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B78-6BFC-4C49-9327-4707A3CE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53D9-4F2F-FC45-93D3-E3F873E4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E2A3-7D3B-2E40-B301-BCBDF2F6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1296-AA29-714B-A137-C2E98F02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B809-4BCC-FB4C-9D83-CA0ADB9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DC8D-1C0F-E34B-98E5-FF7F51E7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CFB4-5F3F-6342-A930-317BE30F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1BE3-FFED-8441-865B-F14A14E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B510-0F56-2444-A4A5-8C3D35D8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1711-6A10-F349-AB3A-CAC9109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CAE32-3BBA-F840-BB63-422937E6E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89F4F-F6B0-CC4A-83D1-F4C2DC0E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005D-F519-A842-BDF9-B70E3DD4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E76F-E478-5E40-BFD1-B7D115D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82FF-8FC4-4145-B0CD-8C73D31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89A0-6CA4-1B42-8CDE-DFAE1DA0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A2CD-0D10-8D48-AC6A-F5AD9417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E8AB-E3B8-534E-BAB3-A29B3C7D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5710-A616-E84A-8CDF-43872B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7156F-59D0-444F-B0A0-66E7330B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D5CF-7F97-5C4A-A785-214FD2C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B7CD-FFF5-E34F-B910-D341096C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FDD-40A9-0D49-87BB-038282CB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9DC1-AB09-3849-8042-A2219CCC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ADF0-325A-5B4E-B1C1-3CD5CBCD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0A75-70C8-7A45-8F46-4D4D6191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133E-62AF-3B45-9BAF-694AE646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6F7E7-1D31-F04E-BE97-EB508C66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F9D0-C2E0-2D4E-A57E-7EB449D2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096D-8FF5-6A4D-906E-40599ACE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88F7-4109-D745-BCDE-F3DDBB6C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4319-E753-0944-AE47-87012F75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7AFB-A5E2-DB47-86A5-3973721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F8CB-C890-2C43-BA27-0450D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E2B0-5A7B-B94D-90D3-23346E127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69FB-AAA9-544A-A43D-D253EE14A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E134C-B738-4A40-BD0C-CBB206AF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805CC-099F-3845-A88E-95CF6259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5C5A6-56D8-8045-9547-16E08E1A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CD2D-4B6B-7349-A245-9003180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0528A-FBA1-6B42-ADD6-268D5177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99B5-163C-4549-8DCD-BF102ECF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A83C-551E-2D46-B5CB-ECC3F8B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8D767-F78D-374A-95D0-4B588D3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5E4D6-85E1-DA4C-86D1-FF2E274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4D00-B20A-CF48-9695-FD48A4C4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C610-FCDB-BC43-A8E6-5A4C7228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BB00-2244-6443-9B5F-B9F99F79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9A35-1690-594D-90F4-38A4F3D4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5962-D656-CD44-AFBB-DDDCFF1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5EBB-74BB-634D-9DDA-B1733044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2E59-3898-A74F-BB91-69E1C880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2938-423B-F64E-AED1-0EE467C0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1BE4-01F9-194A-825D-0C84FE96C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E29E-59E3-B147-907F-39F59DD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8F3B2-9CF9-6747-B65D-C0304DD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FE0F-076D-4449-9134-D068D080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7008-48E0-5B41-8375-9ED7C1CA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C1F4-4FF1-D743-B4A4-9C8E0A9F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D692-2311-B146-AE1A-A7F8A88D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C45-F8EB-0B46-86F8-3225BB1DD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8454-BE33-7D4F-BCD8-B3EB2A5BB15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8789-C62D-F247-AB74-D202E024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AA73-A2DB-5647-A261-CF85E704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predictable.com/2015/08/kind-of-drag.html" TargetMode="External"/><Relationship Id="rId2" Type="http://schemas.openxmlformats.org/officeDocument/2006/relationships/hyperlink" Target="https://physicsofbasketball.wordpress.com/2014/05/18/forces-acting-on-a-basketball-in-fligh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nsity_of_a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8F91-9812-6645-B224-F0CC0FF80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35CF-227D-5042-9FA8-2AD5B71DB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86DD-9F18-0D44-BA5D-787DD777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249C-55B2-354F-8E89-F3586115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FORCES: </a:t>
            </a:r>
            <a:r>
              <a:rPr lang="en-US" dirty="0">
                <a:hlinkClick r:id="rId2"/>
              </a:rPr>
              <a:t>https://physicsofbasketball.wordpress.com/2014/05/18/forces-acting-on-a-basketball-in-flight/</a:t>
            </a:r>
            <a:endParaRPr lang="en-US" dirty="0"/>
          </a:p>
          <a:p>
            <a:r>
              <a:rPr lang="en-US" dirty="0"/>
              <a:t>DRAG FORCE: </a:t>
            </a:r>
            <a:r>
              <a:rPr lang="en-US" dirty="0">
                <a:hlinkClick r:id="rId3"/>
              </a:rPr>
              <a:t>https://www.inpredictable.com/2015/08/kind-of-drag.html</a:t>
            </a:r>
            <a:endParaRPr lang="en-US" dirty="0"/>
          </a:p>
          <a:p>
            <a:r>
              <a:rPr lang="en-US" dirty="0"/>
              <a:t>AIR DENSITY: </a:t>
            </a:r>
            <a:r>
              <a:rPr lang="en-US" dirty="0">
                <a:hlinkClick r:id="rId4"/>
              </a:rPr>
              <a:t>https://en.wikipedia.org/wiki/Density_of_air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Welch, Caitlin</dc:creator>
  <cp:lastModifiedBy>Welch, Caitlin</cp:lastModifiedBy>
  <cp:revision>2</cp:revision>
  <dcterms:created xsi:type="dcterms:W3CDTF">2020-08-24T19:33:00Z</dcterms:created>
  <dcterms:modified xsi:type="dcterms:W3CDTF">2020-08-24T19:43:41Z</dcterms:modified>
</cp:coreProperties>
</file>