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820"/>
  </p:normalViewPr>
  <p:slideViewPr>
    <p:cSldViewPr snapToGrid="0" snapToObjects="1">
      <p:cViewPr varScale="1">
        <p:scale>
          <a:sx n="50" d="100"/>
          <a:sy n="50" d="100"/>
        </p:scale>
        <p:origin x="1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64DE-248D-C64F-B44C-0C340EB91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69076-026B-4847-A0FF-4181EB39D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A7FCE-6FC9-A244-A5A1-74EC5C6B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72AE0-FF57-4849-99AE-E9F2B1C9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68B12-A36C-EB49-BD9A-9290AFAE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5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4280-C74E-AC48-BDB8-C52C5B78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4D654-BEFD-0F44-9935-22B5CC197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B40BB-05B2-2047-9661-C20BF39E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B23E9-F206-FA48-9759-1D1C3BE7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3443D-1990-DB41-B894-6C48F9CE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5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75ECE-8046-344A-B111-DCAA550A0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51084-2E12-2044-832F-099061D02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FAF85-033B-C445-B8FC-98AE4102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F67DE-F85D-6E49-A017-B546A149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14981-AF68-B249-9CDF-ECE61050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0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90D1-88CA-764B-A5AB-D0F2AC66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042D-2F1A-FB4B-BE3C-EA40CE617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92C1A-48B9-AA47-A598-F0B431C2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02D2F-7E4C-8249-B38D-2469558A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52143-C4B9-8545-BB5A-13E093EE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8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9F1C-F434-A645-8132-C64F88ED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95DCC-C9D0-4446-B0C7-D88171E87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54C0A-E615-344D-AA68-2AA0D05D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D0EA5-0A06-0A47-9DB7-7A9426E1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6BD5F-2359-814D-9899-9E98AADB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7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AF1A-3D62-064B-B998-89187CCD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954C-C8E8-7344-B7F3-81D1E5D81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C52FB-4178-0248-B7D2-47A833D04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36461-CE29-2140-8B38-F5E8F892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E1C94-89C0-0349-8692-9B8E381F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D93AE-33FC-1041-973F-28B11F60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7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849A-E6BC-6143-84FB-D34166A8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FF1F8-1555-E148-86AD-707313969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762A6-72FA-4F46-BC35-180A95633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688F4-94CB-594B-A562-FB6ADEAF9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50F18-22E2-BD47-96B6-F1FA55060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2C100-8788-EA47-9406-64B940AD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17A2B-A567-7C49-A510-C0E02CC1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02743-9241-7F41-B796-1184BDA8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9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CFDF-4BB2-164A-A604-85BB8AA8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61CEB-7C2C-AA40-A07A-129815D0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983EF-0F48-0E4E-880D-F8E9E81B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CCBCD-0C7F-B54F-802A-3E483777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7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C7495-28C9-B142-B2B8-C710373C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C3D45-7A69-F84D-86D3-D1BA154C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E10F9-2E19-A94E-A888-72C8C626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7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45D6-46BD-DD41-B33D-B867499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D572-D08C-1C47-BFCF-A349DF812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33379-87F3-6E4C-8DAE-7C8CD250A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938FD-1380-6E49-9B4D-F952EAB0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999B3-8DB6-9341-989E-EB0A910C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83935-8BEA-E64A-A24C-B1B9A599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2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63B6-8767-B64A-B3A8-3174DAC1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4CF8F-6A67-9C47-8572-FDA50EC44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36502-22C7-6642-8F47-C55D02ACB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CAA99-4C9C-BF40-B82C-18E34626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2E91-BA18-8F43-8533-0EE0A7C4EA5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F8E25-5D9D-8747-8D17-7E4ECBB5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1FB13-5B95-154B-B8DF-61319DFA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F2FC6-DDDB-7D4C-8665-BF5DC2AE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91B5E-6ADB-8B4E-B5F5-04B91996A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55F1-3D8C-9141-9480-507080573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B2E91-BA18-8F43-8533-0EE0A7C4EA5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98C16-E0E2-F04B-9179-E185F0C4E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9364F-7E21-DD47-9589-48B1816F1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2174-67EA-6341-9BCE-D82C1DBFC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2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6E64-F8E9-304D-8AFE-6AFC94273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82978-6136-4640-A9C3-913756D17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PHY495: Hoop Never Misses</a:t>
            </a:r>
          </a:p>
        </p:txBody>
      </p:sp>
    </p:spTree>
    <p:extLst>
      <p:ext uri="{BB962C8B-B14F-4D97-AF65-F5344CB8AC3E}">
        <p14:creationId xmlns:p14="http://schemas.microsoft.com/office/powerpoint/2010/main" val="216626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F651-C23E-FF49-BA5E-71767170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 – Compared three different 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3677-8123-FF4B-A4B1-41C1F86FF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GB" dirty="0"/>
              <a:t>Percent in:  0.0 Angle:  1.0471975511965976</a:t>
            </a:r>
          </a:p>
          <a:p>
            <a:r>
              <a:rPr lang="en-GB" dirty="0"/>
              <a:t>Percent in:  0.22448979591836735 Angle:  1.5707963267948966</a:t>
            </a:r>
          </a:p>
          <a:p>
            <a:r>
              <a:rPr lang="en-GB" dirty="0"/>
              <a:t>Percent in:  0.09375 Angle:  2.0943951023931953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CB393-6FDC-0840-9C11-0126AA577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20" y="3429000"/>
            <a:ext cx="4505960" cy="337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3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46A9-209E-414E-B905-A048B71D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1CB79-CBCD-9442-A893-1346330BA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825624"/>
            <a:ext cx="5257800" cy="4667250"/>
          </a:xfrm>
        </p:spPr>
        <p:txBody>
          <a:bodyPr>
            <a:normAutofit/>
          </a:bodyPr>
          <a:lstStyle/>
          <a:p>
            <a:r>
              <a:rPr lang="en-US" dirty="0"/>
              <a:t>Found that some balls were hitting the bottom edge of the backboard and (if the backboard was angled backwards) would rebound up and could go in the basket. So I added the condition that at least the </a:t>
            </a:r>
            <a:r>
              <a:rPr lang="en-US" dirty="0" err="1"/>
              <a:t>centre</a:t>
            </a:r>
            <a:r>
              <a:rPr lang="en-US" dirty="0"/>
              <a:t> of the basketball has to hit the bottom edge (can’t be the top edge of the ball).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3E981DF-2D33-9349-AC64-DB7AFD0A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099" y="2483206"/>
            <a:ext cx="6229351" cy="335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924B-BC5F-1D40-9DB6-73A2A8F6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 – Graphical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57A6-2F3C-A049-840F-F98F8CAF9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186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3 examples of trying to find the optimal angle</a:t>
            </a:r>
          </a:p>
          <a:p>
            <a:r>
              <a:rPr lang="en-US" dirty="0"/>
              <a:t>We can see that it converges to around the same angle (obviously we’ll need to make this more accurate)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0D62FE3-CE1E-AC49-986E-B5064F70B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94" t="10326" r="30843"/>
          <a:stretch/>
        </p:blipFill>
        <p:spPr>
          <a:xfrm>
            <a:off x="1596627" y="2797492"/>
            <a:ext cx="2328863" cy="3929062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F70A1B2-7E15-B34E-9936-48ACCBCD8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29" t="10326" r="26929"/>
          <a:stretch/>
        </p:blipFill>
        <p:spPr>
          <a:xfrm>
            <a:off x="4772618" y="2797492"/>
            <a:ext cx="2824166" cy="3929062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C379E978-FBAF-BD45-90FE-1A1ACD8F92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82" t="10326" r="28153"/>
          <a:stretch/>
        </p:blipFill>
        <p:spPr>
          <a:xfrm>
            <a:off x="8443912" y="2797491"/>
            <a:ext cx="2586037" cy="39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8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2FEF-823B-744F-86FD-ABD48F5C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 – Arrays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BB698-A660-0349-AB92-EAAF68875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6175"/>
          </a:xfrm>
        </p:spPr>
        <p:txBody>
          <a:bodyPr/>
          <a:lstStyle/>
          <a:p>
            <a:r>
              <a:rPr lang="en-US" dirty="0"/>
              <a:t>Same 3 examples for finding the optimal angle as the last slide</a:t>
            </a:r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F9DE387-2C3F-6549-A62C-7C45DF32C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2649537"/>
            <a:ext cx="71882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B2B71C-E847-7B4B-9BCD-6A435C6E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924299"/>
            <a:ext cx="7150100" cy="7239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089EBDF-7DE3-2943-A9E1-878B2DE4F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00" y="5008561"/>
            <a:ext cx="71628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4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794F-3522-1F46-9AB7-DD03412C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9A6B-BBAB-DC4F-B67B-59FA59F8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3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E0C2-89A1-0B44-B9C5-A3440FCE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am I Stuck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7A89-0415-4E42-B1DB-9E631479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Parallelization</a:t>
            </a:r>
          </a:p>
          <a:p>
            <a:pPr lvl="1"/>
            <a:r>
              <a:rPr lang="en-US" dirty="0"/>
              <a:t>We don’t want a for loop in </a:t>
            </a:r>
            <a:r>
              <a:rPr lang="en-US" dirty="0" err="1"/>
              <a:t>best_angle</a:t>
            </a:r>
            <a:r>
              <a:rPr lang="en-US" dirty="0"/>
              <a:t>, so do I change the parameter for </a:t>
            </a:r>
            <a:r>
              <a:rPr lang="en-US" dirty="0" err="1"/>
              <a:t>percent_in</a:t>
            </a:r>
            <a:r>
              <a:rPr lang="en-US" dirty="0"/>
              <a:t> from a single angle to an array? Would this then make a nested for loop in </a:t>
            </a:r>
            <a:r>
              <a:rPr lang="en-US" dirty="0" err="1"/>
              <a:t>percent_in</a:t>
            </a:r>
            <a:r>
              <a:rPr lang="en-US" dirty="0"/>
              <a:t>? How do I keep track of random angles and </a:t>
            </a:r>
            <a:r>
              <a:rPr lang="en-US" dirty="0" err="1"/>
              <a:t>percents</a:t>
            </a:r>
            <a:r>
              <a:rPr lang="en-US" dirty="0"/>
              <a:t> in in </a:t>
            </a:r>
            <a:r>
              <a:rPr lang="en-US"/>
              <a:t>an array?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5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9B99-3946-7D4A-81C7-61DD9891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75C8-8FE8-2A4C-8671-BEF9B2086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2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217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Week 6</vt:lpstr>
      <vt:lpstr>What I’ve Done – Compared three different angles</vt:lpstr>
      <vt:lpstr>What I’ve Done</vt:lpstr>
      <vt:lpstr>What Worked – Graphical</vt:lpstr>
      <vt:lpstr>What Worked – Arrays </vt:lpstr>
      <vt:lpstr>What Didn’t Work</vt:lpstr>
      <vt:lpstr>Where am I Stuck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Welch, Caitlin</dc:creator>
  <cp:lastModifiedBy>Welch, Caitlin</cp:lastModifiedBy>
  <cp:revision>8</cp:revision>
  <dcterms:created xsi:type="dcterms:W3CDTF">2020-09-25T18:22:46Z</dcterms:created>
  <dcterms:modified xsi:type="dcterms:W3CDTF">2020-10-01T03:18:30Z</dcterms:modified>
</cp:coreProperties>
</file>