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AAB2-95D7-FB44-887F-C83BF93C4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2129C-BC8C-1347-81CC-7ED598DD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0FCD-BBA0-8147-B317-63CBF55B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3F1-2EC1-674A-A436-C6AA913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5AAE-9C63-AA4A-A6D1-8795C3D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656-83BC-9940-92FC-D78837D4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5565E-8979-4F41-9880-2E863199A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E7DC-3242-9646-953E-DBA2144C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2369-3FDE-184F-9A1F-AD6E0F0F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4DBF-1A26-C040-A159-38DE0878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29997-B33C-C94C-B94B-8E382582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2E052-DFF0-7344-9E8A-D6A3CFD8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A8BE-9ADC-FF4E-B8DF-026A8CC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AFCD-03A9-784E-BB3E-D67AF81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599B-4AAB-3D45-9FE1-E1C10C39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62CB-FF46-AC46-92E2-D90170BA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362F-208C-E146-BF9D-F274B610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98FE-63E3-6B49-9DA9-2663EA82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0925-7FD2-E845-AB4D-D5152D2E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3271-237A-F34A-8B6A-50DBDF2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4120-3E94-E541-AF47-B3018675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088C-DCCD-2B4A-9044-A4DC95FB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6788-BEFA-1E45-AC2C-43204C6E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61FF-7060-5D47-8C7F-78C99D1A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4689-3182-2C42-9E57-BDCB6BB0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33D0-C181-BC49-AFAE-FFD0540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48F-D812-284A-89DA-41B35DB36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9C0B5-F9C5-3B46-9C03-21E52A0C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32A8-EC1C-7646-8A8C-608BA5E7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3C63-C365-FF40-A101-77202CD4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6CB67-A314-FD4F-B007-CB348912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1AB-92EE-7849-B3FE-F0B8FA2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DE06-45FB-4046-8CCA-5056B789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78F2-97B2-8347-AA33-940B261B8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6E738-35EA-344E-AC7C-1A9E0F6C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D290-6290-AD4D-A4E6-95C521A1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03694-7ECF-D740-8C53-238A474B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B26E-E009-AE47-8BB8-E9313313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D1AD-2FD3-8D47-BEF2-4192A947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355C-7176-CB4C-9992-40701AC7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CE7B-FB12-144E-A48A-0AAE3E6A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88766-D25E-6E45-96E9-CD2DBD73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B2390-DF43-E14B-85FC-CC79E40C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AE6D5-F8FB-4244-BE60-B7E6287B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EE1E-1B49-3144-B63A-2D648E4A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E0274-C29D-8248-8ADF-49ED83E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397F-B531-5F4A-93AB-CBAA663F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5162-1CE6-5448-991A-0DE4CB0C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5F2F7-C2A7-424F-B244-94D0119B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A25C-B110-A442-B80A-AD8664A1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3153-B04E-AB44-9E68-9BBC8E6F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7D63-BA86-A24A-B24C-C0DA2DCD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EB86-126B-A44F-8724-9FF94D30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BCCB5-4A21-6540-B672-F9FF9F28F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4DB5-97A3-E449-85BC-6CC60374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EC8C-9610-C548-91BA-0FCA28A7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0221-A003-AE42-B9AB-D2858B9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5A3D-B0ED-F24E-ADAF-3E74BCFF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751E-A1D1-5B42-B266-A2F43282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0FEE-2F51-224E-91AA-71BC4139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93F0-98FE-7944-8F5D-14EAB90F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62BC-3245-084B-938D-D8BDF2D5292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D238-218C-4E4E-9924-BE5ACB4AE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4CAB-4C02-6843-9084-34A551630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5A1A-5656-6C47-B5EB-BDF702EA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DDE64-86A6-8345-B4CD-30C5AC592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38350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230F-4DCE-8743-AE76-D6B7833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D90A-493F-2B46-A7BE-FA91501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optimize the angle of the backboard for a number of different shots </a:t>
            </a:r>
            <a:r>
              <a:rPr lang="en-US" dirty="0">
                <a:sym typeface="Wingdings" pitchFamily="2" charset="2"/>
              </a:rPr>
              <a:t> this is still a work in progress</a:t>
            </a:r>
          </a:p>
          <a:p>
            <a:r>
              <a:rPr lang="en-US" dirty="0">
                <a:sym typeface="Wingdings" pitchFamily="2" charset="2"/>
              </a:rPr>
              <a:t>Some debugging on the </a:t>
            </a:r>
            <a:r>
              <a:rPr lang="en-US" dirty="0" err="1">
                <a:sym typeface="Wingdings" pitchFamily="2" charset="2"/>
              </a:rPr>
              <a:t>two_d_shot.py</a:t>
            </a:r>
            <a:r>
              <a:rPr lang="en-US" dirty="0">
                <a:sym typeface="Wingdings" pitchFamily="2" charset="2"/>
              </a:rPr>
              <a:t> file to make sure everything was working with the tolerance and the radius of the basketball</a:t>
            </a:r>
          </a:p>
          <a:p>
            <a:r>
              <a:rPr lang="en-US" dirty="0">
                <a:sym typeface="Wingdings" pitchFamily="2" charset="2"/>
              </a:rPr>
              <a:t>Lots of debugging in the monte </a:t>
            </a:r>
            <a:r>
              <a:rPr lang="en-US" dirty="0" err="1">
                <a:sym typeface="Wingdings" pitchFamily="2" charset="2"/>
              </a:rPr>
              <a:t>carlo</a:t>
            </a:r>
            <a:r>
              <a:rPr lang="en-US" dirty="0">
                <a:sym typeface="Wingdings" pitchFamily="2" charset="2"/>
              </a:rPr>
              <a:t> file to make sense of every line and check that it does what I want it to do</a:t>
            </a:r>
          </a:p>
        </p:txBody>
      </p:sp>
    </p:spTree>
    <p:extLst>
      <p:ext uri="{BB962C8B-B14F-4D97-AF65-F5344CB8AC3E}">
        <p14:creationId xmlns:p14="http://schemas.microsoft.com/office/powerpoint/2010/main" val="15748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F15F-6DE4-CC44-9F26-FC90901D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8485-DA03-F342-B095-5B22BBBA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I ran into a problem where the ball was hitting the “wrong” side of the backboard – I fixed this by comparing the angle of the shot as it was hitting the backboard to the angle of the backboard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B2916-A0F5-9248-B5EE-1084CB1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13" y="3015049"/>
            <a:ext cx="2620868" cy="37440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4AD539B-20A9-FF4A-888D-3054359E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76" y="2966136"/>
            <a:ext cx="2073876" cy="37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AB28-6EB9-8E49-89B2-DEBFEE78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B838-5F6B-E741-A1EA-9DE9BD56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extend lines 114-115 in </a:t>
            </a:r>
            <a:r>
              <a:rPr lang="en-US" dirty="0" err="1"/>
              <a:t>two_d_shot.py</a:t>
            </a:r>
            <a:r>
              <a:rPr lang="en-US" dirty="0"/>
              <a:t> to 3D code because there are two variables that we’re testing</a:t>
            </a:r>
          </a:p>
          <a:p>
            <a:r>
              <a:rPr lang="en-US" dirty="0"/>
              <a:t>Got an error about the square root not existing in line 114 of </a:t>
            </a:r>
            <a:r>
              <a:rPr lang="en-US" dirty="0" err="1"/>
              <a:t>two_d_shot.py</a:t>
            </a:r>
            <a:r>
              <a:rPr lang="en-US" dirty="0"/>
              <a:t> but I put it in a try-except block and it still is having an error</a:t>
            </a:r>
          </a:p>
          <a:p>
            <a:r>
              <a:rPr lang="en-US" dirty="0"/>
              <a:t>Something’s wrong with my for loop in the monte </a:t>
            </a:r>
            <a:r>
              <a:rPr lang="en-US" dirty="0" err="1"/>
              <a:t>carlo</a:t>
            </a:r>
            <a:r>
              <a:rPr lang="en-US" dirty="0"/>
              <a:t> file – it only runs for the </a:t>
            </a:r>
            <a:r>
              <a:rPr lang="en-US"/>
              <a:t>first backboard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F9ED-6AEB-1643-B5EE-35B9B306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5D0A-57D9-0149-A2CE-37A1337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energy lost by hitting the backboard (I’m just going to keep putting this in the slides, so I don’t forget)</a:t>
            </a:r>
          </a:p>
          <a:p>
            <a:r>
              <a:rPr lang="en-US" dirty="0"/>
              <a:t>Extend 2D code to 3D code and make sure it’s working fully</a:t>
            </a:r>
          </a:p>
          <a:p>
            <a:r>
              <a:rPr lang="en-US" dirty="0"/>
              <a:t>Fix monte </a:t>
            </a:r>
            <a:r>
              <a:rPr lang="en-US" dirty="0" err="1"/>
              <a:t>carlo</a:t>
            </a:r>
            <a:r>
              <a:rPr lang="en-US" dirty="0"/>
              <a:t> simulation to actually have functions hit </a:t>
            </a:r>
            <a:r>
              <a:rPr lang="en-US"/>
              <a:t>the backboard and plot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4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7316-1E5C-A047-8C0E-23330BF3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4409-BBF4-8D48-8D63-A28053B1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268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4 Notes</vt:lpstr>
      <vt:lpstr>What I’ve Done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Notes</dc:title>
  <dc:creator>Welch, Caitlin</dc:creator>
  <cp:lastModifiedBy>Welch, Caitlin</cp:lastModifiedBy>
  <cp:revision>12</cp:revision>
  <dcterms:created xsi:type="dcterms:W3CDTF">2020-09-14T14:18:02Z</dcterms:created>
  <dcterms:modified xsi:type="dcterms:W3CDTF">2020-09-18T03:09:11Z</dcterms:modified>
</cp:coreProperties>
</file>