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0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0688-1833-E44A-893A-86406E067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53AE0-301A-A94D-B6B6-46C654CA5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0E8B1-DBD2-724A-AF38-EEF61055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C5DD-651C-B547-A92A-3718F90C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855D-8FD1-E547-9E08-FF41F02B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9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60C8-837D-534E-9E7D-5BDF182B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BC5E6-ED57-B54E-844B-F30A301DF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5AD2-14C5-8745-B6CD-B9531B37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A2849-11F2-1841-A026-FA57D759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BA6B-59CA-C743-948A-639F23AC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4FC4-E13C-1743-9B91-8571C0B0F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CE4A7-4AF8-FB4C-A865-491CBE5BA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8E9B-A275-A74B-B0E5-D7381B39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0E6-BD57-0749-BA01-D76E1169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16D5-5E31-0847-A5B5-0C0CD809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D092-C376-264F-AC50-49CC110E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E479-8167-564E-BDA1-8D1FF416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AC773-2B4B-3041-AE8E-A811EB86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00DB-164F-4143-BE6C-B47C3C16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BDAE-333F-304C-810D-6252BD84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8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9535-A59E-C046-A371-31BC06B6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AB882-C32C-2A47-BCA4-5D1C2A2BC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DDA6-982D-1B40-ACBE-CA64BA24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D975-6DDD-7C44-AF6B-2ADB7A30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27DC1-AF82-5E4A-BD43-4CF6EF81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6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E865-2501-1A41-BDA5-425CA824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D3C5-83CA-AD4E-A83C-8C748DFE5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DD1F4-33E2-5444-8B82-DBC744654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D5D76-D222-834D-B7C5-4BCD01AE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D4DC8-917E-CA43-BA34-12E46AD0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FF16D-E9CB-4A40-AA66-3AD51222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7007-D07B-874B-BF9C-0DA614AA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A4EDF-3371-944A-88AC-BC19AE17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13A63-348F-C948-9287-4480020D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7967A-566D-8145-9627-37A8ABC9D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59169-834A-DF48-B226-7F0F02064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39B82-8511-884C-AA11-4AB5E19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F33DF-9EBA-FB4B-9487-0EF5CDD7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470F3-DE77-3F47-8EF4-974232D9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8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0D5A-5217-0D4F-A1B8-5450C270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1A267-E40B-D640-8E69-FA171E0B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9F94D-F15B-6D42-BD23-95ABADEC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5641F-ED01-6743-8956-372970A3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C1C82-F98C-B64A-BB64-49F0197E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5B0CD-842B-4A41-A60E-1C0CC056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B564A-C509-F64D-A50C-1C55F3CE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3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4B9F-DC3E-DF40-8C0B-4B6A9433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0731-B67B-844B-A832-98D34ADA3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EEE30-42E6-474C-B0E6-FCDE1FF56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6A6A2-3E22-C54E-AED5-270D793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A9186-C025-EA41-BB5C-24F54A3A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2AAE9-1B53-9643-9BE8-7B120461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0F39-7ED7-F24A-ABB1-BB2D7FAC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360C0-392E-C04D-9094-E5749EF5C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EB3F9-FF94-664A-9568-E86D36627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5C78E-AA0C-4F49-8A1E-1EA12188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46FAB-B3DD-F848-8A66-D431BA89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A9153-BA14-F14C-8654-A14C0A9C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9108-89DD-F44F-AEE3-90212C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1D64-FAAA-384D-A064-DEB79B62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0E021-CC8A-B541-881A-2E8975845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2CCE-5529-6741-B43A-9CE9F74818F8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F97AE-A94D-C94B-A157-C4A2D69AA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D03C0-B75C-564D-8BFC-ADFEE08E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AE7E-2FD0-FC47-B17F-B77B90FE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67FC-31CC-454E-A834-3901C75C6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94469-AC4A-3447-B4EC-FAC36DF18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17360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A190-0AB6-454C-B0A9-5E7F8EC6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64DC-01C0-4146-BA00-FE006678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the ball to register hitting the backboard</a:t>
            </a:r>
          </a:p>
          <a:p>
            <a:r>
              <a:rPr lang="en-US" dirty="0"/>
              <a:t>Successfully made random 3-point backboards to test different shots off</a:t>
            </a:r>
          </a:p>
        </p:txBody>
      </p:sp>
    </p:spTree>
    <p:extLst>
      <p:ext uri="{BB962C8B-B14F-4D97-AF65-F5344CB8AC3E}">
        <p14:creationId xmlns:p14="http://schemas.microsoft.com/office/powerpoint/2010/main" val="40703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08A8-DDF6-EE45-87D5-122F26AA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Backboard_y</a:t>
            </a:r>
            <a:r>
              <a:rPr lang="en-US" dirty="0"/>
              <a:t> = [0,-0.2,0] (fixed starting position, varying angle)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202BD5E-953B-A94D-BE12-CBD73AD8E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90688"/>
            <a:ext cx="5842000" cy="43815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6A8E8D9-F721-B146-9039-CC19405CD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7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D667-9F02-FA49-B7EE-ABAA3CE8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backboard (fixed starting position, varying angle)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66C25A7-FD2F-A44F-B8B8-D774FB83F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690688"/>
            <a:ext cx="5842000" cy="4381500"/>
          </a:xfrm>
          <a:prstGeom prst="rect">
            <a:avLst/>
          </a:prstGeom>
        </p:spPr>
      </p:pic>
      <p:pic>
        <p:nvPicPr>
          <p:cNvPr id="7" name="Picture 6" descr="A picture containing kite&#10;&#10;Description automatically generated">
            <a:extLst>
              <a:ext uri="{FF2B5EF4-FFF2-40B4-BE49-F238E27FC236}">
                <a16:creationId xmlns:a16="http://schemas.microsoft.com/office/drawing/2014/main" id="{283128A4-0626-0C4E-985C-C218DCE1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2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DDE9-86A1-AD47-87A0-75D682A0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1EF31-C66E-1341-9A33-9CECB65C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Ball successfully hit off backboard for random initial shots and random backboards</a:t>
            </a:r>
          </a:p>
        </p:txBody>
      </p:sp>
    </p:spTree>
    <p:extLst>
      <p:ext uri="{BB962C8B-B14F-4D97-AF65-F5344CB8AC3E}">
        <p14:creationId xmlns:p14="http://schemas.microsoft.com/office/powerpoint/2010/main" val="164540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39AA5-78BC-2145-9737-72E7228B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Where I’m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5333-6C65-284A-808A-F6FC3E00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/>
              <a:t>Ball isn’t registering as going in the hoop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84826-6A24-F540-B1A1-235EF375B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90" r="1" b="3074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56B5D-6612-C344-9610-62482A7F0B76}"/>
              </a:ext>
            </a:extLst>
          </p:cNvPr>
          <p:cNvSpPr txBox="1"/>
          <p:nvPr/>
        </p:nvSpPr>
        <p:spPr>
          <a:xfrm>
            <a:off x="545238" y="5549241"/>
            <a:ext cx="7608304" cy="52119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This shot goes in basket but still registers as 0% in</a:t>
            </a:r>
          </a:p>
        </p:txBody>
      </p:sp>
    </p:spTree>
    <p:extLst>
      <p:ext uri="{BB962C8B-B14F-4D97-AF65-F5344CB8AC3E}">
        <p14:creationId xmlns:p14="http://schemas.microsoft.com/office/powerpoint/2010/main" val="210306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9ED6-8946-A94C-BFCF-4C0FBD8C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DCD-7C38-9742-8182-47BFC247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basket to work</a:t>
            </a:r>
          </a:p>
        </p:txBody>
      </p:sp>
    </p:spTree>
    <p:extLst>
      <p:ext uri="{BB962C8B-B14F-4D97-AF65-F5344CB8AC3E}">
        <p14:creationId xmlns:p14="http://schemas.microsoft.com/office/powerpoint/2010/main" val="357465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11 Notes</vt:lpstr>
      <vt:lpstr>What I’ve Done</vt:lpstr>
      <vt:lpstr>Backboard_y = [0,-0.2,0] (fixed starting position, varying angle)</vt:lpstr>
      <vt:lpstr>Random backboard (fixed starting position, varying angle)</vt:lpstr>
      <vt:lpstr>What Worked</vt:lpstr>
      <vt:lpstr>Where I’m Stuck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 Notes</dc:title>
  <dc:creator>Welch, Caitlin</dc:creator>
  <cp:lastModifiedBy>Welch, Caitlin</cp:lastModifiedBy>
  <cp:revision>1</cp:revision>
  <dcterms:created xsi:type="dcterms:W3CDTF">2020-11-13T13:56:58Z</dcterms:created>
  <dcterms:modified xsi:type="dcterms:W3CDTF">2020-11-13T13:57:01Z</dcterms:modified>
</cp:coreProperties>
</file>