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3A45-9059-9445-8DB2-D62E594F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B355F-A0A6-E54E-97C0-89E11F734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D895-7C23-BF43-A55D-AC9BE92A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36E6-7154-BF4F-A2D4-FB61679A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BEF6-BB10-6443-8B01-1AC1C651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8E01-6802-504E-97EC-C2791DE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C3C71-3B30-BD46-A28B-8A6CBA64F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EA96-D90A-8242-B0DE-368FAF18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20CC-6C1E-4F43-9B08-DB082B9F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7515-687A-3140-9912-7ACD3D59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1A4D6-AB5D-F14C-A3E8-C01E61CA4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60FC7-A182-3E49-A47C-5F2DB359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DD8B-212C-C441-B35E-E78B2AB3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CE78-DD7D-F548-9BEF-307F8435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8CC9-B908-674C-BB69-E1602B8B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AB21-EDEA-D54A-B70E-8C633304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899A-38F1-B74B-847E-790665AC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BE1-8B28-F644-9851-710CE127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F4A4-F87E-1A49-A12E-0C900C5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6820-5708-AB4A-A27D-0469FFF0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5385-F62F-8F4E-8C2C-BE156F34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A9CB-D829-D749-99EE-4EBAA19B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E1CB-2E3D-9747-BB28-EB300867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2458-DDF8-FB45-A7E8-07AE3541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200B-5DC6-A445-BF81-98B3BAA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2AA5-5921-7A4F-A812-A3D827D3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C39D-C90A-AC4C-9202-BEF60C1C7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CEBD-A9D5-1E47-9746-7F644D5B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D2C7-85DC-1040-B459-822414BC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BE097-886C-E449-B3A5-99AE3CD3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A006-1A83-9A45-A814-DBCF1952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D8AE-EE55-7444-8370-BECC2DE2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FEFA-7DB7-E648-82DB-7FCBD0C1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E898-D7C7-B74E-A9F3-AA1CD6BA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3402-8207-2840-AB3D-395D40C9B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F6A64-6932-0543-A405-E16D26E30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D50CC-B0BE-3A49-91B0-0FA41C2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CB6B7-938C-394A-B750-9740DD1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2FAD9-E09A-C24F-9DB1-CE7078E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2C5F-7DEA-1948-A579-4A57C288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DB0BD-EC5B-274D-91D1-876D2B82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119E7-AFDF-C54B-B33A-65754137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B8E0-78AF-EC44-BF0B-105FBE4C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BBA39-108F-9745-BF8E-5D20725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88F72-2DF0-4F4C-8D30-D0789B69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0216-879E-D542-A9A6-9774806D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73DF-4FED-3D44-B257-E2F3B019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3333-FEC3-DD44-B311-7C3754DA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098DB-0BAB-3F4E-87D6-FA8BA3AAC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A82E-2351-EE40-A5CC-7A074BD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0B33-E221-A144-897C-DB300141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C0E2-5890-CE43-8861-3EF6464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D9F0-A3B1-7344-93CF-0FEABDD7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493A1-5BFF-FD4E-B0F3-21F5C0BF8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D56D4-9C0C-B744-871C-72CABEE4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BCE5-42DA-BB49-B3AD-02009B7E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7FCE-B7EA-7447-B6CC-BDD50F4C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3E06C-FBE8-624D-B360-B06EA60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EE998-1C16-E045-9817-B125BC70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3E56-45F3-3B4A-A566-AEDAA9FE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901E-A0DD-AB41-A448-9A432424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C248-2C67-DA44-BA33-D55AECB878F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8380-032E-B34A-872B-3ADD0EAD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738D-DBE8-6746-B99A-6FF62E32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A057-5E4E-534C-A5B3-5BE0D9CA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7AB4-73D6-6D42-B251-C95ADB469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2A6DE-9579-544E-BE6E-304DAF355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31487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C84-3833-2944-BFA9-AFC6988A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4368-D1D3-1646-9493-DCAD9A72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</a:t>
            </a:r>
            <a:r>
              <a:rPr lang="en-US" dirty="0" err="1"/>
              <a:t>test_points.py</a:t>
            </a:r>
            <a:r>
              <a:rPr lang="en-US" dirty="0"/>
              <a:t> for 10 point backboard</a:t>
            </a:r>
          </a:p>
          <a:p>
            <a:r>
              <a:rPr lang="en-US" dirty="0"/>
              <a:t>Worked </a:t>
            </a:r>
            <a:r>
              <a:rPr lang="en-US"/>
              <a:t>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20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7138-DDC2-CB4C-A86D-4CA8B96E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A85E336-04E9-BE4C-9307-CA869396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782669"/>
            <a:ext cx="4531784" cy="3398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00B46D-EC3E-2248-863C-69CFB3B0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216" y="2782669"/>
            <a:ext cx="4531784" cy="339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9EA04-2A37-5247-AFAA-0575155FD986}"/>
              </a:ext>
            </a:extLst>
          </p:cNvPr>
          <p:cNvSpPr txBox="1"/>
          <p:nvPr/>
        </p:nvSpPr>
        <p:spPr>
          <a:xfrm>
            <a:off x="838200" y="1690688"/>
            <a:ext cx="109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Tried the code I had for a 10 point backboard to see if it would work </a:t>
            </a:r>
            <a:r>
              <a:rPr lang="en-US" dirty="0">
                <a:sym typeface="Wingdings" pitchFamily="2" charset="2"/>
              </a:rPr>
              <a:t> it extended to 10 points easily but took 10+ hours to get each of these two backboards, which had 100 random backboards and 100 initial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6C84-CE8B-B549-8D8A-22973F4A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point backboard, 100 backboards, 1000 shots, 0.064 percent in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2B32A14-49CE-6840-9C56-2F6AB597E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69" y="1547653"/>
            <a:ext cx="7080462" cy="5310347"/>
          </a:xfrm>
        </p:spPr>
      </p:pic>
    </p:spTree>
    <p:extLst>
      <p:ext uri="{BB962C8B-B14F-4D97-AF65-F5344CB8AC3E}">
        <p14:creationId xmlns:p14="http://schemas.microsoft.com/office/powerpoint/2010/main" val="236961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9833-F519-6243-8E1A-B25E55F7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4996-C450-494B-9A0F-028A9065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10 point backboard, running 1000 random backboard configurations and 1000 random shots timed out at 40 hours</a:t>
            </a:r>
          </a:p>
        </p:txBody>
      </p:sp>
    </p:spTree>
    <p:extLst>
      <p:ext uri="{BB962C8B-B14F-4D97-AF65-F5344CB8AC3E}">
        <p14:creationId xmlns:p14="http://schemas.microsoft.com/office/powerpoint/2010/main" val="380644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761A-FB73-8649-84FD-25C4C444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79C8-F39F-4A4E-BD8F-DA9B89FC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optimum backboard for 10 point backboard</a:t>
            </a:r>
          </a:p>
          <a:p>
            <a:r>
              <a:rPr lang="en-US" dirty="0"/>
              <a:t>Extend to more than 10 points</a:t>
            </a:r>
          </a:p>
          <a:p>
            <a:r>
              <a:rPr lang="en-US" dirty="0"/>
              <a:t>Introduce energy lost when hitting the backboard?</a:t>
            </a:r>
          </a:p>
          <a:p>
            <a:r>
              <a:rPr lang="en-US" dirty="0"/>
              <a:t>Extend to 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12 Notes</vt:lpstr>
      <vt:lpstr>What I’ve Done</vt:lpstr>
      <vt:lpstr>What Worked</vt:lpstr>
      <vt:lpstr>10 point backboard, 100 backboards, 1000 shots, 0.064 percent in</vt:lpstr>
      <vt:lpstr>What Didn’t Work</vt:lpstr>
      <vt:lpstr>What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Notes</dc:title>
  <dc:creator>Welch, Caitlin</dc:creator>
  <cp:lastModifiedBy>Welch, Caitlin</cp:lastModifiedBy>
  <cp:revision>4</cp:revision>
  <dcterms:created xsi:type="dcterms:W3CDTF">2020-11-20T02:50:48Z</dcterms:created>
  <dcterms:modified xsi:type="dcterms:W3CDTF">2020-11-20T14:34:14Z</dcterms:modified>
</cp:coreProperties>
</file>