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0"/>
  </p:normalViewPr>
  <p:slideViewPr>
    <p:cSldViewPr snapToGrid="0" snapToObjects="1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0B78-6BFC-4C49-9327-4707A3CEA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D53D9-4F2F-FC45-93D3-E3F873E49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5E2A3-7D3B-2E40-B301-BCBDF2F6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8454-BE33-7D4F-BCD8-B3EB2A5BB15E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31296-AA29-714B-A137-C2E98F020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4B809-4BCC-FB4C-9D83-CA0ADB9FF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2D4C-2A1E-634C-BBD3-558ECA0EE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5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FDC8D-1C0F-E34B-98E5-FF7F51E7B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5CFB4-5F3F-6342-A930-317BE30FD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21BE3-FFED-8441-865B-F14A14E6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8454-BE33-7D4F-BCD8-B3EB2A5BB15E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0B510-0F56-2444-A4A5-8C3D35D8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51711-6A10-F349-AB3A-CAC9109B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2D4C-2A1E-634C-BBD3-558ECA0EE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5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6CAE32-3BBA-F840-BB63-422937E6E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89F4F-F6B0-CC4A-83D1-F4C2DC0EB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7005D-F519-A842-BDF9-B70E3DD40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8454-BE33-7D4F-BCD8-B3EB2A5BB15E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CE76F-E478-5E40-BFD1-B7D115DF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782FF-8FC4-4145-B0CD-8C73D312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2D4C-2A1E-634C-BBD3-558ECA0EE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1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89A0-6CA4-1B42-8CDE-DFAE1DA09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1A2CD-0D10-8D48-AC6A-F5AD94176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2E8AB-E3B8-534E-BAB3-A29B3C7D1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8454-BE33-7D4F-BCD8-B3EB2A5BB15E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75710-A616-E84A-8CDF-43872B16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7156F-59D0-444F-B0A0-66E7330B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2D4C-2A1E-634C-BBD3-558ECA0EE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7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CD5CF-7F97-5C4A-A785-214FD2C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AB7CD-FFF5-E34F-B910-D341096CF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A0FDD-40A9-0D49-87BB-038282CB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8454-BE33-7D4F-BCD8-B3EB2A5BB15E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59DC1-AB09-3849-8042-A2219CCCD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2ADF0-325A-5B4E-B1C1-3CD5CBCD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2D4C-2A1E-634C-BBD3-558ECA0EE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7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0A75-70C8-7A45-8F46-4D4D6191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7133E-62AF-3B45-9BAF-694AE6466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6F7E7-1D31-F04E-BE97-EB508C668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0F9D0-C2E0-2D4E-A57E-7EB449D2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8454-BE33-7D4F-BCD8-B3EB2A5BB15E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4096D-8FF5-6A4D-906E-40599ACE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088F7-4109-D745-BCDE-F3DDBB6CF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2D4C-2A1E-634C-BBD3-558ECA0EE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9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E4319-E753-0944-AE47-87012F757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97AFB-A5E2-DB47-86A5-3973721CC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5F8CB-C890-2C43-BA27-0450D16A8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AE2B0-5A7B-B94D-90D3-23346E127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C69FB-AAA9-544A-A43D-D253EE14A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2E134C-B738-4A40-BD0C-CBB206AF2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8454-BE33-7D4F-BCD8-B3EB2A5BB15E}" type="datetimeFigureOut">
              <a:rPr lang="en-US" smtClean="0"/>
              <a:t>8/26/20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3805CC-099F-3845-A88E-95CF62596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B5C5A6-56D8-8045-9547-16E08E1A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2D4C-2A1E-634C-BBD3-558ECA0EE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8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2CD2D-4B6B-7349-A245-900318000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00528A-FBA1-6B42-ADD6-268D51773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8454-BE33-7D4F-BCD8-B3EB2A5BB15E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799B5-163C-4549-8DCD-BF102ECFE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4A83C-551E-2D46-B5CB-ECC3F8BA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2D4C-2A1E-634C-BBD3-558ECA0EE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0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8D767-F78D-374A-95D0-4B588D3B5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8454-BE33-7D4F-BCD8-B3EB2A5BB15E}" type="datetimeFigureOut">
              <a:rPr lang="en-US" smtClean="0"/>
              <a:t>8/26/20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65E4D6-85E1-DA4C-86D1-FF2E274B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C4D00-B20A-CF48-9695-FD48A4C4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2D4C-2A1E-634C-BBD3-558ECA0EE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3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3C610-FCDB-BC43-A8E6-5A4C72289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CBB00-2244-6443-9B5F-B9F99F799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A9A35-1690-594D-90F4-38A4F3D45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F5962-D656-CD44-AFBB-DDDCFF16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8454-BE33-7D4F-BCD8-B3EB2A5BB15E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B5EBB-74BB-634D-9DDA-B1733044F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62E59-3898-A74F-BB91-69E1C880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2D4C-2A1E-634C-BBD3-558ECA0EE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9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52938-423B-F64E-AED1-0EE467C0D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1BE4-01F9-194A-825D-0C84FE96C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5E29E-59E3-B147-907F-39F59DD17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8F3B2-9CF9-6747-B65D-C0304DDDD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8454-BE33-7D4F-BCD8-B3EB2A5BB15E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8FE0F-076D-4449-9134-D068D0809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17008-48E0-5B41-8375-9ED7C1CA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2D4C-2A1E-634C-BBD3-558ECA0EE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9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22C1F4-4FF1-D743-B4A4-9C8E0A9F7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1D692-2311-B146-AE1A-A7F8A88D2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C8C45-F8EB-0B46-86F8-3225BB1DD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C8454-BE33-7D4F-BCD8-B3EB2A5BB15E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78789-C62D-F247-AB74-D202E024D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7AA73-A2DB-5647-A261-CF85E704B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A2D4C-2A1E-634C-BBD3-558ECA0EE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predictable.com/2015/08/kind-of-drag.html" TargetMode="External"/><Relationship Id="rId2" Type="http://schemas.openxmlformats.org/officeDocument/2006/relationships/hyperlink" Target="https://physicsofbasketball.wordpress.com/2014/05/18/forces-acting-on-a-basketball-in-fligh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df.sciencedirectassets.com/278653/1-s2.0-S1877705810X00030/1-s2.0-S1877705810003991/main.pdf?X-Amz-Security-Token=IQoJb3JpZ2luX2VjEPb%2F%2F%2F%2F%2F%2F%2F%2F%2F%2FwEaCXVzLWVhc3QtMSJIMEYCIQD1iTx4hvUCBs55GdrWttBhmr0Tn6JHb5sEGdR%2FSTvE5QIhAJ%2BaNwYjsDYBIXSB6uHwKIF32gAhOM0u1VUCLSA%2FMcRnKr0DCN%2F%2F%2F%2F%2F%2F%2F%2F%2F%2F%2FwEQAxoMMDU5MDAzNTQ2ODY1IgwMdGzXs37qA6nyBfMqkQPhulEqb7wrIdrOCX%2F1pSDz71AHMSxwasHeq7qIMB%2BZL8wx%2FeJ2LqMIf8243ntxf9%2FDZyL7wyP%2BwIWoHXTvXoniWtjvgjtsQsfz2G%2FS7PGlpfBTsOC%2BUkqUUZr3HxxPObpOL6AHwnEv3gpu6ykzPKi6XDe2QtttXLevYBbNCIiPlRE7wY%2BTzHUpdpbjszM87JTNYybKC7dVuarcwq7iPKlSgN2QeLrQRWBU301pf12TPV%2F9h%2BDcBvXeIo8o%2Bz4fPKFhV%2FFk2GOGQD%2FLP3zm4NQh7H%2BkoAKYJyBZI0FCNumUlTnfeMYZcmqw3dPw%2FHuuAkjcsR3E7rI6pjE%2F77EBOUMwvfEr3dZo%2FfHJQaXiNgYNy%2BIZEI8%2FAFwt6YXM7C1HRQNMw%2BsH77iFS5970lrTXLSi0gSCNlTyqpE4P9K%2F5OHaP2BZ8UAaJn6Djb9xGLZpT9iNdPMPLM87xRmHAy0nLosywffJHBTs3SgT%2BInxg7THrV3Y2f0NK9xfsR3c3qZFAjFv4m8xkNugrxIPeiJ1hOnLfjDwqpv6BTrqAdJLri6uOFRGffhSwJ%2FQdL5pa%2Bc9ESfhcEZWP0zQRVXPfHIgNlTKH3kKaM0LpRams17NxH1zCHKCEb49%2FKW4JKbROwO%2FEZzbWt%2FlChfWLjcKFbJN3hwAELE501hCQ9DtZAwdNz5%2B8yZXR6KugdJeGisWeFuGkv3KRfxKXBSy92qRGxzP2p6BiGSv3Q5TybQEZ%2FJ0TZaGy4eEYkKyee76Ph0mH0SY8JubFitMm2wwgqV0vGG0iEIqsTT4HUIkedKoI2GEhGN0ix4rmW15BsISnZpWggq7Ov7VQu3mLsgkSh%2Fh9FrKeNlDo4TG2A%3D%3D&amp;X-Amz-Algorithm=AWS4-HMAC-SHA256&amp;X-Amz-Date=20200826T220320Z&amp;X-Amz-SignedHeaders=host&amp;X-Amz-Expires=300&amp;X-Amz-Credential=ASIAQ3PHCVTYR3AQR4YX%2F20200826%2Fus-east-1%2Fs3%2Faws4_request&amp;X-Amz-Signature=d776869476b3c2f611ef62960a8afa2ce34b49670843da8ecaa5cf1f1457101d&amp;hash=924143133efabb69f23db3c70e89548b3dfb2bc5890a9597fefe083999029439&amp;host=68042c943591013ac2b2430a89b270f6af2c76d8dfd086a07176afe7c76c2c61&amp;pii=S1877705810003991&amp;tid=spdf-11364897-adad-48ef-baba-c8badd13283c&amp;sid=5b7e02f0468bd84b59281f56f22bebc50edbgxrqa&amp;type=client" TargetMode="External"/><Relationship Id="rId5" Type="http://schemas.openxmlformats.org/officeDocument/2006/relationships/hyperlink" Target="https://www.stack.com/a/basketball-court-dimensions" TargetMode="External"/><Relationship Id="rId4" Type="http://schemas.openxmlformats.org/officeDocument/2006/relationships/hyperlink" Target="https://en.wikipedia.org/wiki/Density_of_ai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28F91-9812-6645-B224-F0CC0FF80D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735CF-227D-5042-9FA8-2AD5B71DB8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PHY495: Hoop Never Misses</a:t>
            </a:r>
          </a:p>
        </p:txBody>
      </p:sp>
    </p:spTree>
    <p:extLst>
      <p:ext uri="{BB962C8B-B14F-4D97-AF65-F5344CB8AC3E}">
        <p14:creationId xmlns:p14="http://schemas.microsoft.com/office/powerpoint/2010/main" val="400386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E76B8-3C98-EA41-9DC4-C65845C55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8244F-E0BD-1745-8A5D-B51A6D3F8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Learned about GitHub, set up a repository and started to create files</a:t>
            </a:r>
          </a:p>
          <a:p>
            <a:r>
              <a:rPr lang="en-US" dirty="0"/>
              <a:t>Plotted the 2D trajectory of a basketball subject to the drag force and force due to gravity</a:t>
            </a:r>
          </a:p>
        </p:txBody>
      </p:sp>
    </p:spTree>
    <p:extLst>
      <p:ext uri="{BB962C8B-B14F-4D97-AF65-F5344CB8AC3E}">
        <p14:creationId xmlns:p14="http://schemas.microsoft.com/office/powerpoint/2010/main" val="294348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D7AB-DC08-8748-BEEA-1B8C1038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Worked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8EBE2-2AE2-ED42-9FAE-C2C830863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Successfully set up GitHub</a:t>
            </a:r>
          </a:p>
          <a:p>
            <a:r>
              <a:rPr lang="en-US" dirty="0"/>
              <a:t>2D trajectory of the basketball worked with the two forces that I included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21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23BF-FDDB-5446-9761-4096FCEF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Didn’t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B407B-EE9F-3F44-8A42-8B04427F8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 some computer problems with Anaconda and running files in Terminal so spent some time trying to troubleshoot that</a:t>
            </a:r>
          </a:p>
        </p:txBody>
      </p:sp>
    </p:spTree>
    <p:extLst>
      <p:ext uri="{BB962C8B-B14F-4D97-AF65-F5344CB8AC3E}">
        <p14:creationId xmlns:p14="http://schemas.microsoft.com/office/powerpoint/2010/main" val="283872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C9FA-4BEE-5C4E-9316-F0B643437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am I Stuck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EB484-88A7-C64A-81EB-932903AFF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simplicity, I only included the drag force and the force due to gravity. Should I be including the Magnus Force for the spin of the basketball? How is this calculated?</a:t>
            </a:r>
          </a:p>
          <a:p>
            <a:r>
              <a:rPr lang="en-US" dirty="0"/>
              <a:t>In the WORK-ENERGY Theorem for calculating the velocity of the basketball after its collision with the backboard, what should I use for the displacement of the basketball on the backboard in calculating the work due to friction?</a:t>
            </a:r>
          </a:p>
          <a:p>
            <a:r>
              <a:rPr lang="en-US" dirty="0"/>
              <a:t>The coefficient of friction that I used was for a tempered glass backboard – are we able to build with this or do we need to find a new coefficient of friction?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693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7750C-086C-FA40-A22B-F8E4428E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1F165-4A66-E74E-8D81-894DA0F4B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Magnus Force?</a:t>
            </a:r>
          </a:p>
          <a:p>
            <a:r>
              <a:rPr lang="en-US" dirty="0"/>
              <a:t>Add backboard for all shots</a:t>
            </a:r>
          </a:p>
          <a:p>
            <a:r>
              <a:rPr lang="en-US" dirty="0"/>
              <a:t>Extend to 3D – I understand how to do this mathematically (adding another dimension that the initial velocity is in, so adding a third second-order differential equation) but how should I show this graphically?</a:t>
            </a:r>
          </a:p>
        </p:txBody>
      </p:sp>
    </p:spTree>
    <p:extLst>
      <p:ext uri="{BB962C8B-B14F-4D97-AF65-F5344CB8AC3E}">
        <p14:creationId xmlns:p14="http://schemas.microsoft.com/office/powerpoint/2010/main" val="3935020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886DD-9F18-0D44-BA5D-787DD777D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4249C-55B2-354F-8E89-F35861159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4 FORCES: </a:t>
            </a:r>
            <a:r>
              <a:rPr lang="en-US" dirty="0">
                <a:hlinkClick r:id="rId2"/>
              </a:rPr>
              <a:t>https://physicsofbasketball.wordpress.com/2014/05/18/forces-acting-on-a-basketball-in-flight/</a:t>
            </a:r>
            <a:endParaRPr lang="en-US" dirty="0"/>
          </a:p>
          <a:p>
            <a:r>
              <a:rPr lang="en-US" dirty="0"/>
              <a:t>DRAG FORCE: </a:t>
            </a:r>
            <a:r>
              <a:rPr lang="en-US" dirty="0">
                <a:hlinkClick r:id="rId3"/>
              </a:rPr>
              <a:t>https://www.inpredictable.com/2015/08/kind-of-drag.html</a:t>
            </a:r>
            <a:endParaRPr lang="en-US" dirty="0"/>
          </a:p>
          <a:p>
            <a:r>
              <a:rPr lang="en-US" dirty="0"/>
              <a:t>AIR DENSITY: </a:t>
            </a:r>
            <a:r>
              <a:rPr lang="en-US" dirty="0">
                <a:hlinkClick r:id="rId4"/>
              </a:rPr>
              <a:t>https://en.wikipedia.org/wiki/Density_of_air</a:t>
            </a:r>
            <a:endParaRPr lang="en-US" dirty="0"/>
          </a:p>
          <a:p>
            <a:r>
              <a:rPr lang="en-US" dirty="0"/>
              <a:t>BACKBOARD: </a:t>
            </a:r>
            <a:r>
              <a:rPr lang="en-US" dirty="0">
                <a:hlinkClick r:id="rId5"/>
              </a:rPr>
              <a:t>https://www.stack.com/a/basketball-court-dimensions</a:t>
            </a:r>
            <a:endParaRPr lang="en-US" dirty="0"/>
          </a:p>
          <a:p>
            <a:r>
              <a:rPr lang="en-US" dirty="0"/>
              <a:t>COEFFICIENT OF FRICTION: </a:t>
            </a:r>
            <a:r>
              <a:rPr lang="en-US" dirty="0">
                <a:hlinkClick r:id="rId6"/>
              </a:rPr>
              <a:t>HERE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70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311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Week 1 Notes</vt:lpstr>
      <vt:lpstr>What I’ve Done</vt:lpstr>
      <vt:lpstr>What Worked</vt:lpstr>
      <vt:lpstr>What Didn’t Work</vt:lpstr>
      <vt:lpstr>Where am I Stuck</vt:lpstr>
      <vt:lpstr>What Next?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Welch, Caitlin</dc:creator>
  <cp:lastModifiedBy>Welch, Caitlin</cp:lastModifiedBy>
  <cp:revision>8</cp:revision>
  <dcterms:created xsi:type="dcterms:W3CDTF">2020-08-24T19:33:00Z</dcterms:created>
  <dcterms:modified xsi:type="dcterms:W3CDTF">2020-08-26T22:29:06Z</dcterms:modified>
</cp:coreProperties>
</file>