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Oxygen"/>
      <p:regular r:id="rId24"/>
      <p:bold r:id="rId25"/>
    </p:embeddedFont>
    <p:embeddedFont>
      <p:font typeface="Koulen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Oxygen-regular.fntdata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Koulen-regular.fntdata"/><Relationship Id="rId25" Type="http://schemas.openxmlformats.org/officeDocument/2006/relationships/font" Target="fonts/Oxygen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7fce0700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57fce07008_2_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57fce07008_2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g257fce07008_2_4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6b456c83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g26b456c83c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c0cd761b5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c0cd761b5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6b456c83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g26b456c83c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c0cd761b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c0cd761b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slide here just to reference cost and get the audience thinking about </a:t>
            </a:r>
            <a:r>
              <a:rPr lang="en-GB"/>
              <a:t>which class would they have been in on the Titanic.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c0cd761b5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c0cd761b5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57fce07008_2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g257fce07008_2_9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7fce07008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57fce07008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0cd761b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c0cd761b5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0cd761b5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*Might be significant to note that I tried to resample the data to remove the skew of one group dominating the other, but it only served to lower the model’s </a:t>
            </a:r>
            <a:r>
              <a:rPr lang="en-GB"/>
              <a:t>performance; open to future exploration that’s beyond the scope of this project</a:t>
            </a:r>
            <a:endParaRPr/>
          </a:p>
        </p:txBody>
      </p:sp>
      <p:sp>
        <p:nvSpPr>
          <p:cNvPr id="221" name="Google Shape;221;g2c0cd761b52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b608a92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b608a92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b608a92f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*Might be significant to note that I tried to resample the data to remove the skew of one group dominating the other, but it only served to lower the model’s performance; open to future exploration that’s beyond the scope of this project</a:t>
            </a:r>
            <a:endParaRPr/>
          </a:p>
        </p:txBody>
      </p:sp>
      <p:sp>
        <p:nvSpPr>
          <p:cNvPr id="309" name="Google Shape;309;g26b608a92f4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b608a92f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*Might be significant to note that I tried to resample the data to remove the skew of one group dominating the other, but it only served to lower the model’s performance; open to future exploration that’s beyond the scope of this project</a:t>
            </a:r>
            <a:endParaRPr/>
          </a:p>
        </p:txBody>
      </p:sp>
      <p:sp>
        <p:nvSpPr>
          <p:cNvPr id="384" name="Google Shape;384;g26b608a92f4_1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c1d59938eb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Insert Levars embark map here</a:t>
            </a:r>
            <a:endParaRPr/>
          </a:p>
        </p:txBody>
      </p:sp>
      <p:sp>
        <p:nvSpPr>
          <p:cNvPr id="459" name="Google Shape;459;g2c1d59938eb_1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c1d59938eb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Insert Levars embark map here</a:t>
            </a:r>
            <a:endParaRPr/>
          </a:p>
        </p:txBody>
      </p:sp>
      <p:sp>
        <p:nvSpPr>
          <p:cNvPr id="732" name="Google Shape;732;g2c1d59938eb_1_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6106455" y="606879"/>
            <a:ext cx="2516043" cy="3929742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5"/>
          <p:cNvSpPr/>
          <p:nvPr>
            <p:ph idx="3" type="pic"/>
          </p:nvPr>
        </p:nvSpPr>
        <p:spPr>
          <a:xfrm>
            <a:off x="598284" y="3210153"/>
            <a:ext cx="1685925" cy="16859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>
            <p:ph idx="2" type="pic"/>
          </p:nvPr>
        </p:nvSpPr>
        <p:spPr>
          <a:xfrm>
            <a:off x="598284" y="1728788"/>
            <a:ext cx="1685925" cy="16859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6"/>
          <p:cNvSpPr/>
          <p:nvPr>
            <p:ph idx="3" type="pic"/>
          </p:nvPr>
        </p:nvSpPr>
        <p:spPr>
          <a:xfrm>
            <a:off x="3943558" y="3019425"/>
            <a:ext cx="1685925" cy="16859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/>
          <p:nvPr>
            <p:ph idx="4" type="pic"/>
          </p:nvPr>
        </p:nvSpPr>
        <p:spPr>
          <a:xfrm>
            <a:off x="6867525" y="1995260"/>
            <a:ext cx="1685925" cy="16859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>
            <p:ph idx="2" type="pic"/>
          </p:nvPr>
        </p:nvSpPr>
        <p:spPr>
          <a:xfrm>
            <a:off x="6312520" y="2337006"/>
            <a:ext cx="2989796" cy="196487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>
            <p:ph idx="2" type="pic"/>
          </p:nvPr>
        </p:nvSpPr>
        <p:spPr>
          <a:xfrm>
            <a:off x="-166097" y="1819353"/>
            <a:ext cx="1685925" cy="16859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/>
          <p:nvPr>
            <p:ph idx="3" type="pic"/>
          </p:nvPr>
        </p:nvSpPr>
        <p:spPr>
          <a:xfrm>
            <a:off x="4656702" y="1755202"/>
            <a:ext cx="1685925" cy="16859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8"/>
          <p:cNvSpPr/>
          <p:nvPr>
            <p:ph idx="4" type="pic"/>
          </p:nvPr>
        </p:nvSpPr>
        <p:spPr>
          <a:xfrm>
            <a:off x="5499665" y="4188794"/>
            <a:ext cx="1685925" cy="16859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/>
          <p:nvPr>
            <p:ph idx="5" type="pic"/>
          </p:nvPr>
        </p:nvSpPr>
        <p:spPr>
          <a:xfrm>
            <a:off x="2162753" y="3087539"/>
            <a:ext cx="1685925" cy="16859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/>
          <p:nvPr>
            <p:ph idx="6" type="pic"/>
          </p:nvPr>
        </p:nvSpPr>
        <p:spPr>
          <a:xfrm>
            <a:off x="-842962" y="4647596"/>
            <a:ext cx="1685925" cy="16859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8"/>
          <p:cNvSpPr/>
          <p:nvPr>
            <p:ph idx="7" type="pic"/>
          </p:nvPr>
        </p:nvSpPr>
        <p:spPr>
          <a:xfrm>
            <a:off x="7856334" y="2314412"/>
            <a:ext cx="1685925" cy="16859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>
            <p:ph idx="2" type="pic"/>
          </p:nvPr>
        </p:nvSpPr>
        <p:spPr>
          <a:xfrm>
            <a:off x="-76200" y="-66675"/>
            <a:ext cx="2360409" cy="36671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>
            <p:ph idx="2" type="pic"/>
          </p:nvPr>
        </p:nvSpPr>
        <p:spPr>
          <a:xfrm>
            <a:off x="598284" y="1819275"/>
            <a:ext cx="1685925" cy="16859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0"/>
          <p:cNvSpPr/>
          <p:nvPr>
            <p:ph idx="3" type="pic"/>
          </p:nvPr>
        </p:nvSpPr>
        <p:spPr>
          <a:xfrm>
            <a:off x="4731564" y="1319243"/>
            <a:ext cx="1685925" cy="16859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1021556" y="2250232"/>
            <a:ext cx="1238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4500"/>
              <a:buFont typeface="Arial"/>
              <a:buNone/>
              <a:defRPr b="1" i="0" sz="45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2280935" y="2373626"/>
            <a:ext cx="186809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974258" y="2250232"/>
            <a:ext cx="1238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4500"/>
              <a:buFont typeface="Arial"/>
              <a:buNone/>
              <a:defRPr b="1" i="0" sz="45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4" type="body"/>
          </p:nvPr>
        </p:nvSpPr>
        <p:spPr>
          <a:xfrm>
            <a:off x="6233637" y="2373626"/>
            <a:ext cx="186809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5" type="body"/>
          </p:nvPr>
        </p:nvSpPr>
        <p:spPr>
          <a:xfrm>
            <a:off x="5112371" y="2808685"/>
            <a:ext cx="983456" cy="260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6" type="body"/>
          </p:nvPr>
        </p:nvSpPr>
        <p:spPr>
          <a:xfrm>
            <a:off x="1159669" y="2808685"/>
            <a:ext cx="983456" cy="260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143125" y="604242"/>
            <a:ext cx="4857750" cy="647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FF3"/>
              </a:buClr>
              <a:buSzPts val="4500"/>
              <a:buFont typeface="Koulen"/>
              <a:buNone/>
              <a:defRPr b="0" i="0" sz="45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7" name="Google Shape;87;p21"/>
          <p:cNvSpPr txBox="1"/>
          <p:nvPr>
            <p:ph idx="7" type="body"/>
          </p:nvPr>
        </p:nvSpPr>
        <p:spPr>
          <a:xfrm>
            <a:off x="542925" y="1168004"/>
            <a:ext cx="8079581" cy="5167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>
            <p:ph idx="2" type="pic"/>
          </p:nvPr>
        </p:nvSpPr>
        <p:spPr>
          <a:xfrm>
            <a:off x="6106455" y="606879"/>
            <a:ext cx="2516100" cy="39297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>
            <p:ph idx="3" type="pic"/>
          </p:nvPr>
        </p:nvSpPr>
        <p:spPr>
          <a:xfrm>
            <a:off x="598284" y="3210153"/>
            <a:ext cx="1686000" cy="168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>
            <p:ph idx="2" type="pic"/>
          </p:nvPr>
        </p:nvSpPr>
        <p:spPr>
          <a:xfrm>
            <a:off x="598284" y="1728788"/>
            <a:ext cx="1686000" cy="16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7"/>
          <p:cNvSpPr/>
          <p:nvPr>
            <p:ph idx="3" type="pic"/>
          </p:nvPr>
        </p:nvSpPr>
        <p:spPr>
          <a:xfrm>
            <a:off x="3943558" y="3019425"/>
            <a:ext cx="1686000" cy="16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>
            <p:ph idx="4" type="pic"/>
          </p:nvPr>
        </p:nvSpPr>
        <p:spPr>
          <a:xfrm>
            <a:off x="6867525" y="1995260"/>
            <a:ext cx="1686000" cy="168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/>
          <p:nvPr>
            <p:ph idx="2" type="pic"/>
          </p:nvPr>
        </p:nvSpPr>
        <p:spPr>
          <a:xfrm>
            <a:off x="6312520" y="2337006"/>
            <a:ext cx="2989800" cy="196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/>
          <p:nvPr>
            <p:ph idx="2" type="pic"/>
          </p:nvPr>
        </p:nvSpPr>
        <p:spPr>
          <a:xfrm>
            <a:off x="-166097" y="1819353"/>
            <a:ext cx="1686000" cy="16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9"/>
          <p:cNvSpPr/>
          <p:nvPr>
            <p:ph idx="3" type="pic"/>
          </p:nvPr>
        </p:nvSpPr>
        <p:spPr>
          <a:xfrm>
            <a:off x="4656702" y="1755202"/>
            <a:ext cx="1686000" cy="16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9"/>
          <p:cNvSpPr/>
          <p:nvPr>
            <p:ph idx="4" type="pic"/>
          </p:nvPr>
        </p:nvSpPr>
        <p:spPr>
          <a:xfrm>
            <a:off x="5499665" y="4188794"/>
            <a:ext cx="1686000" cy="16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9"/>
          <p:cNvSpPr/>
          <p:nvPr>
            <p:ph idx="5" type="pic"/>
          </p:nvPr>
        </p:nvSpPr>
        <p:spPr>
          <a:xfrm>
            <a:off x="2162753" y="3087539"/>
            <a:ext cx="1686000" cy="16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9"/>
          <p:cNvSpPr/>
          <p:nvPr>
            <p:ph idx="6" type="pic"/>
          </p:nvPr>
        </p:nvSpPr>
        <p:spPr>
          <a:xfrm>
            <a:off x="-842962" y="4647596"/>
            <a:ext cx="1686000" cy="16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9"/>
          <p:cNvSpPr/>
          <p:nvPr>
            <p:ph idx="7" type="pic"/>
          </p:nvPr>
        </p:nvSpPr>
        <p:spPr>
          <a:xfrm>
            <a:off x="7856334" y="2314412"/>
            <a:ext cx="1686000" cy="168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>
            <p:ph idx="2" type="pic"/>
          </p:nvPr>
        </p:nvSpPr>
        <p:spPr>
          <a:xfrm>
            <a:off x="-76200" y="-66675"/>
            <a:ext cx="2360400" cy="366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/>
          <p:nvPr>
            <p:ph idx="2" type="pic"/>
          </p:nvPr>
        </p:nvSpPr>
        <p:spPr>
          <a:xfrm>
            <a:off x="598284" y="1819275"/>
            <a:ext cx="1686000" cy="16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1"/>
          <p:cNvSpPr/>
          <p:nvPr>
            <p:ph idx="3" type="pic"/>
          </p:nvPr>
        </p:nvSpPr>
        <p:spPr>
          <a:xfrm>
            <a:off x="4731564" y="1319243"/>
            <a:ext cx="1686000" cy="168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1021556" y="2250232"/>
            <a:ext cx="123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4500"/>
              <a:buFont typeface="Arial"/>
              <a:buNone/>
              <a:defRPr b="1" i="0" sz="45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body"/>
          </p:nvPr>
        </p:nvSpPr>
        <p:spPr>
          <a:xfrm>
            <a:off x="2280935" y="2373626"/>
            <a:ext cx="1868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3" type="body"/>
          </p:nvPr>
        </p:nvSpPr>
        <p:spPr>
          <a:xfrm>
            <a:off x="4974258" y="2250232"/>
            <a:ext cx="123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4500"/>
              <a:buFont typeface="Arial"/>
              <a:buNone/>
              <a:defRPr b="1" i="0" sz="45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4" type="body"/>
          </p:nvPr>
        </p:nvSpPr>
        <p:spPr>
          <a:xfrm>
            <a:off x="6233637" y="2373626"/>
            <a:ext cx="1868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5" type="body"/>
          </p:nvPr>
        </p:nvSpPr>
        <p:spPr>
          <a:xfrm>
            <a:off x="5112371" y="2808685"/>
            <a:ext cx="983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6" type="body"/>
          </p:nvPr>
        </p:nvSpPr>
        <p:spPr>
          <a:xfrm>
            <a:off x="1159669" y="2808685"/>
            <a:ext cx="983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FF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type="title"/>
          </p:nvPr>
        </p:nvSpPr>
        <p:spPr>
          <a:xfrm>
            <a:off x="2143125" y="604242"/>
            <a:ext cx="4857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FF3"/>
              </a:buClr>
              <a:buSzPts val="4500"/>
              <a:buFont typeface="Koulen"/>
              <a:buNone/>
              <a:defRPr b="0" i="0" sz="45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body"/>
          </p:nvPr>
        </p:nvSpPr>
        <p:spPr>
          <a:xfrm>
            <a:off x="542925" y="1168004"/>
            <a:ext cx="80796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4"/>
          <p:cNvSpPr txBox="1"/>
          <p:nvPr>
            <p:ph idx="1" type="body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A3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space, blue, black&#10;&#10;Description automatically generated" id="51" name="Google Shape;51;p13"/>
          <p:cNvPicPr preferRelativeResize="0"/>
          <p:nvPr/>
        </p:nvPicPr>
        <p:blipFill rotWithShape="1">
          <a:blip r:embed="rId1">
            <a:alphaModFix amt="42000"/>
          </a:blip>
          <a:srcRect b="0" l="0" r="0" t="0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A3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space, blue, black&#10;&#10;Description automatically generated" id="101" name="Google Shape;101;p24"/>
          <p:cNvPicPr preferRelativeResize="0"/>
          <p:nvPr/>
        </p:nvPicPr>
        <p:blipFill rotWithShape="1">
          <a:blip r:embed="rId1">
            <a:alphaModFix amt="42000"/>
          </a:blip>
          <a:srcRect b="0" l="0" r="0" t="0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A3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35"/>
          <p:cNvGrpSpPr/>
          <p:nvPr/>
        </p:nvGrpSpPr>
        <p:grpSpPr>
          <a:xfrm>
            <a:off x="5023881" y="947693"/>
            <a:ext cx="2306627" cy="4319675"/>
            <a:chOff x="1356797" y="-3687913"/>
            <a:chExt cx="3075503" cy="5759567"/>
          </a:xfrm>
        </p:grpSpPr>
        <p:grpSp>
          <p:nvGrpSpPr>
            <p:cNvPr id="155" name="Google Shape;155;p35"/>
            <p:cNvGrpSpPr/>
            <p:nvPr/>
          </p:nvGrpSpPr>
          <p:grpSpPr>
            <a:xfrm>
              <a:off x="1358900" y="-3687287"/>
              <a:ext cx="3073400" cy="5758940"/>
              <a:chOff x="4742599" y="1409700"/>
              <a:chExt cx="2706802" cy="5072008"/>
            </a:xfrm>
          </p:grpSpPr>
          <p:sp>
            <p:nvSpPr>
              <p:cNvPr id="156" name="Google Shape;156;p35"/>
              <p:cNvSpPr/>
              <p:nvPr/>
            </p:nvSpPr>
            <p:spPr>
              <a:xfrm>
                <a:off x="4742599" y="1409700"/>
                <a:ext cx="2701797" cy="1445985"/>
              </a:xfrm>
              <a:custGeom>
                <a:rect b="b" l="l" r="r" t="t"/>
                <a:pathLst>
                  <a:path extrusionOk="0" h="1183385" w="2211133">
                    <a:moveTo>
                      <a:pt x="0" y="1183386"/>
                    </a:moveTo>
                    <a:lnTo>
                      <a:pt x="161449" y="1048607"/>
                    </a:lnTo>
                    <a:lnTo>
                      <a:pt x="470916" y="950024"/>
                    </a:lnTo>
                    <a:lnTo>
                      <a:pt x="528257" y="786194"/>
                    </a:lnTo>
                    <a:lnTo>
                      <a:pt x="734282" y="425863"/>
                    </a:lnTo>
                    <a:lnTo>
                      <a:pt x="835343" y="417671"/>
                    </a:lnTo>
                    <a:lnTo>
                      <a:pt x="952024" y="155162"/>
                    </a:lnTo>
                    <a:lnTo>
                      <a:pt x="1105567" y="0"/>
                    </a:lnTo>
                    <a:lnTo>
                      <a:pt x="1293971" y="393097"/>
                    </a:lnTo>
                    <a:lnTo>
                      <a:pt x="1531430" y="567119"/>
                    </a:lnTo>
                    <a:lnTo>
                      <a:pt x="1646111" y="761619"/>
                    </a:lnTo>
                    <a:lnTo>
                      <a:pt x="2100739" y="967264"/>
                    </a:lnTo>
                    <a:lnTo>
                      <a:pt x="2211134" y="1183386"/>
                    </a:lnTo>
                    <a:lnTo>
                      <a:pt x="0" y="118338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C0F6F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5"/>
              <p:cNvSpPr/>
              <p:nvPr/>
            </p:nvSpPr>
            <p:spPr>
              <a:xfrm>
                <a:off x="4747603" y="2855685"/>
                <a:ext cx="2701797" cy="3626022"/>
              </a:xfrm>
              <a:custGeom>
                <a:rect b="b" l="l" r="r" t="t"/>
                <a:pathLst>
                  <a:path extrusionOk="0" h="2967513" w="2211133">
                    <a:moveTo>
                      <a:pt x="0" y="0"/>
                    </a:moveTo>
                    <a:lnTo>
                      <a:pt x="68199" y="512731"/>
                    </a:lnTo>
                    <a:lnTo>
                      <a:pt x="193834" y="924878"/>
                    </a:lnTo>
                    <a:lnTo>
                      <a:pt x="357569" y="1046893"/>
                    </a:lnTo>
                    <a:lnTo>
                      <a:pt x="537782" y="1565434"/>
                    </a:lnTo>
                    <a:lnTo>
                      <a:pt x="537782" y="2026825"/>
                    </a:lnTo>
                    <a:lnTo>
                      <a:pt x="821722" y="2355247"/>
                    </a:lnTo>
                    <a:lnTo>
                      <a:pt x="947261" y="2829401"/>
                    </a:lnTo>
                    <a:lnTo>
                      <a:pt x="1027652" y="2967514"/>
                    </a:lnTo>
                    <a:lnTo>
                      <a:pt x="1209294" y="2520887"/>
                    </a:lnTo>
                    <a:lnTo>
                      <a:pt x="1340358" y="2349246"/>
                    </a:lnTo>
                    <a:lnTo>
                      <a:pt x="1460468" y="1875187"/>
                    </a:lnTo>
                    <a:lnTo>
                      <a:pt x="1602391" y="1689068"/>
                    </a:lnTo>
                    <a:lnTo>
                      <a:pt x="1629728" y="1250918"/>
                    </a:lnTo>
                    <a:lnTo>
                      <a:pt x="1738884" y="1148906"/>
                    </a:lnTo>
                    <a:lnTo>
                      <a:pt x="1804416" y="924878"/>
                    </a:lnTo>
                    <a:lnTo>
                      <a:pt x="1962722" y="787908"/>
                    </a:lnTo>
                    <a:lnTo>
                      <a:pt x="2033778" y="357092"/>
                    </a:lnTo>
                    <a:lnTo>
                      <a:pt x="221113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BEBE"/>
                  </a:gs>
                  <a:gs pos="100000">
                    <a:srgbClr val="6BD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5"/>
              <p:cNvSpPr/>
              <p:nvPr/>
            </p:nvSpPr>
            <p:spPr>
              <a:xfrm>
                <a:off x="6098502" y="1409700"/>
                <a:ext cx="520363" cy="808188"/>
              </a:xfrm>
              <a:custGeom>
                <a:rect b="b" l="l" r="r" t="t"/>
                <a:pathLst>
                  <a:path extrusionOk="0" h="661416" w="425862">
                    <a:moveTo>
                      <a:pt x="0" y="0"/>
                    </a:moveTo>
                    <a:lnTo>
                      <a:pt x="0" y="366046"/>
                    </a:lnTo>
                    <a:lnTo>
                      <a:pt x="298895" y="661416"/>
                    </a:lnTo>
                    <a:lnTo>
                      <a:pt x="425863" y="567119"/>
                    </a:lnTo>
                    <a:lnTo>
                      <a:pt x="184023" y="3840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5"/>
              <p:cNvSpPr/>
              <p:nvPr/>
            </p:nvSpPr>
            <p:spPr>
              <a:xfrm>
                <a:off x="6758996" y="2340326"/>
                <a:ext cx="690405" cy="515358"/>
              </a:xfrm>
              <a:custGeom>
                <a:rect b="b" l="l" r="r" t="t"/>
                <a:pathLst>
                  <a:path extrusionOk="0" h="421766" w="565023">
                    <a:moveTo>
                      <a:pt x="0" y="0"/>
                    </a:moveTo>
                    <a:lnTo>
                      <a:pt x="176022" y="195167"/>
                    </a:lnTo>
                    <a:lnTo>
                      <a:pt x="409480" y="269843"/>
                    </a:lnTo>
                    <a:lnTo>
                      <a:pt x="425863" y="421767"/>
                    </a:lnTo>
                    <a:lnTo>
                      <a:pt x="565023" y="421767"/>
                    </a:lnTo>
                    <a:lnTo>
                      <a:pt x="454628" y="20564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5"/>
              <p:cNvSpPr/>
              <p:nvPr/>
            </p:nvSpPr>
            <p:spPr>
              <a:xfrm>
                <a:off x="5323018" y="1920055"/>
                <a:ext cx="445294" cy="935630"/>
              </a:xfrm>
              <a:custGeom>
                <a:rect b="b" l="l" r="r" t="t"/>
                <a:pathLst>
                  <a:path extrusionOk="0" h="765714" w="364426">
                    <a:moveTo>
                      <a:pt x="360331" y="0"/>
                    </a:moveTo>
                    <a:lnTo>
                      <a:pt x="294799" y="243745"/>
                    </a:lnTo>
                    <a:lnTo>
                      <a:pt x="364426" y="381667"/>
                    </a:lnTo>
                    <a:lnTo>
                      <a:pt x="329565" y="617887"/>
                    </a:lnTo>
                    <a:lnTo>
                      <a:pt x="188309" y="765715"/>
                    </a:lnTo>
                    <a:lnTo>
                      <a:pt x="0" y="765715"/>
                    </a:lnTo>
                    <a:lnTo>
                      <a:pt x="225171" y="593312"/>
                    </a:lnTo>
                    <a:lnTo>
                      <a:pt x="307086" y="364046"/>
                    </a:lnTo>
                    <a:lnTo>
                      <a:pt x="253841" y="243745"/>
                    </a:lnTo>
                    <a:lnTo>
                      <a:pt x="259270" y="8192"/>
                    </a:lnTo>
                    <a:lnTo>
                      <a:pt x="3603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5"/>
              <p:cNvSpPr/>
              <p:nvPr/>
            </p:nvSpPr>
            <p:spPr>
              <a:xfrm>
                <a:off x="5404722" y="4768498"/>
                <a:ext cx="500345" cy="1544449"/>
              </a:xfrm>
              <a:custGeom>
                <a:rect b="b" l="l" r="r" t="t"/>
                <a:pathLst>
                  <a:path extrusionOk="0" h="1263967" w="409479">
                    <a:moveTo>
                      <a:pt x="0" y="0"/>
                    </a:moveTo>
                    <a:lnTo>
                      <a:pt x="92773" y="428244"/>
                    </a:lnTo>
                    <a:lnTo>
                      <a:pt x="297561" y="612838"/>
                    </a:lnTo>
                    <a:lnTo>
                      <a:pt x="379476" y="955453"/>
                    </a:lnTo>
                    <a:lnTo>
                      <a:pt x="409480" y="1263968"/>
                    </a:lnTo>
                    <a:lnTo>
                      <a:pt x="283940" y="789813"/>
                    </a:lnTo>
                    <a:lnTo>
                      <a:pt x="0" y="46139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5"/>
              <p:cNvSpPr/>
              <p:nvPr/>
            </p:nvSpPr>
            <p:spPr>
              <a:xfrm>
                <a:off x="5545666" y="4499762"/>
                <a:ext cx="582864" cy="1094499"/>
              </a:xfrm>
              <a:custGeom>
                <a:rect b="b" l="l" r="r" t="t"/>
                <a:pathLst>
                  <a:path extrusionOk="0" h="895731" w="477012">
                    <a:moveTo>
                      <a:pt x="0" y="0"/>
                    </a:moveTo>
                    <a:lnTo>
                      <a:pt x="182213" y="452914"/>
                    </a:lnTo>
                    <a:lnTo>
                      <a:pt x="350044" y="585121"/>
                    </a:lnTo>
                    <a:lnTo>
                      <a:pt x="350044" y="765238"/>
                    </a:lnTo>
                    <a:lnTo>
                      <a:pt x="477012" y="895731"/>
                    </a:lnTo>
                    <a:lnTo>
                      <a:pt x="374523" y="715709"/>
                    </a:lnTo>
                    <a:lnTo>
                      <a:pt x="477012" y="729234"/>
                    </a:lnTo>
                    <a:lnTo>
                      <a:pt x="350044" y="522161"/>
                    </a:lnTo>
                    <a:lnTo>
                      <a:pt x="214979" y="41414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5"/>
              <p:cNvSpPr/>
              <p:nvPr/>
            </p:nvSpPr>
            <p:spPr>
              <a:xfrm>
                <a:off x="5518082" y="4499762"/>
                <a:ext cx="545387" cy="1981946"/>
              </a:xfrm>
              <a:custGeom>
                <a:rect b="b" l="l" r="r" t="t"/>
                <a:pathLst>
                  <a:path extrusionOk="0" h="1622012" w="446341">
                    <a:moveTo>
                      <a:pt x="0" y="648176"/>
                    </a:moveTo>
                    <a:lnTo>
                      <a:pt x="22574" y="0"/>
                    </a:lnTo>
                    <a:lnTo>
                      <a:pt x="155639" y="648176"/>
                    </a:lnTo>
                    <a:lnTo>
                      <a:pt x="316706" y="868775"/>
                    </a:lnTo>
                    <a:lnTo>
                      <a:pt x="397097" y="1048798"/>
                    </a:lnTo>
                    <a:lnTo>
                      <a:pt x="446342" y="1309878"/>
                    </a:lnTo>
                    <a:lnTo>
                      <a:pt x="397097" y="1622012"/>
                    </a:lnTo>
                    <a:lnTo>
                      <a:pt x="344043" y="1453896"/>
                    </a:lnTo>
                    <a:lnTo>
                      <a:pt x="397097" y="1300924"/>
                    </a:lnTo>
                    <a:lnTo>
                      <a:pt x="344043" y="1062323"/>
                    </a:lnTo>
                    <a:lnTo>
                      <a:pt x="286703" y="1175385"/>
                    </a:lnTo>
                    <a:lnTo>
                      <a:pt x="204788" y="832771"/>
                    </a:lnTo>
                    <a:lnTo>
                      <a:pt x="0" y="64817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5"/>
              <p:cNvSpPr/>
              <p:nvPr/>
            </p:nvSpPr>
            <p:spPr>
              <a:xfrm>
                <a:off x="6225247" y="4813308"/>
                <a:ext cx="306911" cy="1122664"/>
              </a:xfrm>
              <a:custGeom>
                <a:rect b="b" l="l" r="r" t="t"/>
                <a:pathLst>
                  <a:path extrusionOk="0" h="918781" w="251174">
                    <a:moveTo>
                      <a:pt x="0" y="918781"/>
                    </a:moveTo>
                    <a:lnTo>
                      <a:pt x="72390" y="724662"/>
                    </a:lnTo>
                    <a:lnTo>
                      <a:pt x="0" y="355568"/>
                    </a:lnTo>
                    <a:lnTo>
                      <a:pt x="101060" y="256508"/>
                    </a:lnTo>
                    <a:lnTo>
                      <a:pt x="133826" y="0"/>
                    </a:lnTo>
                    <a:lnTo>
                      <a:pt x="215646" y="144018"/>
                    </a:lnTo>
                    <a:lnTo>
                      <a:pt x="251174" y="273082"/>
                    </a:lnTo>
                    <a:lnTo>
                      <a:pt x="131064" y="747141"/>
                    </a:lnTo>
                    <a:lnTo>
                      <a:pt x="0" y="91878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5"/>
              <p:cNvSpPr/>
              <p:nvPr/>
            </p:nvSpPr>
            <p:spPr>
              <a:xfrm>
                <a:off x="5718267" y="2855685"/>
                <a:ext cx="570410" cy="2122541"/>
              </a:xfrm>
              <a:custGeom>
                <a:rect b="b" l="l" r="r" t="t"/>
                <a:pathLst>
                  <a:path extrusionOk="0" h="1737074" w="466820">
                    <a:moveTo>
                      <a:pt x="414909" y="1737074"/>
                    </a:moveTo>
                    <a:lnTo>
                      <a:pt x="335756" y="1408462"/>
                    </a:lnTo>
                    <a:lnTo>
                      <a:pt x="233267" y="1345502"/>
                    </a:lnTo>
                    <a:lnTo>
                      <a:pt x="233267" y="1178909"/>
                    </a:lnTo>
                    <a:lnTo>
                      <a:pt x="0" y="904303"/>
                    </a:lnTo>
                    <a:lnTo>
                      <a:pt x="20479" y="485680"/>
                    </a:lnTo>
                    <a:lnTo>
                      <a:pt x="172021" y="625221"/>
                    </a:lnTo>
                    <a:lnTo>
                      <a:pt x="97250" y="184118"/>
                    </a:lnTo>
                    <a:lnTo>
                      <a:pt x="172021" y="0"/>
                    </a:lnTo>
                    <a:lnTo>
                      <a:pt x="266128" y="0"/>
                    </a:lnTo>
                    <a:lnTo>
                      <a:pt x="207454" y="233648"/>
                    </a:lnTo>
                    <a:lnTo>
                      <a:pt x="233267" y="357188"/>
                    </a:lnTo>
                    <a:lnTo>
                      <a:pt x="311182" y="152590"/>
                    </a:lnTo>
                    <a:lnTo>
                      <a:pt x="466820" y="538544"/>
                    </a:lnTo>
                    <a:lnTo>
                      <a:pt x="282511" y="981170"/>
                    </a:lnTo>
                    <a:lnTo>
                      <a:pt x="466820" y="1075373"/>
                    </a:lnTo>
                    <a:lnTo>
                      <a:pt x="372618" y="1273493"/>
                    </a:lnTo>
                    <a:lnTo>
                      <a:pt x="414909" y="1737074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5"/>
              <p:cNvSpPr/>
              <p:nvPr/>
            </p:nvSpPr>
            <p:spPr>
              <a:xfrm>
                <a:off x="6225247" y="2855685"/>
                <a:ext cx="1224153" cy="2122541"/>
              </a:xfrm>
              <a:custGeom>
                <a:rect b="b" l="l" r="r" t="t"/>
                <a:pathLst>
                  <a:path extrusionOk="0" h="1737074" w="1001839">
                    <a:moveTo>
                      <a:pt x="51911" y="1381506"/>
                    </a:moveTo>
                    <a:lnTo>
                      <a:pt x="0" y="1737074"/>
                    </a:lnTo>
                    <a:lnTo>
                      <a:pt x="109252" y="1483709"/>
                    </a:lnTo>
                    <a:lnTo>
                      <a:pt x="236125" y="1345502"/>
                    </a:lnTo>
                    <a:lnTo>
                      <a:pt x="363093" y="1079945"/>
                    </a:lnTo>
                    <a:lnTo>
                      <a:pt x="363093" y="940403"/>
                    </a:lnTo>
                    <a:lnTo>
                      <a:pt x="436817" y="598265"/>
                    </a:lnTo>
                    <a:lnTo>
                      <a:pt x="567880" y="292132"/>
                    </a:lnTo>
                    <a:lnTo>
                      <a:pt x="1001840" y="0"/>
                    </a:lnTo>
                    <a:lnTo>
                      <a:pt x="465487" y="238125"/>
                    </a:lnTo>
                    <a:lnTo>
                      <a:pt x="251174" y="575786"/>
                    </a:lnTo>
                    <a:lnTo>
                      <a:pt x="285274" y="924878"/>
                    </a:lnTo>
                    <a:lnTo>
                      <a:pt x="281178" y="1008602"/>
                    </a:lnTo>
                    <a:lnTo>
                      <a:pt x="154305" y="1156430"/>
                    </a:lnTo>
                    <a:lnTo>
                      <a:pt x="162496" y="1268921"/>
                    </a:lnTo>
                    <a:lnTo>
                      <a:pt x="51911" y="138150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5"/>
              <p:cNvSpPr/>
              <p:nvPr/>
            </p:nvSpPr>
            <p:spPr>
              <a:xfrm>
                <a:off x="4747603" y="2855685"/>
                <a:ext cx="798062" cy="1912812"/>
              </a:xfrm>
              <a:custGeom>
                <a:rect b="b" l="l" r="r" t="t"/>
                <a:pathLst>
                  <a:path extrusionOk="0" h="1565433" w="653129">
                    <a:moveTo>
                      <a:pt x="653129" y="1318451"/>
                    </a:moveTo>
                    <a:lnTo>
                      <a:pt x="537782" y="1565434"/>
                    </a:lnTo>
                    <a:lnTo>
                      <a:pt x="357569" y="1046893"/>
                    </a:lnTo>
                    <a:lnTo>
                      <a:pt x="193834" y="924878"/>
                    </a:lnTo>
                    <a:lnTo>
                      <a:pt x="68199" y="512731"/>
                    </a:lnTo>
                    <a:lnTo>
                      <a:pt x="98298" y="211169"/>
                    </a:lnTo>
                    <a:lnTo>
                      <a:pt x="0" y="0"/>
                    </a:lnTo>
                    <a:lnTo>
                      <a:pt x="216979" y="188595"/>
                    </a:lnTo>
                    <a:lnTo>
                      <a:pt x="163830" y="314706"/>
                    </a:lnTo>
                    <a:lnTo>
                      <a:pt x="302990" y="611791"/>
                    </a:lnTo>
                    <a:lnTo>
                      <a:pt x="274320" y="832295"/>
                    </a:lnTo>
                    <a:lnTo>
                      <a:pt x="470916" y="1008602"/>
                    </a:lnTo>
                    <a:lnTo>
                      <a:pt x="653129" y="131845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5"/>
              <p:cNvSpPr/>
              <p:nvPr/>
            </p:nvSpPr>
            <p:spPr>
              <a:xfrm>
                <a:off x="5545666" y="2855685"/>
                <a:ext cx="382795" cy="1611022"/>
              </a:xfrm>
              <a:custGeom>
                <a:rect b="b" l="l" r="r" t="t"/>
                <a:pathLst>
                  <a:path extrusionOk="0" h="1318450" w="313277">
                    <a:moveTo>
                      <a:pt x="182213" y="0"/>
                    </a:moveTo>
                    <a:lnTo>
                      <a:pt x="22479" y="538544"/>
                    </a:lnTo>
                    <a:lnTo>
                      <a:pt x="89344" y="890873"/>
                    </a:lnTo>
                    <a:lnTo>
                      <a:pt x="0" y="1318451"/>
                    </a:lnTo>
                    <a:lnTo>
                      <a:pt x="141256" y="904303"/>
                    </a:lnTo>
                    <a:lnTo>
                      <a:pt x="161735" y="485680"/>
                    </a:lnTo>
                    <a:lnTo>
                      <a:pt x="313277" y="625221"/>
                    </a:lnTo>
                    <a:lnTo>
                      <a:pt x="238506" y="184118"/>
                    </a:lnTo>
                    <a:lnTo>
                      <a:pt x="313277" y="0"/>
                    </a:lnTo>
                    <a:lnTo>
                      <a:pt x="1822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5"/>
              <p:cNvSpPr/>
              <p:nvPr/>
            </p:nvSpPr>
            <p:spPr>
              <a:xfrm>
                <a:off x="4992713" y="2855685"/>
                <a:ext cx="775599" cy="1016985"/>
              </a:xfrm>
              <a:custGeom>
                <a:rect b="b" l="l" r="r" t="t"/>
                <a:pathLst>
                  <a:path extrusionOk="0" h="832294" w="634745">
                    <a:moveTo>
                      <a:pt x="393097" y="202121"/>
                    </a:moveTo>
                    <a:lnTo>
                      <a:pt x="307181" y="538544"/>
                    </a:lnTo>
                    <a:lnTo>
                      <a:pt x="73724" y="832295"/>
                    </a:lnTo>
                    <a:lnTo>
                      <a:pt x="196596" y="557784"/>
                    </a:lnTo>
                    <a:lnTo>
                      <a:pt x="125920" y="436245"/>
                    </a:lnTo>
                    <a:lnTo>
                      <a:pt x="180213" y="274130"/>
                    </a:lnTo>
                    <a:lnTo>
                      <a:pt x="125920" y="116586"/>
                    </a:lnTo>
                    <a:lnTo>
                      <a:pt x="0" y="0"/>
                    </a:lnTo>
                    <a:lnTo>
                      <a:pt x="634746" y="0"/>
                    </a:lnTo>
                    <a:lnTo>
                      <a:pt x="393097" y="20212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5"/>
              <p:cNvSpPr/>
              <p:nvPr/>
            </p:nvSpPr>
            <p:spPr>
              <a:xfrm>
                <a:off x="6288677" y="2855685"/>
                <a:ext cx="735446" cy="1104973"/>
              </a:xfrm>
              <a:custGeom>
                <a:rect b="b" l="l" r="r" t="t"/>
                <a:pathLst>
                  <a:path extrusionOk="0" h="904303" w="601884">
                    <a:moveTo>
                      <a:pt x="118777" y="904303"/>
                    </a:move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334613" y="93631"/>
                    </a:lnTo>
                    <a:lnTo>
                      <a:pt x="401288" y="0"/>
                    </a:lnTo>
                    <a:lnTo>
                      <a:pt x="601885" y="0"/>
                    </a:lnTo>
                    <a:lnTo>
                      <a:pt x="413575" y="238125"/>
                    </a:lnTo>
                    <a:lnTo>
                      <a:pt x="199263" y="575786"/>
                    </a:lnTo>
                    <a:lnTo>
                      <a:pt x="213265" y="719233"/>
                    </a:lnTo>
                    <a:lnTo>
                      <a:pt x="118777" y="904303"/>
                    </a:lnTo>
                    <a:close/>
                  </a:path>
                </a:pathLst>
              </a:custGeom>
              <a:gradFill>
                <a:gsLst>
                  <a:gs pos="0">
                    <a:srgbClr val="00ACBE"/>
                  </a:gs>
                  <a:gs pos="100000">
                    <a:srgbClr val="6BD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5"/>
              <p:cNvSpPr/>
              <p:nvPr/>
            </p:nvSpPr>
            <p:spPr>
              <a:xfrm>
                <a:off x="6288677" y="2855685"/>
                <a:ext cx="490336" cy="1104973"/>
              </a:xfrm>
              <a:custGeom>
                <a:rect b="b" l="l" r="r" t="t"/>
                <a:pathLst>
                  <a:path extrusionOk="0" h="904303" w="401288">
                    <a:moveTo>
                      <a:pt x="114681" y="357092"/>
                    </a:moveTo>
                    <a:lnTo>
                      <a:pt x="73724" y="538544"/>
                    </a:lnTo>
                    <a:lnTo>
                      <a:pt x="135065" y="659225"/>
                    </a:lnTo>
                    <a:lnTo>
                      <a:pt x="118777" y="904303"/>
                    </a:ln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401288" y="0"/>
                    </a:lnTo>
                    <a:lnTo>
                      <a:pt x="270224" y="184118"/>
                    </a:lnTo>
                    <a:lnTo>
                      <a:pt x="114681" y="35709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5"/>
              <p:cNvSpPr/>
              <p:nvPr/>
            </p:nvSpPr>
            <p:spPr>
              <a:xfrm>
                <a:off x="6919144" y="2855685"/>
                <a:ext cx="530257" cy="759538"/>
              </a:xfrm>
              <a:custGeom>
                <a:rect b="b" l="l" r="r" t="t"/>
                <a:pathLst>
                  <a:path extrusionOk="0" h="621601" w="433959">
                    <a:moveTo>
                      <a:pt x="212979" y="621602"/>
                    </a:moveTo>
                    <a:lnTo>
                      <a:pt x="114586" y="314706"/>
                    </a:lnTo>
                    <a:lnTo>
                      <a:pt x="0" y="292132"/>
                    </a:lnTo>
                    <a:lnTo>
                      <a:pt x="433959" y="0"/>
                    </a:lnTo>
                    <a:lnTo>
                      <a:pt x="216979" y="220123"/>
                    </a:lnTo>
                    <a:lnTo>
                      <a:pt x="288322" y="293180"/>
                    </a:lnTo>
                    <a:lnTo>
                      <a:pt x="216979" y="310801"/>
                    </a:lnTo>
                    <a:lnTo>
                      <a:pt x="212979" y="62160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5"/>
              <p:cNvSpPr/>
              <p:nvPr/>
            </p:nvSpPr>
            <p:spPr>
              <a:xfrm>
                <a:off x="5713842" y="2248961"/>
                <a:ext cx="380351" cy="602882"/>
              </a:xfrm>
              <a:custGeom>
                <a:rect b="b" l="l" r="r" t="t"/>
                <a:pathLst>
                  <a:path extrusionOk="0" h="493395" w="311277">
                    <a:moveTo>
                      <a:pt x="0" y="493395"/>
                    </a:moveTo>
                    <a:lnTo>
                      <a:pt x="182118" y="323469"/>
                    </a:lnTo>
                    <a:lnTo>
                      <a:pt x="192500" y="202692"/>
                    </a:lnTo>
                    <a:lnTo>
                      <a:pt x="311277" y="0"/>
                    </a:lnTo>
                    <a:lnTo>
                      <a:pt x="247745" y="208788"/>
                    </a:lnTo>
                    <a:lnTo>
                      <a:pt x="282607" y="378714"/>
                    </a:lnTo>
                    <a:lnTo>
                      <a:pt x="217075" y="493395"/>
                    </a:lnTo>
                    <a:lnTo>
                      <a:pt x="0" y="49339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5"/>
              <p:cNvSpPr/>
              <p:nvPr/>
            </p:nvSpPr>
            <p:spPr>
              <a:xfrm>
                <a:off x="6161117" y="2244772"/>
                <a:ext cx="655372" cy="595434"/>
              </a:xfrm>
              <a:custGeom>
                <a:rect b="b" l="l" r="r" t="t"/>
                <a:pathLst>
                  <a:path extrusionOk="0" h="487299" w="536352">
                    <a:moveTo>
                      <a:pt x="52483" y="487299"/>
                    </a:move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lnTo>
                      <a:pt x="181451" y="165830"/>
                    </a:lnTo>
                    <a:lnTo>
                      <a:pt x="202692" y="289084"/>
                    </a:lnTo>
                    <a:lnTo>
                      <a:pt x="302990" y="165830"/>
                    </a:lnTo>
                    <a:lnTo>
                      <a:pt x="470821" y="356235"/>
                    </a:lnTo>
                    <a:lnTo>
                      <a:pt x="536353" y="487299"/>
                    </a:lnTo>
                    <a:lnTo>
                      <a:pt x="275368" y="487299"/>
                    </a:lnTo>
                    <a:lnTo>
                      <a:pt x="52483" y="48729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5"/>
              <p:cNvSpPr/>
              <p:nvPr/>
            </p:nvSpPr>
            <p:spPr>
              <a:xfrm>
                <a:off x="6480365" y="2459040"/>
                <a:ext cx="347763" cy="392804"/>
              </a:xfrm>
              <a:custGeom>
                <a:rect b="b" l="l" r="r" t="t"/>
                <a:pathLst>
                  <a:path extrusionOk="0" h="321468" w="284607">
                    <a:moveTo>
                      <a:pt x="77819" y="178117"/>
                    </a:moveTo>
                    <a:lnTo>
                      <a:pt x="51245" y="0"/>
                    </a:lnTo>
                    <a:lnTo>
                      <a:pt x="219075" y="190405"/>
                    </a:lnTo>
                    <a:lnTo>
                      <a:pt x="284607" y="321469"/>
                    </a:lnTo>
                    <a:lnTo>
                      <a:pt x="0" y="321469"/>
                    </a:lnTo>
                    <a:lnTo>
                      <a:pt x="77819" y="178117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5"/>
              <p:cNvSpPr/>
              <p:nvPr/>
            </p:nvSpPr>
            <p:spPr>
              <a:xfrm>
                <a:off x="6161117" y="2244772"/>
                <a:ext cx="307609" cy="610913"/>
              </a:xfrm>
              <a:custGeom>
                <a:rect b="b" l="l" r="r" t="t"/>
                <a:pathLst>
                  <a:path extrusionOk="0" h="499967" w="251745">
                    <a:moveTo>
                      <a:pt x="0" y="0"/>
                    </a:moveTo>
                    <a:lnTo>
                      <a:pt x="79819" y="210884"/>
                    </a:lnTo>
                    <a:lnTo>
                      <a:pt x="184214" y="350139"/>
                    </a:lnTo>
                    <a:lnTo>
                      <a:pt x="251746" y="499967"/>
                    </a:lnTo>
                    <a:lnTo>
                      <a:pt x="52483" y="487299"/>
                    </a:ln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5"/>
              <p:cNvSpPr/>
              <p:nvPr/>
            </p:nvSpPr>
            <p:spPr>
              <a:xfrm>
                <a:off x="5683235" y="2149685"/>
                <a:ext cx="360332" cy="690521"/>
              </a:xfrm>
              <a:custGeom>
                <a:rect b="b" l="l" r="r" t="t"/>
                <a:pathLst>
                  <a:path extrusionOk="0" h="565118" w="294893">
                    <a:moveTo>
                      <a:pt x="90106" y="0"/>
                    </a:moveTo>
                    <a:lnTo>
                      <a:pt x="184309" y="169926"/>
                    </a:lnTo>
                    <a:lnTo>
                      <a:pt x="294894" y="235839"/>
                    </a:lnTo>
                    <a:lnTo>
                      <a:pt x="235458" y="284607"/>
                    </a:lnTo>
                    <a:lnTo>
                      <a:pt x="235458" y="389001"/>
                    </a:lnTo>
                    <a:lnTo>
                      <a:pt x="79819" y="565118"/>
                    </a:lnTo>
                    <a:lnTo>
                      <a:pt x="34766" y="429959"/>
                    </a:lnTo>
                    <a:lnTo>
                      <a:pt x="69628" y="193738"/>
                    </a:lnTo>
                    <a:lnTo>
                      <a:pt x="0" y="55817"/>
                    </a:lnTo>
                    <a:lnTo>
                      <a:pt x="901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5"/>
              <p:cNvSpPr/>
              <p:nvPr/>
            </p:nvSpPr>
            <p:spPr>
              <a:xfrm>
                <a:off x="5683235" y="1920055"/>
                <a:ext cx="225207" cy="437264"/>
              </a:xfrm>
              <a:custGeom>
                <a:rect b="b" l="l" r="r" t="t"/>
                <a:pathLst>
                  <a:path extrusionOk="0" h="357854" w="184308">
                    <a:moveTo>
                      <a:pt x="69628" y="0"/>
                    </a:moveTo>
                    <a:lnTo>
                      <a:pt x="69628" y="144971"/>
                    </a:lnTo>
                    <a:lnTo>
                      <a:pt x="114681" y="120396"/>
                    </a:lnTo>
                    <a:lnTo>
                      <a:pt x="184309" y="357854"/>
                    </a:lnTo>
                    <a:lnTo>
                      <a:pt x="90106" y="187928"/>
                    </a:lnTo>
                    <a:lnTo>
                      <a:pt x="0" y="232981"/>
                    </a:lnTo>
                    <a:lnTo>
                      <a:pt x="6962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5"/>
              <p:cNvSpPr/>
              <p:nvPr/>
            </p:nvSpPr>
            <p:spPr>
              <a:xfrm>
                <a:off x="6618866" y="2102665"/>
                <a:ext cx="660493" cy="753020"/>
              </a:xfrm>
              <a:custGeom>
                <a:rect b="b" l="l" r="r" t="t"/>
                <a:pathLst>
                  <a:path extrusionOk="0" h="616267" w="540543">
                    <a:moveTo>
                      <a:pt x="0" y="0"/>
                    </a:moveTo>
                    <a:lnTo>
                      <a:pt x="145351" y="302609"/>
                    </a:lnTo>
                    <a:lnTo>
                      <a:pt x="145351" y="442913"/>
                    </a:lnTo>
                    <a:lnTo>
                      <a:pt x="190405" y="519684"/>
                    </a:lnTo>
                    <a:lnTo>
                      <a:pt x="331660" y="603599"/>
                    </a:lnTo>
                    <a:lnTo>
                      <a:pt x="540544" y="616268"/>
                    </a:lnTo>
                    <a:lnTo>
                      <a:pt x="524161" y="464344"/>
                    </a:lnTo>
                    <a:lnTo>
                      <a:pt x="290703" y="389668"/>
                    </a:lnTo>
                    <a:lnTo>
                      <a:pt x="114681" y="1945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5"/>
              <p:cNvSpPr/>
              <p:nvPr/>
            </p:nvSpPr>
            <p:spPr>
              <a:xfrm>
                <a:off x="6571381" y="2102665"/>
                <a:ext cx="225091" cy="577393"/>
              </a:xfrm>
              <a:custGeom>
                <a:rect b="b" l="l" r="r" t="t"/>
                <a:pathLst>
                  <a:path extrusionOk="0" h="472535" w="184213">
                    <a:moveTo>
                      <a:pt x="135064" y="472535"/>
                    </a:moveTo>
                    <a:lnTo>
                      <a:pt x="104394" y="290322"/>
                    </a:lnTo>
                    <a:lnTo>
                      <a:pt x="0" y="110204"/>
                    </a:lnTo>
                    <a:lnTo>
                      <a:pt x="38862" y="0"/>
                    </a:lnTo>
                    <a:lnTo>
                      <a:pt x="38862" y="110204"/>
                    </a:lnTo>
                    <a:lnTo>
                      <a:pt x="184213" y="302609"/>
                    </a:lnTo>
                    <a:lnTo>
                      <a:pt x="184213" y="442913"/>
                    </a:lnTo>
                    <a:lnTo>
                      <a:pt x="135064" y="47253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35"/>
              <p:cNvSpPr/>
              <p:nvPr/>
            </p:nvSpPr>
            <p:spPr>
              <a:xfrm>
                <a:off x="5766218" y="1409700"/>
                <a:ext cx="327279" cy="1028158"/>
              </a:xfrm>
              <a:custGeom>
                <a:rect b="b" l="l" r="r" t="t"/>
                <a:pathLst>
                  <a:path extrusionOk="0" h="841438" w="267843">
                    <a:moveTo>
                      <a:pt x="267843" y="0"/>
                    </a:moveTo>
                    <a:lnTo>
                      <a:pt x="167545" y="370142"/>
                    </a:lnTo>
                    <a:lnTo>
                      <a:pt x="245364" y="513493"/>
                    </a:lnTo>
                    <a:lnTo>
                      <a:pt x="132779" y="552355"/>
                    </a:lnTo>
                    <a:lnTo>
                      <a:pt x="226981" y="841438"/>
                    </a:lnTo>
                    <a:lnTo>
                      <a:pt x="116396" y="775526"/>
                    </a:lnTo>
                    <a:lnTo>
                      <a:pt x="46768" y="538067"/>
                    </a:lnTo>
                    <a:lnTo>
                      <a:pt x="1715" y="562642"/>
                    </a:lnTo>
                    <a:lnTo>
                      <a:pt x="0" y="412433"/>
                    </a:lnTo>
                    <a:lnTo>
                      <a:pt x="107633" y="153067"/>
                    </a:lnTo>
                    <a:lnTo>
                      <a:pt x="26784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35"/>
              <p:cNvSpPr/>
              <p:nvPr/>
            </p:nvSpPr>
            <p:spPr>
              <a:xfrm>
                <a:off x="4750512" y="2690999"/>
                <a:ext cx="575414" cy="164686"/>
              </a:xfrm>
              <a:custGeom>
                <a:rect b="b" l="l" r="r" t="t"/>
                <a:pathLst>
                  <a:path extrusionOk="0" h="134778" w="470915">
                    <a:moveTo>
                      <a:pt x="0" y="134779"/>
                    </a:moveTo>
                    <a:lnTo>
                      <a:pt x="157353" y="0"/>
                    </a:lnTo>
                    <a:lnTo>
                      <a:pt x="315278" y="40196"/>
                    </a:lnTo>
                    <a:lnTo>
                      <a:pt x="470916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5"/>
              <p:cNvSpPr/>
              <p:nvPr/>
            </p:nvSpPr>
            <p:spPr>
              <a:xfrm>
                <a:off x="4939873" y="1930063"/>
                <a:ext cx="699948" cy="810049"/>
              </a:xfrm>
              <a:custGeom>
                <a:rect b="b" l="l" r="r" t="t"/>
                <a:pathLst>
                  <a:path extrusionOk="0" h="662939" w="572833">
                    <a:moveTo>
                      <a:pt x="157924" y="662940"/>
                    </a:moveTo>
                    <a:lnTo>
                      <a:pt x="350330" y="562642"/>
                    </a:lnTo>
                    <a:lnTo>
                      <a:pt x="403574" y="377571"/>
                    </a:lnTo>
                    <a:lnTo>
                      <a:pt x="572833" y="0"/>
                    </a:lnTo>
                    <a:lnTo>
                      <a:pt x="366808" y="360331"/>
                    </a:lnTo>
                    <a:lnTo>
                      <a:pt x="309467" y="524161"/>
                    </a:lnTo>
                    <a:lnTo>
                      <a:pt x="0" y="622745"/>
                    </a:lnTo>
                    <a:lnTo>
                      <a:pt x="157924" y="66294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5"/>
              <p:cNvSpPr/>
              <p:nvPr/>
            </p:nvSpPr>
            <p:spPr>
              <a:xfrm>
                <a:off x="7254933" y="2587405"/>
                <a:ext cx="190059" cy="264081"/>
              </a:xfrm>
              <a:custGeom>
                <a:rect b="b" l="l" r="r" t="t"/>
                <a:pathLst>
                  <a:path extrusionOk="0" h="216122" w="155543">
                    <a:moveTo>
                      <a:pt x="45148" y="0"/>
                    </a:moveTo>
                    <a:lnTo>
                      <a:pt x="0" y="64198"/>
                    </a:lnTo>
                    <a:lnTo>
                      <a:pt x="16383" y="216122"/>
                    </a:lnTo>
                    <a:lnTo>
                      <a:pt x="155543" y="216122"/>
                    </a:lnTo>
                    <a:lnTo>
                      <a:pt x="45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5" name="Google Shape;185;p35"/>
            <p:cNvSpPr/>
            <p:nvPr/>
          </p:nvSpPr>
          <p:spPr>
            <a:xfrm>
              <a:off x="1356797" y="-3687287"/>
              <a:ext cx="3073401" cy="5758941"/>
            </a:xfrm>
            <a:custGeom>
              <a:rect b="b" l="l" r="r" t="t"/>
              <a:pathLst>
                <a:path extrusionOk="0" h="5758941" w="3073401">
                  <a:moveTo>
                    <a:pt x="2130382" y="786819"/>
                  </a:moveTo>
                  <a:lnTo>
                    <a:pt x="2130382" y="796455"/>
                  </a:lnTo>
                  <a:lnTo>
                    <a:pt x="2155353" y="838806"/>
                  </a:lnTo>
                  <a:close/>
                  <a:moveTo>
                    <a:pt x="2130381" y="786819"/>
                  </a:moveTo>
                  <a:lnTo>
                    <a:pt x="2126430" y="789753"/>
                  </a:lnTo>
                  <a:lnTo>
                    <a:pt x="2128255" y="792848"/>
                  </a:lnTo>
                  <a:close/>
                  <a:moveTo>
                    <a:pt x="1533858" y="0"/>
                  </a:moveTo>
                  <a:lnTo>
                    <a:pt x="1533858" y="2"/>
                  </a:lnTo>
                  <a:lnTo>
                    <a:pt x="1533859" y="0"/>
                  </a:lnTo>
                  <a:lnTo>
                    <a:pt x="1539541" y="11855"/>
                  </a:lnTo>
                  <a:lnTo>
                    <a:pt x="1539541" y="0"/>
                  </a:lnTo>
                  <a:lnTo>
                    <a:pt x="1794854" y="532827"/>
                  </a:lnTo>
                  <a:lnTo>
                    <a:pt x="2130381" y="786819"/>
                  </a:lnTo>
                  <a:lnTo>
                    <a:pt x="2130382" y="786818"/>
                  </a:lnTo>
                  <a:lnTo>
                    <a:pt x="2130381" y="786817"/>
                  </a:lnTo>
                  <a:lnTo>
                    <a:pt x="2130382" y="786818"/>
                  </a:lnTo>
                  <a:lnTo>
                    <a:pt x="2130382" y="786817"/>
                  </a:lnTo>
                  <a:lnTo>
                    <a:pt x="2130382" y="786819"/>
                  </a:lnTo>
                  <a:lnTo>
                    <a:pt x="2289489" y="1056666"/>
                  </a:lnTo>
                  <a:lnTo>
                    <a:pt x="2289490" y="1056666"/>
                  </a:lnTo>
                  <a:lnTo>
                    <a:pt x="2913897" y="1339108"/>
                  </a:lnTo>
                  <a:lnTo>
                    <a:pt x="2915232" y="1337209"/>
                  </a:lnTo>
                  <a:lnTo>
                    <a:pt x="2916895" y="1340465"/>
                  </a:lnTo>
                  <a:lnTo>
                    <a:pt x="2920238" y="1341977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1" y="1641824"/>
                  </a:lnTo>
                  <a:lnTo>
                    <a:pt x="2827338" y="2137252"/>
                  </a:lnTo>
                  <a:lnTo>
                    <a:pt x="2766814" y="2504212"/>
                  </a:lnTo>
                  <a:lnTo>
                    <a:pt x="2766813" y="2504232"/>
                  </a:lnTo>
                  <a:lnTo>
                    <a:pt x="2766811" y="2504226"/>
                  </a:lnTo>
                  <a:lnTo>
                    <a:pt x="2728755" y="2734966"/>
                  </a:lnTo>
                  <a:lnTo>
                    <a:pt x="2509122" y="2924995"/>
                  </a:lnTo>
                  <a:lnTo>
                    <a:pt x="2418203" y="3235811"/>
                  </a:lnTo>
                  <a:lnTo>
                    <a:pt x="2266760" y="3377342"/>
                  </a:lnTo>
                  <a:lnTo>
                    <a:pt x="2228833" y="3985229"/>
                  </a:lnTo>
                  <a:lnTo>
                    <a:pt x="2031930" y="4243450"/>
                  </a:lnTo>
                  <a:lnTo>
                    <a:pt x="2031930" y="4243452"/>
                  </a:lnTo>
                  <a:lnTo>
                    <a:pt x="1865290" y="4901159"/>
                  </a:lnTo>
                  <a:lnTo>
                    <a:pt x="1683452" y="5139292"/>
                  </a:lnTo>
                  <a:lnTo>
                    <a:pt x="1683453" y="5139291"/>
                  </a:lnTo>
                  <a:lnTo>
                    <a:pt x="1683452" y="5139292"/>
                  </a:lnTo>
                  <a:lnTo>
                    <a:pt x="1431442" y="5758941"/>
                  </a:lnTo>
                  <a:lnTo>
                    <a:pt x="1319908" y="5567323"/>
                  </a:lnTo>
                  <a:lnTo>
                    <a:pt x="1185834" y="5060931"/>
                  </a:lnTo>
                  <a:lnTo>
                    <a:pt x="1145736" y="4909484"/>
                  </a:lnTo>
                  <a:lnTo>
                    <a:pt x="751798" y="4453832"/>
                  </a:lnTo>
                  <a:lnTo>
                    <a:pt x="751798" y="3813700"/>
                  </a:lnTo>
                  <a:lnTo>
                    <a:pt x="751799" y="3813703"/>
                  </a:lnTo>
                  <a:lnTo>
                    <a:pt x="751799" y="3813700"/>
                  </a:lnTo>
                  <a:lnTo>
                    <a:pt x="751798" y="3813699"/>
                  </a:lnTo>
                  <a:lnTo>
                    <a:pt x="751798" y="3813699"/>
                  </a:lnTo>
                  <a:lnTo>
                    <a:pt x="501772" y="3094278"/>
                  </a:lnTo>
                  <a:lnTo>
                    <a:pt x="274607" y="2924995"/>
                  </a:lnTo>
                  <a:lnTo>
                    <a:pt x="274607" y="2924995"/>
                  </a:lnTo>
                  <a:lnTo>
                    <a:pt x="274606" y="2924995"/>
                  </a:lnTo>
                  <a:lnTo>
                    <a:pt x="179951" y="2614476"/>
                  </a:lnTo>
                  <a:lnTo>
                    <a:pt x="100301" y="2353184"/>
                  </a:lnTo>
                  <a:lnTo>
                    <a:pt x="5682" y="1641825"/>
                  </a:lnTo>
                  <a:lnTo>
                    <a:pt x="0" y="1641825"/>
                  </a:lnTo>
                  <a:lnTo>
                    <a:pt x="223993" y="1454833"/>
                  </a:lnTo>
                  <a:lnTo>
                    <a:pt x="223992" y="1454833"/>
                  </a:lnTo>
                  <a:lnTo>
                    <a:pt x="653345" y="1318058"/>
                  </a:lnTo>
                  <a:lnTo>
                    <a:pt x="732900" y="1090761"/>
                  </a:lnTo>
                  <a:lnTo>
                    <a:pt x="1018738" y="590839"/>
                  </a:lnTo>
                  <a:lnTo>
                    <a:pt x="1018727" y="590863"/>
                  </a:lnTo>
                  <a:lnTo>
                    <a:pt x="1018739" y="590842"/>
                  </a:lnTo>
                  <a:lnTo>
                    <a:pt x="1018739" y="590841"/>
                  </a:lnTo>
                  <a:lnTo>
                    <a:pt x="1158951" y="579475"/>
                  </a:lnTo>
                  <a:lnTo>
                    <a:pt x="1158951" y="579475"/>
                  </a:lnTo>
                  <a:lnTo>
                    <a:pt x="1158952" y="579475"/>
                  </a:lnTo>
                  <a:lnTo>
                    <a:pt x="1163272" y="569756"/>
                  </a:lnTo>
                  <a:lnTo>
                    <a:pt x="1311584" y="2123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7000">
                  <a:srgbClr val="FFFFFF">
                    <a:alpha val="0"/>
                  </a:srgbClr>
                </a:gs>
                <a:gs pos="30000">
                  <a:srgbClr val="C0F6FC"/>
                </a:gs>
                <a:gs pos="64000">
                  <a:srgbClr val="1E3038">
                    <a:alpha val="43921"/>
                  </a:srgbClr>
                </a:gs>
                <a:gs pos="100000">
                  <a:srgbClr val="1E3038">
                    <a:alpha val="4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art&#10;&#10;Description automatically generated" id="186" name="Google Shape;186;p35"/>
            <p:cNvPicPr preferRelativeResize="0"/>
            <p:nvPr/>
          </p:nvPicPr>
          <p:blipFill rotWithShape="1">
            <a:blip r:embed="rId3">
              <a:alphaModFix amt="20000"/>
            </a:blip>
            <a:srcRect b="0" l="0" r="0" t="0"/>
            <a:stretch/>
          </p:blipFill>
          <p:spPr>
            <a:xfrm>
              <a:off x="1361609" y="-3687913"/>
              <a:ext cx="3066667" cy="57047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35"/>
          <p:cNvSpPr/>
          <p:nvPr/>
        </p:nvSpPr>
        <p:spPr>
          <a:xfrm>
            <a:off x="-1" y="2287061"/>
            <a:ext cx="9143999" cy="28564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000">
                <a:srgbClr val="FFFFFF">
                  <a:alpha val="0"/>
                </a:srgbClr>
              </a:gs>
              <a:gs pos="88000">
                <a:srgbClr val="F0B852">
                  <a:alpha val="9803"/>
                </a:srgbClr>
              </a:gs>
              <a:gs pos="100000">
                <a:srgbClr val="F0B852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1425623" y="1793938"/>
            <a:ext cx="1599514" cy="430362"/>
          </a:xfrm>
          <a:custGeom>
            <a:rect b="b" l="l" r="r" t="t"/>
            <a:pathLst>
              <a:path extrusionOk="0" h="1082110" w="4021836">
                <a:moveTo>
                  <a:pt x="134969" y="1039463"/>
                </a:moveTo>
                <a:cubicBezTo>
                  <a:pt x="128302" y="1039082"/>
                  <a:pt x="125190" y="1043369"/>
                  <a:pt x="125635" y="1052322"/>
                </a:cubicBezTo>
                <a:lnTo>
                  <a:pt x="134969" y="1052322"/>
                </a:lnTo>
                <a:close/>
                <a:moveTo>
                  <a:pt x="280607" y="1030129"/>
                </a:moveTo>
                <a:cubicBezTo>
                  <a:pt x="279178" y="1030605"/>
                  <a:pt x="277940" y="1035177"/>
                  <a:pt x="278511" y="1037558"/>
                </a:cubicBezTo>
                <a:cubicBezTo>
                  <a:pt x="280797" y="1047083"/>
                  <a:pt x="283750" y="1056513"/>
                  <a:pt x="286417" y="1065943"/>
                </a:cubicBezTo>
                <a:lnTo>
                  <a:pt x="286512" y="1065848"/>
                </a:lnTo>
                <a:cubicBezTo>
                  <a:pt x="288227" y="1065657"/>
                  <a:pt x="289846" y="1065467"/>
                  <a:pt x="291560" y="1065276"/>
                </a:cubicBezTo>
                <a:cubicBezTo>
                  <a:pt x="292989" y="1058704"/>
                  <a:pt x="295466" y="1052132"/>
                  <a:pt x="295370" y="1045559"/>
                </a:cubicBezTo>
                <a:cubicBezTo>
                  <a:pt x="295370" y="1040702"/>
                  <a:pt x="292418" y="1035463"/>
                  <a:pt x="289465" y="1031367"/>
                </a:cubicBezTo>
                <a:cubicBezTo>
                  <a:pt x="288227" y="1029557"/>
                  <a:pt x="283274" y="1029272"/>
                  <a:pt x="280607" y="1030129"/>
                </a:cubicBezTo>
                <a:close/>
                <a:moveTo>
                  <a:pt x="134815" y="1005471"/>
                </a:moveTo>
                <a:cubicBezTo>
                  <a:pt x="133541" y="1003721"/>
                  <a:pt x="130636" y="1004221"/>
                  <a:pt x="125063" y="1005554"/>
                </a:cubicBezTo>
                <a:lnTo>
                  <a:pt x="125063" y="1018318"/>
                </a:lnTo>
                <a:cubicBezTo>
                  <a:pt x="128588" y="1018508"/>
                  <a:pt x="131731" y="1018699"/>
                  <a:pt x="134779" y="1018889"/>
                </a:cubicBezTo>
                <a:cubicBezTo>
                  <a:pt x="135732" y="1011222"/>
                  <a:pt x="136089" y="1007221"/>
                  <a:pt x="134815" y="1005471"/>
                </a:cubicBezTo>
                <a:close/>
                <a:moveTo>
                  <a:pt x="295656" y="985076"/>
                </a:moveTo>
                <a:cubicBezTo>
                  <a:pt x="294608" y="985076"/>
                  <a:pt x="293561" y="985171"/>
                  <a:pt x="292513" y="985266"/>
                </a:cubicBezTo>
                <a:cubicBezTo>
                  <a:pt x="286036" y="1001840"/>
                  <a:pt x="286798" y="1011174"/>
                  <a:pt x="297180" y="1014508"/>
                </a:cubicBezTo>
                <a:lnTo>
                  <a:pt x="297275" y="1014508"/>
                </a:lnTo>
                <a:cubicBezTo>
                  <a:pt x="296704" y="1004030"/>
                  <a:pt x="296228" y="994505"/>
                  <a:pt x="295656" y="985076"/>
                </a:cubicBezTo>
                <a:close/>
                <a:moveTo>
                  <a:pt x="169736" y="979742"/>
                </a:moveTo>
                <a:cubicBezTo>
                  <a:pt x="155639" y="979360"/>
                  <a:pt x="146018" y="986695"/>
                  <a:pt x="144971" y="1000125"/>
                </a:cubicBezTo>
                <a:cubicBezTo>
                  <a:pt x="143447" y="1018508"/>
                  <a:pt x="142875" y="1037082"/>
                  <a:pt x="142875" y="1055561"/>
                </a:cubicBezTo>
                <a:cubicBezTo>
                  <a:pt x="142875" y="1059466"/>
                  <a:pt x="145923" y="1065371"/>
                  <a:pt x="149257" y="1066991"/>
                </a:cubicBezTo>
                <a:cubicBezTo>
                  <a:pt x="164306" y="1074325"/>
                  <a:pt x="180023" y="1074896"/>
                  <a:pt x="194977" y="1066610"/>
                </a:cubicBezTo>
                <a:cubicBezTo>
                  <a:pt x="203835" y="1061752"/>
                  <a:pt x="201835" y="1052322"/>
                  <a:pt x="200216" y="1044988"/>
                </a:cubicBezTo>
                <a:cubicBezTo>
                  <a:pt x="199644" y="1042226"/>
                  <a:pt x="192596" y="1039463"/>
                  <a:pt x="188214" y="1039082"/>
                </a:cubicBezTo>
                <a:cubicBezTo>
                  <a:pt x="179737" y="1038320"/>
                  <a:pt x="181261" y="1046512"/>
                  <a:pt x="178880" y="1051274"/>
                </a:cubicBezTo>
                <a:cubicBezTo>
                  <a:pt x="177737" y="1053656"/>
                  <a:pt x="175165" y="1055465"/>
                  <a:pt x="173165" y="1057466"/>
                </a:cubicBezTo>
                <a:cubicBezTo>
                  <a:pt x="172212" y="1055275"/>
                  <a:pt x="170307" y="1053179"/>
                  <a:pt x="170307" y="1050989"/>
                </a:cubicBezTo>
                <a:cubicBezTo>
                  <a:pt x="170212" y="1040130"/>
                  <a:pt x="168593" y="1030700"/>
                  <a:pt x="154496" y="1030891"/>
                </a:cubicBezTo>
                <a:cubicBezTo>
                  <a:pt x="154115" y="1030891"/>
                  <a:pt x="153638" y="1029748"/>
                  <a:pt x="152495" y="1028224"/>
                </a:cubicBezTo>
                <a:lnTo>
                  <a:pt x="152686" y="1028319"/>
                </a:lnTo>
                <a:cubicBezTo>
                  <a:pt x="154972" y="1027271"/>
                  <a:pt x="156496" y="1026128"/>
                  <a:pt x="158115" y="1025843"/>
                </a:cubicBezTo>
                <a:cubicBezTo>
                  <a:pt x="168974" y="1023937"/>
                  <a:pt x="171450" y="1017460"/>
                  <a:pt x="170021" y="1007174"/>
                </a:cubicBezTo>
                <a:cubicBezTo>
                  <a:pt x="169259" y="1001554"/>
                  <a:pt x="171545" y="995553"/>
                  <a:pt x="172403" y="989648"/>
                </a:cubicBezTo>
                <a:cubicBezTo>
                  <a:pt x="173927" y="989457"/>
                  <a:pt x="175355" y="989362"/>
                  <a:pt x="176879" y="989171"/>
                </a:cubicBezTo>
                <a:cubicBezTo>
                  <a:pt x="179737" y="999458"/>
                  <a:pt x="182594" y="1009841"/>
                  <a:pt x="186023" y="1022033"/>
                </a:cubicBezTo>
                <a:cubicBezTo>
                  <a:pt x="191167" y="1019842"/>
                  <a:pt x="198311" y="1019175"/>
                  <a:pt x="199835" y="1015746"/>
                </a:cubicBezTo>
                <a:cubicBezTo>
                  <a:pt x="205645" y="1003554"/>
                  <a:pt x="199835" y="987743"/>
                  <a:pt x="187643" y="981932"/>
                </a:cubicBezTo>
                <a:cubicBezTo>
                  <a:pt x="182499" y="979456"/>
                  <a:pt x="175736" y="979837"/>
                  <a:pt x="169736" y="979742"/>
                </a:cubicBezTo>
                <a:close/>
                <a:moveTo>
                  <a:pt x="128206" y="969835"/>
                </a:moveTo>
                <a:cubicBezTo>
                  <a:pt x="126492" y="974122"/>
                  <a:pt x="125540" y="978694"/>
                  <a:pt x="124111" y="983837"/>
                </a:cubicBezTo>
                <a:cubicBezTo>
                  <a:pt x="128683" y="984409"/>
                  <a:pt x="131636" y="984790"/>
                  <a:pt x="136112" y="985361"/>
                </a:cubicBezTo>
                <a:cubicBezTo>
                  <a:pt x="135255" y="979265"/>
                  <a:pt x="134779" y="974503"/>
                  <a:pt x="133731" y="969931"/>
                </a:cubicBezTo>
                <a:cubicBezTo>
                  <a:pt x="133636" y="969455"/>
                  <a:pt x="128397" y="969169"/>
                  <a:pt x="128206" y="969835"/>
                </a:cubicBezTo>
                <a:close/>
                <a:moveTo>
                  <a:pt x="128873" y="933450"/>
                </a:moveTo>
                <a:cubicBezTo>
                  <a:pt x="127254" y="938498"/>
                  <a:pt x="125635" y="943451"/>
                  <a:pt x="123825" y="949071"/>
                </a:cubicBezTo>
                <a:cubicBezTo>
                  <a:pt x="128588" y="949738"/>
                  <a:pt x="131159" y="950024"/>
                  <a:pt x="134874" y="950595"/>
                </a:cubicBezTo>
                <a:cubicBezTo>
                  <a:pt x="134588" y="945071"/>
                  <a:pt x="134303" y="940022"/>
                  <a:pt x="134017" y="934974"/>
                </a:cubicBezTo>
                <a:cubicBezTo>
                  <a:pt x="132302" y="934498"/>
                  <a:pt x="130588" y="933926"/>
                  <a:pt x="128873" y="933450"/>
                </a:cubicBezTo>
                <a:close/>
                <a:moveTo>
                  <a:pt x="134112" y="901827"/>
                </a:moveTo>
                <a:cubicBezTo>
                  <a:pt x="121063" y="899351"/>
                  <a:pt x="128111" y="909923"/>
                  <a:pt x="123730" y="915067"/>
                </a:cubicBezTo>
                <a:lnTo>
                  <a:pt x="134874" y="915067"/>
                </a:lnTo>
                <a:cubicBezTo>
                  <a:pt x="134588" y="910304"/>
                  <a:pt x="134398" y="906113"/>
                  <a:pt x="134112" y="901827"/>
                </a:cubicBezTo>
                <a:close/>
                <a:moveTo>
                  <a:pt x="126206" y="867061"/>
                </a:moveTo>
                <a:lnTo>
                  <a:pt x="126206" y="880586"/>
                </a:lnTo>
                <a:cubicBezTo>
                  <a:pt x="128969" y="880777"/>
                  <a:pt x="131255" y="880872"/>
                  <a:pt x="135541" y="881158"/>
                </a:cubicBezTo>
                <a:cubicBezTo>
                  <a:pt x="132588" y="875348"/>
                  <a:pt x="139351" y="865346"/>
                  <a:pt x="126206" y="867061"/>
                </a:cubicBezTo>
                <a:close/>
                <a:moveTo>
                  <a:pt x="667525" y="748856"/>
                </a:moveTo>
                <a:lnTo>
                  <a:pt x="688562" y="748856"/>
                </a:lnTo>
                <a:cubicBezTo>
                  <a:pt x="688562" y="749047"/>
                  <a:pt x="688562" y="749332"/>
                  <a:pt x="688562" y="749523"/>
                </a:cubicBezTo>
                <a:close/>
                <a:moveTo>
                  <a:pt x="1026224" y="748284"/>
                </a:moveTo>
                <a:lnTo>
                  <a:pt x="1036701" y="748284"/>
                </a:lnTo>
                <a:lnTo>
                  <a:pt x="1036701" y="760762"/>
                </a:lnTo>
                <a:lnTo>
                  <a:pt x="1026224" y="760762"/>
                </a:lnTo>
                <a:close/>
                <a:moveTo>
                  <a:pt x="963454" y="747998"/>
                </a:moveTo>
                <a:lnTo>
                  <a:pt x="974979" y="747998"/>
                </a:lnTo>
                <a:lnTo>
                  <a:pt x="974979" y="760095"/>
                </a:lnTo>
                <a:lnTo>
                  <a:pt x="963454" y="760095"/>
                </a:lnTo>
                <a:close/>
                <a:moveTo>
                  <a:pt x="1015650" y="747712"/>
                </a:moveTo>
                <a:lnTo>
                  <a:pt x="1015650" y="760571"/>
                </a:lnTo>
                <a:lnTo>
                  <a:pt x="1005268" y="760571"/>
                </a:lnTo>
                <a:lnTo>
                  <a:pt x="1005268" y="748474"/>
                </a:lnTo>
                <a:cubicBezTo>
                  <a:pt x="1008411" y="748284"/>
                  <a:pt x="1011459" y="748093"/>
                  <a:pt x="1015650" y="747712"/>
                </a:cubicBezTo>
                <a:close/>
                <a:moveTo>
                  <a:pt x="995363" y="747712"/>
                </a:moveTo>
                <a:cubicBezTo>
                  <a:pt x="995553" y="752094"/>
                  <a:pt x="995744" y="755808"/>
                  <a:pt x="996030" y="760857"/>
                </a:cubicBezTo>
                <a:lnTo>
                  <a:pt x="985076" y="760857"/>
                </a:lnTo>
                <a:lnTo>
                  <a:pt x="985076" y="748379"/>
                </a:lnTo>
                <a:cubicBezTo>
                  <a:pt x="988219" y="748188"/>
                  <a:pt x="991267" y="747998"/>
                  <a:pt x="995363" y="747712"/>
                </a:cubicBezTo>
                <a:close/>
                <a:moveTo>
                  <a:pt x="820960" y="746284"/>
                </a:moveTo>
                <a:lnTo>
                  <a:pt x="833057" y="746284"/>
                </a:lnTo>
                <a:lnTo>
                  <a:pt x="833057" y="757524"/>
                </a:lnTo>
                <a:lnTo>
                  <a:pt x="820960" y="757524"/>
                </a:lnTo>
                <a:close/>
                <a:moveTo>
                  <a:pt x="583311" y="746189"/>
                </a:moveTo>
                <a:lnTo>
                  <a:pt x="583406" y="746189"/>
                </a:lnTo>
                <a:lnTo>
                  <a:pt x="667525" y="748856"/>
                </a:lnTo>
                <a:lnTo>
                  <a:pt x="583311" y="748856"/>
                </a:lnTo>
                <a:cubicBezTo>
                  <a:pt x="583311" y="747999"/>
                  <a:pt x="583311" y="747141"/>
                  <a:pt x="583311" y="746189"/>
                </a:cubicBezTo>
                <a:close/>
                <a:moveTo>
                  <a:pt x="842105" y="745426"/>
                </a:moveTo>
                <a:lnTo>
                  <a:pt x="853249" y="745426"/>
                </a:lnTo>
                <a:lnTo>
                  <a:pt x="853249" y="757904"/>
                </a:lnTo>
                <a:lnTo>
                  <a:pt x="842676" y="757904"/>
                </a:lnTo>
                <a:cubicBezTo>
                  <a:pt x="842486" y="754189"/>
                  <a:pt x="842295" y="750379"/>
                  <a:pt x="842105" y="745426"/>
                </a:cubicBezTo>
                <a:close/>
                <a:moveTo>
                  <a:pt x="872776" y="745331"/>
                </a:moveTo>
                <a:lnTo>
                  <a:pt x="872776" y="758476"/>
                </a:lnTo>
                <a:lnTo>
                  <a:pt x="863060" y="758476"/>
                </a:lnTo>
                <a:lnTo>
                  <a:pt x="863060" y="746569"/>
                </a:lnTo>
                <a:cubicBezTo>
                  <a:pt x="865727" y="746188"/>
                  <a:pt x="868680" y="745807"/>
                  <a:pt x="872776" y="745331"/>
                </a:cubicBezTo>
                <a:close/>
                <a:moveTo>
                  <a:pt x="782003" y="743998"/>
                </a:moveTo>
                <a:lnTo>
                  <a:pt x="792861" y="743998"/>
                </a:lnTo>
                <a:lnTo>
                  <a:pt x="792861" y="756476"/>
                </a:lnTo>
                <a:lnTo>
                  <a:pt x="782003" y="756476"/>
                </a:lnTo>
                <a:close/>
                <a:moveTo>
                  <a:pt x="739997" y="743522"/>
                </a:moveTo>
                <a:lnTo>
                  <a:pt x="751808" y="743522"/>
                </a:lnTo>
                <a:lnTo>
                  <a:pt x="751808" y="755143"/>
                </a:lnTo>
                <a:cubicBezTo>
                  <a:pt x="741807" y="757905"/>
                  <a:pt x="737425" y="754762"/>
                  <a:pt x="739997" y="743522"/>
                </a:cubicBezTo>
                <a:close/>
                <a:moveTo>
                  <a:pt x="772096" y="742760"/>
                </a:moveTo>
                <a:lnTo>
                  <a:pt x="772096" y="755809"/>
                </a:lnTo>
                <a:cubicBezTo>
                  <a:pt x="769048" y="756000"/>
                  <a:pt x="766000" y="756285"/>
                  <a:pt x="761714" y="756571"/>
                </a:cubicBezTo>
                <a:lnTo>
                  <a:pt x="761714" y="756476"/>
                </a:lnTo>
                <a:lnTo>
                  <a:pt x="761714" y="743331"/>
                </a:lnTo>
                <a:cubicBezTo>
                  <a:pt x="764857" y="743141"/>
                  <a:pt x="768096" y="742950"/>
                  <a:pt x="772096" y="742760"/>
                </a:cubicBezTo>
                <a:close/>
                <a:moveTo>
                  <a:pt x="1184624" y="712565"/>
                </a:moveTo>
                <a:lnTo>
                  <a:pt x="1194720" y="712565"/>
                </a:lnTo>
                <a:lnTo>
                  <a:pt x="1194720" y="724471"/>
                </a:lnTo>
                <a:lnTo>
                  <a:pt x="1184624" y="724471"/>
                </a:lnTo>
                <a:close/>
                <a:moveTo>
                  <a:pt x="1104138" y="711994"/>
                </a:moveTo>
                <a:lnTo>
                  <a:pt x="1113568" y="711994"/>
                </a:lnTo>
                <a:lnTo>
                  <a:pt x="1113568" y="724377"/>
                </a:lnTo>
                <a:cubicBezTo>
                  <a:pt x="1110901" y="724567"/>
                  <a:pt x="1107948" y="724853"/>
                  <a:pt x="1104138" y="725139"/>
                </a:cubicBezTo>
                <a:close/>
                <a:moveTo>
                  <a:pt x="1234773" y="711886"/>
                </a:moveTo>
                <a:cubicBezTo>
                  <a:pt x="1236178" y="713517"/>
                  <a:pt x="1235869" y="717423"/>
                  <a:pt x="1235011" y="724947"/>
                </a:cubicBezTo>
                <a:lnTo>
                  <a:pt x="1224248" y="724947"/>
                </a:lnTo>
                <a:lnTo>
                  <a:pt x="1224248" y="712470"/>
                </a:lnTo>
                <a:cubicBezTo>
                  <a:pt x="1230249" y="710898"/>
                  <a:pt x="1233368" y="710255"/>
                  <a:pt x="1234773" y="711886"/>
                </a:cubicBezTo>
                <a:close/>
                <a:moveTo>
                  <a:pt x="706278" y="711708"/>
                </a:moveTo>
                <a:lnTo>
                  <a:pt x="706374" y="711708"/>
                </a:lnTo>
                <a:lnTo>
                  <a:pt x="706374" y="711750"/>
                </a:lnTo>
                <a:close/>
                <a:moveTo>
                  <a:pt x="1134236" y="711613"/>
                </a:moveTo>
                <a:cubicBezTo>
                  <a:pt x="1134427" y="716090"/>
                  <a:pt x="1134618" y="719900"/>
                  <a:pt x="1134903" y="724948"/>
                </a:cubicBezTo>
                <a:lnTo>
                  <a:pt x="1134808" y="724853"/>
                </a:lnTo>
                <a:lnTo>
                  <a:pt x="1123949" y="724853"/>
                </a:lnTo>
                <a:cubicBezTo>
                  <a:pt x="1123759" y="721138"/>
                  <a:pt x="1123569" y="717328"/>
                  <a:pt x="1123378" y="712756"/>
                </a:cubicBezTo>
                <a:cubicBezTo>
                  <a:pt x="1126997" y="712375"/>
                  <a:pt x="1129950" y="711994"/>
                  <a:pt x="1134236" y="711613"/>
                </a:cubicBezTo>
                <a:close/>
                <a:moveTo>
                  <a:pt x="1214247" y="711232"/>
                </a:moveTo>
                <a:cubicBezTo>
                  <a:pt x="1217105" y="724757"/>
                  <a:pt x="1216533" y="725615"/>
                  <a:pt x="1204341" y="724281"/>
                </a:cubicBezTo>
                <a:lnTo>
                  <a:pt x="1204341" y="711899"/>
                </a:lnTo>
                <a:cubicBezTo>
                  <a:pt x="1207770" y="711708"/>
                  <a:pt x="1211104" y="711518"/>
                  <a:pt x="1214247" y="711232"/>
                </a:cubicBezTo>
                <a:close/>
                <a:moveTo>
                  <a:pt x="1175194" y="711041"/>
                </a:moveTo>
                <a:lnTo>
                  <a:pt x="1175099" y="711136"/>
                </a:lnTo>
                <a:lnTo>
                  <a:pt x="1175099" y="724852"/>
                </a:lnTo>
                <a:lnTo>
                  <a:pt x="1163859" y="724852"/>
                </a:lnTo>
                <a:cubicBezTo>
                  <a:pt x="1163669" y="720852"/>
                  <a:pt x="1163478" y="717042"/>
                  <a:pt x="1163288" y="712089"/>
                </a:cubicBezTo>
                <a:cubicBezTo>
                  <a:pt x="1167098" y="711803"/>
                  <a:pt x="1170527" y="711422"/>
                  <a:pt x="1175194" y="711041"/>
                </a:cubicBezTo>
                <a:close/>
                <a:moveTo>
                  <a:pt x="1094232" y="710565"/>
                </a:moveTo>
                <a:lnTo>
                  <a:pt x="1094232" y="723043"/>
                </a:lnTo>
                <a:cubicBezTo>
                  <a:pt x="1091089" y="723233"/>
                  <a:pt x="1087945" y="723328"/>
                  <a:pt x="1083945" y="723519"/>
                </a:cubicBezTo>
                <a:lnTo>
                  <a:pt x="1083945" y="711136"/>
                </a:lnTo>
                <a:cubicBezTo>
                  <a:pt x="1087088" y="710946"/>
                  <a:pt x="1090232" y="710755"/>
                  <a:pt x="1094232" y="710565"/>
                </a:cubicBezTo>
                <a:close/>
                <a:moveTo>
                  <a:pt x="748665" y="708946"/>
                </a:moveTo>
                <a:lnTo>
                  <a:pt x="748665" y="720567"/>
                </a:lnTo>
                <a:lnTo>
                  <a:pt x="727900" y="720567"/>
                </a:lnTo>
                <a:cubicBezTo>
                  <a:pt x="725805" y="728949"/>
                  <a:pt x="724947" y="736854"/>
                  <a:pt x="721804" y="743808"/>
                </a:cubicBezTo>
                <a:cubicBezTo>
                  <a:pt x="717994" y="752285"/>
                  <a:pt x="710755" y="757428"/>
                  <a:pt x="700754" y="755714"/>
                </a:cubicBezTo>
                <a:cubicBezTo>
                  <a:pt x="698468" y="755333"/>
                  <a:pt x="696468" y="752856"/>
                  <a:pt x="695420" y="749904"/>
                </a:cubicBezTo>
                <a:cubicBezTo>
                  <a:pt x="699420" y="750761"/>
                  <a:pt x="703326" y="751523"/>
                  <a:pt x="706374" y="752190"/>
                </a:cubicBezTo>
                <a:lnTo>
                  <a:pt x="706374" y="711750"/>
                </a:lnTo>
                <a:lnTo>
                  <a:pt x="724936" y="719864"/>
                </a:lnTo>
                <a:cubicBezTo>
                  <a:pt x="733330" y="719281"/>
                  <a:pt x="742569" y="715519"/>
                  <a:pt x="748665" y="708946"/>
                </a:cubicBezTo>
                <a:close/>
                <a:moveTo>
                  <a:pt x="3427095" y="699802"/>
                </a:moveTo>
                <a:cubicBezTo>
                  <a:pt x="3427952" y="699802"/>
                  <a:pt x="3428714" y="699802"/>
                  <a:pt x="3429571" y="699802"/>
                </a:cubicBezTo>
                <a:lnTo>
                  <a:pt x="3428200" y="708332"/>
                </a:lnTo>
                <a:close/>
                <a:moveTo>
                  <a:pt x="840013" y="691840"/>
                </a:moveTo>
                <a:lnTo>
                  <a:pt x="842010" y="721995"/>
                </a:lnTo>
                <a:cubicBezTo>
                  <a:pt x="829628" y="724567"/>
                  <a:pt x="832390" y="715232"/>
                  <a:pt x="832199" y="710470"/>
                </a:cubicBezTo>
                <a:cubicBezTo>
                  <a:pt x="831818" y="703231"/>
                  <a:pt x="830485" y="698373"/>
                  <a:pt x="824103" y="698564"/>
                </a:cubicBezTo>
                <a:close/>
                <a:moveTo>
                  <a:pt x="840010" y="691801"/>
                </a:moveTo>
                <a:lnTo>
                  <a:pt x="840105" y="691801"/>
                </a:lnTo>
                <a:lnTo>
                  <a:pt x="840013" y="691840"/>
                </a:lnTo>
                <a:close/>
                <a:moveTo>
                  <a:pt x="193484" y="689585"/>
                </a:moveTo>
                <a:lnTo>
                  <a:pt x="196691" y="696087"/>
                </a:lnTo>
                <a:cubicBezTo>
                  <a:pt x="196025" y="696373"/>
                  <a:pt x="195263" y="696659"/>
                  <a:pt x="194596" y="696945"/>
                </a:cubicBezTo>
                <a:close/>
                <a:moveTo>
                  <a:pt x="193167" y="688943"/>
                </a:moveTo>
                <a:lnTo>
                  <a:pt x="193168" y="688944"/>
                </a:lnTo>
                <a:lnTo>
                  <a:pt x="193072" y="689039"/>
                </a:lnTo>
                <a:close/>
                <a:moveTo>
                  <a:pt x="193358" y="688753"/>
                </a:moveTo>
                <a:lnTo>
                  <a:pt x="193484" y="689585"/>
                </a:lnTo>
                <a:lnTo>
                  <a:pt x="193168" y="688944"/>
                </a:lnTo>
                <a:close/>
                <a:moveTo>
                  <a:pt x="193358" y="688562"/>
                </a:moveTo>
                <a:lnTo>
                  <a:pt x="193167" y="688848"/>
                </a:lnTo>
                <a:lnTo>
                  <a:pt x="192861" y="688807"/>
                </a:lnTo>
                <a:close/>
                <a:moveTo>
                  <a:pt x="2086345" y="688371"/>
                </a:moveTo>
                <a:lnTo>
                  <a:pt x="2098072" y="688371"/>
                </a:lnTo>
                <a:cubicBezTo>
                  <a:pt x="2097976" y="689419"/>
                  <a:pt x="2097786" y="690372"/>
                  <a:pt x="2097691" y="691419"/>
                </a:cubicBezTo>
                <a:close/>
                <a:moveTo>
                  <a:pt x="3415314" y="687960"/>
                </a:moveTo>
                <a:lnTo>
                  <a:pt x="3415379" y="690086"/>
                </a:lnTo>
                <a:lnTo>
                  <a:pt x="3415299" y="692274"/>
                </a:lnTo>
                <a:close/>
                <a:moveTo>
                  <a:pt x="3086481" y="686943"/>
                </a:moveTo>
                <a:lnTo>
                  <a:pt x="3148679" y="686943"/>
                </a:lnTo>
                <a:cubicBezTo>
                  <a:pt x="3148965" y="687610"/>
                  <a:pt x="3149251" y="688372"/>
                  <a:pt x="3149536" y="689039"/>
                </a:cubicBezTo>
                <a:cubicBezTo>
                  <a:pt x="3139631" y="692563"/>
                  <a:pt x="3129820" y="696182"/>
                  <a:pt x="3119152" y="699992"/>
                </a:cubicBezTo>
                <a:cubicBezTo>
                  <a:pt x="3117818" y="697230"/>
                  <a:pt x="3116294" y="694087"/>
                  <a:pt x="3115151" y="691801"/>
                </a:cubicBezTo>
                <a:cubicBezTo>
                  <a:pt x="3108769" y="695420"/>
                  <a:pt x="3102483" y="699040"/>
                  <a:pt x="3094292" y="703707"/>
                </a:cubicBezTo>
                <a:cubicBezTo>
                  <a:pt x="3092291" y="699421"/>
                  <a:pt x="3089910" y="694182"/>
                  <a:pt x="3086481" y="686943"/>
                </a:cubicBezTo>
                <a:close/>
                <a:moveTo>
                  <a:pt x="3423380" y="685514"/>
                </a:moveTo>
                <a:lnTo>
                  <a:pt x="3423380" y="718757"/>
                </a:lnTo>
                <a:cubicBezTo>
                  <a:pt x="3424428" y="718757"/>
                  <a:pt x="3425476" y="718757"/>
                  <a:pt x="3426524" y="718757"/>
                </a:cubicBezTo>
                <a:lnTo>
                  <a:pt x="3428200" y="708332"/>
                </a:lnTo>
                <a:lnTo>
                  <a:pt x="3428810" y="713042"/>
                </a:lnTo>
                <a:cubicBezTo>
                  <a:pt x="3429000" y="717328"/>
                  <a:pt x="3429857" y="722281"/>
                  <a:pt x="3428048" y="725710"/>
                </a:cubicBezTo>
                <a:cubicBezTo>
                  <a:pt x="3426047" y="729615"/>
                  <a:pt x="3421380" y="732092"/>
                  <a:pt x="3418618" y="734473"/>
                </a:cubicBezTo>
                <a:cubicBezTo>
                  <a:pt x="3435858" y="734473"/>
                  <a:pt x="3453765" y="734759"/>
                  <a:pt x="3471767" y="734473"/>
                </a:cubicBezTo>
                <a:cubicBezTo>
                  <a:pt x="3502057" y="733806"/>
                  <a:pt x="3532442" y="733235"/>
                  <a:pt x="3562636" y="731710"/>
                </a:cubicBezTo>
                <a:cubicBezTo>
                  <a:pt x="3597212" y="729996"/>
                  <a:pt x="3631692" y="727139"/>
                  <a:pt x="3666268" y="725138"/>
                </a:cubicBezTo>
                <a:cubicBezTo>
                  <a:pt x="3693700" y="723519"/>
                  <a:pt x="3721227" y="722662"/>
                  <a:pt x="3748754" y="721043"/>
                </a:cubicBezTo>
                <a:cubicBezTo>
                  <a:pt x="3780092" y="719137"/>
                  <a:pt x="3811429" y="716661"/>
                  <a:pt x="3842766" y="714566"/>
                </a:cubicBezTo>
                <a:cubicBezTo>
                  <a:pt x="3867626" y="712946"/>
                  <a:pt x="3892582" y="711899"/>
                  <a:pt x="3917347" y="709898"/>
                </a:cubicBezTo>
                <a:cubicBezTo>
                  <a:pt x="3945446" y="707517"/>
                  <a:pt x="3973449" y="704279"/>
                  <a:pt x="4001548" y="701612"/>
                </a:cubicBezTo>
                <a:cubicBezTo>
                  <a:pt x="4007644" y="701040"/>
                  <a:pt x="4013835" y="701612"/>
                  <a:pt x="4021836" y="701612"/>
                </a:cubicBezTo>
                <a:cubicBezTo>
                  <a:pt x="4020788" y="716661"/>
                  <a:pt x="4020026" y="731139"/>
                  <a:pt x="4018598" y="745427"/>
                </a:cubicBezTo>
                <a:cubicBezTo>
                  <a:pt x="4016883" y="762572"/>
                  <a:pt x="4014407" y="779621"/>
                  <a:pt x="4012406" y="796671"/>
                </a:cubicBezTo>
                <a:cubicBezTo>
                  <a:pt x="4005644" y="854297"/>
                  <a:pt x="3999738" y="912019"/>
                  <a:pt x="3991737" y="969455"/>
                </a:cubicBezTo>
                <a:cubicBezTo>
                  <a:pt x="3987165" y="1002602"/>
                  <a:pt x="3964496" y="1020890"/>
                  <a:pt x="3933254" y="1029748"/>
                </a:cubicBezTo>
                <a:cubicBezTo>
                  <a:pt x="3921062" y="1033177"/>
                  <a:pt x="3909251" y="1037749"/>
                  <a:pt x="3897059" y="1040797"/>
                </a:cubicBezTo>
                <a:cubicBezTo>
                  <a:pt x="3881057" y="1044797"/>
                  <a:pt x="3864864" y="1047464"/>
                  <a:pt x="3848767" y="1051179"/>
                </a:cubicBezTo>
                <a:cubicBezTo>
                  <a:pt x="3838766" y="1053560"/>
                  <a:pt x="3829145" y="1057275"/>
                  <a:pt x="3819239" y="1059656"/>
                </a:cubicBezTo>
                <a:cubicBezTo>
                  <a:pt x="3809905" y="1061847"/>
                  <a:pt x="3800380" y="1062990"/>
                  <a:pt x="3791045" y="1064895"/>
                </a:cubicBezTo>
                <a:cubicBezTo>
                  <a:pt x="3779615" y="1067086"/>
                  <a:pt x="3768185" y="1069658"/>
                  <a:pt x="3756660" y="1071848"/>
                </a:cubicBezTo>
                <a:cubicBezTo>
                  <a:pt x="3744944" y="1074134"/>
                  <a:pt x="3733133" y="1077944"/>
                  <a:pt x="3721418" y="1078040"/>
                </a:cubicBezTo>
                <a:cubicBezTo>
                  <a:pt x="3540538" y="1079659"/>
                  <a:pt x="3359563" y="1081754"/>
                  <a:pt x="3178683" y="1081850"/>
                </a:cubicBezTo>
                <a:cubicBezTo>
                  <a:pt x="2596325" y="1082326"/>
                  <a:pt x="2013966" y="1082040"/>
                  <a:pt x="1431608" y="1081850"/>
                </a:cubicBezTo>
                <a:cubicBezTo>
                  <a:pt x="1058990" y="1081850"/>
                  <a:pt x="686276" y="1081564"/>
                  <a:pt x="313658" y="1081564"/>
                </a:cubicBezTo>
                <a:cubicBezTo>
                  <a:pt x="284607" y="1081564"/>
                  <a:pt x="256032" y="1080611"/>
                  <a:pt x="227362" y="1074134"/>
                </a:cubicBezTo>
                <a:cubicBezTo>
                  <a:pt x="214217" y="1071086"/>
                  <a:pt x="199358" y="1075468"/>
                  <a:pt x="185357" y="1075754"/>
                </a:cubicBezTo>
                <a:cubicBezTo>
                  <a:pt x="173450" y="1075944"/>
                  <a:pt x="161449" y="1075277"/>
                  <a:pt x="149447" y="1074611"/>
                </a:cubicBezTo>
                <a:cubicBezTo>
                  <a:pt x="138398" y="1073944"/>
                  <a:pt x="127159" y="1073658"/>
                  <a:pt x="116205" y="1071753"/>
                </a:cubicBezTo>
                <a:cubicBezTo>
                  <a:pt x="86963" y="1066800"/>
                  <a:pt x="71152" y="1046893"/>
                  <a:pt x="64484" y="1020032"/>
                </a:cubicBezTo>
                <a:cubicBezTo>
                  <a:pt x="60293" y="1003268"/>
                  <a:pt x="57722" y="985266"/>
                  <a:pt x="59150" y="968216"/>
                </a:cubicBezTo>
                <a:cubicBezTo>
                  <a:pt x="61627" y="937927"/>
                  <a:pt x="73247" y="910400"/>
                  <a:pt x="90106" y="884492"/>
                </a:cubicBezTo>
                <a:cubicBezTo>
                  <a:pt x="102680" y="865251"/>
                  <a:pt x="112014" y="843725"/>
                  <a:pt x="121920" y="822770"/>
                </a:cubicBezTo>
                <a:cubicBezTo>
                  <a:pt x="126016" y="813911"/>
                  <a:pt x="128302" y="806196"/>
                  <a:pt x="113443" y="801243"/>
                </a:cubicBezTo>
                <a:cubicBezTo>
                  <a:pt x="88487" y="792766"/>
                  <a:pt x="64961" y="780193"/>
                  <a:pt x="40862" y="769239"/>
                </a:cubicBezTo>
                <a:cubicBezTo>
                  <a:pt x="38672" y="768287"/>
                  <a:pt x="36767" y="766477"/>
                  <a:pt x="34957" y="764858"/>
                </a:cubicBezTo>
                <a:cubicBezTo>
                  <a:pt x="26861" y="757619"/>
                  <a:pt x="19145" y="749999"/>
                  <a:pt x="10859" y="742950"/>
                </a:cubicBezTo>
                <a:cubicBezTo>
                  <a:pt x="-1143" y="732854"/>
                  <a:pt x="953" y="719042"/>
                  <a:pt x="0" y="705898"/>
                </a:cubicBezTo>
                <a:lnTo>
                  <a:pt x="8763" y="709612"/>
                </a:lnTo>
                <a:cubicBezTo>
                  <a:pt x="26099" y="711422"/>
                  <a:pt x="41624" y="712851"/>
                  <a:pt x="57150" y="714661"/>
                </a:cubicBezTo>
                <a:cubicBezTo>
                  <a:pt x="66104" y="715709"/>
                  <a:pt x="74962" y="717518"/>
                  <a:pt x="83915" y="718757"/>
                </a:cubicBezTo>
                <a:cubicBezTo>
                  <a:pt x="93536" y="720185"/>
                  <a:pt x="99060" y="717042"/>
                  <a:pt x="96107" y="706279"/>
                </a:cubicBezTo>
                <a:cubicBezTo>
                  <a:pt x="110490" y="706279"/>
                  <a:pt x="124111" y="705707"/>
                  <a:pt x="137636" y="706469"/>
                </a:cubicBezTo>
                <a:cubicBezTo>
                  <a:pt x="146685" y="707041"/>
                  <a:pt x="152495" y="704374"/>
                  <a:pt x="157544" y="696754"/>
                </a:cubicBezTo>
                <a:cubicBezTo>
                  <a:pt x="161354" y="690992"/>
                  <a:pt x="166783" y="687467"/>
                  <a:pt x="172998" y="686158"/>
                </a:cubicBezTo>
                <a:lnTo>
                  <a:pt x="192861" y="688807"/>
                </a:lnTo>
                <a:lnTo>
                  <a:pt x="179439" y="695432"/>
                </a:lnTo>
                <a:cubicBezTo>
                  <a:pt x="176379" y="699612"/>
                  <a:pt x="174117" y="704755"/>
                  <a:pt x="170307" y="708089"/>
                </a:cubicBezTo>
                <a:cubicBezTo>
                  <a:pt x="167735" y="710375"/>
                  <a:pt x="167640" y="715423"/>
                  <a:pt x="166116" y="719995"/>
                </a:cubicBezTo>
                <a:cubicBezTo>
                  <a:pt x="165068" y="717328"/>
                  <a:pt x="164211" y="715137"/>
                  <a:pt x="163830" y="713994"/>
                </a:cubicBezTo>
                <a:cubicBezTo>
                  <a:pt x="157925" y="716471"/>
                  <a:pt x="152591" y="719233"/>
                  <a:pt x="146971" y="720662"/>
                </a:cubicBezTo>
                <a:cubicBezTo>
                  <a:pt x="144685" y="721233"/>
                  <a:pt x="141637" y="718661"/>
                  <a:pt x="138970" y="717518"/>
                </a:cubicBezTo>
                <a:cubicBezTo>
                  <a:pt x="137255" y="716756"/>
                  <a:pt x="134303" y="714851"/>
                  <a:pt x="134017" y="715232"/>
                </a:cubicBezTo>
                <a:cubicBezTo>
                  <a:pt x="123635" y="728853"/>
                  <a:pt x="109252" y="716756"/>
                  <a:pt x="97536" y="720947"/>
                </a:cubicBezTo>
                <a:cubicBezTo>
                  <a:pt x="96869" y="721233"/>
                  <a:pt x="96203" y="721519"/>
                  <a:pt x="95060" y="722090"/>
                </a:cubicBezTo>
                <a:cubicBezTo>
                  <a:pt x="95060" y="730377"/>
                  <a:pt x="99822" y="734568"/>
                  <a:pt x="107537" y="735425"/>
                </a:cubicBezTo>
                <a:cubicBezTo>
                  <a:pt x="129826" y="737997"/>
                  <a:pt x="152114" y="741331"/>
                  <a:pt x="174498" y="742379"/>
                </a:cubicBezTo>
                <a:cubicBezTo>
                  <a:pt x="245364" y="745808"/>
                  <a:pt x="316325" y="748379"/>
                  <a:pt x="387191" y="751142"/>
                </a:cubicBezTo>
                <a:cubicBezTo>
                  <a:pt x="423767" y="752570"/>
                  <a:pt x="460343" y="754190"/>
                  <a:pt x="496919" y="755142"/>
                </a:cubicBezTo>
                <a:cubicBezTo>
                  <a:pt x="600361" y="757714"/>
                  <a:pt x="703898" y="760285"/>
                  <a:pt x="807339" y="762381"/>
                </a:cubicBezTo>
                <a:cubicBezTo>
                  <a:pt x="908114" y="764381"/>
                  <a:pt x="1008888" y="766667"/>
                  <a:pt x="1109663" y="767239"/>
                </a:cubicBezTo>
                <a:cubicBezTo>
                  <a:pt x="1283399" y="768191"/>
                  <a:pt x="1457230" y="768096"/>
                  <a:pt x="1630966" y="768191"/>
                </a:cubicBezTo>
                <a:cubicBezTo>
                  <a:pt x="1751076" y="768191"/>
                  <a:pt x="1871186" y="768001"/>
                  <a:pt x="1991297" y="767810"/>
                </a:cubicBezTo>
                <a:cubicBezTo>
                  <a:pt x="2001107" y="767810"/>
                  <a:pt x="2011394" y="768668"/>
                  <a:pt x="2020729" y="766286"/>
                </a:cubicBezTo>
                <a:cubicBezTo>
                  <a:pt x="2032826" y="763238"/>
                  <a:pt x="2044256" y="767715"/>
                  <a:pt x="2056257" y="766191"/>
                </a:cubicBezTo>
                <a:cubicBezTo>
                  <a:pt x="2069306" y="764477"/>
                  <a:pt x="2082832" y="766477"/>
                  <a:pt x="2096167" y="766477"/>
                </a:cubicBezTo>
                <a:cubicBezTo>
                  <a:pt x="2110073" y="766477"/>
                  <a:pt x="2123885" y="766286"/>
                  <a:pt x="2137791" y="766191"/>
                </a:cubicBezTo>
                <a:cubicBezTo>
                  <a:pt x="2151317" y="766191"/>
                  <a:pt x="2164842" y="766096"/>
                  <a:pt x="2178272" y="766001"/>
                </a:cubicBezTo>
                <a:cubicBezTo>
                  <a:pt x="2192179" y="766001"/>
                  <a:pt x="2205990" y="766191"/>
                  <a:pt x="2219897" y="766001"/>
                </a:cubicBezTo>
                <a:cubicBezTo>
                  <a:pt x="2277332" y="765334"/>
                  <a:pt x="2334768" y="765048"/>
                  <a:pt x="2392204" y="763334"/>
                </a:cubicBezTo>
                <a:cubicBezTo>
                  <a:pt x="2406682" y="762857"/>
                  <a:pt x="2421160" y="762476"/>
                  <a:pt x="2435638" y="762191"/>
                </a:cubicBezTo>
                <a:cubicBezTo>
                  <a:pt x="2451354" y="761810"/>
                  <a:pt x="2467070" y="761905"/>
                  <a:pt x="2482692" y="761714"/>
                </a:cubicBezTo>
                <a:cubicBezTo>
                  <a:pt x="2498027" y="761619"/>
                  <a:pt x="2513362" y="761619"/>
                  <a:pt x="2528697" y="761429"/>
                </a:cubicBezTo>
                <a:cubicBezTo>
                  <a:pt x="2544413" y="761238"/>
                  <a:pt x="2560130" y="761143"/>
                  <a:pt x="2575846" y="760667"/>
                </a:cubicBezTo>
                <a:cubicBezTo>
                  <a:pt x="2604326" y="759809"/>
                  <a:pt x="2632710" y="759047"/>
                  <a:pt x="2661095" y="757523"/>
                </a:cubicBezTo>
                <a:cubicBezTo>
                  <a:pt x="2665095" y="757333"/>
                  <a:pt x="2668810" y="753142"/>
                  <a:pt x="2672620" y="750856"/>
                </a:cubicBezTo>
                <a:lnTo>
                  <a:pt x="2672620" y="756285"/>
                </a:lnTo>
                <a:cubicBezTo>
                  <a:pt x="2709291" y="756285"/>
                  <a:pt x="2745677" y="756380"/>
                  <a:pt x="2781967" y="756285"/>
                </a:cubicBezTo>
                <a:cubicBezTo>
                  <a:pt x="2801684" y="756190"/>
                  <a:pt x="2821400" y="755523"/>
                  <a:pt x="2841117" y="755047"/>
                </a:cubicBezTo>
                <a:cubicBezTo>
                  <a:pt x="2853881" y="754761"/>
                  <a:pt x="2866263" y="751523"/>
                  <a:pt x="2879408" y="753142"/>
                </a:cubicBezTo>
                <a:cubicBezTo>
                  <a:pt x="2893409" y="754856"/>
                  <a:pt x="2907792" y="753237"/>
                  <a:pt x="2922080" y="753142"/>
                </a:cubicBezTo>
                <a:cubicBezTo>
                  <a:pt x="2935986" y="752951"/>
                  <a:pt x="2949797" y="752856"/>
                  <a:pt x="2963704" y="752475"/>
                </a:cubicBezTo>
                <a:cubicBezTo>
                  <a:pt x="3024854" y="750665"/>
                  <a:pt x="3086005" y="748665"/>
                  <a:pt x="3147251" y="746855"/>
                </a:cubicBezTo>
                <a:cubicBezTo>
                  <a:pt x="3182303" y="745808"/>
                  <a:pt x="3217450" y="745522"/>
                  <a:pt x="3252597" y="744284"/>
                </a:cubicBezTo>
                <a:cubicBezTo>
                  <a:pt x="3305842" y="742379"/>
                  <a:pt x="3359087" y="739807"/>
                  <a:pt x="3412331" y="737521"/>
                </a:cubicBezTo>
                <a:cubicBezTo>
                  <a:pt x="3413284" y="737521"/>
                  <a:pt x="3414236" y="737045"/>
                  <a:pt x="3413951" y="737140"/>
                </a:cubicBezTo>
                <a:cubicBezTo>
                  <a:pt x="3413951" y="733997"/>
                  <a:pt x="3413951" y="731520"/>
                  <a:pt x="3413951" y="729044"/>
                </a:cubicBezTo>
                <a:lnTo>
                  <a:pt x="3415299" y="692274"/>
                </a:lnTo>
                <a:lnTo>
                  <a:pt x="3415284" y="696563"/>
                </a:lnTo>
                <a:cubicBezTo>
                  <a:pt x="3416522" y="696944"/>
                  <a:pt x="3417761" y="697230"/>
                  <a:pt x="3418999" y="697611"/>
                </a:cubicBezTo>
                <a:cubicBezTo>
                  <a:pt x="3420523" y="693610"/>
                  <a:pt x="3423476" y="689515"/>
                  <a:pt x="3423380" y="685514"/>
                </a:cubicBezTo>
                <a:close/>
                <a:moveTo>
                  <a:pt x="710565" y="681799"/>
                </a:moveTo>
                <a:lnTo>
                  <a:pt x="747999" y="681799"/>
                </a:lnTo>
                <a:cubicBezTo>
                  <a:pt x="747363" y="686816"/>
                  <a:pt x="742062" y="689260"/>
                  <a:pt x="732092" y="689133"/>
                </a:cubicBezTo>
                <a:cubicBezTo>
                  <a:pt x="725329" y="689133"/>
                  <a:pt x="718566" y="689133"/>
                  <a:pt x="711232" y="689133"/>
                </a:cubicBezTo>
                <a:cubicBezTo>
                  <a:pt x="711041" y="687324"/>
                  <a:pt x="710756" y="684561"/>
                  <a:pt x="710565" y="681799"/>
                </a:cubicBezTo>
                <a:close/>
                <a:moveTo>
                  <a:pt x="823246" y="681704"/>
                </a:moveTo>
                <a:cubicBezTo>
                  <a:pt x="826008" y="681704"/>
                  <a:pt x="828675" y="685419"/>
                  <a:pt x="831437" y="687515"/>
                </a:cubicBezTo>
                <a:cubicBezTo>
                  <a:pt x="828675" y="688753"/>
                  <a:pt x="826008" y="690753"/>
                  <a:pt x="823151" y="691039"/>
                </a:cubicBezTo>
                <a:cubicBezTo>
                  <a:pt x="813149" y="691896"/>
                  <a:pt x="803148" y="692182"/>
                  <a:pt x="792480" y="692753"/>
                </a:cubicBezTo>
                <a:cubicBezTo>
                  <a:pt x="792861" y="690753"/>
                  <a:pt x="793528" y="687038"/>
                  <a:pt x="794195" y="683038"/>
                </a:cubicBezTo>
                <a:cubicBezTo>
                  <a:pt x="804577" y="682466"/>
                  <a:pt x="813911" y="681419"/>
                  <a:pt x="823246" y="681704"/>
                </a:cubicBezTo>
                <a:close/>
                <a:moveTo>
                  <a:pt x="3853434" y="679989"/>
                </a:moveTo>
                <a:cubicBezTo>
                  <a:pt x="3870770" y="680656"/>
                  <a:pt x="3888105" y="683609"/>
                  <a:pt x="3905441" y="685038"/>
                </a:cubicBezTo>
                <a:cubicBezTo>
                  <a:pt x="3914204" y="685704"/>
                  <a:pt x="3922967" y="685133"/>
                  <a:pt x="3932206" y="687514"/>
                </a:cubicBezTo>
                <a:cubicBezTo>
                  <a:pt x="3927062" y="688562"/>
                  <a:pt x="3921824" y="690372"/>
                  <a:pt x="3916680" y="690562"/>
                </a:cubicBezTo>
                <a:cubicBezTo>
                  <a:pt x="3870770" y="692467"/>
                  <a:pt x="3824859" y="694277"/>
                  <a:pt x="3778949" y="695610"/>
                </a:cubicBezTo>
                <a:cubicBezTo>
                  <a:pt x="3763518" y="696087"/>
                  <a:pt x="3747992" y="694277"/>
                  <a:pt x="3732562" y="695134"/>
                </a:cubicBezTo>
                <a:cubicBezTo>
                  <a:pt x="3717036" y="695991"/>
                  <a:pt x="3701701" y="698849"/>
                  <a:pt x="3686270" y="700849"/>
                </a:cubicBezTo>
                <a:cubicBezTo>
                  <a:pt x="3685604" y="700849"/>
                  <a:pt x="3684937" y="701516"/>
                  <a:pt x="3684175" y="701516"/>
                </a:cubicBezTo>
                <a:lnTo>
                  <a:pt x="3615976" y="701516"/>
                </a:lnTo>
                <a:cubicBezTo>
                  <a:pt x="3615690" y="699325"/>
                  <a:pt x="3615309" y="696182"/>
                  <a:pt x="3614928" y="693039"/>
                </a:cubicBezTo>
                <a:cubicBezTo>
                  <a:pt x="3603784" y="694277"/>
                  <a:pt x="3593021" y="695515"/>
                  <a:pt x="3581591" y="696753"/>
                </a:cubicBezTo>
                <a:cubicBezTo>
                  <a:pt x="3578257" y="707517"/>
                  <a:pt x="3575590" y="708469"/>
                  <a:pt x="3552539" y="705135"/>
                </a:cubicBezTo>
                <a:cubicBezTo>
                  <a:pt x="3551777" y="701040"/>
                  <a:pt x="3551015" y="696944"/>
                  <a:pt x="3550158" y="692181"/>
                </a:cubicBezTo>
                <a:cubicBezTo>
                  <a:pt x="3555111" y="690657"/>
                  <a:pt x="3559397" y="688562"/>
                  <a:pt x="3561112" y="696753"/>
                </a:cubicBezTo>
                <a:cubicBezTo>
                  <a:pt x="3561588" y="699039"/>
                  <a:pt x="3566255" y="700563"/>
                  <a:pt x="3570827" y="703516"/>
                </a:cubicBezTo>
                <a:cubicBezTo>
                  <a:pt x="3570827" y="692753"/>
                  <a:pt x="3573209" y="687419"/>
                  <a:pt x="3582638" y="690657"/>
                </a:cubicBezTo>
                <a:cubicBezTo>
                  <a:pt x="3583877" y="691134"/>
                  <a:pt x="3586258" y="689419"/>
                  <a:pt x="3587687" y="688181"/>
                </a:cubicBezTo>
                <a:cubicBezTo>
                  <a:pt x="3593973" y="682656"/>
                  <a:pt x="3605784" y="682085"/>
                  <a:pt x="3612833" y="687038"/>
                </a:cubicBezTo>
                <a:cubicBezTo>
                  <a:pt x="3614166" y="687990"/>
                  <a:pt x="3615785" y="688943"/>
                  <a:pt x="3617309" y="688943"/>
                </a:cubicBezTo>
                <a:cubicBezTo>
                  <a:pt x="3631502" y="688943"/>
                  <a:pt x="3645789" y="688371"/>
                  <a:pt x="3659981" y="688657"/>
                </a:cubicBezTo>
                <a:cubicBezTo>
                  <a:pt x="3665887" y="688752"/>
                  <a:pt x="3671792" y="690467"/>
                  <a:pt x="3678936" y="691610"/>
                </a:cubicBezTo>
                <a:cubicBezTo>
                  <a:pt x="3678841" y="692277"/>
                  <a:pt x="3679317" y="689800"/>
                  <a:pt x="3679888" y="687038"/>
                </a:cubicBezTo>
                <a:cubicBezTo>
                  <a:pt x="3687699" y="686085"/>
                  <a:pt x="3695795" y="685038"/>
                  <a:pt x="3704368" y="683990"/>
                </a:cubicBezTo>
                <a:cubicBezTo>
                  <a:pt x="3705035" y="687228"/>
                  <a:pt x="3705606" y="689800"/>
                  <a:pt x="3706273" y="692562"/>
                </a:cubicBezTo>
                <a:lnTo>
                  <a:pt x="3745802" y="692562"/>
                </a:lnTo>
                <a:cubicBezTo>
                  <a:pt x="3748087" y="682371"/>
                  <a:pt x="3757708" y="678751"/>
                  <a:pt x="3769043" y="682847"/>
                </a:cubicBezTo>
                <a:cubicBezTo>
                  <a:pt x="3774853" y="684942"/>
                  <a:pt x="3781044" y="687609"/>
                  <a:pt x="3786187" y="680751"/>
                </a:cubicBezTo>
                <a:cubicBezTo>
                  <a:pt x="3787045" y="679608"/>
                  <a:pt x="3790093" y="679894"/>
                  <a:pt x="3792093" y="680085"/>
                </a:cubicBezTo>
                <a:cubicBezTo>
                  <a:pt x="3798856" y="680656"/>
                  <a:pt x="3805619" y="682085"/>
                  <a:pt x="3812381" y="681990"/>
                </a:cubicBezTo>
                <a:cubicBezTo>
                  <a:pt x="3826097" y="681704"/>
                  <a:pt x="3839813" y="679418"/>
                  <a:pt x="3853434" y="679989"/>
                </a:cubicBezTo>
                <a:close/>
                <a:moveTo>
                  <a:pt x="3125724" y="669322"/>
                </a:moveTo>
                <a:cubicBezTo>
                  <a:pt x="3125819" y="669322"/>
                  <a:pt x="3125819" y="669989"/>
                  <a:pt x="3125819" y="670274"/>
                </a:cubicBezTo>
                <a:lnTo>
                  <a:pt x="3121375" y="669430"/>
                </a:lnTo>
                <a:close/>
                <a:moveTo>
                  <a:pt x="2142649" y="669322"/>
                </a:moveTo>
                <a:lnTo>
                  <a:pt x="2153317" y="669322"/>
                </a:lnTo>
                <a:lnTo>
                  <a:pt x="2153317" y="680847"/>
                </a:lnTo>
                <a:lnTo>
                  <a:pt x="2142649" y="680847"/>
                </a:lnTo>
                <a:close/>
                <a:moveTo>
                  <a:pt x="2200180" y="669036"/>
                </a:moveTo>
                <a:lnTo>
                  <a:pt x="2215611" y="669036"/>
                </a:lnTo>
                <a:cubicBezTo>
                  <a:pt x="2214277" y="673513"/>
                  <a:pt x="2213705" y="677609"/>
                  <a:pt x="2211801" y="680847"/>
                </a:cubicBezTo>
                <a:cubicBezTo>
                  <a:pt x="2211134" y="681990"/>
                  <a:pt x="2205705" y="682276"/>
                  <a:pt x="2205038" y="681323"/>
                </a:cubicBezTo>
                <a:cubicBezTo>
                  <a:pt x="2202942" y="678085"/>
                  <a:pt x="2201990" y="673989"/>
                  <a:pt x="2200180" y="669036"/>
                </a:cubicBezTo>
                <a:close/>
                <a:moveTo>
                  <a:pt x="2233994" y="666845"/>
                </a:moveTo>
                <a:cubicBezTo>
                  <a:pt x="2233994" y="671417"/>
                  <a:pt x="2235042" y="675703"/>
                  <a:pt x="2233613" y="678847"/>
                </a:cubicBezTo>
                <a:cubicBezTo>
                  <a:pt x="2232660" y="680942"/>
                  <a:pt x="2227993" y="681228"/>
                  <a:pt x="2224088" y="682561"/>
                </a:cubicBezTo>
                <a:lnTo>
                  <a:pt x="2224088" y="667512"/>
                </a:lnTo>
                <a:cubicBezTo>
                  <a:pt x="2227326" y="667321"/>
                  <a:pt x="2230279" y="667131"/>
                  <a:pt x="2233994" y="666845"/>
                </a:cubicBezTo>
                <a:close/>
                <a:moveTo>
                  <a:pt x="2295430" y="666464"/>
                </a:moveTo>
                <a:lnTo>
                  <a:pt x="2295430" y="679132"/>
                </a:lnTo>
                <a:lnTo>
                  <a:pt x="2286000" y="679132"/>
                </a:lnTo>
                <a:lnTo>
                  <a:pt x="2286000" y="667036"/>
                </a:lnTo>
                <a:cubicBezTo>
                  <a:pt x="2289048" y="666845"/>
                  <a:pt x="2292096" y="666655"/>
                  <a:pt x="2295430" y="666464"/>
                </a:cubicBezTo>
                <a:close/>
                <a:moveTo>
                  <a:pt x="2275808" y="666178"/>
                </a:moveTo>
                <a:lnTo>
                  <a:pt x="2275808" y="666273"/>
                </a:lnTo>
                <a:lnTo>
                  <a:pt x="2275808" y="679322"/>
                </a:lnTo>
                <a:cubicBezTo>
                  <a:pt x="2272570" y="679513"/>
                  <a:pt x="2269522" y="679703"/>
                  <a:pt x="2265807" y="679894"/>
                </a:cubicBezTo>
                <a:lnTo>
                  <a:pt x="2265807" y="667035"/>
                </a:lnTo>
                <a:cubicBezTo>
                  <a:pt x="2268760" y="666845"/>
                  <a:pt x="2271808" y="666559"/>
                  <a:pt x="2275808" y="666178"/>
                </a:cubicBezTo>
                <a:close/>
                <a:moveTo>
                  <a:pt x="2531078" y="665416"/>
                </a:moveTo>
                <a:cubicBezTo>
                  <a:pt x="2531078" y="665416"/>
                  <a:pt x="2531554" y="665416"/>
                  <a:pt x="2531745" y="665416"/>
                </a:cubicBezTo>
                <a:lnTo>
                  <a:pt x="2531745" y="669893"/>
                </a:lnTo>
                <a:lnTo>
                  <a:pt x="2531078" y="669893"/>
                </a:lnTo>
                <a:close/>
                <a:moveTo>
                  <a:pt x="2356771" y="665416"/>
                </a:moveTo>
                <a:lnTo>
                  <a:pt x="2356771" y="677513"/>
                </a:lnTo>
                <a:lnTo>
                  <a:pt x="2346769" y="677513"/>
                </a:lnTo>
                <a:cubicBezTo>
                  <a:pt x="2346769" y="670369"/>
                  <a:pt x="2343436" y="661797"/>
                  <a:pt x="2356771" y="665416"/>
                </a:cubicBezTo>
                <a:close/>
                <a:moveTo>
                  <a:pt x="2336863" y="665035"/>
                </a:moveTo>
                <a:lnTo>
                  <a:pt x="2336863" y="678465"/>
                </a:lnTo>
                <a:lnTo>
                  <a:pt x="2326767" y="678465"/>
                </a:lnTo>
                <a:lnTo>
                  <a:pt x="2326767" y="665702"/>
                </a:lnTo>
                <a:cubicBezTo>
                  <a:pt x="2329910" y="665511"/>
                  <a:pt x="2332958" y="665321"/>
                  <a:pt x="2336863" y="665035"/>
                </a:cubicBezTo>
                <a:close/>
                <a:moveTo>
                  <a:pt x="2388108" y="664940"/>
                </a:moveTo>
                <a:lnTo>
                  <a:pt x="2398395" y="664940"/>
                </a:lnTo>
                <a:lnTo>
                  <a:pt x="2398395" y="676941"/>
                </a:lnTo>
                <a:lnTo>
                  <a:pt x="2388108" y="676941"/>
                </a:lnTo>
                <a:close/>
                <a:moveTo>
                  <a:pt x="2367153" y="664940"/>
                </a:moveTo>
                <a:lnTo>
                  <a:pt x="2378107" y="664940"/>
                </a:lnTo>
                <a:lnTo>
                  <a:pt x="2378107" y="677227"/>
                </a:lnTo>
                <a:lnTo>
                  <a:pt x="2367153" y="677227"/>
                </a:lnTo>
                <a:close/>
                <a:moveTo>
                  <a:pt x="2445395" y="664654"/>
                </a:moveTo>
                <a:lnTo>
                  <a:pt x="2460783" y="664654"/>
                </a:lnTo>
                <a:cubicBezTo>
                  <a:pt x="2459736" y="668845"/>
                  <a:pt x="2459355" y="672941"/>
                  <a:pt x="2457640" y="676275"/>
                </a:cubicBezTo>
                <a:cubicBezTo>
                  <a:pt x="2456974" y="677513"/>
                  <a:pt x="2451544" y="678084"/>
                  <a:pt x="2450877" y="677037"/>
                </a:cubicBezTo>
                <a:close/>
                <a:moveTo>
                  <a:pt x="2445353" y="664559"/>
                </a:moveTo>
                <a:lnTo>
                  <a:pt x="2445395" y="664654"/>
                </a:lnTo>
                <a:lnTo>
                  <a:pt x="2445353" y="664654"/>
                </a:lnTo>
                <a:close/>
                <a:moveTo>
                  <a:pt x="2417921" y="664178"/>
                </a:moveTo>
                <a:lnTo>
                  <a:pt x="2417921" y="676561"/>
                </a:lnTo>
                <a:lnTo>
                  <a:pt x="2408015" y="676561"/>
                </a:lnTo>
                <a:lnTo>
                  <a:pt x="2408015" y="665130"/>
                </a:lnTo>
                <a:cubicBezTo>
                  <a:pt x="2411158" y="664845"/>
                  <a:pt x="2414206" y="664559"/>
                  <a:pt x="2417921" y="664178"/>
                </a:cubicBezTo>
                <a:close/>
                <a:moveTo>
                  <a:pt x="2469642" y="662845"/>
                </a:moveTo>
                <a:lnTo>
                  <a:pt x="2479548" y="662845"/>
                </a:lnTo>
                <a:lnTo>
                  <a:pt x="2479548" y="675228"/>
                </a:lnTo>
                <a:lnTo>
                  <a:pt x="2469642" y="675228"/>
                </a:lnTo>
                <a:close/>
                <a:moveTo>
                  <a:pt x="194596" y="662844"/>
                </a:moveTo>
                <a:cubicBezTo>
                  <a:pt x="197548" y="664940"/>
                  <a:pt x="201739" y="667512"/>
                  <a:pt x="202311" y="670464"/>
                </a:cubicBezTo>
                <a:cubicBezTo>
                  <a:pt x="204025" y="679513"/>
                  <a:pt x="204501" y="688752"/>
                  <a:pt x="204883" y="697992"/>
                </a:cubicBezTo>
                <a:cubicBezTo>
                  <a:pt x="205263" y="704850"/>
                  <a:pt x="202787" y="712089"/>
                  <a:pt x="215265" y="709707"/>
                </a:cubicBezTo>
                <a:cubicBezTo>
                  <a:pt x="224123" y="707993"/>
                  <a:pt x="233743" y="710469"/>
                  <a:pt x="243268" y="711041"/>
                </a:cubicBezTo>
                <a:cubicBezTo>
                  <a:pt x="243935" y="714184"/>
                  <a:pt x="244697" y="717423"/>
                  <a:pt x="245173" y="719328"/>
                </a:cubicBezTo>
                <a:lnTo>
                  <a:pt x="265271" y="719328"/>
                </a:lnTo>
                <a:cubicBezTo>
                  <a:pt x="265557" y="716280"/>
                  <a:pt x="266033" y="711517"/>
                  <a:pt x="266223" y="709326"/>
                </a:cubicBezTo>
                <a:cubicBezTo>
                  <a:pt x="306514" y="710565"/>
                  <a:pt x="346615" y="711803"/>
                  <a:pt x="387191" y="713041"/>
                </a:cubicBezTo>
                <a:cubicBezTo>
                  <a:pt x="387572" y="706659"/>
                  <a:pt x="387858" y="701706"/>
                  <a:pt x="388144" y="698182"/>
                </a:cubicBezTo>
                <a:cubicBezTo>
                  <a:pt x="394144" y="695515"/>
                  <a:pt x="399383" y="693134"/>
                  <a:pt x="404527" y="690848"/>
                </a:cubicBezTo>
                <a:cubicBezTo>
                  <a:pt x="402812" y="689991"/>
                  <a:pt x="401098" y="689038"/>
                  <a:pt x="401574" y="689324"/>
                </a:cubicBezTo>
                <a:cubicBezTo>
                  <a:pt x="406051" y="689133"/>
                  <a:pt x="413290" y="688752"/>
                  <a:pt x="420433" y="688467"/>
                </a:cubicBezTo>
                <a:cubicBezTo>
                  <a:pt x="421005" y="689324"/>
                  <a:pt x="421481" y="690181"/>
                  <a:pt x="422053" y="691038"/>
                </a:cubicBezTo>
                <a:cubicBezTo>
                  <a:pt x="420052" y="692658"/>
                  <a:pt x="418243" y="695229"/>
                  <a:pt x="416052" y="695515"/>
                </a:cubicBezTo>
                <a:cubicBezTo>
                  <a:pt x="410337" y="696277"/>
                  <a:pt x="404431" y="695801"/>
                  <a:pt x="398716" y="696468"/>
                </a:cubicBezTo>
                <a:cubicBezTo>
                  <a:pt x="395764" y="696849"/>
                  <a:pt x="390810" y="698277"/>
                  <a:pt x="390620" y="699706"/>
                </a:cubicBezTo>
                <a:cubicBezTo>
                  <a:pt x="390144" y="703707"/>
                  <a:pt x="391192" y="708088"/>
                  <a:pt x="392620" y="711898"/>
                </a:cubicBezTo>
                <a:cubicBezTo>
                  <a:pt x="394144" y="715899"/>
                  <a:pt x="396811" y="719518"/>
                  <a:pt x="400240" y="725519"/>
                </a:cubicBezTo>
                <a:cubicBezTo>
                  <a:pt x="367855" y="723995"/>
                  <a:pt x="338995" y="722185"/>
                  <a:pt x="310134" y="721518"/>
                </a:cubicBezTo>
                <a:cubicBezTo>
                  <a:pt x="279368" y="720852"/>
                  <a:pt x="248507" y="721328"/>
                  <a:pt x="217360" y="721328"/>
                </a:cubicBezTo>
                <a:lnTo>
                  <a:pt x="217170" y="721518"/>
                </a:lnTo>
                <a:cubicBezTo>
                  <a:pt x="216027" y="719804"/>
                  <a:pt x="214217" y="717137"/>
                  <a:pt x="212502" y="714470"/>
                </a:cubicBezTo>
                <a:cubicBezTo>
                  <a:pt x="209835" y="716280"/>
                  <a:pt x="207359" y="719042"/>
                  <a:pt x="204311" y="719804"/>
                </a:cubicBezTo>
                <a:cubicBezTo>
                  <a:pt x="197644" y="721328"/>
                  <a:pt x="190785" y="721899"/>
                  <a:pt x="183356" y="722852"/>
                </a:cubicBezTo>
                <a:lnTo>
                  <a:pt x="183356" y="707707"/>
                </a:lnTo>
                <a:cubicBezTo>
                  <a:pt x="190119" y="708088"/>
                  <a:pt x="196786" y="708374"/>
                  <a:pt x="203930" y="708755"/>
                </a:cubicBezTo>
                <a:cubicBezTo>
                  <a:pt x="212788" y="695610"/>
                  <a:pt x="197644" y="688562"/>
                  <a:pt x="196120" y="677989"/>
                </a:cubicBezTo>
                <a:cubicBezTo>
                  <a:pt x="194881" y="679132"/>
                  <a:pt x="193643" y="680275"/>
                  <a:pt x="191547" y="682180"/>
                </a:cubicBezTo>
                <a:cubicBezTo>
                  <a:pt x="190881" y="676179"/>
                  <a:pt x="190023" y="670941"/>
                  <a:pt x="190023" y="665702"/>
                </a:cubicBezTo>
                <a:cubicBezTo>
                  <a:pt x="190023" y="664654"/>
                  <a:pt x="193929" y="662368"/>
                  <a:pt x="194596" y="662844"/>
                </a:cubicBezTo>
                <a:close/>
                <a:moveTo>
                  <a:pt x="2510885" y="662368"/>
                </a:moveTo>
                <a:lnTo>
                  <a:pt x="2521172" y="662368"/>
                </a:lnTo>
                <a:lnTo>
                  <a:pt x="2521172" y="674560"/>
                </a:lnTo>
                <a:lnTo>
                  <a:pt x="2510885" y="674560"/>
                </a:lnTo>
                <a:close/>
                <a:moveTo>
                  <a:pt x="1419606" y="662178"/>
                </a:moveTo>
                <a:lnTo>
                  <a:pt x="1419701" y="662178"/>
                </a:lnTo>
                <a:lnTo>
                  <a:pt x="1460564" y="662178"/>
                </a:lnTo>
                <a:lnTo>
                  <a:pt x="1460564" y="688372"/>
                </a:lnTo>
                <a:lnTo>
                  <a:pt x="1422368" y="688372"/>
                </a:lnTo>
                <a:cubicBezTo>
                  <a:pt x="1421511" y="680276"/>
                  <a:pt x="1420654" y="671893"/>
                  <a:pt x="1419606" y="662178"/>
                </a:cubicBezTo>
                <a:close/>
                <a:moveTo>
                  <a:pt x="2499074" y="661797"/>
                </a:moveTo>
                <a:lnTo>
                  <a:pt x="2499074" y="675608"/>
                </a:lnTo>
                <a:cubicBezTo>
                  <a:pt x="2495740" y="675418"/>
                  <a:pt x="2492406" y="675227"/>
                  <a:pt x="2489168" y="675037"/>
                </a:cubicBezTo>
                <a:lnTo>
                  <a:pt x="2489168" y="663130"/>
                </a:lnTo>
                <a:cubicBezTo>
                  <a:pt x="2492216" y="662749"/>
                  <a:pt x="2495264" y="662368"/>
                  <a:pt x="2499074" y="661797"/>
                </a:cubicBezTo>
                <a:close/>
                <a:moveTo>
                  <a:pt x="1462659" y="661797"/>
                </a:moveTo>
                <a:cubicBezTo>
                  <a:pt x="1474375" y="661797"/>
                  <a:pt x="1485519" y="661416"/>
                  <a:pt x="1496663" y="662083"/>
                </a:cubicBezTo>
                <a:cubicBezTo>
                  <a:pt x="1498949" y="662178"/>
                  <a:pt x="1502283" y="666084"/>
                  <a:pt x="1502759" y="668655"/>
                </a:cubicBezTo>
                <a:cubicBezTo>
                  <a:pt x="1503712" y="673513"/>
                  <a:pt x="1503331" y="678847"/>
                  <a:pt x="1502759" y="683800"/>
                </a:cubicBezTo>
                <a:cubicBezTo>
                  <a:pt x="1502569" y="685705"/>
                  <a:pt x="1500473" y="687420"/>
                  <a:pt x="1499235" y="689325"/>
                </a:cubicBezTo>
                <a:cubicBezTo>
                  <a:pt x="1497521" y="687515"/>
                  <a:pt x="1495234" y="686086"/>
                  <a:pt x="1494282" y="683895"/>
                </a:cubicBezTo>
                <a:cubicBezTo>
                  <a:pt x="1492377" y="679514"/>
                  <a:pt x="1491329" y="674847"/>
                  <a:pt x="1489901" y="670275"/>
                </a:cubicBezTo>
                <a:lnTo>
                  <a:pt x="1486757" y="670275"/>
                </a:lnTo>
                <a:cubicBezTo>
                  <a:pt x="1485043" y="675894"/>
                  <a:pt x="1483328" y="681514"/>
                  <a:pt x="1481328" y="688277"/>
                </a:cubicBezTo>
                <a:lnTo>
                  <a:pt x="1462659" y="688277"/>
                </a:lnTo>
                <a:close/>
                <a:moveTo>
                  <a:pt x="2570321" y="661035"/>
                </a:moveTo>
                <a:lnTo>
                  <a:pt x="2582608" y="661035"/>
                </a:lnTo>
                <a:cubicBezTo>
                  <a:pt x="2582894" y="664464"/>
                  <a:pt x="2583084" y="667893"/>
                  <a:pt x="2583370" y="672275"/>
                </a:cubicBezTo>
                <a:lnTo>
                  <a:pt x="2570321" y="672275"/>
                </a:lnTo>
                <a:close/>
                <a:moveTo>
                  <a:pt x="2632138" y="660940"/>
                </a:moveTo>
                <a:cubicBezTo>
                  <a:pt x="2643378" y="656939"/>
                  <a:pt x="2642711" y="664083"/>
                  <a:pt x="2641758" y="672560"/>
                </a:cubicBezTo>
                <a:lnTo>
                  <a:pt x="2632138" y="672560"/>
                </a:lnTo>
                <a:close/>
                <a:moveTo>
                  <a:pt x="2592610" y="660273"/>
                </a:moveTo>
                <a:lnTo>
                  <a:pt x="2602230" y="660273"/>
                </a:lnTo>
                <a:lnTo>
                  <a:pt x="2602230" y="672751"/>
                </a:lnTo>
                <a:lnTo>
                  <a:pt x="2592610" y="672751"/>
                </a:lnTo>
                <a:close/>
                <a:moveTo>
                  <a:pt x="2670143" y="660082"/>
                </a:moveTo>
                <a:lnTo>
                  <a:pt x="2683954" y="660082"/>
                </a:lnTo>
                <a:cubicBezTo>
                  <a:pt x="2683097" y="664273"/>
                  <a:pt x="2683002" y="668464"/>
                  <a:pt x="2681287" y="671703"/>
                </a:cubicBezTo>
                <a:cubicBezTo>
                  <a:pt x="2680621" y="672941"/>
                  <a:pt x="2674429" y="673131"/>
                  <a:pt x="2673763" y="672084"/>
                </a:cubicBezTo>
                <a:cubicBezTo>
                  <a:pt x="2671762" y="668655"/>
                  <a:pt x="2671286" y="664368"/>
                  <a:pt x="2670143" y="660082"/>
                </a:cubicBezTo>
                <a:close/>
                <a:moveTo>
                  <a:pt x="2621947" y="659892"/>
                </a:moveTo>
                <a:lnTo>
                  <a:pt x="2621947" y="672560"/>
                </a:lnTo>
                <a:cubicBezTo>
                  <a:pt x="2619089" y="672751"/>
                  <a:pt x="2616042" y="672846"/>
                  <a:pt x="2612041" y="673036"/>
                </a:cubicBezTo>
                <a:lnTo>
                  <a:pt x="2612041" y="660559"/>
                </a:lnTo>
                <a:cubicBezTo>
                  <a:pt x="2615375" y="660368"/>
                  <a:pt x="2618328" y="660178"/>
                  <a:pt x="2621947" y="659892"/>
                </a:cubicBezTo>
                <a:close/>
                <a:moveTo>
                  <a:pt x="1091565" y="659797"/>
                </a:moveTo>
                <a:lnTo>
                  <a:pt x="1131856" y="659797"/>
                </a:lnTo>
                <a:lnTo>
                  <a:pt x="1131856" y="685514"/>
                </a:lnTo>
                <a:cubicBezTo>
                  <a:pt x="1123664" y="686372"/>
                  <a:pt x="1118330" y="686848"/>
                  <a:pt x="1113758" y="678752"/>
                </a:cubicBezTo>
                <a:cubicBezTo>
                  <a:pt x="1111472" y="674751"/>
                  <a:pt x="1101471" y="675228"/>
                  <a:pt x="1092803" y="673227"/>
                </a:cubicBezTo>
                <a:cubicBezTo>
                  <a:pt x="1092613" y="670751"/>
                  <a:pt x="1092136" y="665703"/>
                  <a:pt x="1091565" y="659797"/>
                </a:cubicBezTo>
                <a:close/>
                <a:moveTo>
                  <a:pt x="2747772" y="658273"/>
                </a:moveTo>
                <a:lnTo>
                  <a:pt x="2757868" y="658273"/>
                </a:lnTo>
                <a:lnTo>
                  <a:pt x="2757868" y="670084"/>
                </a:lnTo>
                <a:cubicBezTo>
                  <a:pt x="2754630" y="670275"/>
                  <a:pt x="2751582" y="670370"/>
                  <a:pt x="2747772" y="670560"/>
                </a:cubicBezTo>
                <a:close/>
                <a:moveTo>
                  <a:pt x="2713673" y="657987"/>
                </a:moveTo>
                <a:lnTo>
                  <a:pt x="2724246" y="657987"/>
                </a:lnTo>
                <a:lnTo>
                  <a:pt x="2724246" y="670465"/>
                </a:lnTo>
                <a:cubicBezTo>
                  <a:pt x="2721102" y="670751"/>
                  <a:pt x="2717769" y="670941"/>
                  <a:pt x="2713673" y="671322"/>
                </a:cubicBezTo>
                <a:close/>
                <a:moveTo>
                  <a:pt x="2703100" y="657987"/>
                </a:moveTo>
                <a:lnTo>
                  <a:pt x="2703100" y="671036"/>
                </a:lnTo>
                <a:cubicBezTo>
                  <a:pt x="2700052" y="671227"/>
                  <a:pt x="2697004" y="671322"/>
                  <a:pt x="2692908" y="671512"/>
                </a:cubicBezTo>
                <a:lnTo>
                  <a:pt x="2692908" y="658463"/>
                </a:lnTo>
                <a:cubicBezTo>
                  <a:pt x="2696146" y="658273"/>
                  <a:pt x="2699385" y="658178"/>
                  <a:pt x="2703100" y="657987"/>
                </a:cubicBezTo>
                <a:close/>
                <a:moveTo>
                  <a:pt x="2868549" y="656272"/>
                </a:moveTo>
                <a:lnTo>
                  <a:pt x="2878645" y="656272"/>
                </a:lnTo>
                <a:cubicBezTo>
                  <a:pt x="2879408" y="663416"/>
                  <a:pt x="2880170" y="670369"/>
                  <a:pt x="2868549" y="668274"/>
                </a:cubicBezTo>
                <a:close/>
                <a:moveTo>
                  <a:pt x="2847975" y="656177"/>
                </a:moveTo>
                <a:lnTo>
                  <a:pt x="2859119" y="656177"/>
                </a:lnTo>
                <a:lnTo>
                  <a:pt x="2859119" y="667893"/>
                </a:lnTo>
                <a:lnTo>
                  <a:pt x="2859024" y="667893"/>
                </a:lnTo>
                <a:lnTo>
                  <a:pt x="2848546" y="667893"/>
                </a:lnTo>
                <a:cubicBezTo>
                  <a:pt x="2848356" y="664178"/>
                  <a:pt x="2848166" y="660463"/>
                  <a:pt x="2847975" y="656177"/>
                </a:cubicBezTo>
                <a:close/>
                <a:moveTo>
                  <a:pt x="2787777" y="656082"/>
                </a:moveTo>
                <a:lnTo>
                  <a:pt x="2799493" y="656082"/>
                </a:lnTo>
                <a:cubicBezTo>
                  <a:pt x="2799683" y="659987"/>
                  <a:pt x="2799874" y="663702"/>
                  <a:pt x="2800064" y="668084"/>
                </a:cubicBezTo>
                <a:lnTo>
                  <a:pt x="2787777" y="668084"/>
                </a:lnTo>
                <a:close/>
                <a:moveTo>
                  <a:pt x="2826925" y="655891"/>
                </a:moveTo>
                <a:lnTo>
                  <a:pt x="2839117" y="655891"/>
                </a:lnTo>
                <a:lnTo>
                  <a:pt x="2839117" y="655986"/>
                </a:lnTo>
                <a:lnTo>
                  <a:pt x="2839117" y="668178"/>
                </a:lnTo>
                <a:cubicBezTo>
                  <a:pt x="2835117" y="668369"/>
                  <a:pt x="2831402" y="668559"/>
                  <a:pt x="2826925" y="668750"/>
                </a:cubicBezTo>
                <a:close/>
                <a:moveTo>
                  <a:pt x="2819400" y="655510"/>
                </a:moveTo>
                <a:lnTo>
                  <a:pt x="2819400" y="668559"/>
                </a:lnTo>
                <a:cubicBezTo>
                  <a:pt x="2816067" y="668750"/>
                  <a:pt x="2812733" y="668845"/>
                  <a:pt x="2808923" y="669036"/>
                </a:cubicBezTo>
                <a:lnTo>
                  <a:pt x="2808923" y="656082"/>
                </a:lnTo>
                <a:cubicBezTo>
                  <a:pt x="2812161" y="655891"/>
                  <a:pt x="2815209" y="655796"/>
                  <a:pt x="2819400" y="655510"/>
                </a:cubicBezTo>
                <a:close/>
                <a:moveTo>
                  <a:pt x="2948022" y="653796"/>
                </a:moveTo>
                <a:lnTo>
                  <a:pt x="2963037" y="653796"/>
                </a:lnTo>
                <a:cubicBezTo>
                  <a:pt x="2961608" y="658368"/>
                  <a:pt x="2960941" y="662464"/>
                  <a:pt x="2959036" y="665703"/>
                </a:cubicBezTo>
                <a:cubicBezTo>
                  <a:pt x="2958369" y="666750"/>
                  <a:pt x="2953035" y="666845"/>
                  <a:pt x="2952369" y="665703"/>
                </a:cubicBezTo>
                <a:close/>
                <a:moveTo>
                  <a:pt x="2947987" y="653701"/>
                </a:moveTo>
                <a:lnTo>
                  <a:pt x="2948022" y="653796"/>
                </a:lnTo>
                <a:lnTo>
                  <a:pt x="2947892" y="653796"/>
                </a:lnTo>
                <a:close/>
                <a:moveTo>
                  <a:pt x="2885885" y="653701"/>
                </a:moveTo>
                <a:lnTo>
                  <a:pt x="2898172" y="653701"/>
                </a:lnTo>
                <a:cubicBezTo>
                  <a:pt x="2898553" y="657987"/>
                  <a:pt x="2899506" y="662178"/>
                  <a:pt x="2898744" y="665988"/>
                </a:cubicBezTo>
                <a:cubicBezTo>
                  <a:pt x="2898553" y="667226"/>
                  <a:pt x="2891886" y="668751"/>
                  <a:pt x="2891695" y="668465"/>
                </a:cubicBezTo>
                <a:cubicBezTo>
                  <a:pt x="2889505" y="664274"/>
                  <a:pt x="2888076" y="659606"/>
                  <a:pt x="2885885" y="653701"/>
                </a:cubicBezTo>
                <a:close/>
                <a:moveTo>
                  <a:pt x="2929223" y="653605"/>
                </a:moveTo>
                <a:lnTo>
                  <a:pt x="2941510" y="653605"/>
                </a:lnTo>
                <a:lnTo>
                  <a:pt x="2941510" y="665892"/>
                </a:lnTo>
                <a:cubicBezTo>
                  <a:pt x="2937891" y="666178"/>
                  <a:pt x="2934367" y="666369"/>
                  <a:pt x="2929794" y="666654"/>
                </a:cubicBezTo>
                <a:cubicBezTo>
                  <a:pt x="2929604" y="662463"/>
                  <a:pt x="2929414" y="658558"/>
                  <a:pt x="2929223" y="653605"/>
                </a:cubicBezTo>
                <a:close/>
                <a:moveTo>
                  <a:pt x="2910078" y="653510"/>
                </a:moveTo>
                <a:lnTo>
                  <a:pt x="2920270" y="653510"/>
                </a:lnTo>
                <a:lnTo>
                  <a:pt x="2920270" y="666178"/>
                </a:lnTo>
                <a:cubicBezTo>
                  <a:pt x="2917031" y="666369"/>
                  <a:pt x="2913888" y="666559"/>
                  <a:pt x="2910078" y="666750"/>
                </a:cubicBezTo>
                <a:close/>
                <a:moveTo>
                  <a:pt x="2971895" y="651986"/>
                </a:moveTo>
                <a:lnTo>
                  <a:pt x="2981515" y="651986"/>
                </a:lnTo>
                <a:cubicBezTo>
                  <a:pt x="2981706" y="655796"/>
                  <a:pt x="2981896" y="659701"/>
                  <a:pt x="2982087" y="664273"/>
                </a:cubicBezTo>
                <a:cubicBezTo>
                  <a:pt x="2978753" y="664559"/>
                  <a:pt x="2975705" y="664845"/>
                  <a:pt x="2971895" y="665226"/>
                </a:cubicBezTo>
                <a:close/>
                <a:moveTo>
                  <a:pt x="3002756" y="651129"/>
                </a:moveTo>
                <a:lnTo>
                  <a:pt x="3002756" y="664083"/>
                </a:lnTo>
                <a:cubicBezTo>
                  <a:pt x="2999136" y="664274"/>
                  <a:pt x="2995803" y="664464"/>
                  <a:pt x="2991802" y="664655"/>
                </a:cubicBezTo>
                <a:lnTo>
                  <a:pt x="2991802" y="651605"/>
                </a:lnTo>
                <a:cubicBezTo>
                  <a:pt x="2995326" y="651415"/>
                  <a:pt x="2998470" y="651320"/>
                  <a:pt x="3002756" y="651129"/>
                </a:cubicBezTo>
                <a:close/>
                <a:moveTo>
                  <a:pt x="999077" y="650081"/>
                </a:moveTo>
                <a:cubicBezTo>
                  <a:pt x="1005935" y="658082"/>
                  <a:pt x="1014888" y="655129"/>
                  <a:pt x="1023461" y="654939"/>
                </a:cubicBezTo>
                <a:cubicBezTo>
                  <a:pt x="1042130" y="654557"/>
                  <a:pt x="1060894" y="654843"/>
                  <a:pt x="1079659" y="656939"/>
                </a:cubicBezTo>
                <a:lnTo>
                  <a:pt x="1015651" y="656939"/>
                </a:lnTo>
                <a:lnTo>
                  <a:pt x="1015651" y="659606"/>
                </a:lnTo>
                <a:lnTo>
                  <a:pt x="1015746" y="659606"/>
                </a:lnTo>
                <a:lnTo>
                  <a:pt x="1049750" y="659606"/>
                </a:lnTo>
                <a:lnTo>
                  <a:pt x="1049654" y="659987"/>
                </a:lnTo>
                <a:lnTo>
                  <a:pt x="1090708" y="659987"/>
                </a:lnTo>
                <a:cubicBezTo>
                  <a:pt x="1090708" y="663892"/>
                  <a:pt x="1091279" y="667607"/>
                  <a:pt x="1090518" y="670941"/>
                </a:cubicBezTo>
                <a:cubicBezTo>
                  <a:pt x="1089851" y="674179"/>
                  <a:pt x="1087851" y="677227"/>
                  <a:pt x="1086422" y="680370"/>
                </a:cubicBezTo>
                <a:cubicBezTo>
                  <a:pt x="1083755" y="677989"/>
                  <a:pt x="1081183" y="675513"/>
                  <a:pt x="1076611" y="671322"/>
                </a:cubicBezTo>
                <a:cubicBezTo>
                  <a:pt x="1067943" y="669893"/>
                  <a:pt x="1071944" y="679228"/>
                  <a:pt x="1070420" y="685324"/>
                </a:cubicBezTo>
                <a:lnTo>
                  <a:pt x="1053275" y="685324"/>
                </a:lnTo>
                <a:lnTo>
                  <a:pt x="1049365" y="661136"/>
                </a:lnTo>
                <a:lnTo>
                  <a:pt x="1043273" y="685323"/>
                </a:lnTo>
                <a:lnTo>
                  <a:pt x="1027938" y="685323"/>
                </a:lnTo>
                <a:cubicBezTo>
                  <a:pt x="1026033" y="680942"/>
                  <a:pt x="1024032" y="676274"/>
                  <a:pt x="1020794" y="668750"/>
                </a:cubicBezTo>
                <a:cubicBezTo>
                  <a:pt x="1018603" y="674560"/>
                  <a:pt x="1017651" y="677799"/>
                  <a:pt x="1016222" y="680751"/>
                </a:cubicBezTo>
                <a:cubicBezTo>
                  <a:pt x="1015460" y="682371"/>
                  <a:pt x="1013841" y="683704"/>
                  <a:pt x="1012603" y="685133"/>
                </a:cubicBezTo>
                <a:cubicBezTo>
                  <a:pt x="1011269" y="683418"/>
                  <a:pt x="1008888" y="681799"/>
                  <a:pt x="1008697" y="679989"/>
                </a:cubicBezTo>
                <a:cubicBezTo>
                  <a:pt x="1008221" y="673131"/>
                  <a:pt x="1008507" y="666178"/>
                  <a:pt x="1007364" y="659225"/>
                </a:cubicBezTo>
                <a:lnTo>
                  <a:pt x="1007364" y="684085"/>
                </a:lnTo>
                <a:lnTo>
                  <a:pt x="940784" y="684085"/>
                </a:lnTo>
                <a:lnTo>
                  <a:pt x="940784" y="658177"/>
                </a:lnTo>
                <a:lnTo>
                  <a:pt x="998029" y="658177"/>
                </a:lnTo>
                <a:cubicBezTo>
                  <a:pt x="997553" y="655224"/>
                  <a:pt x="997172" y="652938"/>
                  <a:pt x="996791" y="650652"/>
                </a:cubicBezTo>
                <a:cubicBezTo>
                  <a:pt x="997839" y="650367"/>
                  <a:pt x="998886" y="649890"/>
                  <a:pt x="999077" y="650081"/>
                </a:cubicBezTo>
                <a:close/>
                <a:moveTo>
                  <a:pt x="2753011" y="645985"/>
                </a:moveTo>
                <a:cubicBezTo>
                  <a:pt x="2746819" y="648366"/>
                  <a:pt x="2741962" y="650271"/>
                  <a:pt x="2736342" y="652367"/>
                </a:cubicBezTo>
                <a:lnTo>
                  <a:pt x="2736342" y="693896"/>
                </a:lnTo>
                <a:cubicBezTo>
                  <a:pt x="2762441" y="693896"/>
                  <a:pt x="2787777" y="693896"/>
                  <a:pt x="2813209" y="693896"/>
                </a:cubicBezTo>
                <a:cubicBezTo>
                  <a:pt x="2815400" y="693896"/>
                  <a:pt x="2817590" y="693705"/>
                  <a:pt x="2819781" y="693705"/>
                </a:cubicBezTo>
                <a:cubicBezTo>
                  <a:pt x="2874074" y="692848"/>
                  <a:pt x="2928461" y="692372"/>
                  <a:pt x="2982754" y="691038"/>
                </a:cubicBezTo>
                <a:cubicBezTo>
                  <a:pt x="2993898" y="690753"/>
                  <a:pt x="3006090" y="683418"/>
                  <a:pt x="3015996" y="686085"/>
                </a:cubicBezTo>
                <a:cubicBezTo>
                  <a:pt x="3039142" y="692372"/>
                  <a:pt x="3062192" y="685228"/>
                  <a:pt x="3085528" y="689895"/>
                </a:cubicBezTo>
                <a:cubicBezTo>
                  <a:pt x="3086005" y="689991"/>
                  <a:pt x="3084481" y="700087"/>
                  <a:pt x="3084004" y="705421"/>
                </a:cubicBezTo>
                <a:cubicBezTo>
                  <a:pt x="3073622" y="709326"/>
                  <a:pt x="3066383" y="707612"/>
                  <a:pt x="3059144" y="697992"/>
                </a:cubicBezTo>
                <a:cubicBezTo>
                  <a:pt x="3055715" y="693420"/>
                  <a:pt x="3045714" y="691991"/>
                  <a:pt x="3038666" y="692086"/>
                </a:cubicBezTo>
                <a:cubicBezTo>
                  <a:pt x="2964561" y="693610"/>
                  <a:pt x="2890457" y="695420"/>
                  <a:pt x="2816352" y="697801"/>
                </a:cubicBezTo>
                <a:cubicBezTo>
                  <a:pt x="2792158" y="698563"/>
                  <a:pt x="2768060" y="702373"/>
                  <a:pt x="2743867" y="702945"/>
                </a:cubicBezTo>
                <a:cubicBezTo>
                  <a:pt x="2719673" y="703421"/>
                  <a:pt x="2695384" y="701325"/>
                  <a:pt x="2671191" y="700849"/>
                </a:cubicBezTo>
                <a:cubicBezTo>
                  <a:pt x="2649283" y="700468"/>
                  <a:pt x="2627471" y="700849"/>
                  <a:pt x="2605183" y="700849"/>
                </a:cubicBezTo>
                <a:cubicBezTo>
                  <a:pt x="2604516" y="707421"/>
                  <a:pt x="2604040" y="711708"/>
                  <a:pt x="2603468" y="716851"/>
                </a:cubicBezTo>
                <a:cubicBezTo>
                  <a:pt x="2600039" y="717042"/>
                  <a:pt x="2596706" y="717137"/>
                  <a:pt x="2592991" y="717327"/>
                </a:cubicBezTo>
                <a:cubicBezTo>
                  <a:pt x="2592419" y="712279"/>
                  <a:pt x="2591943" y="708088"/>
                  <a:pt x="2591467" y="703992"/>
                </a:cubicBezTo>
                <a:lnTo>
                  <a:pt x="2563654" y="703992"/>
                </a:lnTo>
                <a:cubicBezTo>
                  <a:pt x="2562225" y="711517"/>
                  <a:pt x="2564987" y="722376"/>
                  <a:pt x="2551081" y="718661"/>
                </a:cubicBezTo>
                <a:cubicBezTo>
                  <a:pt x="2550890" y="714660"/>
                  <a:pt x="2550604" y="710755"/>
                  <a:pt x="2550414" y="706374"/>
                </a:cubicBezTo>
                <a:lnTo>
                  <a:pt x="2522887" y="706374"/>
                </a:lnTo>
                <a:cubicBezTo>
                  <a:pt x="2523077" y="714089"/>
                  <a:pt x="2523934" y="722280"/>
                  <a:pt x="2513457" y="719042"/>
                </a:cubicBezTo>
                <a:cubicBezTo>
                  <a:pt x="2510695" y="713708"/>
                  <a:pt x="2508504" y="709326"/>
                  <a:pt x="2506218" y="705040"/>
                </a:cubicBezTo>
                <a:cubicBezTo>
                  <a:pt x="2503837" y="709136"/>
                  <a:pt x="2501360" y="713232"/>
                  <a:pt x="2497836" y="719137"/>
                </a:cubicBezTo>
                <a:cubicBezTo>
                  <a:pt x="2497169" y="719137"/>
                  <a:pt x="2493740" y="719328"/>
                  <a:pt x="2492121" y="719423"/>
                </a:cubicBezTo>
                <a:cubicBezTo>
                  <a:pt x="2489263" y="713898"/>
                  <a:pt x="2487073" y="709707"/>
                  <a:pt x="2484882" y="705421"/>
                </a:cubicBezTo>
                <a:cubicBezTo>
                  <a:pt x="2482977" y="709612"/>
                  <a:pt x="2481167" y="713898"/>
                  <a:pt x="2478786" y="719232"/>
                </a:cubicBezTo>
                <a:lnTo>
                  <a:pt x="2469737" y="719232"/>
                </a:lnTo>
                <a:cubicBezTo>
                  <a:pt x="2469547" y="714851"/>
                  <a:pt x="2469261" y="710946"/>
                  <a:pt x="2469070" y="706088"/>
                </a:cubicBezTo>
                <a:cubicBezTo>
                  <a:pt x="2457259" y="704945"/>
                  <a:pt x="2459260" y="712565"/>
                  <a:pt x="2460022" y="719613"/>
                </a:cubicBezTo>
                <a:lnTo>
                  <a:pt x="2451830" y="719613"/>
                </a:lnTo>
                <a:cubicBezTo>
                  <a:pt x="2449068" y="714470"/>
                  <a:pt x="2446782" y="710279"/>
                  <a:pt x="2444496" y="706088"/>
                </a:cubicBezTo>
                <a:cubicBezTo>
                  <a:pt x="2442400" y="709612"/>
                  <a:pt x="2440305" y="713232"/>
                  <a:pt x="2437162" y="718661"/>
                </a:cubicBezTo>
                <a:cubicBezTo>
                  <a:pt x="2436495" y="718661"/>
                  <a:pt x="2433066" y="719042"/>
                  <a:pt x="2429446" y="719423"/>
                </a:cubicBezTo>
                <a:cubicBezTo>
                  <a:pt x="2426875" y="715137"/>
                  <a:pt x="2430589" y="704850"/>
                  <a:pt x="2419636" y="708945"/>
                </a:cubicBezTo>
                <a:cubicBezTo>
                  <a:pt x="2417064" y="713517"/>
                  <a:pt x="2422208" y="724471"/>
                  <a:pt x="2411539" y="721233"/>
                </a:cubicBezTo>
                <a:cubicBezTo>
                  <a:pt x="2408492" y="715899"/>
                  <a:pt x="2406015" y="711517"/>
                  <a:pt x="2403538" y="707040"/>
                </a:cubicBezTo>
                <a:cubicBezTo>
                  <a:pt x="2401348" y="710660"/>
                  <a:pt x="2399252" y="714279"/>
                  <a:pt x="2395918" y="719804"/>
                </a:cubicBezTo>
                <a:cubicBezTo>
                  <a:pt x="2391727" y="715518"/>
                  <a:pt x="2387060" y="710850"/>
                  <a:pt x="2380297" y="703992"/>
                </a:cubicBezTo>
                <a:cubicBezTo>
                  <a:pt x="2379154" y="712089"/>
                  <a:pt x="2378583" y="716280"/>
                  <a:pt x="2377916" y="721137"/>
                </a:cubicBezTo>
                <a:cubicBezTo>
                  <a:pt x="2374487" y="720756"/>
                  <a:pt x="2371154" y="720471"/>
                  <a:pt x="2369153" y="720280"/>
                </a:cubicBezTo>
                <a:cubicBezTo>
                  <a:pt x="2366772" y="715708"/>
                  <a:pt x="2364772" y="711803"/>
                  <a:pt x="2362771" y="707898"/>
                </a:cubicBezTo>
                <a:cubicBezTo>
                  <a:pt x="2361057" y="711327"/>
                  <a:pt x="2359247" y="714756"/>
                  <a:pt x="2357723" y="717899"/>
                </a:cubicBezTo>
                <a:cubicBezTo>
                  <a:pt x="2354866" y="718851"/>
                  <a:pt x="2351532" y="719994"/>
                  <a:pt x="2349151" y="720756"/>
                </a:cubicBezTo>
                <a:cubicBezTo>
                  <a:pt x="2346960" y="716565"/>
                  <a:pt x="2344769" y="712374"/>
                  <a:pt x="2342579" y="708183"/>
                </a:cubicBezTo>
                <a:cubicBezTo>
                  <a:pt x="2340483" y="712470"/>
                  <a:pt x="2338388" y="716756"/>
                  <a:pt x="2335625" y="722376"/>
                </a:cubicBezTo>
                <a:lnTo>
                  <a:pt x="2329815" y="722376"/>
                </a:lnTo>
                <a:cubicBezTo>
                  <a:pt x="2326862" y="716756"/>
                  <a:pt x="2324576" y="712660"/>
                  <a:pt x="2322385" y="708469"/>
                </a:cubicBezTo>
                <a:cubicBezTo>
                  <a:pt x="2320195" y="712755"/>
                  <a:pt x="2318004" y="717042"/>
                  <a:pt x="2315051" y="722757"/>
                </a:cubicBezTo>
                <a:lnTo>
                  <a:pt x="2306288" y="722757"/>
                </a:lnTo>
                <a:cubicBezTo>
                  <a:pt x="2305907" y="718851"/>
                  <a:pt x="2305526" y="715327"/>
                  <a:pt x="2305145" y="711136"/>
                </a:cubicBezTo>
                <a:lnTo>
                  <a:pt x="2277427" y="711136"/>
                </a:lnTo>
                <a:cubicBezTo>
                  <a:pt x="2275999" y="716470"/>
                  <a:pt x="2279999" y="727138"/>
                  <a:pt x="2266569" y="723423"/>
                </a:cubicBezTo>
                <a:cubicBezTo>
                  <a:pt x="2266093" y="719328"/>
                  <a:pt x="2265521" y="714756"/>
                  <a:pt x="2264759" y="708564"/>
                </a:cubicBezTo>
                <a:cubicBezTo>
                  <a:pt x="2252853" y="709707"/>
                  <a:pt x="2241423" y="710755"/>
                  <a:pt x="2227421" y="712089"/>
                </a:cubicBezTo>
                <a:cubicBezTo>
                  <a:pt x="2221992" y="707231"/>
                  <a:pt x="2216563" y="707898"/>
                  <a:pt x="2202561" y="718185"/>
                </a:cubicBezTo>
                <a:cubicBezTo>
                  <a:pt x="2200275" y="703421"/>
                  <a:pt x="2189512" y="713327"/>
                  <a:pt x="2182177" y="709326"/>
                </a:cubicBezTo>
                <a:lnTo>
                  <a:pt x="2182177" y="723804"/>
                </a:lnTo>
                <a:cubicBezTo>
                  <a:pt x="2169414" y="726471"/>
                  <a:pt x="2175986" y="715803"/>
                  <a:pt x="2173510" y="712470"/>
                </a:cubicBezTo>
                <a:lnTo>
                  <a:pt x="1945576" y="712470"/>
                </a:lnTo>
                <a:cubicBezTo>
                  <a:pt x="1942814" y="718566"/>
                  <a:pt x="1940719" y="722947"/>
                  <a:pt x="1938718" y="727329"/>
                </a:cubicBezTo>
                <a:cubicBezTo>
                  <a:pt x="1937004" y="722947"/>
                  <a:pt x="1935289" y="718566"/>
                  <a:pt x="1933289" y="713517"/>
                </a:cubicBezTo>
                <a:cubicBezTo>
                  <a:pt x="1918430" y="709041"/>
                  <a:pt x="1912810" y="711612"/>
                  <a:pt x="1907381" y="725709"/>
                </a:cubicBezTo>
                <a:lnTo>
                  <a:pt x="1907381" y="712851"/>
                </a:lnTo>
                <a:lnTo>
                  <a:pt x="1887855" y="712851"/>
                </a:lnTo>
                <a:cubicBezTo>
                  <a:pt x="1886902" y="717327"/>
                  <a:pt x="1885855" y="721804"/>
                  <a:pt x="1885093" y="725614"/>
                </a:cubicBezTo>
                <a:cubicBezTo>
                  <a:pt x="1882807" y="721137"/>
                  <a:pt x="1881187" y="713898"/>
                  <a:pt x="1878330" y="713327"/>
                </a:cubicBezTo>
                <a:cubicBezTo>
                  <a:pt x="1872329" y="712089"/>
                  <a:pt x="1865376" y="713613"/>
                  <a:pt x="1859375" y="715708"/>
                </a:cubicBezTo>
                <a:cubicBezTo>
                  <a:pt x="1856994" y="716565"/>
                  <a:pt x="1856232" y="721899"/>
                  <a:pt x="1854232" y="726376"/>
                </a:cubicBezTo>
                <a:cubicBezTo>
                  <a:pt x="1853279" y="722471"/>
                  <a:pt x="1852231" y="718185"/>
                  <a:pt x="1850993" y="712851"/>
                </a:cubicBezTo>
                <a:lnTo>
                  <a:pt x="1833372" y="712851"/>
                </a:lnTo>
                <a:cubicBezTo>
                  <a:pt x="1832991" y="717137"/>
                  <a:pt x="1832610" y="721233"/>
                  <a:pt x="1832134" y="725424"/>
                </a:cubicBezTo>
                <a:cubicBezTo>
                  <a:pt x="1830991" y="725805"/>
                  <a:pt x="1829848" y="726186"/>
                  <a:pt x="1828609" y="726567"/>
                </a:cubicBezTo>
                <a:cubicBezTo>
                  <a:pt x="1827181" y="722185"/>
                  <a:pt x="1825657" y="717804"/>
                  <a:pt x="1823942" y="712565"/>
                </a:cubicBezTo>
                <a:lnTo>
                  <a:pt x="1804987" y="712565"/>
                </a:lnTo>
                <a:cubicBezTo>
                  <a:pt x="1804606" y="716280"/>
                  <a:pt x="1804321" y="719709"/>
                  <a:pt x="1803749" y="725424"/>
                </a:cubicBezTo>
                <a:cubicBezTo>
                  <a:pt x="1794700" y="707802"/>
                  <a:pt x="1783556" y="708088"/>
                  <a:pt x="1770602" y="719613"/>
                </a:cubicBezTo>
                <a:cubicBezTo>
                  <a:pt x="1771459" y="721423"/>
                  <a:pt x="1772507" y="723614"/>
                  <a:pt x="1773555" y="725805"/>
                </a:cubicBezTo>
                <a:cubicBezTo>
                  <a:pt x="1773079" y="725900"/>
                  <a:pt x="1772602" y="725995"/>
                  <a:pt x="1772126" y="726090"/>
                </a:cubicBezTo>
                <a:cubicBezTo>
                  <a:pt x="1771078" y="721709"/>
                  <a:pt x="1770031" y="717327"/>
                  <a:pt x="1768697" y="711803"/>
                </a:cubicBezTo>
                <a:cubicBezTo>
                  <a:pt x="1762696" y="712089"/>
                  <a:pt x="1756696" y="712470"/>
                  <a:pt x="1751552" y="712755"/>
                </a:cubicBezTo>
                <a:cubicBezTo>
                  <a:pt x="1749742" y="717899"/>
                  <a:pt x="1748314" y="721899"/>
                  <a:pt x="1746885" y="725900"/>
                </a:cubicBezTo>
                <a:cubicBezTo>
                  <a:pt x="1744694" y="722376"/>
                  <a:pt x="1742599" y="718851"/>
                  <a:pt x="1739836" y="714375"/>
                </a:cubicBezTo>
                <a:cubicBezTo>
                  <a:pt x="1633442" y="708469"/>
                  <a:pt x="1525714" y="712184"/>
                  <a:pt x="1418082" y="710088"/>
                </a:cubicBezTo>
                <a:cubicBezTo>
                  <a:pt x="1418530" y="721137"/>
                  <a:pt x="1415196" y="726249"/>
                  <a:pt x="1408081" y="725424"/>
                </a:cubicBezTo>
                <a:cubicBezTo>
                  <a:pt x="1405604" y="719899"/>
                  <a:pt x="1403509" y="715137"/>
                  <a:pt x="1401413" y="710469"/>
                </a:cubicBezTo>
                <a:cubicBezTo>
                  <a:pt x="1399508" y="714946"/>
                  <a:pt x="1397603" y="719328"/>
                  <a:pt x="1394936" y="725614"/>
                </a:cubicBezTo>
                <a:cubicBezTo>
                  <a:pt x="1393793" y="725614"/>
                  <a:pt x="1390364" y="725995"/>
                  <a:pt x="1385792" y="726376"/>
                </a:cubicBezTo>
                <a:cubicBezTo>
                  <a:pt x="1385506" y="721137"/>
                  <a:pt x="1385316" y="716565"/>
                  <a:pt x="1385030" y="711898"/>
                </a:cubicBezTo>
                <a:cubicBezTo>
                  <a:pt x="1380582" y="711200"/>
                  <a:pt x="1377534" y="715549"/>
                  <a:pt x="1375886" y="724947"/>
                </a:cubicBezTo>
                <a:cubicBezTo>
                  <a:pt x="1372933" y="725138"/>
                  <a:pt x="1369885" y="725328"/>
                  <a:pt x="1368457" y="725424"/>
                </a:cubicBezTo>
                <a:cubicBezTo>
                  <a:pt x="1360837" y="722090"/>
                  <a:pt x="1371409" y="708374"/>
                  <a:pt x="1357027" y="710469"/>
                </a:cubicBezTo>
                <a:cubicBezTo>
                  <a:pt x="1356836" y="714756"/>
                  <a:pt x="1356550" y="718661"/>
                  <a:pt x="1356455" y="721614"/>
                </a:cubicBezTo>
                <a:cubicBezTo>
                  <a:pt x="1352740" y="722280"/>
                  <a:pt x="1349407" y="722947"/>
                  <a:pt x="1345787" y="723709"/>
                </a:cubicBezTo>
                <a:lnTo>
                  <a:pt x="1345787" y="711612"/>
                </a:lnTo>
                <a:cubicBezTo>
                  <a:pt x="1339758" y="710469"/>
                  <a:pt x="1336424" y="714851"/>
                  <a:pt x="1335786" y="724757"/>
                </a:cubicBezTo>
                <a:lnTo>
                  <a:pt x="1327499" y="724757"/>
                </a:lnTo>
                <a:cubicBezTo>
                  <a:pt x="1324927" y="719328"/>
                  <a:pt x="1322832" y="714756"/>
                  <a:pt x="1320641" y="710088"/>
                </a:cubicBezTo>
                <a:cubicBezTo>
                  <a:pt x="1318641" y="714851"/>
                  <a:pt x="1316545" y="719518"/>
                  <a:pt x="1314069" y="725328"/>
                </a:cubicBezTo>
                <a:lnTo>
                  <a:pt x="1305020" y="725328"/>
                </a:lnTo>
                <a:cubicBezTo>
                  <a:pt x="1304734" y="720185"/>
                  <a:pt x="1304449" y="715613"/>
                  <a:pt x="1304163" y="710946"/>
                </a:cubicBezTo>
                <a:cubicBezTo>
                  <a:pt x="1299781" y="710946"/>
                  <a:pt x="1296829" y="715581"/>
                  <a:pt x="1295305" y="724852"/>
                </a:cubicBezTo>
                <a:cubicBezTo>
                  <a:pt x="1294066" y="725043"/>
                  <a:pt x="1292733" y="725424"/>
                  <a:pt x="1291304" y="725424"/>
                </a:cubicBezTo>
                <a:cubicBezTo>
                  <a:pt x="1289494" y="725424"/>
                  <a:pt x="1287685" y="725233"/>
                  <a:pt x="1285208" y="725043"/>
                </a:cubicBezTo>
                <a:cubicBezTo>
                  <a:pt x="1284827" y="720185"/>
                  <a:pt x="1284446" y="715613"/>
                  <a:pt x="1283875" y="707898"/>
                </a:cubicBezTo>
                <a:cubicBezTo>
                  <a:pt x="1278636" y="711136"/>
                  <a:pt x="1274540" y="715518"/>
                  <a:pt x="1270635" y="715518"/>
                </a:cubicBezTo>
                <a:cubicBezTo>
                  <a:pt x="1266444" y="715518"/>
                  <a:pt x="1262348" y="711136"/>
                  <a:pt x="1256824" y="707802"/>
                </a:cubicBezTo>
                <a:lnTo>
                  <a:pt x="1256538" y="707612"/>
                </a:lnTo>
                <a:cubicBezTo>
                  <a:pt x="1256157" y="714756"/>
                  <a:pt x="1255871" y="719328"/>
                  <a:pt x="1255681" y="724566"/>
                </a:cubicBezTo>
                <a:lnTo>
                  <a:pt x="1244441" y="724566"/>
                </a:lnTo>
                <a:cubicBezTo>
                  <a:pt x="1243774" y="717423"/>
                  <a:pt x="1240631" y="709707"/>
                  <a:pt x="1252347" y="707898"/>
                </a:cubicBezTo>
                <a:cubicBezTo>
                  <a:pt x="1210056" y="707898"/>
                  <a:pt x="1167765" y="707898"/>
                  <a:pt x="1125474" y="707898"/>
                </a:cubicBezTo>
                <a:cubicBezTo>
                  <a:pt x="1108329" y="707898"/>
                  <a:pt x="1091089" y="707326"/>
                  <a:pt x="1073944" y="707898"/>
                </a:cubicBezTo>
                <a:cubicBezTo>
                  <a:pt x="1069562" y="707993"/>
                  <a:pt x="1064038" y="710184"/>
                  <a:pt x="1061275" y="713327"/>
                </a:cubicBezTo>
                <a:cubicBezTo>
                  <a:pt x="1051846" y="723995"/>
                  <a:pt x="1040511" y="728472"/>
                  <a:pt x="1026604" y="727900"/>
                </a:cubicBezTo>
                <a:cubicBezTo>
                  <a:pt x="1005745" y="727043"/>
                  <a:pt x="984790" y="726757"/>
                  <a:pt x="963930" y="725709"/>
                </a:cubicBezTo>
                <a:cubicBezTo>
                  <a:pt x="959358" y="725424"/>
                  <a:pt x="954881" y="722757"/>
                  <a:pt x="948976" y="720756"/>
                </a:cubicBezTo>
                <a:cubicBezTo>
                  <a:pt x="946499" y="723423"/>
                  <a:pt x="942594" y="734472"/>
                  <a:pt x="935641" y="719899"/>
                </a:cubicBezTo>
                <a:cubicBezTo>
                  <a:pt x="934593" y="717708"/>
                  <a:pt x="929259" y="717708"/>
                  <a:pt x="924782" y="716280"/>
                </a:cubicBezTo>
                <a:cubicBezTo>
                  <a:pt x="924782" y="725043"/>
                  <a:pt x="920972" y="726281"/>
                  <a:pt x="912590" y="725233"/>
                </a:cubicBezTo>
                <a:cubicBezTo>
                  <a:pt x="897255" y="723328"/>
                  <a:pt x="881634" y="724090"/>
                  <a:pt x="866108" y="723709"/>
                </a:cubicBezTo>
                <a:cubicBezTo>
                  <a:pt x="862870" y="723709"/>
                  <a:pt x="859726" y="723709"/>
                  <a:pt x="855726" y="723709"/>
                </a:cubicBezTo>
                <a:cubicBezTo>
                  <a:pt x="855440" y="719423"/>
                  <a:pt x="855059" y="715899"/>
                  <a:pt x="854964" y="712279"/>
                </a:cubicBezTo>
                <a:cubicBezTo>
                  <a:pt x="854583" y="696849"/>
                  <a:pt x="855631" y="696658"/>
                  <a:pt x="870966" y="699992"/>
                </a:cubicBezTo>
                <a:cubicBezTo>
                  <a:pt x="879348" y="701802"/>
                  <a:pt x="888397" y="701135"/>
                  <a:pt x="897064" y="701421"/>
                </a:cubicBezTo>
                <a:cubicBezTo>
                  <a:pt x="934021" y="702564"/>
                  <a:pt x="970978" y="704373"/>
                  <a:pt x="1007935" y="704659"/>
                </a:cubicBezTo>
                <a:cubicBezTo>
                  <a:pt x="1068419" y="705040"/>
                  <a:pt x="1128998" y="704088"/>
                  <a:pt x="1189482" y="704278"/>
                </a:cubicBezTo>
                <a:cubicBezTo>
                  <a:pt x="1354931" y="704850"/>
                  <a:pt x="1520476" y="705802"/>
                  <a:pt x="1685925" y="706564"/>
                </a:cubicBezTo>
                <a:cubicBezTo>
                  <a:pt x="1689544" y="706564"/>
                  <a:pt x="1693069" y="706564"/>
                  <a:pt x="1697545" y="706564"/>
                </a:cubicBezTo>
                <a:lnTo>
                  <a:pt x="1697545" y="690467"/>
                </a:lnTo>
                <a:cubicBezTo>
                  <a:pt x="1644110" y="689514"/>
                  <a:pt x="1590865" y="689514"/>
                  <a:pt x="1537811" y="690753"/>
                </a:cubicBezTo>
                <a:cubicBezTo>
                  <a:pt x="1537144" y="685038"/>
                  <a:pt x="1536763" y="681418"/>
                  <a:pt x="1536287" y="676751"/>
                </a:cubicBezTo>
                <a:cubicBezTo>
                  <a:pt x="1528572" y="676751"/>
                  <a:pt x="1520952" y="675608"/>
                  <a:pt x="1513808" y="677227"/>
                </a:cubicBezTo>
                <a:cubicBezTo>
                  <a:pt x="1510093" y="678084"/>
                  <a:pt x="1507522" y="683609"/>
                  <a:pt x="1504569" y="686943"/>
                </a:cubicBezTo>
                <a:lnTo>
                  <a:pt x="1504569" y="663606"/>
                </a:lnTo>
                <a:lnTo>
                  <a:pt x="1697545" y="663606"/>
                </a:lnTo>
                <a:lnTo>
                  <a:pt x="1697545" y="646747"/>
                </a:lnTo>
                <a:cubicBezTo>
                  <a:pt x="1698117" y="646747"/>
                  <a:pt x="1698593" y="646747"/>
                  <a:pt x="1699165" y="646747"/>
                </a:cubicBezTo>
                <a:lnTo>
                  <a:pt x="1699165" y="663321"/>
                </a:lnTo>
                <a:lnTo>
                  <a:pt x="2139315" y="663321"/>
                </a:lnTo>
                <a:cubicBezTo>
                  <a:pt x="2131981" y="680085"/>
                  <a:pt x="2117598" y="682752"/>
                  <a:pt x="2104834" y="689705"/>
                </a:cubicBezTo>
                <a:cubicBezTo>
                  <a:pt x="2103692" y="685228"/>
                  <a:pt x="2103025" y="682561"/>
                  <a:pt x="2102167" y="679418"/>
                </a:cubicBezTo>
                <a:cubicBezTo>
                  <a:pt x="2096452" y="680370"/>
                  <a:pt x="2090928" y="681037"/>
                  <a:pt x="2085499" y="682371"/>
                </a:cubicBezTo>
                <a:cubicBezTo>
                  <a:pt x="2084832" y="682561"/>
                  <a:pt x="2084451" y="687800"/>
                  <a:pt x="2084927" y="687990"/>
                </a:cubicBezTo>
                <a:lnTo>
                  <a:pt x="2086345" y="688371"/>
                </a:lnTo>
                <a:lnTo>
                  <a:pt x="2067211" y="688371"/>
                </a:lnTo>
                <a:cubicBezTo>
                  <a:pt x="2037112" y="688657"/>
                  <a:pt x="2007013" y="688943"/>
                  <a:pt x="1977009" y="689324"/>
                </a:cubicBezTo>
                <a:cubicBezTo>
                  <a:pt x="1965579" y="689514"/>
                  <a:pt x="1954149" y="689324"/>
                  <a:pt x="1942814" y="690562"/>
                </a:cubicBezTo>
                <a:cubicBezTo>
                  <a:pt x="1935385" y="691419"/>
                  <a:pt x="1931575" y="690372"/>
                  <a:pt x="1931670" y="682180"/>
                </a:cubicBezTo>
                <a:cubicBezTo>
                  <a:pt x="1931670" y="680085"/>
                  <a:pt x="1929765" y="677989"/>
                  <a:pt x="1925860" y="675703"/>
                </a:cubicBezTo>
                <a:cubicBezTo>
                  <a:pt x="1924621" y="680466"/>
                  <a:pt x="1923479" y="685228"/>
                  <a:pt x="1921573" y="692848"/>
                </a:cubicBezTo>
                <a:cubicBezTo>
                  <a:pt x="1915573" y="685895"/>
                  <a:pt x="1910334" y="679799"/>
                  <a:pt x="1903857" y="672274"/>
                </a:cubicBezTo>
                <a:cubicBezTo>
                  <a:pt x="1900618" y="677894"/>
                  <a:pt x="1898237" y="684085"/>
                  <a:pt x="1893951" y="688371"/>
                </a:cubicBezTo>
                <a:cubicBezTo>
                  <a:pt x="1891189" y="691134"/>
                  <a:pt x="1885474" y="690848"/>
                  <a:pt x="1881187" y="691896"/>
                </a:cubicBezTo>
                <a:cubicBezTo>
                  <a:pt x="1876425" y="674655"/>
                  <a:pt x="1876520" y="674941"/>
                  <a:pt x="1858232" y="678275"/>
                </a:cubicBezTo>
                <a:cubicBezTo>
                  <a:pt x="1853565" y="679132"/>
                  <a:pt x="1848326" y="676751"/>
                  <a:pt x="1843373" y="676846"/>
                </a:cubicBezTo>
                <a:cubicBezTo>
                  <a:pt x="1835753" y="677037"/>
                  <a:pt x="1827943" y="677227"/>
                  <a:pt x="1820608" y="679037"/>
                </a:cubicBezTo>
                <a:cubicBezTo>
                  <a:pt x="1815846" y="680180"/>
                  <a:pt x="1811845" y="684276"/>
                  <a:pt x="1807559" y="687038"/>
                </a:cubicBezTo>
                <a:cubicBezTo>
                  <a:pt x="1808035" y="688086"/>
                  <a:pt x="1808512" y="689133"/>
                  <a:pt x="1808988" y="690276"/>
                </a:cubicBezTo>
                <a:lnTo>
                  <a:pt x="1700308" y="690276"/>
                </a:lnTo>
                <a:cubicBezTo>
                  <a:pt x="1697831" y="703707"/>
                  <a:pt x="1700022" y="706850"/>
                  <a:pt x="1711928" y="706850"/>
                </a:cubicBezTo>
                <a:cubicBezTo>
                  <a:pt x="1879187" y="706564"/>
                  <a:pt x="2046446" y="706564"/>
                  <a:pt x="2213705" y="705707"/>
                </a:cubicBezTo>
                <a:cubicBezTo>
                  <a:pt x="2307526" y="705231"/>
                  <a:pt x="2401443" y="703611"/>
                  <a:pt x="2495264" y="702087"/>
                </a:cubicBezTo>
                <a:cubicBezTo>
                  <a:pt x="2563749" y="700944"/>
                  <a:pt x="2632234" y="699325"/>
                  <a:pt x="2700718" y="697611"/>
                </a:cubicBezTo>
                <a:cubicBezTo>
                  <a:pt x="2711577" y="697325"/>
                  <a:pt x="2722340" y="695801"/>
                  <a:pt x="2734151" y="694753"/>
                </a:cubicBezTo>
                <a:lnTo>
                  <a:pt x="2734151" y="651033"/>
                </a:lnTo>
                <a:lnTo>
                  <a:pt x="2616994" y="651033"/>
                </a:lnTo>
                <a:cubicBezTo>
                  <a:pt x="2616994" y="649890"/>
                  <a:pt x="2616994" y="648843"/>
                  <a:pt x="2616994" y="647700"/>
                </a:cubicBezTo>
                <a:cubicBezTo>
                  <a:pt x="2650808" y="647700"/>
                  <a:pt x="2684526" y="647795"/>
                  <a:pt x="2718340" y="647700"/>
                </a:cubicBezTo>
                <a:cubicBezTo>
                  <a:pt x="2729103" y="647700"/>
                  <a:pt x="2739866" y="646652"/>
                  <a:pt x="2753011" y="645985"/>
                </a:cubicBezTo>
                <a:close/>
                <a:moveTo>
                  <a:pt x="3045333" y="644843"/>
                </a:moveTo>
                <a:lnTo>
                  <a:pt x="3045333" y="663036"/>
                </a:lnTo>
                <a:cubicBezTo>
                  <a:pt x="3025616" y="670275"/>
                  <a:pt x="3012853" y="662178"/>
                  <a:pt x="3009138" y="647320"/>
                </a:cubicBezTo>
                <a:cubicBezTo>
                  <a:pt x="3021140" y="646462"/>
                  <a:pt x="3033046" y="645700"/>
                  <a:pt x="3045333" y="644843"/>
                </a:cubicBezTo>
                <a:close/>
                <a:moveTo>
                  <a:pt x="2759011" y="640842"/>
                </a:moveTo>
                <a:cubicBezTo>
                  <a:pt x="2762536" y="642175"/>
                  <a:pt x="2765869" y="643890"/>
                  <a:pt x="2769489" y="644842"/>
                </a:cubicBezTo>
                <a:cubicBezTo>
                  <a:pt x="2773490" y="645890"/>
                  <a:pt x="2777681" y="646938"/>
                  <a:pt x="2781776" y="646747"/>
                </a:cubicBezTo>
                <a:cubicBezTo>
                  <a:pt x="2816638" y="645700"/>
                  <a:pt x="2851594" y="644366"/>
                  <a:pt x="2886456" y="643033"/>
                </a:cubicBezTo>
                <a:cubicBezTo>
                  <a:pt x="2886551" y="644747"/>
                  <a:pt x="2886742" y="646557"/>
                  <a:pt x="2886837" y="648271"/>
                </a:cubicBezTo>
                <a:lnTo>
                  <a:pt x="2886932" y="648462"/>
                </a:lnTo>
                <a:cubicBezTo>
                  <a:pt x="2874074" y="648462"/>
                  <a:pt x="2861215" y="648271"/>
                  <a:pt x="2848451" y="648462"/>
                </a:cubicBezTo>
                <a:cubicBezTo>
                  <a:pt x="2823782" y="648938"/>
                  <a:pt x="2799207" y="650081"/>
                  <a:pt x="2774537" y="650081"/>
                </a:cubicBezTo>
                <a:cubicBezTo>
                  <a:pt x="2768917" y="650081"/>
                  <a:pt x="2763298" y="646747"/>
                  <a:pt x="2757678" y="644938"/>
                </a:cubicBezTo>
                <a:cubicBezTo>
                  <a:pt x="2758154" y="643604"/>
                  <a:pt x="2758535" y="642175"/>
                  <a:pt x="2759011" y="640842"/>
                </a:cubicBezTo>
                <a:close/>
                <a:moveTo>
                  <a:pt x="1579436" y="634460"/>
                </a:moveTo>
                <a:lnTo>
                  <a:pt x="1579531" y="634460"/>
                </a:lnTo>
                <a:lnTo>
                  <a:pt x="1579178" y="634492"/>
                </a:lnTo>
                <a:close/>
                <a:moveTo>
                  <a:pt x="2069401" y="633127"/>
                </a:moveTo>
                <a:cubicBezTo>
                  <a:pt x="2069401" y="633127"/>
                  <a:pt x="2069687" y="633318"/>
                  <a:pt x="2069687" y="633318"/>
                </a:cubicBezTo>
                <a:cubicBezTo>
                  <a:pt x="2069592" y="633889"/>
                  <a:pt x="2069592" y="634365"/>
                  <a:pt x="2069592" y="634937"/>
                </a:cubicBezTo>
                <a:cubicBezTo>
                  <a:pt x="2069496" y="634365"/>
                  <a:pt x="2069401" y="633699"/>
                  <a:pt x="2069401" y="633127"/>
                </a:cubicBezTo>
                <a:close/>
                <a:moveTo>
                  <a:pt x="889539" y="630269"/>
                </a:moveTo>
                <a:cubicBezTo>
                  <a:pt x="897159" y="642651"/>
                  <a:pt x="889920" y="661320"/>
                  <a:pt x="907922" y="669226"/>
                </a:cubicBezTo>
                <a:cubicBezTo>
                  <a:pt x="903446" y="677132"/>
                  <a:pt x="895445" y="672274"/>
                  <a:pt x="890015" y="674751"/>
                </a:cubicBezTo>
                <a:cubicBezTo>
                  <a:pt x="884872" y="677132"/>
                  <a:pt x="880490" y="681323"/>
                  <a:pt x="873918" y="686086"/>
                </a:cubicBezTo>
                <a:lnTo>
                  <a:pt x="873918" y="674751"/>
                </a:lnTo>
                <a:cubicBezTo>
                  <a:pt x="879062" y="674179"/>
                  <a:pt x="884015" y="673513"/>
                  <a:pt x="888968" y="672941"/>
                </a:cubicBezTo>
                <a:cubicBezTo>
                  <a:pt x="888968" y="671798"/>
                  <a:pt x="888968" y="670750"/>
                  <a:pt x="888968" y="669607"/>
                </a:cubicBezTo>
                <a:cubicBezTo>
                  <a:pt x="883538" y="669036"/>
                  <a:pt x="878205" y="668083"/>
                  <a:pt x="872775" y="668083"/>
                </a:cubicBezTo>
                <a:cubicBezTo>
                  <a:pt x="854963" y="668083"/>
                  <a:pt x="837152" y="668464"/>
                  <a:pt x="819435" y="668464"/>
                </a:cubicBezTo>
                <a:cubicBezTo>
                  <a:pt x="817530" y="668464"/>
                  <a:pt x="815530" y="666750"/>
                  <a:pt x="812482" y="665321"/>
                </a:cubicBezTo>
                <a:lnTo>
                  <a:pt x="812577" y="665130"/>
                </a:lnTo>
                <a:cubicBezTo>
                  <a:pt x="836866" y="665130"/>
                  <a:pt x="858964" y="665226"/>
                  <a:pt x="880967" y="665130"/>
                </a:cubicBezTo>
                <a:cubicBezTo>
                  <a:pt x="888015" y="665130"/>
                  <a:pt x="888682" y="661606"/>
                  <a:pt x="884205" y="656653"/>
                </a:cubicBezTo>
                <a:cubicBezTo>
                  <a:pt x="894683" y="652176"/>
                  <a:pt x="887825" y="644366"/>
                  <a:pt x="887825" y="637889"/>
                </a:cubicBezTo>
                <a:cubicBezTo>
                  <a:pt x="887825" y="635413"/>
                  <a:pt x="888111" y="632936"/>
                  <a:pt x="889539" y="630269"/>
                </a:cubicBezTo>
                <a:close/>
                <a:moveTo>
                  <a:pt x="1276350" y="627581"/>
                </a:moveTo>
                <a:lnTo>
                  <a:pt x="1276541" y="629222"/>
                </a:lnTo>
                <a:cubicBezTo>
                  <a:pt x="1276541" y="629222"/>
                  <a:pt x="1276350" y="629412"/>
                  <a:pt x="1276350" y="629412"/>
                </a:cubicBezTo>
                <a:close/>
                <a:moveTo>
                  <a:pt x="2073211" y="626174"/>
                </a:moveTo>
                <a:cubicBezTo>
                  <a:pt x="2073211" y="626174"/>
                  <a:pt x="2073402" y="626269"/>
                  <a:pt x="2073402" y="626269"/>
                </a:cubicBezTo>
                <a:lnTo>
                  <a:pt x="2072843" y="632240"/>
                </a:lnTo>
                <a:lnTo>
                  <a:pt x="2072926" y="632365"/>
                </a:lnTo>
                <a:cubicBezTo>
                  <a:pt x="2071878" y="632651"/>
                  <a:pt x="2070830" y="633032"/>
                  <a:pt x="2069783" y="633317"/>
                </a:cubicBezTo>
                <a:lnTo>
                  <a:pt x="2069497" y="633127"/>
                </a:lnTo>
                <a:lnTo>
                  <a:pt x="2072657" y="632105"/>
                </a:lnTo>
                <a:lnTo>
                  <a:pt x="2072640" y="632079"/>
                </a:lnTo>
                <a:cubicBezTo>
                  <a:pt x="2072831" y="630174"/>
                  <a:pt x="2073021" y="628174"/>
                  <a:pt x="2073211" y="626174"/>
                </a:cubicBezTo>
                <a:close/>
                <a:moveTo>
                  <a:pt x="2291239" y="625030"/>
                </a:moveTo>
                <a:cubicBezTo>
                  <a:pt x="2293715" y="629793"/>
                  <a:pt x="2296192" y="634555"/>
                  <a:pt x="2300002" y="641699"/>
                </a:cubicBezTo>
                <a:lnTo>
                  <a:pt x="2299906" y="641699"/>
                </a:lnTo>
                <a:lnTo>
                  <a:pt x="2282571" y="641699"/>
                </a:lnTo>
                <a:cubicBezTo>
                  <a:pt x="2286000" y="635031"/>
                  <a:pt x="2288572" y="629983"/>
                  <a:pt x="2291239" y="625030"/>
                </a:cubicBezTo>
                <a:close/>
                <a:moveTo>
                  <a:pt x="1313974" y="624840"/>
                </a:moveTo>
                <a:lnTo>
                  <a:pt x="1314340" y="625115"/>
                </a:lnTo>
                <a:lnTo>
                  <a:pt x="1314355" y="625030"/>
                </a:lnTo>
                <a:lnTo>
                  <a:pt x="1314450" y="625126"/>
                </a:lnTo>
                <a:lnTo>
                  <a:pt x="1314297" y="625357"/>
                </a:lnTo>
                <a:lnTo>
                  <a:pt x="1314334" y="625147"/>
                </a:lnTo>
                <a:lnTo>
                  <a:pt x="1314165" y="625316"/>
                </a:lnTo>
                <a:close/>
                <a:moveTo>
                  <a:pt x="2320481" y="624649"/>
                </a:moveTo>
                <a:cubicBezTo>
                  <a:pt x="2322100" y="629697"/>
                  <a:pt x="2323815" y="634650"/>
                  <a:pt x="2326005" y="641508"/>
                </a:cubicBezTo>
                <a:lnTo>
                  <a:pt x="2313242" y="641508"/>
                </a:lnTo>
                <a:cubicBezTo>
                  <a:pt x="2313528" y="636651"/>
                  <a:pt x="2313337" y="631793"/>
                  <a:pt x="2314290" y="627221"/>
                </a:cubicBezTo>
                <a:cubicBezTo>
                  <a:pt x="2314575" y="625982"/>
                  <a:pt x="2318290" y="625506"/>
                  <a:pt x="2320481" y="624649"/>
                </a:cubicBezTo>
                <a:close/>
                <a:moveTo>
                  <a:pt x="1800130" y="624554"/>
                </a:moveTo>
                <a:cubicBezTo>
                  <a:pt x="1802225" y="629602"/>
                  <a:pt x="1804321" y="634651"/>
                  <a:pt x="1806893" y="641032"/>
                </a:cubicBezTo>
                <a:lnTo>
                  <a:pt x="1790319" y="641032"/>
                </a:lnTo>
                <a:cubicBezTo>
                  <a:pt x="1794510" y="633984"/>
                  <a:pt x="1797368" y="629317"/>
                  <a:pt x="1800130" y="624554"/>
                </a:cubicBezTo>
                <a:close/>
                <a:moveTo>
                  <a:pt x="1650682" y="624554"/>
                </a:moveTo>
                <a:cubicBezTo>
                  <a:pt x="1651921" y="629412"/>
                  <a:pt x="1653159" y="634270"/>
                  <a:pt x="1654778" y="640461"/>
                </a:cubicBezTo>
                <a:lnTo>
                  <a:pt x="1654683" y="640366"/>
                </a:lnTo>
                <a:lnTo>
                  <a:pt x="1643253" y="640366"/>
                </a:lnTo>
                <a:cubicBezTo>
                  <a:pt x="1643253" y="635889"/>
                  <a:pt x="1642491" y="631603"/>
                  <a:pt x="1643634" y="627888"/>
                </a:cubicBezTo>
                <a:cubicBezTo>
                  <a:pt x="1644110" y="626269"/>
                  <a:pt x="1648206" y="625602"/>
                  <a:pt x="1650682" y="624554"/>
                </a:cubicBezTo>
                <a:close/>
                <a:moveTo>
                  <a:pt x="2344959" y="623697"/>
                </a:moveTo>
                <a:cubicBezTo>
                  <a:pt x="2347626" y="628650"/>
                  <a:pt x="2350293" y="633508"/>
                  <a:pt x="2354294" y="640937"/>
                </a:cubicBezTo>
                <a:lnTo>
                  <a:pt x="2337244" y="640937"/>
                </a:lnTo>
                <a:cubicBezTo>
                  <a:pt x="2340292" y="634174"/>
                  <a:pt x="2342673" y="628936"/>
                  <a:pt x="2344959" y="623697"/>
                </a:cubicBezTo>
                <a:close/>
                <a:moveTo>
                  <a:pt x="1605914" y="623507"/>
                </a:moveTo>
                <a:cubicBezTo>
                  <a:pt x="1608296" y="628270"/>
                  <a:pt x="1610772" y="633032"/>
                  <a:pt x="1614106" y="639699"/>
                </a:cubicBezTo>
                <a:lnTo>
                  <a:pt x="1598580" y="639699"/>
                </a:lnTo>
                <a:cubicBezTo>
                  <a:pt x="1601628" y="632937"/>
                  <a:pt x="1603819" y="628270"/>
                  <a:pt x="1605914" y="623507"/>
                </a:cubicBezTo>
                <a:close/>
                <a:moveTo>
                  <a:pt x="2372201" y="623030"/>
                </a:moveTo>
                <a:cubicBezTo>
                  <a:pt x="2374487" y="628364"/>
                  <a:pt x="2376773" y="633698"/>
                  <a:pt x="2379726" y="640365"/>
                </a:cubicBezTo>
                <a:lnTo>
                  <a:pt x="2364867" y="640365"/>
                </a:lnTo>
                <a:cubicBezTo>
                  <a:pt x="2367725" y="633603"/>
                  <a:pt x="2370010" y="628269"/>
                  <a:pt x="2372201" y="623030"/>
                </a:cubicBezTo>
                <a:close/>
                <a:moveTo>
                  <a:pt x="2428875" y="622649"/>
                </a:moveTo>
                <a:cubicBezTo>
                  <a:pt x="2430113" y="627888"/>
                  <a:pt x="2431351" y="633126"/>
                  <a:pt x="2432970" y="639794"/>
                </a:cubicBezTo>
                <a:lnTo>
                  <a:pt x="2421064" y="639794"/>
                </a:lnTo>
                <a:cubicBezTo>
                  <a:pt x="2421540" y="634651"/>
                  <a:pt x="2421635" y="629793"/>
                  <a:pt x="2422779" y="625126"/>
                </a:cubicBezTo>
                <a:cubicBezTo>
                  <a:pt x="2423064" y="623887"/>
                  <a:pt x="2426779" y="623411"/>
                  <a:pt x="2428875" y="622649"/>
                </a:cubicBezTo>
                <a:close/>
                <a:moveTo>
                  <a:pt x="2400110" y="622554"/>
                </a:moveTo>
                <a:cubicBezTo>
                  <a:pt x="2402682" y="627698"/>
                  <a:pt x="2405253" y="632841"/>
                  <a:pt x="2408968" y="640080"/>
                </a:cubicBezTo>
                <a:lnTo>
                  <a:pt x="2392109" y="640080"/>
                </a:lnTo>
                <a:cubicBezTo>
                  <a:pt x="2395252" y="633222"/>
                  <a:pt x="2397634" y="627888"/>
                  <a:pt x="2400110" y="622554"/>
                </a:cubicBezTo>
                <a:close/>
                <a:moveTo>
                  <a:pt x="2078069" y="619506"/>
                </a:moveTo>
                <a:lnTo>
                  <a:pt x="2078259" y="619792"/>
                </a:lnTo>
                <a:cubicBezTo>
                  <a:pt x="2076640" y="621983"/>
                  <a:pt x="2075021" y="624078"/>
                  <a:pt x="2073402" y="626269"/>
                </a:cubicBezTo>
                <a:lnTo>
                  <a:pt x="2073402" y="626078"/>
                </a:lnTo>
                <a:lnTo>
                  <a:pt x="2073211" y="626078"/>
                </a:lnTo>
                <a:cubicBezTo>
                  <a:pt x="2074830" y="623887"/>
                  <a:pt x="2076450" y="621697"/>
                  <a:pt x="2078069" y="619506"/>
                </a:cubicBezTo>
                <a:close/>
                <a:moveTo>
                  <a:pt x="2078069" y="619506"/>
                </a:moveTo>
                <a:lnTo>
                  <a:pt x="2078545" y="619679"/>
                </a:lnTo>
                <a:lnTo>
                  <a:pt x="2078260" y="619887"/>
                </a:lnTo>
                <a:lnTo>
                  <a:pt x="2078260" y="619696"/>
                </a:lnTo>
                <a:cubicBezTo>
                  <a:pt x="2078260" y="619696"/>
                  <a:pt x="2078069" y="619506"/>
                  <a:pt x="2078069" y="619506"/>
                </a:cubicBezTo>
                <a:close/>
                <a:moveTo>
                  <a:pt x="1760029" y="618839"/>
                </a:moveTo>
                <a:lnTo>
                  <a:pt x="1759934" y="619315"/>
                </a:lnTo>
                <a:lnTo>
                  <a:pt x="1759458" y="618934"/>
                </a:lnTo>
                <a:close/>
                <a:moveTo>
                  <a:pt x="1742122" y="618553"/>
                </a:moveTo>
                <a:cubicBezTo>
                  <a:pt x="1748694" y="623316"/>
                  <a:pt x="1749647" y="637317"/>
                  <a:pt x="1744694" y="644747"/>
                </a:cubicBezTo>
                <a:cubicBezTo>
                  <a:pt x="1743837" y="635984"/>
                  <a:pt x="1742979" y="627792"/>
                  <a:pt x="1742122" y="618553"/>
                </a:cubicBezTo>
                <a:close/>
                <a:moveTo>
                  <a:pt x="2080472" y="618271"/>
                </a:moveTo>
                <a:lnTo>
                  <a:pt x="2080165" y="620268"/>
                </a:lnTo>
                <a:lnTo>
                  <a:pt x="2078545" y="619679"/>
                </a:lnTo>
                <a:close/>
                <a:moveTo>
                  <a:pt x="1877982" y="618078"/>
                </a:moveTo>
                <a:lnTo>
                  <a:pt x="1882982" y="618078"/>
                </a:lnTo>
                <a:lnTo>
                  <a:pt x="1882997" y="618173"/>
                </a:lnTo>
                <a:cubicBezTo>
                  <a:pt x="1881377" y="618363"/>
                  <a:pt x="1879758" y="618649"/>
                  <a:pt x="1878139" y="618935"/>
                </a:cubicBezTo>
                <a:lnTo>
                  <a:pt x="1878139" y="619030"/>
                </a:lnTo>
                <a:close/>
                <a:moveTo>
                  <a:pt x="1843091" y="618078"/>
                </a:moveTo>
                <a:lnTo>
                  <a:pt x="1856208" y="618078"/>
                </a:lnTo>
                <a:lnTo>
                  <a:pt x="1855839" y="618959"/>
                </a:lnTo>
                <a:close/>
                <a:moveTo>
                  <a:pt x="1840427" y="617894"/>
                </a:moveTo>
                <a:lnTo>
                  <a:pt x="1843091" y="618078"/>
                </a:lnTo>
                <a:lnTo>
                  <a:pt x="1840610" y="618078"/>
                </a:lnTo>
                <a:close/>
                <a:moveTo>
                  <a:pt x="1840325" y="617887"/>
                </a:moveTo>
                <a:lnTo>
                  <a:pt x="1840420" y="617887"/>
                </a:lnTo>
                <a:lnTo>
                  <a:pt x="1840427" y="617894"/>
                </a:lnTo>
                <a:close/>
                <a:moveTo>
                  <a:pt x="2080545" y="617791"/>
                </a:moveTo>
                <a:lnTo>
                  <a:pt x="2080736" y="618077"/>
                </a:lnTo>
                <a:lnTo>
                  <a:pt x="2080472" y="618271"/>
                </a:lnTo>
                <a:close/>
                <a:moveTo>
                  <a:pt x="2917222" y="615315"/>
                </a:moveTo>
                <a:cubicBezTo>
                  <a:pt x="2919127" y="616077"/>
                  <a:pt x="2922366" y="616553"/>
                  <a:pt x="2922556" y="617601"/>
                </a:cubicBezTo>
                <a:cubicBezTo>
                  <a:pt x="2924175" y="625697"/>
                  <a:pt x="2930748" y="623602"/>
                  <a:pt x="2935415" y="623697"/>
                </a:cubicBezTo>
                <a:cubicBezTo>
                  <a:pt x="2967419" y="623983"/>
                  <a:pt x="2999518" y="623887"/>
                  <a:pt x="3031903" y="623887"/>
                </a:cubicBezTo>
                <a:cubicBezTo>
                  <a:pt x="3021902" y="635603"/>
                  <a:pt x="3021902" y="635222"/>
                  <a:pt x="3004947" y="635032"/>
                </a:cubicBezTo>
                <a:cubicBezTo>
                  <a:pt x="2980468" y="634651"/>
                  <a:pt x="2955989" y="635032"/>
                  <a:pt x="2931510" y="634936"/>
                </a:cubicBezTo>
                <a:cubicBezTo>
                  <a:pt x="2914746" y="634841"/>
                  <a:pt x="2913222" y="632555"/>
                  <a:pt x="2917127" y="615410"/>
                </a:cubicBezTo>
                <a:close/>
                <a:moveTo>
                  <a:pt x="2084641" y="610838"/>
                </a:moveTo>
                <a:cubicBezTo>
                  <a:pt x="2084641" y="610838"/>
                  <a:pt x="2084831" y="611124"/>
                  <a:pt x="2084831" y="611124"/>
                </a:cubicBezTo>
                <a:cubicBezTo>
                  <a:pt x="2084451" y="612934"/>
                  <a:pt x="2084070" y="614838"/>
                  <a:pt x="2083689" y="616743"/>
                </a:cubicBezTo>
                <a:lnTo>
                  <a:pt x="2083614" y="616631"/>
                </a:lnTo>
                <a:lnTo>
                  <a:pt x="2083689" y="616744"/>
                </a:lnTo>
                <a:cubicBezTo>
                  <a:pt x="2082737" y="617220"/>
                  <a:pt x="2081689" y="617601"/>
                  <a:pt x="2080737" y="618077"/>
                </a:cubicBezTo>
                <a:cubicBezTo>
                  <a:pt x="2080737" y="618077"/>
                  <a:pt x="2080546" y="617791"/>
                  <a:pt x="2080546" y="617791"/>
                </a:cubicBezTo>
                <a:lnTo>
                  <a:pt x="2083498" y="616458"/>
                </a:lnTo>
                <a:lnTo>
                  <a:pt x="2083498" y="616458"/>
                </a:lnTo>
                <a:cubicBezTo>
                  <a:pt x="2083879" y="614553"/>
                  <a:pt x="2084260" y="612743"/>
                  <a:pt x="2084641" y="610838"/>
                </a:cubicBezTo>
                <a:close/>
                <a:moveTo>
                  <a:pt x="2087986" y="609950"/>
                </a:moveTo>
                <a:lnTo>
                  <a:pt x="2088071" y="610076"/>
                </a:lnTo>
                <a:lnTo>
                  <a:pt x="2087975" y="609981"/>
                </a:lnTo>
                <a:close/>
                <a:moveTo>
                  <a:pt x="2331339" y="609695"/>
                </a:moveTo>
                <a:cubicBezTo>
                  <a:pt x="2331625" y="609695"/>
                  <a:pt x="2331910" y="609695"/>
                  <a:pt x="2332196" y="609695"/>
                </a:cubicBezTo>
                <a:lnTo>
                  <a:pt x="2332196" y="613791"/>
                </a:lnTo>
                <a:cubicBezTo>
                  <a:pt x="2332196" y="613791"/>
                  <a:pt x="2331815" y="613791"/>
                  <a:pt x="2331625" y="613791"/>
                </a:cubicBezTo>
                <a:cubicBezTo>
                  <a:pt x="2331625" y="612457"/>
                  <a:pt x="2331434" y="611124"/>
                  <a:pt x="2331339" y="609695"/>
                </a:cubicBezTo>
                <a:close/>
                <a:moveTo>
                  <a:pt x="2087785" y="609600"/>
                </a:moveTo>
                <a:lnTo>
                  <a:pt x="2087903" y="609778"/>
                </a:lnTo>
                <a:lnTo>
                  <a:pt x="2088085" y="609674"/>
                </a:lnTo>
                <a:lnTo>
                  <a:pt x="2087986" y="609950"/>
                </a:lnTo>
                <a:lnTo>
                  <a:pt x="2087950" y="609896"/>
                </a:lnTo>
                <a:lnTo>
                  <a:pt x="2084928" y="611029"/>
                </a:lnTo>
                <a:cubicBezTo>
                  <a:pt x="2084928" y="611124"/>
                  <a:pt x="2084737" y="610838"/>
                  <a:pt x="2084737" y="610838"/>
                </a:cubicBezTo>
                <a:cubicBezTo>
                  <a:pt x="2085785" y="610457"/>
                  <a:pt x="2086737" y="610076"/>
                  <a:pt x="2087785" y="609695"/>
                </a:cubicBezTo>
                <a:close/>
                <a:moveTo>
                  <a:pt x="2234327" y="609208"/>
                </a:moveTo>
                <a:cubicBezTo>
                  <a:pt x="2239899" y="608124"/>
                  <a:pt x="2245138" y="608410"/>
                  <a:pt x="2246376" y="610458"/>
                </a:cubicBezTo>
                <a:cubicBezTo>
                  <a:pt x="2246947" y="611410"/>
                  <a:pt x="2244566" y="615792"/>
                  <a:pt x="2243423" y="615887"/>
                </a:cubicBezTo>
                <a:cubicBezTo>
                  <a:pt x="2236374" y="616458"/>
                  <a:pt x="2229231" y="616173"/>
                  <a:pt x="2220277" y="616173"/>
                </a:cubicBezTo>
                <a:cubicBezTo>
                  <a:pt x="2222849" y="612744"/>
                  <a:pt x="2228755" y="610291"/>
                  <a:pt x="2234327" y="609208"/>
                </a:cubicBezTo>
                <a:close/>
                <a:moveTo>
                  <a:pt x="3044381" y="607695"/>
                </a:moveTo>
                <a:lnTo>
                  <a:pt x="3085814" y="607695"/>
                </a:lnTo>
                <a:lnTo>
                  <a:pt x="3085814" y="607790"/>
                </a:lnTo>
                <a:lnTo>
                  <a:pt x="3085814" y="629126"/>
                </a:lnTo>
                <a:lnTo>
                  <a:pt x="3102769" y="629126"/>
                </a:lnTo>
                <a:cubicBezTo>
                  <a:pt x="3102388" y="634174"/>
                  <a:pt x="3102102" y="638461"/>
                  <a:pt x="3101626" y="643795"/>
                </a:cubicBezTo>
                <a:cubicBezTo>
                  <a:pt x="3105055" y="644080"/>
                  <a:pt x="3109532" y="644557"/>
                  <a:pt x="3115628" y="645033"/>
                </a:cubicBezTo>
                <a:cubicBezTo>
                  <a:pt x="3115246" y="652177"/>
                  <a:pt x="3114770" y="659511"/>
                  <a:pt x="3114294" y="668084"/>
                </a:cubicBezTo>
                <a:lnTo>
                  <a:pt x="3121375" y="669430"/>
                </a:lnTo>
                <a:lnTo>
                  <a:pt x="3060192" y="670941"/>
                </a:lnTo>
                <a:cubicBezTo>
                  <a:pt x="3052572" y="670941"/>
                  <a:pt x="3046571" y="666655"/>
                  <a:pt x="3047048" y="657320"/>
                </a:cubicBezTo>
                <a:cubicBezTo>
                  <a:pt x="3047238" y="653415"/>
                  <a:pt x="3047048" y="649414"/>
                  <a:pt x="3047048" y="644938"/>
                </a:cubicBezTo>
                <a:cubicBezTo>
                  <a:pt x="3056668" y="644080"/>
                  <a:pt x="3065621" y="643318"/>
                  <a:pt x="3077813" y="642271"/>
                </a:cubicBezTo>
                <a:cubicBezTo>
                  <a:pt x="3074956" y="635318"/>
                  <a:pt x="3072860" y="629984"/>
                  <a:pt x="3070574" y="624840"/>
                </a:cubicBezTo>
                <a:cubicBezTo>
                  <a:pt x="3068765" y="620649"/>
                  <a:pt x="3066955" y="622268"/>
                  <a:pt x="3063145" y="623411"/>
                </a:cubicBezTo>
                <a:cubicBezTo>
                  <a:pt x="3056477" y="625316"/>
                  <a:pt x="3048762" y="623983"/>
                  <a:pt x="3042666" y="623983"/>
                </a:cubicBezTo>
                <a:cubicBezTo>
                  <a:pt x="3043237" y="618458"/>
                  <a:pt x="3043809" y="612934"/>
                  <a:pt x="3044381" y="607695"/>
                </a:cubicBezTo>
                <a:close/>
                <a:moveTo>
                  <a:pt x="2819781" y="607314"/>
                </a:moveTo>
                <a:lnTo>
                  <a:pt x="2819777" y="607410"/>
                </a:lnTo>
                <a:lnTo>
                  <a:pt x="2819686" y="607410"/>
                </a:lnTo>
                <a:close/>
                <a:moveTo>
                  <a:pt x="2088928" y="607314"/>
                </a:moveTo>
                <a:lnTo>
                  <a:pt x="2090452" y="608301"/>
                </a:lnTo>
                <a:lnTo>
                  <a:pt x="2090452" y="608266"/>
                </a:lnTo>
                <a:lnTo>
                  <a:pt x="2090589" y="608079"/>
                </a:lnTo>
                <a:lnTo>
                  <a:pt x="2090547" y="608362"/>
                </a:lnTo>
                <a:lnTo>
                  <a:pt x="2090452" y="608457"/>
                </a:lnTo>
                <a:lnTo>
                  <a:pt x="2090452" y="608321"/>
                </a:lnTo>
                <a:lnTo>
                  <a:pt x="2088085" y="609674"/>
                </a:lnTo>
                <a:close/>
                <a:moveTo>
                  <a:pt x="3030189" y="606620"/>
                </a:moveTo>
                <a:lnTo>
                  <a:pt x="3030189" y="607410"/>
                </a:lnTo>
                <a:lnTo>
                  <a:pt x="3021160" y="607410"/>
                </a:lnTo>
                <a:close/>
                <a:moveTo>
                  <a:pt x="2699957" y="605980"/>
                </a:moveTo>
                <a:lnTo>
                  <a:pt x="2721007" y="605980"/>
                </a:lnTo>
                <a:cubicBezTo>
                  <a:pt x="2721893" y="609854"/>
                  <a:pt x="2714883" y="613378"/>
                  <a:pt x="2699957" y="616553"/>
                </a:cubicBezTo>
                <a:close/>
                <a:moveTo>
                  <a:pt x="2736056" y="605314"/>
                </a:moveTo>
                <a:lnTo>
                  <a:pt x="2755106" y="605314"/>
                </a:lnTo>
                <a:cubicBezTo>
                  <a:pt x="2755392" y="606647"/>
                  <a:pt x="2755583" y="607886"/>
                  <a:pt x="2755868" y="609219"/>
                </a:cubicBezTo>
                <a:cubicBezTo>
                  <a:pt x="2751963" y="611696"/>
                  <a:pt x="2747963" y="614077"/>
                  <a:pt x="2743676" y="616744"/>
                </a:cubicBezTo>
                <a:cubicBezTo>
                  <a:pt x="2746438" y="621983"/>
                  <a:pt x="2753582" y="627412"/>
                  <a:pt x="2745486" y="635127"/>
                </a:cubicBezTo>
                <a:cubicBezTo>
                  <a:pt x="2745200" y="632460"/>
                  <a:pt x="2744819" y="629889"/>
                  <a:pt x="2744343" y="625983"/>
                </a:cubicBezTo>
                <a:cubicBezTo>
                  <a:pt x="2700052" y="636175"/>
                  <a:pt x="2656142" y="634937"/>
                  <a:pt x="2612517" y="627983"/>
                </a:cubicBezTo>
                <a:cubicBezTo>
                  <a:pt x="2612803" y="623697"/>
                  <a:pt x="2612993" y="620173"/>
                  <a:pt x="2613184" y="616649"/>
                </a:cubicBezTo>
                <a:cubicBezTo>
                  <a:pt x="2613660" y="632460"/>
                  <a:pt x="2625947" y="627031"/>
                  <a:pt x="2633377" y="627126"/>
                </a:cubicBezTo>
                <a:cubicBezTo>
                  <a:pt x="2663190" y="627603"/>
                  <a:pt x="2693003" y="627222"/>
                  <a:pt x="2722817" y="626841"/>
                </a:cubicBezTo>
                <a:cubicBezTo>
                  <a:pt x="2728436" y="626841"/>
                  <a:pt x="2734056" y="624745"/>
                  <a:pt x="2739581" y="623602"/>
                </a:cubicBezTo>
                <a:lnTo>
                  <a:pt x="2739771" y="623602"/>
                </a:lnTo>
                <a:cubicBezTo>
                  <a:pt x="2738342" y="616744"/>
                  <a:pt x="2737200" y="611029"/>
                  <a:pt x="2736056" y="605314"/>
                </a:cubicBezTo>
                <a:close/>
                <a:moveTo>
                  <a:pt x="1564576" y="604647"/>
                </a:moveTo>
                <a:cubicBezTo>
                  <a:pt x="1564576" y="604647"/>
                  <a:pt x="1564767" y="604647"/>
                  <a:pt x="1564767" y="604647"/>
                </a:cubicBezTo>
                <a:lnTo>
                  <a:pt x="1564767" y="618553"/>
                </a:lnTo>
                <a:cubicBezTo>
                  <a:pt x="1564767" y="618553"/>
                  <a:pt x="1564576" y="618553"/>
                  <a:pt x="1564576" y="618553"/>
                </a:cubicBezTo>
                <a:lnTo>
                  <a:pt x="1564576" y="618458"/>
                </a:lnTo>
                <a:close/>
                <a:moveTo>
                  <a:pt x="2091309" y="603218"/>
                </a:moveTo>
                <a:cubicBezTo>
                  <a:pt x="2092071" y="603504"/>
                  <a:pt x="2092833" y="603694"/>
                  <a:pt x="2093595" y="603980"/>
                </a:cubicBezTo>
                <a:lnTo>
                  <a:pt x="2090589" y="608079"/>
                </a:lnTo>
                <a:close/>
                <a:moveTo>
                  <a:pt x="1453325" y="600075"/>
                </a:moveTo>
                <a:lnTo>
                  <a:pt x="1453325" y="633889"/>
                </a:lnTo>
                <a:cubicBezTo>
                  <a:pt x="1474518" y="637413"/>
                  <a:pt x="1495568" y="639747"/>
                  <a:pt x="1516571" y="640104"/>
                </a:cubicBezTo>
                <a:lnTo>
                  <a:pt x="1579178" y="634492"/>
                </a:lnTo>
                <a:lnTo>
                  <a:pt x="1512951" y="642616"/>
                </a:lnTo>
                <a:cubicBezTo>
                  <a:pt x="1490758" y="642413"/>
                  <a:pt x="1468517" y="639794"/>
                  <a:pt x="1446181" y="636270"/>
                </a:cubicBezTo>
                <a:cubicBezTo>
                  <a:pt x="1458849" y="625507"/>
                  <a:pt x="1449515" y="612076"/>
                  <a:pt x="1453325" y="600075"/>
                </a:cubicBezTo>
                <a:close/>
                <a:moveTo>
                  <a:pt x="1276350" y="598742"/>
                </a:moveTo>
                <a:lnTo>
                  <a:pt x="1276350" y="627581"/>
                </a:lnTo>
                <a:lnTo>
                  <a:pt x="1273016" y="598933"/>
                </a:lnTo>
                <a:cubicBezTo>
                  <a:pt x="1274159" y="598933"/>
                  <a:pt x="1275207" y="598837"/>
                  <a:pt x="1276350" y="598742"/>
                </a:cubicBezTo>
                <a:close/>
                <a:moveTo>
                  <a:pt x="1306830" y="597122"/>
                </a:moveTo>
                <a:lnTo>
                  <a:pt x="1306830" y="616553"/>
                </a:lnTo>
                <a:lnTo>
                  <a:pt x="1342168" y="616553"/>
                </a:lnTo>
                <a:cubicBezTo>
                  <a:pt x="1341692" y="621030"/>
                  <a:pt x="1341311" y="625602"/>
                  <a:pt x="1340834" y="630174"/>
                </a:cubicBezTo>
                <a:cubicBezTo>
                  <a:pt x="1338167" y="611219"/>
                  <a:pt x="1323975" y="617887"/>
                  <a:pt x="1313784" y="617410"/>
                </a:cubicBezTo>
                <a:cubicBezTo>
                  <a:pt x="1311498" y="617315"/>
                  <a:pt x="1309116" y="620078"/>
                  <a:pt x="1306735" y="621601"/>
                </a:cubicBezTo>
                <a:cubicBezTo>
                  <a:pt x="1309212" y="622840"/>
                  <a:pt x="1311783" y="624173"/>
                  <a:pt x="1314260" y="625412"/>
                </a:cubicBezTo>
                <a:lnTo>
                  <a:pt x="1314297" y="625357"/>
                </a:lnTo>
                <a:lnTo>
                  <a:pt x="1312641" y="634651"/>
                </a:lnTo>
                <a:cubicBezTo>
                  <a:pt x="1349693" y="639604"/>
                  <a:pt x="1385412" y="642080"/>
                  <a:pt x="1419035" y="634937"/>
                </a:cubicBezTo>
                <a:cubicBezTo>
                  <a:pt x="1420463" y="622649"/>
                  <a:pt x="1421607" y="611886"/>
                  <a:pt x="1422940" y="600647"/>
                </a:cubicBezTo>
                <a:cubicBezTo>
                  <a:pt x="1425321" y="612362"/>
                  <a:pt x="1421321" y="625221"/>
                  <a:pt x="1429798" y="636080"/>
                </a:cubicBezTo>
                <a:cubicBezTo>
                  <a:pt x="1386554" y="646652"/>
                  <a:pt x="1342644" y="642271"/>
                  <a:pt x="1297020" y="635889"/>
                </a:cubicBezTo>
                <a:cubicBezTo>
                  <a:pt x="1298448" y="643414"/>
                  <a:pt x="1299687" y="649891"/>
                  <a:pt x="1301020" y="656939"/>
                </a:cubicBezTo>
                <a:lnTo>
                  <a:pt x="1420083" y="656939"/>
                </a:lnTo>
                <a:cubicBezTo>
                  <a:pt x="1420083" y="657797"/>
                  <a:pt x="1420083" y="658749"/>
                  <a:pt x="1420083" y="659606"/>
                </a:cubicBezTo>
                <a:lnTo>
                  <a:pt x="1297877" y="659606"/>
                </a:lnTo>
                <a:cubicBezTo>
                  <a:pt x="1297877" y="660368"/>
                  <a:pt x="1297877" y="661226"/>
                  <a:pt x="1297877" y="661987"/>
                </a:cubicBezTo>
                <a:lnTo>
                  <a:pt x="1419416" y="661987"/>
                </a:lnTo>
                <a:lnTo>
                  <a:pt x="1419416" y="688276"/>
                </a:lnTo>
                <a:cubicBezTo>
                  <a:pt x="1406176" y="688276"/>
                  <a:pt x="1393317" y="689705"/>
                  <a:pt x="1381030" y="687610"/>
                </a:cubicBezTo>
                <a:cubicBezTo>
                  <a:pt x="1375505" y="686657"/>
                  <a:pt x="1371219" y="678656"/>
                  <a:pt x="1364742" y="672274"/>
                </a:cubicBezTo>
                <a:cubicBezTo>
                  <a:pt x="1363504" y="677989"/>
                  <a:pt x="1362361" y="682752"/>
                  <a:pt x="1361218" y="687895"/>
                </a:cubicBezTo>
                <a:cubicBezTo>
                  <a:pt x="1344454" y="690562"/>
                  <a:pt x="1343502" y="690182"/>
                  <a:pt x="1340739" y="675132"/>
                </a:cubicBezTo>
                <a:cubicBezTo>
                  <a:pt x="1338072" y="680847"/>
                  <a:pt x="1336453" y="684276"/>
                  <a:pt x="1334548" y="688372"/>
                </a:cubicBezTo>
                <a:lnTo>
                  <a:pt x="1316450" y="688372"/>
                </a:lnTo>
                <a:cubicBezTo>
                  <a:pt x="1315974" y="685133"/>
                  <a:pt x="1315593" y="681799"/>
                  <a:pt x="1315022" y="678085"/>
                </a:cubicBezTo>
                <a:cubicBezTo>
                  <a:pt x="1313688" y="678275"/>
                  <a:pt x="1311974" y="678180"/>
                  <a:pt x="1311783" y="678656"/>
                </a:cubicBezTo>
                <a:cubicBezTo>
                  <a:pt x="1307116" y="691134"/>
                  <a:pt x="1296543" y="687705"/>
                  <a:pt x="1287399" y="687610"/>
                </a:cubicBezTo>
                <a:cubicBezTo>
                  <a:pt x="1249871" y="687324"/>
                  <a:pt x="1212342" y="687038"/>
                  <a:pt x="1174814" y="686657"/>
                </a:cubicBezTo>
                <a:cubicBezTo>
                  <a:pt x="1161765" y="686562"/>
                  <a:pt x="1148715" y="686086"/>
                  <a:pt x="1134523" y="685705"/>
                </a:cubicBezTo>
                <a:lnTo>
                  <a:pt x="1134523" y="660273"/>
                </a:lnTo>
                <a:lnTo>
                  <a:pt x="1172052" y="660273"/>
                </a:lnTo>
                <a:cubicBezTo>
                  <a:pt x="1168146" y="658082"/>
                  <a:pt x="1166718" y="657225"/>
                  <a:pt x="1165765" y="656749"/>
                </a:cubicBezTo>
                <a:cubicBezTo>
                  <a:pt x="1199293" y="656749"/>
                  <a:pt x="1233202" y="656463"/>
                  <a:pt x="1267016" y="656844"/>
                </a:cubicBezTo>
                <a:cubicBezTo>
                  <a:pt x="1285018" y="657035"/>
                  <a:pt x="1286542" y="655606"/>
                  <a:pt x="1282446" y="635318"/>
                </a:cubicBezTo>
                <a:cubicBezTo>
                  <a:pt x="1238631" y="646462"/>
                  <a:pt x="1194721" y="642080"/>
                  <a:pt x="1151192" y="635318"/>
                </a:cubicBezTo>
                <a:cubicBezTo>
                  <a:pt x="1150335" y="640651"/>
                  <a:pt x="1149573" y="645509"/>
                  <a:pt x="1148811" y="650462"/>
                </a:cubicBezTo>
                <a:cubicBezTo>
                  <a:pt x="1147668" y="650272"/>
                  <a:pt x="1146525" y="650081"/>
                  <a:pt x="1145381" y="649795"/>
                </a:cubicBezTo>
                <a:lnTo>
                  <a:pt x="1157574" y="602120"/>
                </a:lnTo>
                <a:lnTo>
                  <a:pt x="1157574" y="632746"/>
                </a:lnTo>
                <a:cubicBezTo>
                  <a:pt x="1195102" y="639032"/>
                  <a:pt x="1232059" y="641032"/>
                  <a:pt x="1269111" y="635032"/>
                </a:cubicBezTo>
                <a:cubicBezTo>
                  <a:pt x="1271874" y="634555"/>
                  <a:pt x="1274159" y="631222"/>
                  <a:pt x="1276731" y="629222"/>
                </a:cubicBezTo>
                <a:lnTo>
                  <a:pt x="1276541" y="629412"/>
                </a:lnTo>
                <a:cubicBezTo>
                  <a:pt x="1285399" y="630650"/>
                  <a:pt x="1294162" y="631889"/>
                  <a:pt x="1303116" y="633127"/>
                </a:cubicBezTo>
                <a:cubicBezTo>
                  <a:pt x="1304068" y="627983"/>
                  <a:pt x="1304830" y="623983"/>
                  <a:pt x="1305878" y="618839"/>
                </a:cubicBezTo>
                <a:cubicBezTo>
                  <a:pt x="1302354" y="618077"/>
                  <a:pt x="1299115" y="617315"/>
                  <a:pt x="1297686" y="617030"/>
                </a:cubicBezTo>
                <a:cubicBezTo>
                  <a:pt x="1299468" y="616775"/>
                  <a:pt x="1302515" y="610140"/>
                  <a:pt x="1306830" y="597122"/>
                </a:cubicBezTo>
                <a:close/>
                <a:moveTo>
                  <a:pt x="1009174" y="595979"/>
                </a:moveTo>
                <a:cubicBezTo>
                  <a:pt x="1009555" y="595979"/>
                  <a:pt x="1010031" y="595979"/>
                  <a:pt x="1010412" y="596074"/>
                </a:cubicBezTo>
                <a:cubicBezTo>
                  <a:pt x="1010697" y="601503"/>
                  <a:pt x="1010888" y="606837"/>
                  <a:pt x="1011174" y="612838"/>
                </a:cubicBezTo>
                <a:cubicBezTo>
                  <a:pt x="1013936" y="613410"/>
                  <a:pt x="1016603" y="613981"/>
                  <a:pt x="1019937" y="614648"/>
                </a:cubicBezTo>
                <a:cubicBezTo>
                  <a:pt x="1019651" y="620934"/>
                  <a:pt x="1019270" y="626840"/>
                  <a:pt x="1018984" y="632745"/>
                </a:cubicBezTo>
                <a:cubicBezTo>
                  <a:pt x="1056227" y="639603"/>
                  <a:pt x="1094994" y="640556"/>
                  <a:pt x="1133665" y="632460"/>
                </a:cubicBezTo>
                <a:cubicBezTo>
                  <a:pt x="1089660" y="644461"/>
                  <a:pt x="1045940" y="640747"/>
                  <a:pt x="1003268" y="633984"/>
                </a:cubicBezTo>
                <a:cubicBezTo>
                  <a:pt x="1005364" y="620553"/>
                  <a:pt x="1007268" y="608266"/>
                  <a:pt x="1009174" y="595979"/>
                </a:cubicBezTo>
                <a:close/>
                <a:moveTo>
                  <a:pt x="1157574" y="595122"/>
                </a:moveTo>
                <a:cubicBezTo>
                  <a:pt x="1158145" y="595313"/>
                  <a:pt x="1158621" y="595598"/>
                  <a:pt x="1159193" y="595789"/>
                </a:cubicBezTo>
                <a:lnTo>
                  <a:pt x="1157574" y="602120"/>
                </a:lnTo>
                <a:close/>
                <a:moveTo>
                  <a:pt x="2585180" y="593026"/>
                </a:moveTo>
                <a:cubicBezTo>
                  <a:pt x="2586228" y="593312"/>
                  <a:pt x="2587371" y="593502"/>
                  <a:pt x="2588419" y="593788"/>
                </a:cubicBezTo>
                <a:lnTo>
                  <a:pt x="2588419" y="618267"/>
                </a:lnTo>
                <a:cubicBezTo>
                  <a:pt x="2602516" y="622077"/>
                  <a:pt x="2594801" y="633888"/>
                  <a:pt x="2596420" y="642556"/>
                </a:cubicBezTo>
                <a:cubicBezTo>
                  <a:pt x="2595182" y="642842"/>
                  <a:pt x="2593943" y="643223"/>
                  <a:pt x="2592705" y="643509"/>
                </a:cubicBezTo>
                <a:cubicBezTo>
                  <a:pt x="2591848" y="639127"/>
                  <a:pt x="2590991" y="634746"/>
                  <a:pt x="2589848" y="629126"/>
                </a:cubicBezTo>
                <a:cubicBezTo>
                  <a:pt x="2546509" y="640270"/>
                  <a:pt x="2502408" y="635698"/>
                  <a:pt x="2457164" y="632555"/>
                </a:cubicBezTo>
                <a:cubicBezTo>
                  <a:pt x="2457545" y="636746"/>
                  <a:pt x="2458022" y="640937"/>
                  <a:pt x="2458212" y="645128"/>
                </a:cubicBezTo>
                <a:cubicBezTo>
                  <a:pt x="2458403" y="650843"/>
                  <a:pt x="2461355" y="651986"/>
                  <a:pt x="2466785" y="651986"/>
                </a:cubicBezTo>
                <a:cubicBezTo>
                  <a:pt x="2506123" y="651700"/>
                  <a:pt x="2545461" y="651795"/>
                  <a:pt x="2586514" y="651795"/>
                </a:cubicBezTo>
                <a:cubicBezTo>
                  <a:pt x="2582990" y="653224"/>
                  <a:pt x="2580894" y="654843"/>
                  <a:pt x="2578799" y="654843"/>
                </a:cubicBezTo>
                <a:cubicBezTo>
                  <a:pt x="2546985" y="655034"/>
                  <a:pt x="2515077" y="655224"/>
                  <a:pt x="2483263" y="655034"/>
                </a:cubicBezTo>
                <a:cubicBezTo>
                  <a:pt x="2470595" y="655034"/>
                  <a:pt x="2457927" y="653796"/>
                  <a:pt x="2446115" y="653224"/>
                </a:cubicBezTo>
                <a:cubicBezTo>
                  <a:pt x="2444972" y="646747"/>
                  <a:pt x="2444306" y="642937"/>
                  <a:pt x="2443734" y="639318"/>
                </a:cubicBezTo>
                <a:lnTo>
                  <a:pt x="2443639" y="639318"/>
                </a:lnTo>
                <a:cubicBezTo>
                  <a:pt x="2457831" y="628173"/>
                  <a:pt x="2459355" y="611695"/>
                  <a:pt x="2460879" y="594741"/>
                </a:cubicBezTo>
                <a:cubicBezTo>
                  <a:pt x="2462975" y="605790"/>
                  <a:pt x="2465070" y="616934"/>
                  <a:pt x="2467356" y="628840"/>
                </a:cubicBezTo>
                <a:cubicBezTo>
                  <a:pt x="2503170" y="634269"/>
                  <a:pt x="2538984" y="635889"/>
                  <a:pt x="2574703" y="628840"/>
                </a:cubicBezTo>
                <a:cubicBezTo>
                  <a:pt x="2583085" y="627126"/>
                  <a:pt x="2585276" y="619029"/>
                  <a:pt x="2584704" y="610171"/>
                </a:cubicBezTo>
                <a:lnTo>
                  <a:pt x="2502980" y="610171"/>
                </a:lnTo>
                <a:cubicBezTo>
                  <a:pt x="2502599" y="609123"/>
                  <a:pt x="2502218" y="607980"/>
                  <a:pt x="2501837" y="606933"/>
                </a:cubicBezTo>
                <a:cubicBezTo>
                  <a:pt x="2504789" y="605790"/>
                  <a:pt x="2507742" y="603789"/>
                  <a:pt x="2510790" y="603789"/>
                </a:cubicBezTo>
                <a:cubicBezTo>
                  <a:pt x="2531936" y="603504"/>
                  <a:pt x="2553081" y="603599"/>
                  <a:pt x="2574322" y="603599"/>
                </a:cubicBezTo>
                <a:cubicBezTo>
                  <a:pt x="2580989" y="603599"/>
                  <a:pt x="2587276" y="603218"/>
                  <a:pt x="2585180" y="593026"/>
                </a:cubicBezTo>
                <a:close/>
                <a:moveTo>
                  <a:pt x="1569910" y="592931"/>
                </a:moveTo>
                <a:cubicBezTo>
                  <a:pt x="1576959" y="593312"/>
                  <a:pt x="1584198" y="592740"/>
                  <a:pt x="1590865" y="594455"/>
                </a:cubicBezTo>
                <a:cubicBezTo>
                  <a:pt x="1593342" y="595122"/>
                  <a:pt x="1595723" y="600741"/>
                  <a:pt x="1596199" y="604361"/>
                </a:cubicBezTo>
                <a:cubicBezTo>
                  <a:pt x="1597914" y="619220"/>
                  <a:pt x="1598199" y="619601"/>
                  <a:pt x="1614297" y="616648"/>
                </a:cubicBezTo>
                <a:lnTo>
                  <a:pt x="1614297" y="595217"/>
                </a:lnTo>
                <a:cubicBezTo>
                  <a:pt x="1621250" y="594550"/>
                  <a:pt x="1627441" y="593883"/>
                  <a:pt x="1633727" y="593217"/>
                </a:cubicBezTo>
                <a:cubicBezTo>
                  <a:pt x="1633727" y="593693"/>
                  <a:pt x="1633918" y="594169"/>
                  <a:pt x="1633918" y="594550"/>
                </a:cubicBezTo>
                <a:cubicBezTo>
                  <a:pt x="1630584" y="594836"/>
                  <a:pt x="1627251" y="595122"/>
                  <a:pt x="1621250" y="595598"/>
                </a:cubicBezTo>
                <a:cubicBezTo>
                  <a:pt x="1622774" y="600932"/>
                  <a:pt x="1623441" y="605980"/>
                  <a:pt x="1625822" y="610076"/>
                </a:cubicBezTo>
                <a:cubicBezTo>
                  <a:pt x="1626965" y="611886"/>
                  <a:pt x="1633537" y="613124"/>
                  <a:pt x="1634299" y="612076"/>
                </a:cubicBezTo>
                <a:cubicBezTo>
                  <a:pt x="1637347" y="607980"/>
                  <a:pt x="1639157" y="602837"/>
                  <a:pt x="1641824" y="597217"/>
                </a:cubicBezTo>
                <a:cubicBezTo>
                  <a:pt x="1645253" y="597217"/>
                  <a:pt x="1648039" y="599456"/>
                  <a:pt x="1649325" y="603028"/>
                </a:cubicBezTo>
                <a:lnTo>
                  <a:pt x="1647835" y="616746"/>
                </a:lnTo>
                <a:lnTo>
                  <a:pt x="1647825" y="616743"/>
                </a:lnTo>
                <a:lnTo>
                  <a:pt x="1647825" y="616839"/>
                </a:lnTo>
                <a:lnTo>
                  <a:pt x="1647835" y="616746"/>
                </a:lnTo>
                <a:lnTo>
                  <a:pt x="1658588" y="619696"/>
                </a:lnTo>
                <a:lnTo>
                  <a:pt x="1572958" y="619696"/>
                </a:lnTo>
                <a:cubicBezTo>
                  <a:pt x="1577435" y="618363"/>
                  <a:pt x="1585341" y="618363"/>
                  <a:pt x="1587627" y="614743"/>
                </a:cubicBezTo>
                <a:cubicBezTo>
                  <a:pt x="1590389" y="610362"/>
                  <a:pt x="1588293" y="603028"/>
                  <a:pt x="1588293" y="596074"/>
                </a:cubicBezTo>
                <a:lnTo>
                  <a:pt x="1569910" y="596074"/>
                </a:lnTo>
                <a:cubicBezTo>
                  <a:pt x="1569910" y="595027"/>
                  <a:pt x="1569910" y="593979"/>
                  <a:pt x="1569910" y="592931"/>
                </a:cubicBezTo>
                <a:close/>
                <a:moveTo>
                  <a:pt x="2631091" y="587502"/>
                </a:moveTo>
                <a:cubicBezTo>
                  <a:pt x="2632139" y="588359"/>
                  <a:pt x="2633091" y="589312"/>
                  <a:pt x="2634139" y="590169"/>
                </a:cubicBezTo>
                <a:cubicBezTo>
                  <a:pt x="2633854" y="595789"/>
                  <a:pt x="2633568" y="601408"/>
                  <a:pt x="2633187" y="607790"/>
                </a:cubicBezTo>
                <a:cubicBezTo>
                  <a:pt x="2624233" y="605695"/>
                  <a:pt x="2624043" y="599599"/>
                  <a:pt x="2625090" y="593788"/>
                </a:cubicBezTo>
                <a:cubicBezTo>
                  <a:pt x="2625567" y="591407"/>
                  <a:pt x="2628996" y="589597"/>
                  <a:pt x="2631091" y="587502"/>
                </a:cubicBezTo>
                <a:close/>
                <a:moveTo>
                  <a:pt x="2897220" y="584359"/>
                </a:moveTo>
                <a:cubicBezTo>
                  <a:pt x="2898648" y="591408"/>
                  <a:pt x="2899125" y="595884"/>
                  <a:pt x="2900458" y="599980"/>
                </a:cubicBezTo>
                <a:cubicBezTo>
                  <a:pt x="2901411" y="603028"/>
                  <a:pt x="2903601" y="605695"/>
                  <a:pt x="2905411" y="608838"/>
                </a:cubicBezTo>
                <a:cubicBezTo>
                  <a:pt x="2903697" y="611601"/>
                  <a:pt x="2901030" y="615982"/>
                  <a:pt x="2896648" y="623031"/>
                </a:cubicBezTo>
                <a:cubicBezTo>
                  <a:pt x="2854929" y="634079"/>
                  <a:pt x="2809304" y="633984"/>
                  <a:pt x="2765108" y="624554"/>
                </a:cubicBezTo>
                <a:cubicBezTo>
                  <a:pt x="2766918" y="612077"/>
                  <a:pt x="2768537" y="600742"/>
                  <a:pt x="2770251" y="589407"/>
                </a:cubicBezTo>
                <a:cubicBezTo>
                  <a:pt x="2770823" y="589407"/>
                  <a:pt x="2771299" y="589407"/>
                  <a:pt x="2771871" y="589407"/>
                </a:cubicBezTo>
                <a:cubicBezTo>
                  <a:pt x="2771871" y="596932"/>
                  <a:pt x="2772156" y="604457"/>
                  <a:pt x="2771871" y="611981"/>
                </a:cubicBezTo>
                <a:cubicBezTo>
                  <a:pt x="2771490" y="620078"/>
                  <a:pt x="2776729" y="623697"/>
                  <a:pt x="2783110" y="624364"/>
                </a:cubicBezTo>
                <a:cubicBezTo>
                  <a:pt x="2817972" y="628079"/>
                  <a:pt x="2852929" y="629317"/>
                  <a:pt x="2887504" y="621792"/>
                </a:cubicBezTo>
                <a:cubicBezTo>
                  <a:pt x="2891029" y="621030"/>
                  <a:pt x="2893791" y="616935"/>
                  <a:pt x="2896934" y="614363"/>
                </a:cubicBezTo>
                <a:cubicBezTo>
                  <a:pt x="2893314" y="613029"/>
                  <a:pt x="2889695" y="610458"/>
                  <a:pt x="2886075" y="610458"/>
                </a:cubicBezTo>
                <a:cubicBezTo>
                  <a:pt x="2872645" y="610458"/>
                  <a:pt x="2859120" y="611220"/>
                  <a:pt x="2845689" y="611601"/>
                </a:cubicBezTo>
                <a:cubicBezTo>
                  <a:pt x="2837022" y="611791"/>
                  <a:pt x="2828259" y="611601"/>
                  <a:pt x="2819591" y="611601"/>
                </a:cubicBezTo>
                <a:lnTo>
                  <a:pt x="2819777" y="607410"/>
                </a:lnTo>
                <a:lnTo>
                  <a:pt x="2895886" y="607410"/>
                </a:lnTo>
                <a:cubicBezTo>
                  <a:pt x="2896362" y="599504"/>
                  <a:pt x="2896648" y="593408"/>
                  <a:pt x="2897220" y="584359"/>
                </a:cubicBezTo>
                <a:close/>
                <a:moveTo>
                  <a:pt x="1883187" y="583311"/>
                </a:moveTo>
                <a:cubicBezTo>
                  <a:pt x="1882330" y="583407"/>
                  <a:pt x="1881473" y="583597"/>
                  <a:pt x="1880520" y="583692"/>
                </a:cubicBezTo>
                <a:cubicBezTo>
                  <a:pt x="1880806" y="586455"/>
                  <a:pt x="1881187" y="589217"/>
                  <a:pt x="1881473" y="591979"/>
                </a:cubicBezTo>
                <a:lnTo>
                  <a:pt x="1881568" y="591979"/>
                </a:lnTo>
                <a:cubicBezTo>
                  <a:pt x="1882521" y="591693"/>
                  <a:pt x="1883473" y="591408"/>
                  <a:pt x="1884426" y="591122"/>
                </a:cubicBezTo>
                <a:close/>
                <a:moveTo>
                  <a:pt x="3421731" y="580553"/>
                </a:moveTo>
                <a:lnTo>
                  <a:pt x="3421952" y="614458"/>
                </a:lnTo>
                <a:lnTo>
                  <a:pt x="3420555" y="618038"/>
                </a:lnTo>
                <a:lnTo>
                  <a:pt x="3420442" y="617968"/>
                </a:lnTo>
                <a:close/>
                <a:moveTo>
                  <a:pt x="1395401" y="579525"/>
                </a:moveTo>
                <a:cubicBezTo>
                  <a:pt x="1399032" y="579358"/>
                  <a:pt x="1402747" y="580454"/>
                  <a:pt x="1405890" y="579882"/>
                </a:cubicBezTo>
                <a:cubicBezTo>
                  <a:pt x="1407890" y="579501"/>
                  <a:pt x="1410462" y="582644"/>
                  <a:pt x="1412748" y="584168"/>
                </a:cubicBezTo>
                <a:cubicBezTo>
                  <a:pt x="1412271" y="585025"/>
                  <a:pt x="1411890" y="585882"/>
                  <a:pt x="1411414" y="586740"/>
                </a:cubicBezTo>
                <a:lnTo>
                  <a:pt x="1385411" y="586740"/>
                </a:lnTo>
                <a:cubicBezTo>
                  <a:pt x="1388221" y="581120"/>
                  <a:pt x="1391769" y="579691"/>
                  <a:pt x="1395401" y="579525"/>
                </a:cubicBezTo>
                <a:close/>
                <a:moveTo>
                  <a:pt x="2910745" y="579120"/>
                </a:moveTo>
                <a:cubicBezTo>
                  <a:pt x="2911412" y="585502"/>
                  <a:pt x="2912079" y="591217"/>
                  <a:pt x="2912650" y="597027"/>
                </a:cubicBezTo>
                <a:cubicBezTo>
                  <a:pt x="2911983" y="597027"/>
                  <a:pt x="2911317" y="597122"/>
                  <a:pt x="2910745" y="597218"/>
                </a:cubicBezTo>
                <a:close/>
                <a:moveTo>
                  <a:pt x="3030189" y="578835"/>
                </a:moveTo>
                <a:cubicBezTo>
                  <a:pt x="3030189" y="578835"/>
                  <a:pt x="3030855" y="578835"/>
                  <a:pt x="3031236" y="578835"/>
                </a:cubicBezTo>
                <a:cubicBezTo>
                  <a:pt x="3031903" y="587788"/>
                  <a:pt x="3032475" y="596742"/>
                  <a:pt x="3033141" y="606362"/>
                </a:cubicBezTo>
                <a:lnTo>
                  <a:pt x="3030189" y="606620"/>
                </a:lnTo>
                <a:close/>
                <a:moveTo>
                  <a:pt x="2302424" y="575530"/>
                </a:moveTo>
                <a:lnTo>
                  <a:pt x="2308669" y="604552"/>
                </a:lnTo>
                <a:cubicBezTo>
                  <a:pt x="2309527" y="608457"/>
                  <a:pt x="2311146" y="612172"/>
                  <a:pt x="2312956" y="617601"/>
                </a:cubicBezTo>
                <a:cubicBezTo>
                  <a:pt x="2305812" y="615982"/>
                  <a:pt x="2298668" y="614268"/>
                  <a:pt x="2291429" y="612648"/>
                </a:cubicBezTo>
                <a:cubicBezTo>
                  <a:pt x="2291620" y="611791"/>
                  <a:pt x="2291810" y="610934"/>
                  <a:pt x="2292000" y="610076"/>
                </a:cubicBezTo>
                <a:lnTo>
                  <a:pt x="2299335" y="612267"/>
                </a:lnTo>
                <a:cubicBezTo>
                  <a:pt x="2299144" y="609981"/>
                  <a:pt x="2298478" y="607600"/>
                  <a:pt x="2298858" y="605504"/>
                </a:cubicBezTo>
                <a:cubicBezTo>
                  <a:pt x="2300002" y="599313"/>
                  <a:pt x="2302002" y="593217"/>
                  <a:pt x="2302859" y="587026"/>
                </a:cubicBezTo>
                <a:close/>
                <a:moveTo>
                  <a:pt x="2302383" y="574453"/>
                </a:moveTo>
                <a:lnTo>
                  <a:pt x="2302424" y="575530"/>
                </a:lnTo>
                <a:lnTo>
                  <a:pt x="2302226" y="574610"/>
                </a:lnTo>
                <a:close/>
                <a:moveTo>
                  <a:pt x="2302192" y="574453"/>
                </a:moveTo>
                <a:lnTo>
                  <a:pt x="2302226" y="574610"/>
                </a:lnTo>
                <a:lnTo>
                  <a:pt x="2302192" y="574643"/>
                </a:lnTo>
                <a:close/>
                <a:moveTo>
                  <a:pt x="2302192" y="573862"/>
                </a:moveTo>
                <a:lnTo>
                  <a:pt x="2302478" y="574262"/>
                </a:lnTo>
                <a:lnTo>
                  <a:pt x="2302383" y="574262"/>
                </a:lnTo>
                <a:lnTo>
                  <a:pt x="2302192" y="574453"/>
                </a:lnTo>
                <a:close/>
                <a:moveTo>
                  <a:pt x="2905601" y="553783"/>
                </a:moveTo>
                <a:cubicBezTo>
                  <a:pt x="2905791" y="553783"/>
                  <a:pt x="2905982" y="553783"/>
                  <a:pt x="2906077" y="553783"/>
                </a:cubicBezTo>
                <a:cubicBezTo>
                  <a:pt x="2907125" y="559688"/>
                  <a:pt x="2908077" y="565689"/>
                  <a:pt x="2909125" y="571595"/>
                </a:cubicBezTo>
                <a:cubicBezTo>
                  <a:pt x="2908839" y="571595"/>
                  <a:pt x="2908554" y="571595"/>
                  <a:pt x="2908363" y="571690"/>
                </a:cubicBezTo>
                <a:cubicBezTo>
                  <a:pt x="2907411" y="565689"/>
                  <a:pt x="2906554" y="559784"/>
                  <a:pt x="2905601" y="553783"/>
                </a:cubicBezTo>
                <a:close/>
                <a:moveTo>
                  <a:pt x="1213676" y="522256"/>
                </a:moveTo>
                <a:cubicBezTo>
                  <a:pt x="1217200" y="541401"/>
                  <a:pt x="1220724" y="560642"/>
                  <a:pt x="1224249" y="579787"/>
                </a:cubicBezTo>
                <a:cubicBezTo>
                  <a:pt x="1223677" y="579787"/>
                  <a:pt x="1223201" y="579978"/>
                  <a:pt x="1222630" y="580073"/>
                </a:cubicBezTo>
                <a:cubicBezTo>
                  <a:pt x="1219391" y="560832"/>
                  <a:pt x="1216152" y="541592"/>
                  <a:pt x="1212914" y="522351"/>
                </a:cubicBezTo>
                <a:cubicBezTo>
                  <a:pt x="1213200" y="522351"/>
                  <a:pt x="1213390" y="522351"/>
                  <a:pt x="1213676" y="522256"/>
                </a:cubicBezTo>
                <a:close/>
                <a:moveTo>
                  <a:pt x="2906677" y="510889"/>
                </a:moveTo>
                <a:lnTo>
                  <a:pt x="2917698" y="570452"/>
                </a:lnTo>
                <a:cubicBezTo>
                  <a:pt x="2918555" y="575024"/>
                  <a:pt x="2919222" y="579692"/>
                  <a:pt x="2918746" y="584549"/>
                </a:cubicBezTo>
                <a:close/>
                <a:moveTo>
                  <a:pt x="2922937" y="500539"/>
                </a:moveTo>
                <a:cubicBezTo>
                  <a:pt x="2921127" y="500825"/>
                  <a:pt x="2919222" y="501111"/>
                  <a:pt x="2917413" y="501492"/>
                </a:cubicBezTo>
                <a:cubicBezTo>
                  <a:pt x="2922747" y="533591"/>
                  <a:pt x="2928080" y="565690"/>
                  <a:pt x="2933414" y="597789"/>
                </a:cubicBezTo>
                <a:cubicBezTo>
                  <a:pt x="2935320" y="597504"/>
                  <a:pt x="2937320" y="597123"/>
                  <a:pt x="2939225" y="596837"/>
                </a:cubicBezTo>
                <a:cubicBezTo>
                  <a:pt x="2933796" y="564738"/>
                  <a:pt x="2928366" y="532638"/>
                  <a:pt x="2922937" y="500539"/>
                </a:cubicBezTo>
                <a:close/>
                <a:moveTo>
                  <a:pt x="2904934" y="500253"/>
                </a:moveTo>
                <a:lnTo>
                  <a:pt x="2906677" y="510889"/>
                </a:lnTo>
                <a:lnTo>
                  <a:pt x="2904744" y="500444"/>
                </a:lnTo>
                <a:lnTo>
                  <a:pt x="2904839" y="500444"/>
                </a:lnTo>
                <a:lnTo>
                  <a:pt x="2904934" y="500444"/>
                </a:lnTo>
                <a:close/>
                <a:moveTo>
                  <a:pt x="2904839" y="499763"/>
                </a:moveTo>
                <a:lnTo>
                  <a:pt x="2904934" y="500253"/>
                </a:lnTo>
                <a:cubicBezTo>
                  <a:pt x="2904934" y="500253"/>
                  <a:pt x="2904839" y="500444"/>
                  <a:pt x="2904839" y="500444"/>
                </a:cubicBezTo>
                <a:close/>
                <a:moveTo>
                  <a:pt x="2896406" y="499709"/>
                </a:moveTo>
                <a:lnTo>
                  <a:pt x="2898267" y="507396"/>
                </a:lnTo>
                <a:cubicBezTo>
                  <a:pt x="2897219" y="507206"/>
                  <a:pt x="2897124" y="507206"/>
                  <a:pt x="2897029" y="507206"/>
                </a:cubicBezTo>
                <a:cubicBezTo>
                  <a:pt x="2897124" y="506920"/>
                  <a:pt x="2897505" y="506634"/>
                  <a:pt x="2897409" y="506349"/>
                </a:cubicBezTo>
                <a:close/>
                <a:moveTo>
                  <a:pt x="2896171" y="498157"/>
                </a:moveTo>
                <a:lnTo>
                  <a:pt x="2896406" y="499709"/>
                </a:lnTo>
                <a:lnTo>
                  <a:pt x="2896076" y="498348"/>
                </a:lnTo>
                <a:lnTo>
                  <a:pt x="2896171" y="498348"/>
                </a:lnTo>
                <a:close/>
                <a:moveTo>
                  <a:pt x="2904839" y="493776"/>
                </a:moveTo>
                <a:lnTo>
                  <a:pt x="2904839" y="499763"/>
                </a:lnTo>
                <a:lnTo>
                  <a:pt x="2903696" y="493871"/>
                </a:lnTo>
                <a:cubicBezTo>
                  <a:pt x="2904077" y="493871"/>
                  <a:pt x="2904458" y="493871"/>
                  <a:pt x="2904839" y="493776"/>
                </a:cubicBezTo>
                <a:close/>
                <a:moveTo>
                  <a:pt x="1211254" y="489680"/>
                </a:moveTo>
                <a:lnTo>
                  <a:pt x="1211295" y="489680"/>
                </a:lnTo>
                <a:lnTo>
                  <a:pt x="1211295" y="489871"/>
                </a:lnTo>
                <a:close/>
                <a:moveTo>
                  <a:pt x="2899696" y="487871"/>
                </a:moveTo>
                <a:cubicBezTo>
                  <a:pt x="2899696" y="487966"/>
                  <a:pt x="2899696" y="487966"/>
                  <a:pt x="2899696" y="487966"/>
                </a:cubicBezTo>
                <a:lnTo>
                  <a:pt x="2895885" y="488538"/>
                </a:lnTo>
                <a:lnTo>
                  <a:pt x="2896171" y="498062"/>
                </a:lnTo>
                <a:lnTo>
                  <a:pt x="2896171" y="498157"/>
                </a:lnTo>
                <a:cubicBezTo>
                  <a:pt x="2896171" y="498157"/>
                  <a:pt x="2896076" y="498348"/>
                  <a:pt x="2896076" y="498348"/>
                </a:cubicBezTo>
                <a:lnTo>
                  <a:pt x="2895695" y="488538"/>
                </a:lnTo>
                <a:lnTo>
                  <a:pt x="2895695" y="488537"/>
                </a:lnTo>
                <a:lnTo>
                  <a:pt x="2895701" y="488537"/>
                </a:lnTo>
                <a:close/>
                <a:moveTo>
                  <a:pt x="1330833" y="478822"/>
                </a:moveTo>
                <a:cubicBezTo>
                  <a:pt x="1329119" y="479107"/>
                  <a:pt x="1327404" y="479488"/>
                  <a:pt x="1325690" y="479774"/>
                </a:cubicBezTo>
                <a:lnTo>
                  <a:pt x="1335593" y="538810"/>
                </a:lnTo>
                <a:lnTo>
                  <a:pt x="1335500" y="538829"/>
                </a:lnTo>
                <a:lnTo>
                  <a:pt x="1335596" y="538829"/>
                </a:lnTo>
                <a:lnTo>
                  <a:pt x="1335593" y="538810"/>
                </a:lnTo>
                <a:lnTo>
                  <a:pt x="1341025" y="537686"/>
                </a:lnTo>
                <a:cubicBezTo>
                  <a:pt x="1337596" y="518065"/>
                  <a:pt x="1334262" y="498443"/>
                  <a:pt x="1330833" y="478822"/>
                </a:cubicBezTo>
                <a:close/>
                <a:moveTo>
                  <a:pt x="2909181" y="455218"/>
                </a:moveTo>
                <a:lnTo>
                  <a:pt x="2909316" y="455962"/>
                </a:lnTo>
                <a:lnTo>
                  <a:pt x="2909126" y="455676"/>
                </a:lnTo>
                <a:close/>
                <a:moveTo>
                  <a:pt x="2789492" y="450628"/>
                </a:moveTo>
                <a:cubicBezTo>
                  <a:pt x="2790159" y="450723"/>
                  <a:pt x="2790825" y="450818"/>
                  <a:pt x="2791492" y="451009"/>
                </a:cubicBezTo>
                <a:cubicBezTo>
                  <a:pt x="2791206" y="453295"/>
                  <a:pt x="2790921" y="455581"/>
                  <a:pt x="2790635" y="457867"/>
                </a:cubicBezTo>
                <a:cubicBezTo>
                  <a:pt x="2790349" y="457867"/>
                  <a:pt x="2790159" y="457867"/>
                  <a:pt x="2789873" y="457867"/>
                </a:cubicBezTo>
                <a:cubicBezTo>
                  <a:pt x="2789778" y="455486"/>
                  <a:pt x="2789587" y="453009"/>
                  <a:pt x="2789492" y="450628"/>
                </a:cubicBezTo>
                <a:close/>
                <a:moveTo>
                  <a:pt x="1304735" y="431673"/>
                </a:moveTo>
                <a:lnTo>
                  <a:pt x="1304879" y="432103"/>
                </a:lnTo>
                <a:lnTo>
                  <a:pt x="1305306" y="432530"/>
                </a:lnTo>
                <a:lnTo>
                  <a:pt x="1304925" y="432245"/>
                </a:lnTo>
                <a:lnTo>
                  <a:pt x="1304830" y="432054"/>
                </a:lnTo>
                <a:close/>
                <a:moveTo>
                  <a:pt x="3420046" y="410623"/>
                </a:moveTo>
                <a:lnTo>
                  <a:pt x="3420046" y="418147"/>
                </a:lnTo>
                <a:cubicBezTo>
                  <a:pt x="3420618" y="418147"/>
                  <a:pt x="3421190" y="417957"/>
                  <a:pt x="3421666" y="417957"/>
                </a:cubicBezTo>
                <a:lnTo>
                  <a:pt x="3421666" y="410623"/>
                </a:lnTo>
                <a:cubicBezTo>
                  <a:pt x="3421094" y="410623"/>
                  <a:pt x="3420523" y="410623"/>
                  <a:pt x="3420046" y="410623"/>
                </a:cubicBezTo>
                <a:close/>
                <a:moveTo>
                  <a:pt x="2391537" y="408241"/>
                </a:moveTo>
                <a:cubicBezTo>
                  <a:pt x="2390965" y="408432"/>
                  <a:pt x="2390299" y="408527"/>
                  <a:pt x="2389727" y="408718"/>
                </a:cubicBezTo>
                <a:lnTo>
                  <a:pt x="2391537" y="417957"/>
                </a:lnTo>
                <a:lnTo>
                  <a:pt x="2391537" y="417862"/>
                </a:lnTo>
                <a:cubicBezTo>
                  <a:pt x="2392489" y="417671"/>
                  <a:pt x="2393442" y="417385"/>
                  <a:pt x="2394394" y="417195"/>
                </a:cubicBezTo>
                <a:cubicBezTo>
                  <a:pt x="2393442" y="414242"/>
                  <a:pt x="2392489" y="411194"/>
                  <a:pt x="2391537" y="408241"/>
                </a:cubicBezTo>
                <a:close/>
                <a:moveTo>
                  <a:pt x="1335882" y="406622"/>
                </a:moveTo>
                <a:cubicBezTo>
                  <a:pt x="1337596" y="410527"/>
                  <a:pt x="1338167" y="411766"/>
                  <a:pt x="1338739" y="413099"/>
                </a:cubicBezTo>
                <a:lnTo>
                  <a:pt x="1335536" y="407724"/>
                </a:lnTo>
                <a:close/>
                <a:moveTo>
                  <a:pt x="1732026" y="406241"/>
                </a:moveTo>
                <a:cubicBezTo>
                  <a:pt x="1730787" y="406337"/>
                  <a:pt x="1729644" y="406527"/>
                  <a:pt x="1728406" y="406622"/>
                </a:cubicBezTo>
                <a:cubicBezTo>
                  <a:pt x="1730406" y="418719"/>
                  <a:pt x="1732406" y="430816"/>
                  <a:pt x="1734407" y="443008"/>
                </a:cubicBezTo>
                <a:cubicBezTo>
                  <a:pt x="1735550" y="442817"/>
                  <a:pt x="1736597" y="442627"/>
                  <a:pt x="1737741" y="442532"/>
                </a:cubicBezTo>
                <a:cubicBezTo>
                  <a:pt x="1735835" y="430435"/>
                  <a:pt x="1733931" y="418434"/>
                  <a:pt x="1732026" y="406337"/>
                </a:cubicBezTo>
                <a:close/>
                <a:moveTo>
                  <a:pt x="3429286" y="351092"/>
                </a:moveTo>
                <a:lnTo>
                  <a:pt x="3428905" y="351378"/>
                </a:lnTo>
                <a:lnTo>
                  <a:pt x="3428619" y="351283"/>
                </a:lnTo>
                <a:close/>
                <a:moveTo>
                  <a:pt x="1301877" y="337280"/>
                </a:moveTo>
                <a:cubicBezTo>
                  <a:pt x="1307116" y="364998"/>
                  <a:pt x="1312259" y="391858"/>
                  <a:pt x="1317308" y="418814"/>
                </a:cubicBezTo>
                <a:cubicBezTo>
                  <a:pt x="1318070" y="418624"/>
                  <a:pt x="1318832" y="418528"/>
                  <a:pt x="1319594" y="418338"/>
                </a:cubicBezTo>
                <a:cubicBezTo>
                  <a:pt x="1317403" y="404907"/>
                  <a:pt x="1315212" y="391382"/>
                  <a:pt x="1313117" y="377952"/>
                </a:cubicBezTo>
                <a:cubicBezTo>
                  <a:pt x="1314450" y="377476"/>
                  <a:pt x="1315879" y="376904"/>
                  <a:pt x="1317212" y="376428"/>
                </a:cubicBezTo>
                <a:cubicBezTo>
                  <a:pt x="1318737" y="379761"/>
                  <a:pt x="1321118" y="383000"/>
                  <a:pt x="1321404" y="386429"/>
                </a:cubicBezTo>
                <a:cubicBezTo>
                  <a:pt x="1322070" y="392715"/>
                  <a:pt x="1323880" y="396430"/>
                  <a:pt x="1330452" y="399193"/>
                </a:cubicBezTo>
                <a:lnTo>
                  <a:pt x="1335536" y="407724"/>
                </a:lnTo>
                <a:lnTo>
                  <a:pt x="1332167" y="418433"/>
                </a:lnTo>
                <a:cubicBezTo>
                  <a:pt x="1330929" y="416528"/>
                  <a:pt x="1329595" y="414337"/>
                  <a:pt x="1327404" y="410813"/>
                </a:cubicBezTo>
                <a:cubicBezTo>
                  <a:pt x="1326928" y="413575"/>
                  <a:pt x="1326547" y="414528"/>
                  <a:pt x="1326737" y="415385"/>
                </a:cubicBezTo>
                <a:cubicBezTo>
                  <a:pt x="1330738" y="440531"/>
                  <a:pt x="1334929" y="465582"/>
                  <a:pt x="1338644" y="490728"/>
                </a:cubicBezTo>
                <a:cubicBezTo>
                  <a:pt x="1339691" y="498062"/>
                  <a:pt x="1339025" y="505682"/>
                  <a:pt x="1340168" y="513016"/>
                </a:cubicBezTo>
                <a:cubicBezTo>
                  <a:pt x="1342454" y="527685"/>
                  <a:pt x="1345692" y="542163"/>
                  <a:pt x="1347978" y="556736"/>
                </a:cubicBezTo>
                <a:cubicBezTo>
                  <a:pt x="1349979" y="569976"/>
                  <a:pt x="1351121" y="583406"/>
                  <a:pt x="1352931" y="596741"/>
                </a:cubicBezTo>
                <a:cubicBezTo>
                  <a:pt x="1353122" y="598265"/>
                  <a:pt x="1355122" y="599599"/>
                  <a:pt x="1356360" y="601027"/>
                </a:cubicBezTo>
                <a:cubicBezTo>
                  <a:pt x="1356932" y="599884"/>
                  <a:pt x="1357503" y="598741"/>
                  <a:pt x="1358075" y="597503"/>
                </a:cubicBezTo>
                <a:cubicBezTo>
                  <a:pt x="1358265" y="597503"/>
                  <a:pt x="1358456" y="597598"/>
                  <a:pt x="1358646" y="597694"/>
                </a:cubicBezTo>
                <a:cubicBezTo>
                  <a:pt x="1356932" y="601694"/>
                  <a:pt x="1355217" y="605695"/>
                  <a:pt x="1353312" y="610362"/>
                </a:cubicBezTo>
                <a:cubicBezTo>
                  <a:pt x="1350359" y="592645"/>
                  <a:pt x="1347502" y="575405"/>
                  <a:pt x="1344645" y="558260"/>
                </a:cubicBezTo>
                <a:cubicBezTo>
                  <a:pt x="1343216" y="558451"/>
                  <a:pt x="1341692" y="558641"/>
                  <a:pt x="1340263" y="558831"/>
                </a:cubicBezTo>
                <a:cubicBezTo>
                  <a:pt x="1339691" y="575691"/>
                  <a:pt x="1345311" y="591978"/>
                  <a:pt x="1346645" y="608743"/>
                </a:cubicBezTo>
                <a:cubicBezTo>
                  <a:pt x="1343406" y="589026"/>
                  <a:pt x="1341216" y="569023"/>
                  <a:pt x="1336358" y="549688"/>
                </a:cubicBezTo>
                <a:cubicBezTo>
                  <a:pt x="1333977" y="540163"/>
                  <a:pt x="1333691" y="530828"/>
                  <a:pt x="1332167" y="521398"/>
                </a:cubicBezTo>
                <a:cubicBezTo>
                  <a:pt x="1330643" y="511683"/>
                  <a:pt x="1329976" y="501777"/>
                  <a:pt x="1327309" y="492442"/>
                </a:cubicBezTo>
                <a:cubicBezTo>
                  <a:pt x="1321404" y="471582"/>
                  <a:pt x="1321118" y="449770"/>
                  <a:pt x="1316355" y="428720"/>
                </a:cubicBezTo>
                <a:cubicBezTo>
                  <a:pt x="1315784" y="426053"/>
                  <a:pt x="1311307" y="421862"/>
                  <a:pt x="1309212" y="422243"/>
                </a:cubicBezTo>
                <a:cubicBezTo>
                  <a:pt x="1284161" y="425958"/>
                  <a:pt x="1259110" y="430149"/>
                  <a:pt x="1234250" y="434721"/>
                </a:cubicBezTo>
                <a:cubicBezTo>
                  <a:pt x="1231392" y="435197"/>
                  <a:pt x="1227868" y="438150"/>
                  <a:pt x="1226725" y="440817"/>
                </a:cubicBezTo>
                <a:cubicBezTo>
                  <a:pt x="1222153" y="452056"/>
                  <a:pt x="1221105" y="463391"/>
                  <a:pt x="1223391" y="475964"/>
                </a:cubicBezTo>
                <a:cubicBezTo>
                  <a:pt x="1230249" y="512730"/>
                  <a:pt x="1235583" y="549783"/>
                  <a:pt x="1241584" y="586740"/>
                </a:cubicBezTo>
                <a:cubicBezTo>
                  <a:pt x="1243203" y="596455"/>
                  <a:pt x="1245203" y="605980"/>
                  <a:pt x="1247204" y="616743"/>
                </a:cubicBezTo>
                <a:cubicBezTo>
                  <a:pt x="1243394" y="616172"/>
                  <a:pt x="1239012" y="615505"/>
                  <a:pt x="1237203" y="615220"/>
                </a:cubicBezTo>
                <a:cubicBezTo>
                  <a:pt x="1234916" y="596646"/>
                  <a:pt x="1233392" y="580072"/>
                  <a:pt x="1230725" y="563499"/>
                </a:cubicBezTo>
                <a:cubicBezTo>
                  <a:pt x="1225296" y="529304"/>
                  <a:pt x="1219391" y="495300"/>
                  <a:pt x="1213581" y="461200"/>
                </a:cubicBezTo>
                <a:cubicBezTo>
                  <a:pt x="1213199" y="459009"/>
                  <a:pt x="1213009" y="456724"/>
                  <a:pt x="1211961" y="454914"/>
                </a:cubicBezTo>
                <a:cubicBezTo>
                  <a:pt x="1211104" y="453390"/>
                  <a:pt x="1208818" y="451104"/>
                  <a:pt x="1207770" y="451389"/>
                </a:cubicBezTo>
                <a:cubicBezTo>
                  <a:pt x="1206151" y="451866"/>
                  <a:pt x="1203770" y="454437"/>
                  <a:pt x="1203960" y="455676"/>
                </a:cubicBezTo>
                <a:lnTo>
                  <a:pt x="1211199" y="489424"/>
                </a:lnTo>
                <a:lnTo>
                  <a:pt x="1211199" y="486632"/>
                </a:lnTo>
                <a:cubicBezTo>
                  <a:pt x="1211485" y="486727"/>
                  <a:pt x="1212056" y="486918"/>
                  <a:pt x="1212056" y="486918"/>
                </a:cubicBezTo>
                <a:lnTo>
                  <a:pt x="1211219" y="489515"/>
                </a:lnTo>
                <a:lnTo>
                  <a:pt x="1211254" y="489680"/>
                </a:lnTo>
                <a:lnTo>
                  <a:pt x="1211199" y="489680"/>
                </a:lnTo>
                <a:cubicBezTo>
                  <a:pt x="1211390" y="491966"/>
                  <a:pt x="1211676" y="494252"/>
                  <a:pt x="1211771" y="496443"/>
                </a:cubicBezTo>
                <a:cubicBezTo>
                  <a:pt x="1211866" y="498824"/>
                  <a:pt x="1211771" y="501205"/>
                  <a:pt x="1210151" y="503586"/>
                </a:cubicBezTo>
                <a:cubicBezTo>
                  <a:pt x="1203389" y="468534"/>
                  <a:pt x="1196531" y="433387"/>
                  <a:pt x="1189768" y="398335"/>
                </a:cubicBezTo>
                <a:cubicBezTo>
                  <a:pt x="1190435" y="397573"/>
                  <a:pt x="1191101" y="396811"/>
                  <a:pt x="1191768" y="396049"/>
                </a:cubicBezTo>
                <a:cubicBezTo>
                  <a:pt x="1194054" y="398430"/>
                  <a:pt x="1197864" y="400431"/>
                  <a:pt x="1198341" y="403098"/>
                </a:cubicBezTo>
                <a:cubicBezTo>
                  <a:pt x="1200912" y="415480"/>
                  <a:pt x="1202531" y="428053"/>
                  <a:pt x="1205770" y="440436"/>
                </a:cubicBezTo>
                <a:cubicBezTo>
                  <a:pt x="1205579" y="412147"/>
                  <a:pt x="1197674" y="384714"/>
                  <a:pt x="1193959" y="354997"/>
                </a:cubicBezTo>
                <a:cubicBezTo>
                  <a:pt x="1229773" y="349091"/>
                  <a:pt x="1265682" y="343185"/>
                  <a:pt x="1301877" y="337280"/>
                </a:cubicBezTo>
                <a:close/>
                <a:moveTo>
                  <a:pt x="1832133" y="337090"/>
                </a:moveTo>
                <a:cubicBezTo>
                  <a:pt x="1834705" y="352044"/>
                  <a:pt x="1837181" y="366046"/>
                  <a:pt x="1838896" y="376142"/>
                </a:cubicBezTo>
                <a:cubicBezTo>
                  <a:pt x="1844039" y="378810"/>
                  <a:pt x="1847754" y="379476"/>
                  <a:pt x="1848612" y="381477"/>
                </a:cubicBezTo>
                <a:cubicBezTo>
                  <a:pt x="1851755" y="388811"/>
                  <a:pt x="1850612" y="398526"/>
                  <a:pt x="1862423" y="400241"/>
                </a:cubicBezTo>
                <a:cubicBezTo>
                  <a:pt x="1864042" y="400527"/>
                  <a:pt x="1865852" y="409385"/>
                  <a:pt x="1865280" y="413957"/>
                </a:cubicBezTo>
                <a:cubicBezTo>
                  <a:pt x="1863566" y="427578"/>
                  <a:pt x="1861089" y="441198"/>
                  <a:pt x="1858232" y="454629"/>
                </a:cubicBezTo>
                <a:cubicBezTo>
                  <a:pt x="1857279" y="459105"/>
                  <a:pt x="1854136" y="463106"/>
                  <a:pt x="1851374" y="468630"/>
                </a:cubicBezTo>
                <a:lnTo>
                  <a:pt x="1859280" y="468630"/>
                </a:lnTo>
                <a:cubicBezTo>
                  <a:pt x="1858803" y="471678"/>
                  <a:pt x="1858041" y="474536"/>
                  <a:pt x="1858137" y="477298"/>
                </a:cubicBezTo>
                <a:cubicBezTo>
                  <a:pt x="1858137" y="477774"/>
                  <a:pt x="1861947" y="478060"/>
                  <a:pt x="1862232" y="478155"/>
                </a:cubicBezTo>
                <a:cubicBezTo>
                  <a:pt x="1860899" y="482156"/>
                  <a:pt x="1859089" y="487394"/>
                  <a:pt x="1857089" y="493014"/>
                </a:cubicBezTo>
                <a:cubicBezTo>
                  <a:pt x="1862042" y="494729"/>
                  <a:pt x="1865852" y="495967"/>
                  <a:pt x="1869281" y="497110"/>
                </a:cubicBezTo>
                <a:cubicBezTo>
                  <a:pt x="1862613" y="519017"/>
                  <a:pt x="1876043" y="537877"/>
                  <a:pt x="1878234" y="558356"/>
                </a:cubicBezTo>
                <a:cubicBezTo>
                  <a:pt x="1880330" y="578168"/>
                  <a:pt x="1887759" y="597408"/>
                  <a:pt x="1893189" y="618078"/>
                </a:cubicBezTo>
                <a:lnTo>
                  <a:pt x="1882982" y="618078"/>
                </a:lnTo>
                <a:lnTo>
                  <a:pt x="1873377" y="558832"/>
                </a:lnTo>
                <a:cubicBezTo>
                  <a:pt x="1871662" y="559118"/>
                  <a:pt x="1869947" y="559404"/>
                  <a:pt x="1868328" y="559689"/>
                </a:cubicBezTo>
                <a:lnTo>
                  <a:pt x="1877982" y="618078"/>
                </a:lnTo>
                <a:lnTo>
                  <a:pt x="1856208" y="618078"/>
                </a:lnTo>
                <a:lnTo>
                  <a:pt x="1862994" y="601885"/>
                </a:lnTo>
                <a:cubicBezTo>
                  <a:pt x="1865947" y="609410"/>
                  <a:pt x="1867471" y="613220"/>
                  <a:pt x="1868995" y="616935"/>
                </a:cubicBezTo>
                <a:cubicBezTo>
                  <a:pt x="1870043" y="616839"/>
                  <a:pt x="1871091" y="616649"/>
                  <a:pt x="1872234" y="616554"/>
                </a:cubicBezTo>
                <a:cubicBezTo>
                  <a:pt x="1872424" y="613696"/>
                  <a:pt x="1873091" y="610839"/>
                  <a:pt x="1872614" y="608076"/>
                </a:cubicBezTo>
                <a:cubicBezTo>
                  <a:pt x="1868614" y="585216"/>
                  <a:pt x="1863947" y="562452"/>
                  <a:pt x="1860422" y="539496"/>
                </a:cubicBezTo>
                <a:cubicBezTo>
                  <a:pt x="1858327" y="526066"/>
                  <a:pt x="1858137" y="512350"/>
                  <a:pt x="1856517" y="498920"/>
                </a:cubicBezTo>
                <a:cubicBezTo>
                  <a:pt x="1855470" y="490347"/>
                  <a:pt x="1853374" y="481965"/>
                  <a:pt x="1851850" y="473488"/>
                </a:cubicBezTo>
                <a:cubicBezTo>
                  <a:pt x="1850421" y="465487"/>
                  <a:pt x="1849659" y="457200"/>
                  <a:pt x="1847468" y="449390"/>
                </a:cubicBezTo>
                <a:cubicBezTo>
                  <a:pt x="1844897" y="440532"/>
                  <a:pt x="1841087" y="432054"/>
                  <a:pt x="1837372" y="422529"/>
                </a:cubicBezTo>
                <a:cubicBezTo>
                  <a:pt x="1826895" y="426625"/>
                  <a:pt x="1814417" y="420815"/>
                  <a:pt x="1806130" y="429864"/>
                </a:cubicBezTo>
                <a:cubicBezTo>
                  <a:pt x="1790033" y="425101"/>
                  <a:pt x="1775460" y="435960"/>
                  <a:pt x="1760315" y="434531"/>
                </a:cubicBezTo>
                <a:cubicBezTo>
                  <a:pt x="1756981" y="446628"/>
                  <a:pt x="1754885" y="457581"/>
                  <a:pt x="1762410" y="467868"/>
                </a:cubicBezTo>
                <a:cubicBezTo>
                  <a:pt x="1763363" y="469202"/>
                  <a:pt x="1763172" y="473202"/>
                  <a:pt x="1762029" y="474060"/>
                </a:cubicBezTo>
                <a:cubicBezTo>
                  <a:pt x="1747647" y="484918"/>
                  <a:pt x="1758600" y="498253"/>
                  <a:pt x="1759839" y="509397"/>
                </a:cubicBezTo>
                <a:cubicBezTo>
                  <a:pt x="1762887" y="536543"/>
                  <a:pt x="1769268" y="563404"/>
                  <a:pt x="1775174" y="590169"/>
                </a:cubicBezTo>
                <a:cubicBezTo>
                  <a:pt x="1777174" y="599409"/>
                  <a:pt x="1781746" y="608076"/>
                  <a:pt x="1785366" y="616935"/>
                </a:cubicBezTo>
                <a:cubicBezTo>
                  <a:pt x="1785747" y="617887"/>
                  <a:pt x="1787651" y="618839"/>
                  <a:pt x="1788985" y="618935"/>
                </a:cubicBezTo>
                <a:lnTo>
                  <a:pt x="1780222" y="618935"/>
                </a:lnTo>
                <a:lnTo>
                  <a:pt x="1780222" y="643700"/>
                </a:lnTo>
                <a:cubicBezTo>
                  <a:pt x="1759458" y="646081"/>
                  <a:pt x="1754981" y="641700"/>
                  <a:pt x="1760505" y="624459"/>
                </a:cubicBezTo>
                <a:cubicBezTo>
                  <a:pt x="1763363" y="625412"/>
                  <a:pt x="1766220" y="626460"/>
                  <a:pt x="1770126" y="627793"/>
                </a:cubicBezTo>
                <a:cubicBezTo>
                  <a:pt x="1760029" y="568452"/>
                  <a:pt x="1750028" y="509588"/>
                  <a:pt x="1739741" y="449485"/>
                </a:cubicBezTo>
                <a:cubicBezTo>
                  <a:pt x="1735550" y="452057"/>
                  <a:pt x="1732978" y="453676"/>
                  <a:pt x="1729739" y="455771"/>
                </a:cubicBezTo>
                <a:cubicBezTo>
                  <a:pt x="1726406" y="436531"/>
                  <a:pt x="1723167" y="417671"/>
                  <a:pt x="1719643" y="397669"/>
                </a:cubicBezTo>
                <a:cubicBezTo>
                  <a:pt x="1721929" y="397193"/>
                  <a:pt x="1724787" y="396526"/>
                  <a:pt x="1729073" y="395669"/>
                </a:cubicBezTo>
                <a:cubicBezTo>
                  <a:pt x="1727072" y="382429"/>
                  <a:pt x="1725072" y="369475"/>
                  <a:pt x="1722881" y="354997"/>
                </a:cubicBezTo>
                <a:cubicBezTo>
                  <a:pt x="1758600" y="349091"/>
                  <a:pt x="1795272" y="343091"/>
                  <a:pt x="1832133" y="337090"/>
                </a:cubicBezTo>
                <a:close/>
                <a:moveTo>
                  <a:pt x="2891028" y="336995"/>
                </a:moveTo>
                <a:cubicBezTo>
                  <a:pt x="2893600" y="352616"/>
                  <a:pt x="2895981" y="367570"/>
                  <a:pt x="2898839" y="385287"/>
                </a:cubicBezTo>
                <a:cubicBezTo>
                  <a:pt x="2901411" y="380905"/>
                  <a:pt x="2902649" y="378810"/>
                  <a:pt x="2904744" y="375381"/>
                </a:cubicBezTo>
                <a:cubicBezTo>
                  <a:pt x="2921222" y="408528"/>
                  <a:pt x="2913031" y="444627"/>
                  <a:pt x="2922270" y="478060"/>
                </a:cubicBezTo>
                <a:cubicBezTo>
                  <a:pt x="2931414" y="511112"/>
                  <a:pt x="2933891" y="545973"/>
                  <a:pt x="2939320" y="580263"/>
                </a:cubicBezTo>
                <a:cubicBezTo>
                  <a:pt x="2940272" y="579787"/>
                  <a:pt x="2941701" y="579120"/>
                  <a:pt x="2944178" y="577882"/>
                </a:cubicBezTo>
                <a:cubicBezTo>
                  <a:pt x="2944178" y="582740"/>
                  <a:pt x="2944178" y="587026"/>
                  <a:pt x="2944178" y="591217"/>
                </a:cubicBezTo>
                <a:cubicBezTo>
                  <a:pt x="2944178" y="603409"/>
                  <a:pt x="2949321" y="609886"/>
                  <a:pt x="2960656" y="607029"/>
                </a:cubicBezTo>
                <a:cubicBezTo>
                  <a:pt x="2972181" y="604171"/>
                  <a:pt x="2982659" y="607505"/>
                  <a:pt x="2993613" y="607410"/>
                </a:cubicBezTo>
                <a:lnTo>
                  <a:pt x="3021160" y="607410"/>
                </a:lnTo>
                <a:lnTo>
                  <a:pt x="2978968" y="611101"/>
                </a:lnTo>
                <a:cubicBezTo>
                  <a:pt x="2960633" y="610529"/>
                  <a:pt x="2942083" y="608315"/>
                  <a:pt x="2923509" y="605981"/>
                </a:cubicBezTo>
                <a:cubicBezTo>
                  <a:pt x="2926176" y="583978"/>
                  <a:pt x="2932176" y="562261"/>
                  <a:pt x="2921318" y="540830"/>
                </a:cubicBezTo>
                <a:cubicBezTo>
                  <a:pt x="2919508" y="537306"/>
                  <a:pt x="2921794" y="531972"/>
                  <a:pt x="2921222" y="527590"/>
                </a:cubicBezTo>
                <a:cubicBezTo>
                  <a:pt x="2919318" y="514160"/>
                  <a:pt x="2918555" y="500254"/>
                  <a:pt x="2914174" y="487681"/>
                </a:cubicBezTo>
                <a:cubicBezTo>
                  <a:pt x="2910459" y="477108"/>
                  <a:pt x="2910745" y="466725"/>
                  <a:pt x="2909602" y="456153"/>
                </a:cubicBezTo>
                <a:cubicBezTo>
                  <a:pt x="2912269" y="471012"/>
                  <a:pt x="2915031" y="485871"/>
                  <a:pt x="2917698" y="500730"/>
                </a:cubicBezTo>
                <a:cubicBezTo>
                  <a:pt x="2919318" y="500444"/>
                  <a:pt x="2920937" y="500158"/>
                  <a:pt x="2922556" y="499777"/>
                </a:cubicBezTo>
                <a:cubicBezTo>
                  <a:pt x="2919698" y="481870"/>
                  <a:pt x="2916841" y="463963"/>
                  <a:pt x="2913984" y="446151"/>
                </a:cubicBezTo>
                <a:lnTo>
                  <a:pt x="2910269" y="446151"/>
                </a:lnTo>
                <a:lnTo>
                  <a:pt x="2909181" y="455218"/>
                </a:lnTo>
                <a:lnTo>
                  <a:pt x="2903030" y="421291"/>
                </a:lnTo>
                <a:cubicBezTo>
                  <a:pt x="2890171" y="424815"/>
                  <a:pt x="2876455" y="422529"/>
                  <a:pt x="2862548" y="429007"/>
                </a:cubicBezTo>
                <a:cubicBezTo>
                  <a:pt x="2849023" y="424815"/>
                  <a:pt x="2834736" y="435388"/>
                  <a:pt x="2818829" y="434340"/>
                </a:cubicBezTo>
                <a:cubicBezTo>
                  <a:pt x="2821020" y="450438"/>
                  <a:pt x="2822544" y="465583"/>
                  <a:pt x="2825211" y="480537"/>
                </a:cubicBezTo>
                <a:cubicBezTo>
                  <a:pt x="2827115" y="491395"/>
                  <a:pt x="2831211" y="501968"/>
                  <a:pt x="2833212" y="512826"/>
                </a:cubicBezTo>
                <a:cubicBezTo>
                  <a:pt x="2835021" y="522733"/>
                  <a:pt x="2835212" y="533019"/>
                  <a:pt x="2836355" y="543116"/>
                </a:cubicBezTo>
                <a:cubicBezTo>
                  <a:pt x="2837593" y="553974"/>
                  <a:pt x="2839593" y="564642"/>
                  <a:pt x="2840260" y="575501"/>
                </a:cubicBezTo>
                <a:cubicBezTo>
                  <a:pt x="2840451" y="578930"/>
                  <a:pt x="2849118" y="578073"/>
                  <a:pt x="2843594" y="583216"/>
                </a:cubicBezTo>
                <a:cubicBezTo>
                  <a:pt x="2851309" y="589312"/>
                  <a:pt x="2838546" y="592456"/>
                  <a:pt x="2843594" y="597980"/>
                </a:cubicBezTo>
                <a:cubicBezTo>
                  <a:pt x="2836260" y="598361"/>
                  <a:pt x="2831306" y="598647"/>
                  <a:pt x="2825020" y="599028"/>
                </a:cubicBezTo>
                <a:cubicBezTo>
                  <a:pt x="2813685" y="534353"/>
                  <a:pt x="2802446" y="470059"/>
                  <a:pt x="2791206" y="405670"/>
                </a:cubicBezTo>
                <a:cubicBezTo>
                  <a:pt x="2789778" y="405956"/>
                  <a:pt x="2788444" y="406146"/>
                  <a:pt x="2787015" y="406432"/>
                </a:cubicBezTo>
                <a:cubicBezTo>
                  <a:pt x="2787682" y="410147"/>
                  <a:pt x="2788444" y="413862"/>
                  <a:pt x="2789111" y="417672"/>
                </a:cubicBezTo>
                <a:cubicBezTo>
                  <a:pt x="2790063" y="423101"/>
                  <a:pt x="2791206" y="428435"/>
                  <a:pt x="2791492" y="433864"/>
                </a:cubicBezTo>
                <a:cubicBezTo>
                  <a:pt x="2791587" y="435674"/>
                  <a:pt x="2789397" y="437579"/>
                  <a:pt x="2788254" y="439389"/>
                </a:cubicBezTo>
                <a:cubicBezTo>
                  <a:pt x="2787015" y="437579"/>
                  <a:pt x="2785015" y="435864"/>
                  <a:pt x="2784634" y="433864"/>
                </a:cubicBezTo>
                <a:cubicBezTo>
                  <a:pt x="2782348" y="421958"/>
                  <a:pt x="2780348" y="409957"/>
                  <a:pt x="2777776" y="395002"/>
                </a:cubicBezTo>
                <a:cubicBezTo>
                  <a:pt x="2782443" y="398145"/>
                  <a:pt x="2785491" y="400241"/>
                  <a:pt x="2789778" y="403194"/>
                </a:cubicBezTo>
                <a:cubicBezTo>
                  <a:pt x="2787206" y="386906"/>
                  <a:pt x="2784729" y="371475"/>
                  <a:pt x="2782062" y="354902"/>
                </a:cubicBezTo>
                <a:cubicBezTo>
                  <a:pt x="2817495" y="349092"/>
                  <a:pt x="2853976" y="343091"/>
                  <a:pt x="2891028" y="336995"/>
                </a:cubicBezTo>
                <a:close/>
                <a:moveTo>
                  <a:pt x="2366200" y="336899"/>
                </a:moveTo>
                <a:cubicBezTo>
                  <a:pt x="2369153" y="352996"/>
                  <a:pt x="2371915" y="368141"/>
                  <a:pt x="2374868" y="384048"/>
                </a:cubicBezTo>
                <a:cubicBezTo>
                  <a:pt x="2377154" y="380047"/>
                  <a:pt x="2378773" y="377190"/>
                  <a:pt x="2381821" y="371951"/>
                </a:cubicBezTo>
                <a:cubicBezTo>
                  <a:pt x="2383536" y="379571"/>
                  <a:pt x="2383917" y="384333"/>
                  <a:pt x="2385822" y="388429"/>
                </a:cubicBezTo>
                <a:cubicBezTo>
                  <a:pt x="2387346" y="391858"/>
                  <a:pt x="2390108" y="395573"/>
                  <a:pt x="2393251" y="397288"/>
                </a:cubicBezTo>
                <a:cubicBezTo>
                  <a:pt x="2402300" y="402241"/>
                  <a:pt x="2403538" y="408241"/>
                  <a:pt x="2396490" y="415766"/>
                </a:cubicBezTo>
                <a:cubicBezTo>
                  <a:pt x="2394013" y="418433"/>
                  <a:pt x="2391061" y="422433"/>
                  <a:pt x="2391346" y="425481"/>
                </a:cubicBezTo>
                <a:cubicBezTo>
                  <a:pt x="2394204" y="449294"/>
                  <a:pt x="2397823" y="473011"/>
                  <a:pt x="2401157" y="496824"/>
                </a:cubicBezTo>
                <a:cubicBezTo>
                  <a:pt x="2402967" y="509968"/>
                  <a:pt x="2404300" y="523113"/>
                  <a:pt x="2406300" y="536257"/>
                </a:cubicBezTo>
                <a:cubicBezTo>
                  <a:pt x="2410206" y="561308"/>
                  <a:pt x="2414397" y="586359"/>
                  <a:pt x="2417349" y="611600"/>
                </a:cubicBezTo>
                <a:cubicBezTo>
                  <a:pt x="2408015" y="556450"/>
                  <a:pt x="2398681" y="501301"/>
                  <a:pt x="2389346" y="446151"/>
                </a:cubicBezTo>
                <a:cubicBezTo>
                  <a:pt x="2387632" y="446437"/>
                  <a:pt x="2386012" y="446627"/>
                  <a:pt x="2384298" y="446913"/>
                </a:cubicBezTo>
                <a:cubicBezTo>
                  <a:pt x="2392680" y="502539"/>
                  <a:pt x="2402586" y="557879"/>
                  <a:pt x="2411349" y="613505"/>
                </a:cubicBezTo>
                <a:cubicBezTo>
                  <a:pt x="2410015" y="613695"/>
                  <a:pt x="2408777" y="613886"/>
                  <a:pt x="2407444" y="614077"/>
                </a:cubicBezTo>
                <a:cubicBezTo>
                  <a:pt x="2397919" y="550069"/>
                  <a:pt x="2388394" y="485965"/>
                  <a:pt x="2378678" y="420433"/>
                </a:cubicBezTo>
                <a:cubicBezTo>
                  <a:pt x="2349627" y="425196"/>
                  <a:pt x="2321147" y="429768"/>
                  <a:pt x="2291429" y="434626"/>
                </a:cubicBezTo>
                <a:cubicBezTo>
                  <a:pt x="2294096" y="445865"/>
                  <a:pt x="2297144" y="455771"/>
                  <a:pt x="2298478" y="465963"/>
                </a:cubicBezTo>
                <a:cubicBezTo>
                  <a:pt x="2298954" y="469773"/>
                  <a:pt x="2295620" y="474154"/>
                  <a:pt x="2293715" y="478060"/>
                </a:cubicBezTo>
                <a:cubicBezTo>
                  <a:pt x="2292572" y="480441"/>
                  <a:pt x="2289524" y="482822"/>
                  <a:pt x="2289715" y="484918"/>
                </a:cubicBezTo>
                <a:cubicBezTo>
                  <a:pt x="2290381" y="492347"/>
                  <a:pt x="2292191" y="499586"/>
                  <a:pt x="2293334" y="507016"/>
                </a:cubicBezTo>
                <a:cubicBezTo>
                  <a:pt x="2296382" y="527685"/>
                  <a:pt x="2299240" y="548354"/>
                  <a:pt x="2302192" y="569023"/>
                </a:cubicBezTo>
                <a:lnTo>
                  <a:pt x="2302192" y="573862"/>
                </a:lnTo>
                <a:lnTo>
                  <a:pt x="2294572" y="563213"/>
                </a:lnTo>
                <a:cubicBezTo>
                  <a:pt x="2290191" y="541305"/>
                  <a:pt x="2286666" y="519208"/>
                  <a:pt x="2281142" y="497205"/>
                </a:cubicBezTo>
                <a:cubicBezTo>
                  <a:pt x="2274094" y="510349"/>
                  <a:pt x="2279523" y="523684"/>
                  <a:pt x="2280570" y="536734"/>
                </a:cubicBezTo>
                <a:cubicBezTo>
                  <a:pt x="2281618" y="550354"/>
                  <a:pt x="2284857" y="563785"/>
                  <a:pt x="2285904" y="577405"/>
                </a:cubicBezTo>
                <a:cubicBezTo>
                  <a:pt x="2281237" y="550259"/>
                  <a:pt x="2276951" y="523018"/>
                  <a:pt x="2271998" y="495871"/>
                </a:cubicBezTo>
                <a:cubicBezTo>
                  <a:pt x="2266378" y="465201"/>
                  <a:pt x="2260187" y="434721"/>
                  <a:pt x="2254567" y="404050"/>
                </a:cubicBezTo>
                <a:cubicBezTo>
                  <a:pt x="2253996" y="401098"/>
                  <a:pt x="2255996" y="397573"/>
                  <a:pt x="2256758" y="394430"/>
                </a:cubicBezTo>
                <a:cubicBezTo>
                  <a:pt x="2257996" y="394525"/>
                  <a:pt x="2259235" y="394716"/>
                  <a:pt x="2260378" y="394811"/>
                </a:cubicBezTo>
                <a:cubicBezTo>
                  <a:pt x="2262568" y="406241"/>
                  <a:pt x="2265140" y="417576"/>
                  <a:pt x="2266854" y="429101"/>
                </a:cubicBezTo>
                <a:cubicBezTo>
                  <a:pt x="2268569" y="440817"/>
                  <a:pt x="2267807" y="453199"/>
                  <a:pt x="2271141" y="464344"/>
                </a:cubicBezTo>
                <a:cubicBezTo>
                  <a:pt x="2274284" y="474726"/>
                  <a:pt x="2269521" y="487585"/>
                  <a:pt x="2277903" y="496348"/>
                </a:cubicBezTo>
                <a:cubicBezTo>
                  <a:pt x="2279428" y="495967"/>
                  <a:pt x="2281047" y="495681"/>
                  <a:pt x="2282571" y="495300"/>
                </a:cubicBezTo>
                <a:cubicBezTo>
                  <a:pt x="2274094" y="448723"/>
                  <a:pt x="2265711" y="402145"/>
                  <a:pt x="2257044" y="354425"/>
                </a:cubicBezTo>
                <a:cubicBezTo>
                  <a:pt x="2293239" y="348615"/>
                  <a:pt x="2329910" y="342709"/>
                  <a:pt x="2366200" y="336899"/>
                </a:cubicBezTo>
                <a:close/>
                <a:moveTo>
                  <a:pt x="683038" y="113538"/>
                </a:moveTo>
                <a:cubicBezTo>
                  <a:pt x="688277" y="141161"/>
                  <a:pt x="694182" y="168688"/>
                  <a:pt x="698945" y="196406"/>
                </a:cubicBezTo>
                <a:cubicBezTo>
                  <a:pt x="703136" y="220694"/>
                  <a:pt x="705803" y="245174"/>
                  <a:pt x="709898" y="269462"/>
                </a:cubicBezTo>
                <a:cubicBezTo>
                  <a:pt x="729234" y="382238"/>
                  <a:pt x="748760" y="494919"/>
                  <a:pt x="768287" y="607695"/>
                </a:cubicBezTo>
                <a:cubicBezTo>
                  <a:pt x="772097" y="629603"/>
                  <a:pt x="776097" y="651510"/>
                  <a:pt x="779621" y="673418"/>
                </a:cubicBezTo>
                <a:cubicBezTo>
                  <a:pt x="781907" y="687229"/>
                  <a:pt x="783622" y="701135"/>
                  <a:pt x="785432" y="715042"/>
                </a:cubicBezTo>
                <a:cubicBezTo>
                  <a:pt x="785717" y="716947"/>
                  <a:pt x="784955" y="718947"/>
                  <a:pt x="782193" y="720852"/>
                </a:cubicBezTo>
                <a:cubicBezTo>
                  <a:pt x="781907" y="717233"/>
                  <a:pt x="782193" y="713423"/>
                  <a:pt x="781241" y="709994"/>
                </a:cubicBezTo>
                <a:cubicBezTo>
                  <a:pt x="780479" y="706660"/>
                  <a:pt x="779145" y="701326"/>
                  <a:pt x="777145" y="700850"/>
                </a:cubicBezTo>
                <a:cubicBezTo>
                  <a:pt x="768096" y="698849"/>
                  <a:pt x="769049" y="691515"/>
                  <a:pt x="768191" y="685705"/>
                </a:cubicBezTo>
                <a:cubicBezTo>
                  <a:pt x="759333" y="630745"/>
                  <a:pt x="750761" y="575691"/>
                  <a:pt x="742188" y="520637"/>
                </a:cubicBezTo>
                <a:cubicBezTo>
                  <a:pt x="734568" y="472154"/>
                  <a:pt x="727139" y="423672"/>
                  <a:pt x="719328" y="375285"/>
                </a:cubicBezTo>
                <a:cubicBezTo>
                  <a:pt x="709708" y="315278"/>
                  <a:pt x="699897" y="255365"/>
                  <a:pt x="690277" y="195358"/>
                </a:cubicBezTo>
                <a:close/>
                <a:moveTo>
                  <a:pt x="3363468" y="0"/>
                </a:moveTo>
                <a:cubicBezTo>
                  <a:pt x="3377851" y="70866"/>
                  <a:pt x="3385757" y="145066"/>
                  <a:pt x="3402521" y="214503"/>
                </a:cubicBezTo>
                <a:cubicBezTo>
                  <a:pt x="3404140" y="227743"/>
                  <a:pt x="3405092" y="238125"/>
                  <a:pt x="3406712" y="248412"/>
                </a:cubicBezTo>
                <a:cubicBezTo>
                  <a:pt x="3411379" y="276987"/>
                  <a:pt x="3416237" y="305562"/>
                  <a:pt x="3421571" y="334042"/>
                </a:cubicBezTo>
                <a:cubicBezTo>
                  <a:pt x="3422713" y="340043"/>
                  <a:pt x="3426238" y="345662"/>
                  <a:pt x="3428619" y="351377"/>
                </a:cubicBezTo>
                <a:lnTo>
                  <a:pt x="3428905" y="351568"/>
                </a:lnTo>
                <a:cubicBezTo>
                  <a:pt x="3427857" y="353949"/>
                  <a:pt x="3425667" y="356426"/>
                  <a:pt x="3426047" y="358616"/>
                </a:cubicBezTo>
                <a:cubicBezTo>
                  <a:pt x="3430524" y="387001"/>
                  <a:pt x="3435382" y="415385"/>
                  <a:pt x="3440240" y="443675"/>
                </a:cubicBezTo>
                <a:cubicBezTo>
                  <a:pt x="3442621" y="457676"/>
                  <a:pt x="3444907" y="471583"/>
                  <a:pt x="3447955" y="485394"/>
                </a:cubicBezTo>
                <a:cubicBezTo>
                  <a:pt x="3448812" y="489395"/>
                  <a:pt x="3453289" y="492633"/>
                  <a:pt x="3453956" y="496634"/>
                </a:cubicBezTo>
                <a:cubicBezTo>
                  <a:pt x="3454718" y="501206"/>
                  <a:pt x="3453956" y="506540"/>
                  <a:pt x="3452146" y="510826"/>
                </a:cubicBezTo>
                <a:cubicBezTo>
                  <a:pt x="3449003" y="518351"/>
                  <a:pt x="3443669" y="525304"/>
                  <a:pt x="3455099" y="530543"/>
                </a:cubicBezTo>
                <a:cubicBezTo>
                  <a:pt x="3456337" y="531114"/>
                  <a:pt x="3456432" y="534448"/>
                  <a:pt x="3456908" y="536543"/>
                </a:cubicBezTo>
                <a:cubicBezTo>
                  <a:pt x="3460433" y="553498"/>
                  <a:pt x="3464338" y="570452"/>
                  <a:pt x="3467386" y="587502"/>
                </a:cubicBezTo>
                <a:cubicBezTo>
                  <a:pt x="3469481" y="599599"/>
                  <a:pt x="3469767" y="611981"/>
                  <a:pt x="3471958" y="623983"/>
                </a:cubicBezTo>
                <a:cubicBezTo>
                  <a:pt x="3475673" y="644747"/>
                  <a:pt x="3480435" y="665321"/>
                  <a:pt x="3484340" y="685991"/>
                </a:cubicBezTo>
                <a:cubicBezTo>
                  <a:pt x="3485388" y="691706"/>
                  <a:pt x="3485007" y="697802"/>
                  <a:pt x="3485293" y="704183"/>
                </a:cubicBezTo>
                <a:cubicBezTo>
                  <a:pt x="3501867" y="703135"/>
                  <a:pt x="3517392" y="702183"/>
                  <a:pt x="3533013" y="701231"/>
                </a:cubicBezTo>
                <a:cubicBezTo>
                  <a:pt x="3533013" y="702564"/>
                  <a:pt x="3533204" y="703898"/>
                  <a:pt x="3533299" y="705231"/>
                </a:cubicBezTo>
                <a:cubicBezTo>
                  <a:pt x="3503676" y="707041"/>
                  <a:pt x="3474053" y="708851"/>
                  <a:pt x="3444526" y="710756"/>
                </a:cubicBezTo>
                <a:cubicBezTo>
                  <a:pt x="3442364" y="697040"/>
                  <a:pt x="3449603" y="689546"/>
                  <a:pt x="3466243" y="688277"/>
                </a:cubicBezTo>
                <a:cubicBezTo>
                  <a:pt x="3452241" y="599123"/>
                  <a:pt x="3438335" y="510064"/>
                  <a:pt x="3424333" y="421005"/>
                </a:cubicBezTo>
                <a:cubicBezTo>
                  <a:pt x="3423476" y="421005"/>
                  <a:pt x="3422618" y="420815"/>
                  <a:pt x="3421666" y="420719"/>
                </a:cubicBezTo>
                <a:cubicBezTo>
                  <a:pt x="3421190" y="423767"/>
                  <a:pt x="3420332" y="426815"/>
                  <a:pt x="3420428" y="429863"/>
                </a:cubicBezTo>
                <a:cubicBezTo>
                  <a:pt x="3421190" y="470630"/>
                  <a:pt x="3422428" y="511397"/>
                  <a:pt x="3422713" y="552069"/>
                </a:cubicBezTo>
                <a:lnTo>
                  <a:pt x="3421731" y="580553"/>
                </a:lnTo>
                <a:lnTo>
                  <a:pt x="3421475" y="541211"/>
                </a:lnTo>
                <a:cubicBezTo>
                  <a:pt x="3421475" y="538829"/>
                  <a:pt x="3420142" y="536448"/>
                  <a:pt x="3419380" y="533591"/>
                </a:cubicBezTo>
                <a:cubicBezTo>
                  <a:pt x="3417570" y="534829"/>
                  <a:pt x="3416522" y="535210"/>
                  <a:pt x="3416522" y="535591"/>
                </a:cubicBezTo>
                <a:cubicBezTo>
                  <a:pt x="3416142" y="562070"/>
                  <a:pt x="3415856" y="588645"/>
                  <a:pt x="3415856" y="615125"/>
                </a:cubicBezTo>
                <a:lnTo>
                  <a:pt x="3420442" y="617968"/>
                </a:lnTo>
                <a:lnTo>
                  <a:pt x="3420428" y="618363"/>
                </a:lnTo>
                <a:lnTo>
                  <a:pt x="3420555" y="618038"/>
                </a:lnTo>
                <a:lnTo>
                  <a:pt x="3420618" y="618077"/>
                </a:lnTo>
                <a:cubicBezTo>
                  <a:pt x="3412712" y="624364"/>
                  <a:pt x="3415665" y="633412"/>
                  <a:pt x="3415475" y="641223"/>
                </a:cubicBezTo>
                <a:lnTo>
                  <a:pt x="3415314" y="687960"/>
                </a:lnTo>
                <a:lnTo>
                  <a:pt x="3412998" y="612553"/>
                </a:lnTo>
                <a:cubicBezTo>
                  <a:pt x="3413665" y="539115"/>
                  <a:pt x="3415189" y="465582"/>
                  <a:pt x="3416237" y="392144"/>
                </a:cubicBezTo>
                <a:cubicBezTo>
                  <a:pt x="3416618" y="363474"/>
                  <a:pt x="3413951" y="335185"/>
                  <a:pt x="3407950" y="306896"/>
                </a:cubicBezTo>
                <a:cubicBezTo>
                  <a:pt x="3401568" y="276892"/>
                  <a:pt x="3399092" y="246031"/>
                  <a:pt x="3394234" y="215646"/>
                </a:cubicBezTo>
                <a:cubicBezTo>
                  <a:pt x="3386614" y="167354"/>
                  <a:pt x="3378422" y="119063"/>
                  <a:pt x="3370326" y="70866"/>
                </a:cubicBezTo>
                <a:cubicBezTo>
                  <a:pt x="3370136" y="69818"/>
                  <a:pt x="3368612" y="68961"/>
                  <a:pt x="3367659" y="68009"/>
                </a:cubicBezTo>
                <a:lnTo>
                  <a:pt x="3367564" y="68104"/>
                </a:lnTo>
                <a:lnTo>
                  <a:pt x="3367564" y="68389"/>
                </a:lnTo>
                <a:lnTo>
                  <a:pt x="3367373" y="68103"/>
                </a:lnTo>
                <a:lnTo>
                  <a:pt x="3367458" y="68018"/>
                </a:lnTo>
                <a:lnTo>
                  <a:pt x="3364802" y="23432"/>
                </a:lnTo>
                <a:cubicBezTo>
                  <a:pt x="3352324" y="24956"/>
                  <a:pt x="3341370" y="26289"/>
                  <a:pt x="3329845" y="27718"/>
                </a:cubicBezTo>
                <a:cubicBezTo>
                  <a:pt x="3330321" y="26575"/>
                  <a:pt x="3331178" y="25622"/>
                  <a:pt x="3330988" y="24860"/>
                </a:cubicBezTo>
                <a:cubicBezTo>
                  <a:pt x="3327654" y="9430"/>
                  <a:pt x="3329273" y="7620"/>
                  <a:pt x="3345085" y="5525"/>
                </a:cubicBezTo>
                <a:cubicBezTo>
                  <a:pt x="3350990" y="4763"/>
                  <a:pt x="3356705" y="2096"/>
                  <a:pt x="336346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0B852">
                  <a:alpha val="4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35"/>
          <p:cNvCxnSpPr/>
          <p:nvPr/>
        </p:nvCxnSpPr>
        <p:spPr>
          <a:xfrm>
            <a:off x="-78581" y="2242292"/>
            <a:ext cx="9301163" cy="0"/>
          </a:xfrm>
          <a:prstGeom prst="straightConnector1">
            <a:avLst/>
          </a:prstGeom>
          <a:noFill/>
          <a:ln cap="rnd" cmpd="sng" w="165100">
            <a:solidFill>
              <a:srgbClr val="323F4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0" name="Google Shape;190;p35"/>
          <p:cNvSpPr txBox="1"/>
          <p:nvPr/>
        </p:nvSpPr>
        <p:spPr>
          <a:xfrm>
            <a:off x="429097" y="3641519"/>
            <a:ext cx="23097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TITANIC</a:t>
            </a:r>
            <a:endParaRPr sz="66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455610" y="4625023"/>
            <a:ext cx="286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4"/>
          <p:cNvSpPr txBox="1"/>
          <p:nvPr/>
        </p:nvSpPr>
        <p:spPr>
          <a:xfrm>
            <a:off x="521601" y="1184191"/>
            <a:ext cx="8100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03" name="Google Shape;1003;p44"/>
          <p:cNvSpPr txBox="1"/>
          <p:nvPr/>
        </p:nvSpPr>
        <p:spPr>
          <a:xfrm>
            <a:off x="1712002" y="422200"/>
            <a:ext cx="5838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P</a:t>
            </a: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assengers on board</a:t>
            </a:r>
            <a:endParaRPr sz="45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1004" name="Google Shape;1004;p44"/>
          <p:cNvSpPr txBox="1"/>
          <p:nvPr/>
        </p:nvSpPr>
        <p:spPr>
          <a:xfrm>
            <a:off x="6651948" y="1177485"/>
            <a:ext cx="994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1</a:t>
            </a:r>
            <a:r>
              <a:rPr baseline="30000"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st</a:t>
            </a: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 class</a:t>
            </a:r>
            <a:endParaRPr sz="1100"/>
          </a:p>
        </p:txBody>
      </p:sp>
      <p:sp>
        <p:nvSpPr>
          <p:cNvPr id="1005" name="Google Shape;1005;p44"/>
          <p:cNvSpPr txBox="1"/>
          <p:nvPr/>
        </p:nvSpPr>
        <p:spPr>
          <a:xfrm>
            <a:off x="3891833" y="3438095"/>
            <a:ext cx="107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2</a:t>
            </a:r>
            <a:r>
              <a:rPr baseline="30000"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nd</a:t>
            </a: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 class</a:t>
            </a:r>
            <a:endParaRPr sz="1100"/>
          </a:p>
        </p:txBody>
      </p:sp>
      <p:sp>
        <p:nvSpPr>
          <p:cNvPr id="1006" name="Google Shape;1006;p44"/>
          <p:cNvSpPr txBox="1"/>
          <p:nvPr/>
        </p:nvSpPr>
        <p:spPr>
          <a:xfrm>
            <a:off x="1410841" y="1177477"/>
            <a:ext cx="1077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3</a:t>
            </a:r>
            <a:r>
              <a:rPr baseline="30000"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rd</a:t>
            </a: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 class</a:t>
            </a:r>
            <a:endParaRPr sz="1100"/>
          </a:p>
        </p:txBody>
      </p:sp>
      <p:sp>
        <p:nvSpPr>
          <p:cNvPr id="1007" name="Google Shape;1007;p44"/>
          <p:cNvSpPr txBox="1"/>
          <p:nvPr/>
        </p:nvSpPr>
        <p:spPr>
          <a:xfrm>
            <a:off x="5765901" y="1660408"/>
            <a:ext cx="2766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25% of passengers were in first class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08" name="Google Shape;1008;p44"/>
          <p:cNvSpPr txBox="1"/>
          <p:nvPr/>
        </p:nvSpPr>
        <p:spPr>
          <a:xfrm>
            <a:off x="3044930" y="3873639"/>
            <a:ext cx="2766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21% of passengers were in second class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09" name="Google Shape;1009;p44"/>
          <p:cNvSpPr txBox="1"/>
          <p:nvPr/>
        </p:nvSpPr>
        <p:spPr>
          <a:xfrm>
            <a:off x="521588" y="1660395"/>
            <a:ext cx="3479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54% of passengers were in third class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010" name="Google Shape;10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413" y="1356020"/>
            <a:ext cx="15716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5"/>
          <p:cNvSpPr txBox="1"/>
          <p:nvPr/>
        </p:nvSpPr>
        <p:spPr>
          <a:xfrm>
            <a:off x="521601" y="1184191"/>
            <a:ext cx="8100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16" name="Google Shape;1016;p45"/>
          <p:cNvSpPr txBox="1"/>
          <p:nvPr/>
        </p:nvSpPr>
        <p:spPr>
          <a:xfrm>
            <a:off x="2041841" y="415450"/>
            <a:ext cx="506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P</a:t>
            </a: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assengers on board</a:t>
            </a:r>
            <a:endParaRPr sz="45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1017" name="Google Shape;1017;p45"/>
          <p:cNvSpPr txBox="1"/>
          <p:nvPr/>
        </p:nvSpPr>
        <p:spPr>
          <a:xfrm>
            <a:off x="5765898" y="1177460"/>
            <a:ext cx="994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18" name="Google Shape;1018;p45"/>
          <p:cNvSpPr txBox="1"/>
          <p:nvPr/>
        </p:nvSpPr>
        <p:spPr>
          <a:xfrm>
            <a:off x="1335020" y="1660395"/>
            <a:ext cx="1072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19" name="Google Shape;1019;p45"/>
          <p:cNvSpPr txBox="1"/>
          <p:nvPr/>
        </p:nvSpPr>
        <p:spPr>
          <a:xfrm>
            <a:off x="1596016" y="1177477"/>
            <a:ext cx="1077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20" name="Google Shape;1020;p45"/>
          <p:cNvSpPr txBox="1"/>
          <p:nvPr/>
        </p:nvSpPr>
        <p:spPr>
          <a:xfrm>
            <a:off x="5822001" y="1660408"/>
            <a:ext cx="2766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21" name="Google Shape;1021;p45"/>
          <p:cNvSpPr txBox="1"/>
          <p:nvPr/>
        </p:nvSpPr>
        <p:spPr>
          <a:xfrm>
            <a:off x="839505" y="2240614"/>
            <a:ext cx="27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Not including crew, there were 466 women on </a:t>
            </a: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board</a:t>
            </a: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 and 843 men.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22" name="Google Shape;1022;p45"/>
          <p:cNvSpPr txBox="1"/>
          <p:nvPr/>
        </p:nvSpPr>
        <p:spPr>
          <a:xfrm>
            <a:off x="164938" y="1660395"/>
            <a:ext cx="3479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023" name="Google Shape;10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175" y="1177462"/>
            <a:ext cx="994500" cy="378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6"/>
          <p:cNvSpPr/>
          <p:nvPr>
            <p:ph idx="2" type="pic"/>
          </p:nvPr>
        </p:nvSpPr>
        <p:spPr>
          <a:xfrm>
            <a:off x="598284" y="1728788"/>
            <a:ext cx="1686000" cy="1686000"/>
          </a:xfrm>
          <a:prstGeom prst="rect">
            <a:avLst/>
          </a:prstGeom>
        </p:spPr>
      </p:sp>
      <p:sp>
        <p:nvSpPr>
          <p:cNvPr id="1029" name="Google Shape;1029;p46"/>
          <p:cNvSpPr/>
          <p:nvPr>
            <p:ph idx="3" type="pic"/>
          </p:nvPr>
        </p:nvSpPr>
        <p:spPr>
          <a:xfrm>
            <a:off x="3943558" y="3019425"/>
            <a:ext cx="1686000" cy="1686000"/>
          </a:xfrm>
          <a:prstGeom prst="rect">
            <a:avLst/>
          </a:prstGeom>
        </p:spPr>
      </p:sp>
      <p:sp>
        <p:nvSpPr>
          <p:cNvPr id="1030" name="Google Shape;1030;p46"/>
          <p:cNvSpPr/>
          <p:nvPr>
            <p:ph idx="4" type="pic"/>
          </p:nvPr>
        </p:nvSpPr>
        <p:spPr>
          <a:xfrm>
            <a:off x="6867525" y="1995260"/>
            <a:ext cx="1686000" cy="1686000"/>
          </a:xfrm>
          <a:prstGeom prst="rect">
            <a:avLst/>
          </a:prstGeom>
        </p:spPr>
      </p:sp>
      <p:pic>
        <p:nvPicPr>
          <p:cNvPr id="1031" name="Google Shape;10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376" y="1614162"/>
            <a:ext cx="2423036" cy="2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46"/>
          <p:cNvSpPr txBox="1"/>
          <p:nvPr/>
        </p:nvSpPr>
        <p:spPr>
          <a:xfrm>
            <a:off x="1314900" y="323100"/>
            <a:ext cx="6514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chemeClr val="lt1"/>
                </a:solidFill>
              </a:rPr>
              <a:t>Who do you think made it to a </a:t>
            </a:r>
            <a:r>
              <a:rPr b="1" lang="en-GB" sz="3800">
                <a:solidFill>
                  <a:schemeClr val="lt1"/>
                </a:solidFill>
              </a:rPr>
              <a:t>lifeboat</a:t>
            </a:r>
            <a:r>
              <a:rPr b="1" lang="en-GB" sz="3800">
                <a:solidFill>
                  <a:schemeClr val="lt1"/>
                </a:solidFill>
              </a:rPr>
              <a:t>?</a:t>
            </a:r>
            <a:endParaRPr b="1" sz="3800">
              <a:solidFill>
                <a:schemeClr val="lt1"/>
              </a:solidFill>
            </a:endParaRPr>
          </a:p>
        </p:txBody>
      </p:sp>
      <p:sp>
        <p:nvSpPr>
          <p:cNvPr id="1033" name="Google Shape;1033;p46"/>
          <p:cNvSpPr txBox="1"/>
          <p:nvPr/>
        </p:nvSpPr>
        <p:spPr>
          <a:xfrm>
            <a:off x="2738825" y="4184675"/>
            <a:ext cx="3674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0">
                <a:solidFill>
                  <a:srgbClr val="007ACC"/>
                </a:solidFill>
                <a:highlight>
                  <a:srgbClr val="F8FAFC"/>
                </a:highlight>
                <a:latin typeface="Verdana"/>
                <a:ea typeface="Verdana"/>
                <a:cs typeface="Verdana"/>
                <a:sym typeface="Verdana"/>
              </a:rPr>
              <a:t>PollEv.com​/cameronwilso563</a:t>
            </a:r>
            <a:endParaRPr b="1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7"/>
          <p:cNvSpPr txBox="1"/>
          <p:nvPr/>
        </p:nvSpPr>
        <p:spPr>
          <a:xfrm>
            <a:off x="521601" y="1184191"/>
            <a:ext cx="8100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39" name="Google Shape;1039;p47"/>
          <p:cNvSpPr txBox="1"/>
          <p:nvPr/>
        </p:nvSpPr>
        <p:spPr>
          <a:xfrm>
            <a:off x="196400" y="422200"/>
            <a:ext cx="8804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Survived (1) / Deceased (0)</a:t>
            </a: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 breakdown</a:t>
            </a:r>
            <a:endParaRPr sz="45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1040" name="Google Shape;1040;p47"/>
          <p:cNvSpPr txBox="1"/>
          <p:nvPr/>
        </p:nvSpPr>
        <p:spPr>
          <a:xfrm>
            <a:off x="5765898" y="1177460"/>
            <a:ext cx="994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41" name="Google Shape;1041;p47"/>
          <p:cNvSpPr txBox="1"/>
          <p:nvPr/>
        </p:nvSpPr>
        <p:spPr>
          <a:xfrm>
            <a:off x="1335020" y="1660395"/>
            <a:ext cx="1072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42" name="Google Shape;1042;p47"/>
          <p:cNvSpPr txBox="1"/>
          <p:nvPr/>
        </p:nvSpPr>
        <p:spPr>
          <a:xfrm>
            <a:off x="1596016" y="1177477"/>
            <a:ext cx="1077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43" name="Google Shape;1043;p47"/>
          <p:cNvSpPr txBox="1"/>
          <p:nvPr/>
        </p:nvSpPr>
        <p:spPr>
          <a:xfrm>
            <a:off x="5822001" y="1660408"/>
            <a:ext cx="2766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44" name="Google Shape;1044;p47"/>
          <p:cNvSpPr txBox="1"/>
          <p:nvPr/>
        </p:nvSpPr>
        <p:spPr>
          <a:xfrm>
            <a:off x="5822005" y="2225664"/>
            <a:ext cx="2766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45" name="Google Shape;1045;p47"/>
          <p:cNvSpPr txBox="1"/>
          <p:nvPr/>
        </p:nvSpPr>
        <p:spPr>
          <a:xfrm>
            <a:off x="164938" y="1660395"/>
            <a:ext cx="3479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046" name="Google Shape;10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300" y="4332723"/>
            <a:ext cx="1077600" cy="690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47"/>
          <p:cNvSpPr txBox="1"/>
          <p:nvPr/>
        </p:nvSpPr>
        <p:spPr>
          <a:xfrm>
            <a:off x="196400" y="3020300"/>
            <a:ext cx="1846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8" name="Google Shape;1048;p47"/>
          <p:cNvSpPr txBox="1"/>
          <p:nvPr/>
        </p:nvSpPr>
        <p:spPr>
          <a:xfrm>
            <a:off x="388750" y="1263450"/>
            <a:ext cx="1749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9" name="Google Shape;1049;p47"/>
          <p:cNvSpPr txBox="1"/>
          <p:nvPr/>
        </p:nvSpPr>
        <p:spPr>
          <a:xfrm>
            <a:off x="388750" y="3139925"/>
            <a:ext cx="42987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0" name="Google Shape;10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50" y="2136588"/>
            <a:ext cx="16383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47"/>
          <p:cNvSpPr txBox="1"/>
          <p:nvPr/>
        </p:nvSpPr>
        <p:spPr>
          <a:xfrm>
            <a:off x="317650" y="1809200"/>
            <a:ext cx="1891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Survivors by Passenger Class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052" name="Google Shape;105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8713" y="1085614"/>
            <a:ext cx="4175113" cy="3937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300" y="1121400"/>
            <a:ext cx="6955400" cy="33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48"/>
          <p:cNvSpPr txBox="1"/>
          <p:nvPr/>
        </p:nvSpPr>
        <p:spPr>
          <a:xfrm>
            <a:off x="4971550" y="4836975"/>
            <a:ext cx="3917400" cy="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I</a:t>
            </a:r>
            <a:r>
              <a:rPr lang="en-GB" sz="900">
                <a:solidFill>
                  <a:schemeClr val="lt1"/>
                </a:solidFill>
              </a:rPr>
              <a:t>mage reference: https://www.cruisemummy.co.uk/titanic-ticket-prices/ 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59" name="Google Shape;1059;p48"/>
          <p:cNvSpPr txBox="1"/>
          <p:nvPr/>
        </p:nvSpPr>
        <p:spPr>
          <a:xfrm>
            <a:off x="2123550" y="336425"/>
            <a:ext cx="4896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Titanic ticket prices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9"/>
          <p:cNvSpPr/>
          <p:nvPr>
            <p:ph idx="2" type="pic"/>
          </p:nvPr>
        </p:nvSpPr>
        <p:spPr>
          <a:xfrm>
            <a:off x="598284" y="1728788"/>
            <a:ext cx="1686000" cy="1686000"/>
          </a:xfrm>
          <a:prstGeom prst="rect">
            <a:avLst/>
          </a:prstGeom>
        </p:spPr>
      </p:sp>
      <p:sp>
        <p:nvSpPr>
          <p:cNvPr id="1065" name="Google Shape;1065;p49"/>
          <p:cNvSpPr/>
          <p:nvPr>
            <p:ph idx="3" type="pic"/>
          </p:nvPr>
        </p:nvSpPr>
        <p:spPr>
          <a:xfrm>
            <a:off x="3943558" y="3019425"/>
            <a:ext cx="1686000" cy="1686000"/>
          </a:xfrm>
          <a:prstGeom prst="rect">
            <a:avLst/>
          </a:prstGeom>
        </p:spPr>
      </p:sp>
      <p:sp>
        <p:nvSpPr>
          <p:cNvPr id="1066" name="Google Shape;1066;p49"/>
          <p:cNvSpPr/>
          <p:nvPr>
            <p:ph idx="4" type="pic"/>
          </p:nvPr>
        </p:nvSpPr>
        <p:spPr>
          <a:xfrm>
            <a:off x="6867525" y="1995260"/>
            <a:ext cx="1686000" cy="1686000"/>
          </a:xfrm>
          <a:prstGeom prst="rect">
            <a:avLst/>
          </a:prstGeom>
        </p:spPr>
      </p:sp>
      <p:pic>
        <p:nvPicPr>
          <p:cNvPr id="1067" name="Google Shape;10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534" y="1728800"/>
            <a:ext cx="268673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49"/>
          <p:cNvSpPr txBox="1"/>
          <p:nvPr/>
        </p:nvSpPr>
        <p:spPr>
          <a:xfrm>
            <a:off x="1314900" y="323100"/>
            <a:ext cx="651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chemeClr val="lt1"/>
                </a:solidFill>
              </a:rPr>
              <a:t>Where would you stand?</a:t>
            </a:r>
            <a:endParaRPr b="1"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50"/>
          <p:cNvGrpSpPr/>
          <p:nvPr/>
        </p:nvGrpSpPr>
        <p:grpSpPr>
          <a:xfrm>
            <a:off x="5643006" y="947693"/>
            <a:ext cx="2306627" cy="4319675"/>
            <a:chOff x="1356797" y="-3687913"/>
            <a:chExt cx="3075503" cy="5759567"/>
          </a:xfrm>
        </p:grpSpPr>
        <p:grpSp>
          <p:nvGrpSpPr>
            <p:cNvPr id="1074" name="Google Shape;1074;p50"/>
            <p:cNvGrpSpPr/>
            <p:nvPr/>
          </p:nvGrpSpPr>
          <p:grpSpPr>
            <a:xfrm>
              <a:off x="1358900" y="-3687287"/>
              <a:ext cx="3073400" cy="5758940"/>
              <a:chOff x="4742599" y="1409700"/>
              <a:chExt cx="2706802" cy="5072008"/>
            </a:xfrm>
          </p:grpSpPr>
          <p:sp>
            <p:nvSpPr>
              <p:cNvPr id="1075" name="Google Shape;1075;p50"/>
              <p:cNvSpPr/>
              <p:nvPr/>
            </p:nvSpPr>
            <p:spPr>
              <a:xfrm>
                <a:off x="4742599" y="1409700"/>
                <a:ext cx="2701797" cy="1445985"/>
              </a:xfrm>
              <a:custGeom>
                <a:rect b="b" l="l" r="r" t="t"/>
                <a:pathLst>
                  <a:path extrusionOk="0" h="1183385" w="2211133">
                    <a:moveTo>
                      <a:pt x="0" y="1183386"/>
                    </a:moveTo>
                    <a:lnTo>
                      <a:pt x="161449" y="1048607"/>
                    </a:lnTo>
                    <a:lnTo>
                      <a:pt x="470916" y="950024"/>
                    </a:lnTo>
                    <a:lnTo>
                      <a:pt x="528257" y="786194"/>
                    </a:lnTo>
                    <a:lnTo>
                      <a:pt x="734282" y="425863"/>
                    </a:lnTo>
                    <a:lnTo>
                      <a:pt x="835343" y="417671"/>
                    </a:lnTo>
                    <a:lnTo>
                      <a:pt x="952024" y="155162"/>
                    </a:lnTo>
                    <a:lnTo>
                      <a:pt x="1105567" y="0"/>
                    </a:lnTo>
                    <a:lnTo>
                      <a:pt x="1293971" y="393097"/>
                    </a:lnTo>
                    <a:lnTo>
                      <a:pt x="1531430" y="567119"/>
                    </a:lnTo>
                    <a:lnTo>
                      <a:pt x="1646111" y="761619"/>
                    </a:lnTo>
                    <a:lnTo>
                      <a:pt x="2100739" y="967264"/>
                    </a:lnTo>
                    <a:lnTo>
                      <a:pt x="2211134" y="1183386"/>
                    </a:lnTo>
                    <a:lnTo>
                      <a:pt x="0" y="118338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C0F6F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50"/>
              <p:cNvSpPr/>
              <p:nvPr/>
            </p:nvSpPr>
            <p:spPr>
              <a:xfrm>
                <a:off x="4747603" y="2855685"/>
                <a:ext cx="2701797" cy="3626022"/>
              </a:xfrm>
              <a:custGeom>
                <a:rect b="b" l="l" r="r" t="t"/>
                <a:pathLst>
                  <a:path extrusionOk="0" h="2967513" w="2211133">
                    <a:moveTo>
                      <a:pt x="0" y="0"/>
                    </a:moveTo>
                    <a:lnTo>
                      <a:pt x="68199" y="512731"/>
                    </a:lnTo>
                    <a:lnTo>
                      <a:pt x="193834" y="924878"/>
                    </a:lnTo>
                    <a:lnTo>
                      <a:pt x="357569" y="1046893"/>
                    </a:lnTo>
                    <a:lnTo>
                      <a:pt x="537782" y="1565434"/>
                    </a:lnTo>
                    <a:lnTo>
                      <a:pt x="537782" y="2026825"/>
                    </a:lnTo>
                    <a:lnTo>
                      <a:pt x="821722" y="2355247"/>
                    </a:lnTo>
                    <a:lnTo>
                      <a:pt x="947261" y="2829401"/>
                    </a:lnTo>
                    <a:lnTo>
                      <a:pt x="1027652" y="2967514"/>
                    </a:lnTo>
                    <a:lnTo>
                      <a:pt x="1209294" y="2520887"/>
                    </a:lnTo>
                    <a:lnTo>
                      <a:pt x="1340358" y="2349246"/>
                    </a:lnTo>
                    <a:lnTo>
                      <a:pt x="1460468" y="1875187"/>
                    </a:lnTo>
                    <a:lnTo>
                      <a:pt x="1602391" y="1689068"/>
                    </a:lnTo>
                    <a:lnTo>
                      <a:pt x="1629728" y="1250918"/>
                    </a:lnTo>
                    <a:lnTo>
                      <a:pt x="1738884" y="1148906"/>
                    </a:lnTo>
                    <a:lnTo>
                      <a:pt x="1804416" y="924878"/>
                    </a:lnTo>
                    <a:lnTo>
                      <a:pt x="1962722" y="787908"/>
                    </a:lnTo>
                    <a:lnTo>
                      <a:pt x="2033778" y="357092"/>
                    </a:lnTo>
                    <a:lnTo>
                      <a:pt x="221113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BEBE"/>
                  </a:gs>
                  <a:gs pos="100000">
                    <a:srgbClr val="6BD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50"/>
              <p:cNvSpPr/>
              <p:nvPr/>
            </p:nvSpPr>
            <p:spPr>
              <a:xfrm>
                <a:off x="6098502" y="1409700"/>
                <a:ext cx="520363" cy="808188"/>
              </a:xfrm>
              <a:custGeom>
                <a:rect b="b" l="l" r="r" t="t"/>
                <a:pathLst>
                  <a:path extrusionOk="0" h="661416" w="425862">
                    <a:moveTo>
                      <a:pt x="0" y="0"/>
                    </a:moveTo>
                    <a:lnTo>
                      <a:pt x="0" y="366046"/>
                    </a:lnTo>
                    <a:lnTo>
                      <a:pt x="298895" y="661416"/>
                    </a:lnTo>
                    <a:lnTo>
                      <a:pt x="425863" y="567119"/>
                    </a:lnTo>
                    <a:lnTo>
                      <a:pt x="184023" y="3840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50"/>
              <p:cNvSpPr/>
              <p:nvPr/>
            </p:nvSpPr>
            <p:spPr>
              <a:xfrm>
                <a:off x="6758996" y="2340326"/>
                <a:ext cx="690405" cy="515358"/>
              </a:xfrm>
              <a:custGeom>
                <a:rect b="b" l="l" r="r" t="t"/>
                <a:pathLst>
                  <a:path extrusionOk="0" h="421766" w="565023">
                    <a:moveTo>
                      <a:pt x="0" y="0"/>
                    </a:moveTo>
                    <a:lnTo>
                      <a:pt x="176022" y="195167"/>
                    </a:lnTo>
                    <a:lnTo>
                      <a:pt x="409480" y="269843"/>
                    </a:lnTo>
                    <a:lnTo>
                      <a:pt x="425863" y="421767"/>
                    </a:lnTo>
                    <a:lnTo>
                      <a:pt x="565023" y="421767"/>
                    </a:lnTo>
                    <a:lnTo>
                      <a:pt x="454628" y="20564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50"/>
              <p:cNvSpPr/>
              <p:nvPr/>
            </p:nvSpPr>
            <p:spPr>
              <a:xfrm>
                <a:off x="5323018" y="1920055"/>
                <a:ext cx="445294" cy="935630"/>
              </a:xfrm>
              <a:custGeom>
                <a:rect b="b" l="l" r="r" t="t"/>
                <a:pathLst>
                  <a:path extrusionOk="0" h="765714" w="364426">
                    <a:moveTo>
                      <a:pt x="360331" y="0"/>
                    </a:moveTo>
                    <a:lnTo>
                      <a:pt x="294799" y="243745"/>
                    </a:lnTo>
                    <a:lnTo>
                      <a:pt x="364426" y="381667"/>
                    </a:lnTo>
                    <a:lnTo>
                      <a:pt x="329565" y="617887"/>
                    </a:lnTo>
                    <a:lnTo>
                      <a:pt x="188309" y="765715"/>
                    </a:lnTo>
                    <a:lnTo>
                      <a:pt x="0" y="765715"/>
                    </a:lnTo>
                    <a:lnTo>
                      <a:pt x="225171" y="593312"/>
                    </a:lnTo>
                    <a:lnTo>
                      <a:pt x="307086" y="364046"/>
                    </a:lnTo>
                    <a:lnTo>
                      <a:pt x="253841" y="243745"/>
                    </a:lnTo>
                    <a:lnTo>
                      <a:pt x="259270" y="8192"/>
                    </a:lnTo>
                    <a:lnTo>
                      <a:pt x="3603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50"/>
              <p:cNvSpPr/>
              <p:nvPr/>
            </p:nvSpPr>
            <p:spPr>
              <a:xfrm>
                <a:off x="5404722" y="4768498"/>
                <a:ext cx="500345" cy="1544449"/>
              </a:xfrm>
              <a:custGeom>
                <a:rect b="b" l="l" r="r" t="t"/>
                <a:pathLst>
                  <a:path extrusionOk="0" h="1263967" w="409479">
                    <a:moveTo>
                      <a:pt x="0" y="0"/>
                    </a:moveTo>
                    <a:lnTo>
                      <a:pt x="92773" y="428244"/>
                    </a:lnTo>
                    <a:lnTo>
                      <a:pt x="297561" y="612838"/>
                    </a:lnTo>
                    <a:lnTo>
                      <a:pt x="379476" y="955453"/>
                    </a:lnTo>
                    <a:lnTo>
                      <a:pt x="409480" y="1263968"/>
                    </a:lnTo>
                    <a:lnTo>
                      <a:pt x="283940" y="789813"/>
                    </a:lnTo>
                    <a:lnTo>
                      <a:pt x="0" y="46139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50"/>
              <p:cNvSpPr/>
              <p:nvPr/>
            </p:nvSpPr>
            <p:spPr>
              <a:xfrm>
                <a:off x="5545666" y="4499762"/>
                <a:ext cx="582864" cy="1094499"/>
              </a:xfrm>
              <a:custGeom>
                <a:rect b="b" l="l" r="r" t="t"/>
                <a:pathLst>
                  <a:path extrusionOk="0" h="895731" w="477012">
                    <a:moveTo>
                      <a:pt x="0" y="0"/>
                    </a:moveTo>
                    <a:lnTo>
                      <a:pt x="182213" y="452914"/>
                    </a:lnTo>
                    <a:lnTo>
                      <a:pt x="350044" y="585121"/>
                    </a:lnTo>
                    <a:lnTo>
                      <a:pt x="350044" y="765238"/>
                    </a:lnTo>
                    <a:lnTo>
                      <a:pt x="477012" y="895731"/>
                    </a:lnTo>
                    <a:lnTo>
                      <a:pt x="374523" y="715709"/>
                    </a:lnTo>
                    <a:lnTo>
                      <a:pt x="477012" y="729234"/>
                    </a:lnTo>
                    <a:lnTo>
                      <a:pt x="350044" y="522161"/>
                    </a:lnTo>
                    <a:lnTo>
                      <a:pt x="214979" y="41414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50"/>
              <p:cNvSpPr/>
              <p:nvPr/>
            </p:nvSpPr>
            <p:spPr>
              <a:xfrm>
                <a:off x="5518082" y="4499762"/>
                <a:ext cx="545387" cy="1981946"/>
              </a:xfrm>
              <a:custGeom>
                <a:rect b="b" l="l" r="r" t="t"/>
                <a:pathLst>
                  <a:path extrusionOk="0" h="1622012" w="446341">
                    <a:moveTo>
                      <a:pt x="0" y="648176"/>
                    </a:moveTo>
                    <a:lnTo>
                      <a:pt x="22574" y="0"/>
                    </a:lnTo>
                    <a:lnTo>
                      <a:pt x="155639" y="648176"/>
                    </a:lnTo>
                    <a:lnTo>
                      <a:pt x="316706" y="868775"/>
                    </a:lnTo>
                    <a:lnTo>
                      <a:pt x="397097" y="1048798"/>
                    </a:lnTo>
                    <a:lnTo>
                      <a:pt x="446342" y="1309878"/>
                    </a:lnTo>
                    <a:lnTo>
                      <a:pt x="397097" y="1622012"/>
                    </a:lnTo>
                    <a:lnTo>
                      <a:pt x="344043" y="1453896"/>
                    </a:lnTo>
                    <a:lnTo>
                      <a:pt x="397097" y="1300924"/>
                    </a:lnTo>
                    <a:lnTo>
                      <a:pt x="344043" y="1062323"/>
                    </a:lnTo>
                    <a:lnTo>
                      <a:pt x="286703" y="1175385"/>
                    </a:lnTo>
                    <a:lnTo>
                      <a:pt x="204788" y="832771"/>
                    </a:lnTo>
                    <a:lnTo>
                      <a:pt x="0" y="64817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50"/>
              <p:cNvSpPr/>
              <p:nvPr/>
            </p:nvSpPr>
            <p:spPr>
              <a:xfrm>
                <a:off x="6225247" y="4813308"/>
                <a:ext cx="306911" cy="1122664"/>
              </a:xfrm>
              <a:custGeom>
                <a:rect b="b" l="l" r="r" t="t"/>
                <a:pathLst>
                  <a:path extrusionOk="0" h="918781" w="251174">
                    <a:moveTo>
                      <a:pt x="0" y="918781"/>
                    </a:moveTo>
                    <a:lnTo>
                      <a:pt x="72390" y="724662"/>
                    </a:lnTo>
                    <a:lnTo>
                      <a:pt x="0" y="355568"/>
                    </a:lnTo>
                    <a:lnTo>
                      <a:pt x="101060" y="256508"/>
                    </a:lnTo>
                    <a:lnTo>
                      <a:pt x="133826" y="0"/>
                    </a:lnTo>
                    <a:lnTo>
                      <a:pt x="215646" y="144018"/>
                    </a:lnTo>
                    <a:lnTo>
                      <a:pt x="251174" y="273082"/>
                    </a:lnTo>
                    <a:lnTo>
                      <a:pt x="131064" y="747141"/>
                    </a:lnTo>
                    <a:lnTo>
                      <a:pt x="0" y="91878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50"/>
              <p:cNvSpPr/>
              <p:nvPr/>
            </p:nvSpPr>
            <p:spPr>
              <a:xfrm>
                <a:off x="5718267" y="2855685"/>
                <a:ext cx="570410" cy="2122541"/>
              </a:xfrm>
              <a:custGeom>
                <a:rect b="b" l="l" r="r" t="t"/>
                <a:pathLst>
                  <a:path extrusionOk="0" h="1737074" w="466820">
                    <a:moveTo>
                      <a:pt x="414909" y="1737074"/>
                    </a:moveTo>
                    <a:lnTo>
                      <a:pt x="335756" y="1408462"/>
                    </a:lnTo>
                    <a:lnTo>
                      <a:pt x="233267" y="1345502"/>
                    </a:lnTo>
                    <a:lnTo>
                      <a:pt x="233267" y="1178909"/>
                    </a:lnTo>
                    <a:lnTo>
                      <a:pt x="0" y="904303"/>
                    </a:lnTo>
                    <a:lnTo>
                      <a:pt x="20479" y="485680"/>
                    </a:lnTo>
                    <a:lnTo>
                      <a:pt x="172021" y="625221"/>
                    </a:lnTo>
                    <a:lnTo>
                      <a:pt x="97250" y="184118"/>
                    </a:lnTo>
                    <a:lnTo>
                      <a:pt x="172021" y="0"/>
                    </a:lnTo>
                    <a:lnTo>
                      <a:pt x="266128" y="0"/>
                    </a:lnTo>
                    <a:lnTo>
                      <a:pt x="207454" y="233648"/>
                    </a:lnTo>
                    <a:lnTo>
                      <a:pt x="233267" y="357188"/>
                    </a:lnTo>
                    <a:lnTo>
                      <a:pt x="311182" y="152590"/>
                    </a:lnTo>
                    <a:lnTo>
                      <a:pt x="466820" y="538544"/>
                    </a:lnTo>
                    <a:lnTo>
                      <a:pt x="282511" y="981170"/>
                    </a:lnTo>
                    <a:lnTo>
                      <a:pt x="466820" y="1075373"/>
                    </a:lnTo>
                    <a:lnTo>
                      <a:pt x="372618" y="1273493"/>
                    </a:lnTo>
                    <a:lnTo>
                      <a:pt x="414909" y="1737074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50"/>
              <p:cNvSpPr/>
              <p:nvPr/>
            </p:nvSpPr>
            <p:spPr>
              <a:xfrm>
                <a:off x="6225247" y="2855685"/>
                <a:ext cx="1224153" cy="2122541"/>
              </a:xfrm>
              <a:custGeom>
                <a:rect b="b" l="l" r="r" t="t"/>
                <a:pathLst>
                  <a:path extrusionOk="0" h="1737074" w="1001839">
                    <a:moveTo>
                      <a:pt x="51911" y="1381506"/>
                    </a:moveTo>
                    <a:lnTo>
                      <a:pt x="0" y="1737074"/>
                    </a:lnTo>
                    <a:lnTo>
                      <a:pt x="109252" y="1483709"/>
                    </a:lnTo>
                    <a:lnTo>
                      <a:pt x="236125" y="1345502"/>
                    </a:lnTo>
                    <a:lnTo>
                      <a:pt x="363093" y="1079945"/>
                    </a:lnTo>
                    <a:lnTo>
                      <a:pt x="363093" y="940403"/>
                    </a:lnTo>
                    <a:lnTo>
                      <a:pt x="436817" y="598265"/>
                    </a:lnTo>
                    <a:lnTo>
                      <a:pt x="567880" y="292132"/>
                    </a:lnTo>
                    <a:lnTo>
                      <a:pt x="1001840" y="0"/>
                    </a:lnTo>
                    <a:lnTo>
                      <a:pt x="465487" y="238125"/>
                    </a:lnTo>
                    <a:lnTo>
                      <a:pt x="251174" y="575786"/>
                    </a:lnTo>
                    <a:lnTo>
                      <a:pt x="285274" y="924878"/>
                    </a:lnTo>
                    <a:lnTo>
                      <a:pt x="281178" y="1008602"/>
                    </a:lnTo>
                    <a:lnTo>
                      <a:pt x="154305" y="1156430"/>
                    </a:lnTo>
                    <a:lnTo>
                      <a:pt x="162496" y="1268921"/>
                    </a:lnTo>
                    <a:lnTo>
                      <a:pt x="51911" y="138150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50"/>
              <p:cNvSpPr/>
              <p:nvPr/>
            </p:nvSpPr>
            <p:spPr>
              <a:xfrm>
                <a:off x="4747603" y="2855685"/>
                <a:ext cx="798062" cy="1912812"/>
              </a:xfrm>
              <a:custGeom>
                <a:rect b="b" l="l" r="r" t="t"/>
                <a:pathLst>
                  <a:path extrusionOk="0" h="1565433" w="653129">
                    <a:moveTo>
                      <a:pt x="653129" y="1318451"/>
                    </a:moveTo>
                    <a:lnTo>
                      <a:pt x="537782" y="1565434"/>
                    </a:lnTo>
                    <a:lnTo>
                      <a:pt x="357569" y="1046893"/>
                    </a:lnTo>
                    <a:lnTo>
                      <a:pt x="193834" y="924878"/>
                    </a:lnTo>
                    <a:lnTo>
                      <a:pt x="68199" y="512731"/>
                    </a:lnTo>
                    <a:lnTo>
                      <a:pt x="98298" y="211169"/>
                    </a:lnTo>
                    <a:lnTo>
                      <a:pt x="0" y="0"/>
                    </a:lnTo>
                    <a:lnTo>
                      <a:pt x="216979" y="188595"/>
                    </a:lnTo>
                    <a:lnTo>
                      <a:pt x="163830" y="314706"/>
                    </a:lnTo>
                    <a:lnTo>
                      <a:pt x="302990" y="611791"/>
                    </a:lnTo>
                    <a:lnTo>
                      <a:pt x="274320" y="832295"/>
                    </a:lnTo>
                    <a:lnTo>
                      <a:pt x="470916" y="1008602"/>
                    </a:lnTo>
                    <a:lnTo>
                      <a:pt x="653129" y="131845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50"/>
              <p:cNvSpPr/>
              <p:nvPr/>
            </p:nvSpPr>
            <p:spPr>
              <a:xfrm>
                <a:off x="5545666" y="2855685"/>
                <a:ext cx="382795" cy="1611022"/>
              </a:xfrm>
              <a:custGeom>
                <a:rect b="b" l="l" r="r" t="t"/>
                <a:pathLst>
                  <a:path extrusionOk="0" h="1318450" w="313277">
                    <a:moveTo>
                      <a:pt x="182213" y="0"/>
                    </a:moveTo>
                    <a:lnTo>
                      <a:pt x="22479" y="538544"/>
                    </a:lnTo>
                    <a:lnTo>
                      <a:pt x="89344" y="890873"/>
                    </a:lnTo>
                    <a:lnTo>
                      <a:pt x="0" y="1318451"/>
                    </a:lnTo>
                    <a:lnTo>
                      <a:pt x="141256" y="904303"/>
                    </a:lnTo>
                    <a:lnTo>
                      <a:pt x="161735" y="485680"/>
                    </a:lnTo>
                    <a:lnTo>
                      <a:pt x="313277" y="625221"/>
                    </a:lnTo>
                    <a:lnTo>
                      <a:pt x="238506" y="184118"/>
                    </a:lnTo>
                    <a:lnTo>
                      <a:pt x="313277" y="0"/>
                    </a:lnTo>
                    <a:lnTo>
                      <a:pt x="1822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50"/>
              <p:cNvSpPr/>
              <p:nvPr/>
            </p:nvSpPr>
            <p:spPr>
              <a:xfrm>
                <a:off x="4992713" y="2855685"/>
                <a:ext cx="775599" cy="1016985"/>
              </a:xfrm>
              <a:custGeom>
                <a:rect b="b" l="l" r="r" t="t"/>
                <a:pathLst>
                  <a:path extrusionOk="0" h="832294" w="634745">
                    <a:moveTo>
                      <a:pt x="393097" y="202121"/>
                    </a:moveTo>
                    <a:lnTo>
                      <a:pt x="307181" y="538544"/>
                    </a:lnTo>
                    <a:lnTo>
                      <a:pt x="73724" y="832295"/>
                    </a:lnTo>
                    <a:lnTo>
                      <a:pt x="196596" y="557784"/>
                    </a:lnTo>
                    <a:lnTo>
                      <a:pt x="125920" y="436245"/>
                    </a:lnTo>
                    <a:lnTo>
                      <a:pt x="180213" y="274130"/>
                    </a:lnTo>
                    <a:lnTo>
                      <a:pt x="125920" y="116586"/>
                    </a:lnTo>
                    <a:lnTo>
                      <a:pt x="0" y="0"/>
                    </a:lnTo>
                    <a:lnTo>
                      <a:pt x="634746" y="0"/>
                    </a:lnTo>
                    <a:lnTo>
                      <a:pt x="393097" y="20212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50"/>
              <p:cNvSpPr/>
              <p:nvPr/>
            </p:nvSpPr>
            <p:spPr>
              <a:xfrm>
                <a:off x="6288677" y="2855685"/>
                <a:ext cx="735446" cy="1104973"/>
              </a:xfrm>
              <a:custGeom>
                <a:rect b="b" l="l" r="r" t="t"/>
                <a:pathLst>
                  <a:path extrusionOk="0" h="904303" w="601884">
                    <a:moveTo>
                      <a:pt x="118777" y="904303"/>
                    </a:move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334613" y="93631"/>
                    </a:lnTo>
                    <a:lnTo>
                      <a:pt x="401288" y="0"/>
                    </a:lnTo>
                    <a:lnTo>
                      <a:pt x="601885" y="0"/>
                    </a:lnTo>
                    <a:lnTo>
                      <a:pt x="413575" y="238125"/>
                    </a:lnTo>
                    <a:lnTo>
                      <a:pt x="199263" y="575786"/>
                    </a:lnTo>
                    <a:lnTo>
                      <a:pt x="213265" y="719233"/>
                    </a:lnTo>
                    <a:lnTo>
                      <a:pt x="118777" y="904303"/>
                    </a:lnTo>
                    <a:close/>
                  </a:path>
                </a:pathLst>
              </a:custGeom>
              <a:gradFill>
                <a:gsLst>
                  <a:gs pos="0">
                    <a:srgbClr val="00ACBE"/>
                  </a:gs>
                  <a:gs pos="100000">
                    <a:srgbClr val="6BD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50"/>
              <p:cNvSpPr/>
              <p:nvPr/>
            </p:nvSpPr>
            <p:spPr>
              <a:xfrm>
                <a:off x="6288677" y="2855685"/>
                <a:ext cx="490336" cy="1104973"/>
              </a:xfrm>
              <a:custGeom>
                <a:rect b="b" l="l" r="r" t="t"/>
                <a:pathLst>
                  <a:path extrusionOk="0" h="904303" w="401288">
                    <a:moveTo>
                      <a:pt x="114681" y="357092"/>
                    </a:moveTo>
                    <a:lnTo>
                      <a:pt x="73724" y="538544"/>
                    </a:lnTo>
                    <a:lnTo>
                      <a:pt x="135065" y="659225"/>
                    </a:lnTo>
                    <a:lnTo>
                      <a:pt x="118777" y="904303"/>
                    </a:ln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401288" y="0"/>
                    </a:lnTo>
                    <a:lnTo>
                      <a:pt x="270224" y="184118"/>
                    </a:lnTo>
                    <a:lnTo>
                      <a:pt x="114681" y="35709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50"/>
              <p:cNvSpPr/>
              <p:nvPr/>
            </p:nvSpPr>
            <p:spPr>
              <a:xfrm>
                <a:off x="6919144" y="2855685"/>
                <a:ext cx="530257" cy="759538"/>
              </a:xfrm>
              <a:custGeom>
                <a:rect b="b" l="l" r="r" t="t"/>
                <a:pathLst>
                  <a:path extrusionOk="0" h="621601" w="433959">
                    <a:moveTo>
                      <a:pt x="212979" y="621602"/>
                    </a:moveTo>
                    <a:lnTo>
                      <a:pt x="114586" y="314706"/>
                    </a:lnTo>
                    <a:lnTo>
                      <a:pt x="0" y="292132"/>
                    </a:lnTo>
                    <a:lnTo>
                      <a:pt x="433959" y="0"/>
                    </a:lnTo>
                    <a:lnTo>
                      <a:pt x="216979" y="220123"/>
                    </a:lnTo>
                    <a:lnTo>
                      <a:pt x="288322" y="293180"/>
                    </a:lnTo>
                    <a:lnTo>
                      <a:pt x="216979" y="310801"/>
                    </a:lnTo>
                    <a:lnTo>
                      <a:pt x="212979" y="62160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50"/>
              <p:cNvSpPr/>
              <p:nvPr/>
            </p:nvSpPr>
            <p:spPr>
              <a:xfrm>
                <a:off x="5713842" y="2248961"/>
                <a:ext cx="380351" cy="602882"/>
              </a:xfrm>
              <a:custGeom>
                <a:rect b="b" l="l" r="r" t="t"/>
                <a:pathLst>
                  <a:path extrusionOk="0" h="493395" w="311277">
                    <a:moveTo>
                      <a:pt x="0" y="493395"/>
                    </a:moveTo>
                    <a:lnTo>
                      <a:pt x="182118" y="323469"/>
                    </a:lnTo>
                    <a:lnTo>
                      <a:pt x="192500" y="202692"/>
                    </a:lnTo>
                    <a:lnTo>
                      <a:pt x="311277" y="0"/>
                    </a:lnTo>
                    <a:lnTo>
                      <a:pt x="247745" y="208788"/>
                    </a:lnTo>
                    <a:lnTo>
                      <a:pt x="282607" y="378714"/>
                    </a:lnTo>
                    <a:lnTo>
                      <a:pt x="217075" y="493395"/>
                    </a:lnTo>
                    <a:lnTo>
                      <a:pt x="0" y="49339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0"/>
              <p:cNvSpPr/>
              <p:nvPr/>
            </p:nvSpPr>
            <p:spPr>
              <a:xfrm>
                <a:off x="6161117" y="2244772"/>
                <a:ext cx="655372" cy="595434"/>
              </a:xfrm>
              <a:custGeom>
                <a:rect b="b" l="l" r="r" t="t"/>
                <a:pathLst>
                  <a:path extrusionOk="0" h="487299" w="536352">
                    <a:moveTo>
                      <a:pt x="52483" y="487299"/>
                    </a:move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lnTo>
                      <a:pt x="181451" y="165830"/>
                    </a:lnTo>
                    <a:lnTo>
                      <a:pt x="202692" y="289084"/>
                    </a:lnTo>
                    <a:lnTo>
                      <a:pt x="302990" y="165830"/>
                    </a:lnTo>
                    <a:lnTo>
                      <a:pt x="470821" y="356235"/>
                    </a:lnTo>
                    <a:lnTo>
                      <a:pt x="536353" y="487299"/>
                    </a:lnTo>
                    <a:lnTo>
                      <a:pt x="275368" y="487299"/>
                    </a:lnTo>
                    <a:lnTo>
                      <a:pt x="52483" y="48729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6480365" y="2459040"/>
                <a:ext cx="347763" cy="392804"/>
              </a:xfrm>
              <a:custGeom>
                <a:rect b="b" l="l" r="r" t="t"/>
                <a:pathLst>
                  <a:path extrusionOk="0" h="321468" w="284607">
                    <a:moveTo>
                      <a:pt x="77819" y="178117"/>
                    </a:moveTo>
                    <a:lnTo>
                      <a:pt x="51245" y="0"/>
                    </a:lnTo>
                    <a:lnTo>
                      <a:pt x="219075" y="190405"/>
                    </a:lnTo>
                    <a:lnTo>
                      <a:pt x="284607" y="321469"/>
                    </a:lnTo>
                    <a:lnTo>
                      <a:pt x="0" y="321469"/>
                    </a:lnTo>
                    <a:lnTo>
                      <a:pt x="77819" y="178117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6161117" y="2244772"/>
                <a:ext cx="307609" cy="610913"/>
              </a:xfrm>
              <a:custGeom>
                <a:rect b="b" l="l" r="r" t="t"/>
                <a:pathLst>
                  <a:path extrusionOk="0" h="499967" w="251745">
                    <a:moveTo>
                      <a:pt x="0" y="0"/>
                    </a:moveTo>
                    <a:lnTo>
                      <a:pt x="79819" y="210884"/>
                    </a:lnTo>
                    <a:lnTo>
                      <a:pt x="184214" y="350139"/>
                    </a:lnTo>
                    <a:lnTo>
                      <a:pt x="251746" y="499967"/>
                    </a:lnTo>
                    <a:lnTo>
                      <a:pt x="52483" y="487299"/>
                    </a:ln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5683235" y="2149685"/>
                <a:ext cx="360332" cy="690521"/>
              </a:xfrm>
              <a:custGeom>
                <a:rect b="b" l="l" r="r" t="t"/>
                <a:pathLst>
                  <a:path extrusionOk="0" h="565118" w="294893">
                    <a:moveTo>
                      <a:pt x="90106" y="0"/>
                    </a:moveTo>
                    <a:lnTo>
                      <a:pt x="184309" y="169926"/>
                    </a:lnTo>
                    <a:lnTo>
                      <a:pt x="294894" y="235839"/>
                    </a:lnTo>
                    <a:lnTo>
                      <a:pt x="235458" y="284607"/>
                    </a:lnTo>
                    <a:lnTo>
                      <a:pt x="235458" y="389001"/>
                    </a:lnTo>
                    <a:lnTo>
                      <a:pt x="79819" y="565118"/>
                    </a:lnTo>
                    <a:lnTo>
                      <a:pt x="34766" y="429959"/>
                    </a:lnTo>
                    <a:lnTo>
                      <a:pt x="69628" y="193738"/>
                    </a:lnTo>
                    <a:lnTo>
                      <a:pt x="0" y="55817"/>
                    </a:lnTo>
                    <a:lnTo>
                      <a:pt x="901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5683235" y="1920055"/>
                <a:ext cx="225207" cy="437264"/>
              </a:xfrm>
              <a:custGeom>
                <a:rect b="b" l="l" r="r" t="t"/>
                <a:pathLst>
                  <a:path extrusionOk="0" h="357854" w="184308">
                    <a:moveTo>
                      <a:pt x="69628" y="0"/>
                    </a:moveTo>
                    <a:lnTo>
                      <a:pt x="69628" y="144971"/>
                    </a:lnTo>
                    <a:lnTo>
                      <a:pt x="114681" y="120396"/>
                    </a:lnTo>
                    <a:lnTo>
                      <a:pt x="184309" y="357854"/>
                    </a:lnTo>
                    <a:lnTo>
                      <a:pt x="90106" y="187928"/>
                    </a:lnTo>
                    <a:lnTo>
                      <a:pt x="0" y="232981"/>
                    </a:lnTo>
                    <a:lnTo>
                      <a:pt x="6962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6618866" y="2102665"/>
                <a:ext cx="660493" cy="753020"/>
              </a:xfrm>
              <a:custGeom>
                <a:rect b="b" l="l" r="r" t="t"/>
                <a:pathLst>
                  <a:path extrusionOk="0" h="616267" w="540543">
                    <a:moveTo>
                      <a:pt x="0" y="0"/>
                    </a:moveTo>
                    <a:lnTo>
                      <a:pt x="145351" y="302609"/>
                    </a:lnTo>
                    <a:lnTo>
                      <a:pt x="145351" y="442913"/>
                    </a:lnTo>
                    <a:lnTo>
                      <a:pt x="190405" y="519684"/>
                    </a:lnTo>
                    <a:lnTo>
                      <a:pt x="331660" y="603599"/>
                    </a:lnTo>
                    <a:lnTo>
                      <a:pt x="540544" y="616268"/>
                    </a:lnTo>
                    <a:lnTo>
                      <a:pt x="524161" y="464344"/>
                    </a:lnTo>
                    <a:lnTo>
                      <a:pt x="290703" y="389668"/>
                    </a:lnTo>
                    <a:lnTo>
                      <a:pt x="114681" y="1945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6571381" y="2102665"/>
                <a:ext cx="225091" cy="577393"/>
              </a:xfrm>
              <a:custGeom>
                <a:rect b="b" l="l" r="r" t="t"/>
                <a:pathLst>
                  <a:path extrusionOk="0" h="472535" w="184213">
                    <a:moveTo>
                      <a:pt x="135064" y="472535"/>
                    </a:moveTo>
                    <a:lnTo>
                      <a:pt x="104394" y="290322"/>
                    </a:lnTo>
                    <a:lnTo>
                      <a:pt x="0" y="110204"/>
                    </a:lnTo>
                    <a:lnTo>
                      <a:pt x="38862" y="0"/>
                    </a:lnTo>
                    <a:lnTo>
                      <a:pt x="38862" y="110204"/>
                    </a:lnTo>
                    <a:lnTo>
                      <a:pt x="184213" y="302609"/>
                    </a:lnTo>
                    <a:lnTo>
                      <a:pt x="184213" y="442913"/>
                    </a:lnTo>
                    <a:lnTo>
                      <a:pt x="135064" y="47253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5766218" y="1409700"/>
                <a:ext cx="327279" cy="1028158"/>
              </a:xfrm>
              <a:custGeom>
                <a:rect b="b" l="l" r="r" t="t"/>
                <a:pathLst>
                  <a:path extrusionOk="0" h="841438" w="267843">
                    <a:moveTo>
                      <a:pt x="267843" y="0"/>
                    </a:moveTo>
                    <a:lnTo>
                      <a:pt x="167545" y="370142"/>
                    </a:lnTo>
                    <a:lnTo>
                      <a:pt x="245364" y="513493"/>
                    </a:lnTo>
                    <a:lnTo>
                      <a:pt x="132779" y="552355"/>
                    </a:lnTo>
                    <a:lnTo>
                      <a:pt x="226981" y="841438"/>
                    </a:lnTo>
                    <a:lnTo>
                      <a:pt x="116396" y="775526"/>
                    </a:lnTo>
                    <a:lnTo>
                      <a:pt x="46768" y="538067"/>
                    </a:lnTo>
                    <a:lnTo>
                      <a:pt x="1715" y="562642"/>
                    </a:lnTo>
                    <a:lnTo>
                      <a:pt x="0" y="412433"/>
                    </a:lnTo>
                    <a:lnTo>
                      <a:pt x="107633" y="153067"/>
                    </a:lnTo>
                    <a:lnTo>
                      <a:pt x="26784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4750512" y="2690999"/>
                <a:ext cx="575414" cy="164686"/>
              </a:xfrm>
              <a:custGeom>
                <a:rect b="b" l="l" r="r" t="t"/>
                <a:pathLst>
                  <a:path extrusionOk="0" h="134778" w="470915">
                    <a:moveTo>
                      <a:pt x="0" y="134779"/>
                    </a:moveTo>
                    <a:lnTo>
                      <a:pt x="157353" y="0"/>
                    </a:lnTo>
                    <a:lnTo>
                      <a:pt x="315278" y="40196"/>
                    </a:lnTo>
                    <a:lnTo>
                      <a:pt x="470916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50"/>
              <p:cNvSpPr/>
              <p:nvPr/>
            </p:nvSpPr>
            <p:spPr>
              <a:xfrm>
                <a:off x="4939873" y="1930063"/>
                <a:ext cx="699948" cy="810049"/>
              </a:xfrm>
              <a:custGeom>
                <a:rect b="b" l="l" r="r" t="t"/>
                <a:pathLst>
                  <a:path extrusionOk="0" h="662939" w="572833">
                    <a:moveTo>
                      <a:pt x="157924" y="662940"/>
                    </a:moveTo>
                    <a:lnTo>
                      <a:pt x="350330" y="562642"/>
                    </a:lnTo>
                    <a:lnTo>
                      <a:pt x="403574" y="377571"/>
                    </a:lnTo>
                    <a:lnTo>
                      <a:pt x="572833" y="0"/>
                    </a:lnTo>
                    <a:lnTo>
                      <a:pt x="366808" y="360331"/>
                    </a:lnTo>
                    <a:lnTo>
                      <a:pt x="309467" y="524161"/>
                    </a:lnTo>
                    <a:lnTo>
                      <a:pt x="0" y="622745"/>
                    </a:lnTo>
                    <a:lnTo>
                      <a:pt x="157924" y="66294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50"/>
              <p:cNvSpPr/>
              <p:nvPr/>
            </p:nvSpPr>
            <p:spPr>
              <a:xfrm>
                <a:off x="7254933" y="2587405"/>
                <a:ext cx="190059" cy="264081"/>
              </a:xfrm>
              <a:custGeom>
                <a:rect b="b" l="l" r="r" t="t"/>
                <a:pathLst>
                  <a:path extrusionOk="0" h="216122" w="155543">
                    <a:moveTo>
                      <a:pt x="45148" y="0"/>
                    </a:moveTo>
                    <a:lnTo>
                      <a:pt x="0" y="64198"/>
                    </a:lnTo>
                    <a:lnTo>
                      <a:pt x="16383" y="216122"/>
                    </a:lnTo>
                    <a:lnTo>
                      <a:pt x="155543" y="216122"/>
                    </a:lnTo>
                    <a:lnTo>
                      <a:pt x="45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4" name="Google Shape;1104;p50"/>
            <p:cNvSpPr/>
            <p:nvPr/>
          </p:nvSpPr>
          <p:spPr>
            <a:xfrm>
              <a:off x="1356797" y="-3687287"/>
              <a:ext cx="3073401" cy="5758941"/>
            </a:xfrm>
            <a:custGeom>
              <a:rect b="b" l="l" r="r" t="t"/>
              <a:pathLst>
                <a:path extrusionOk="0" h="5758941" w="3073401">
                  <a:moveTo>
                    <a:pt x="2130382" y="786819"/>
                  </a:moveTo>
                  <a:lnTo>
                    <a:pt x="2130382" y="796455"/>
                  </a:lnTo>
                  <a:lnTo>
                    <a:pt x="2155353" y="838806"/>
                  </a:lnTo>
                  <a:close/>
                  <a:moveTo>
                    <a:pt x="2130381" y="786819"/>
                  </a:moveTo>
                  <a:lnTo>
                    <a:pt x="2126430" y="789753"/>
                  </a:lnTo>
                  <a:lnTo>
                    <a:pt x="2128255" y="792848"/>
                  </a:lnTo>
                  <a:close/>
                  <a:moveTo>
                    <a:pt x="1533858" y="0"/>
                  </a:moveTo>
                  <a:lnTo>
                    <a:pt x="1533858" y="2"/>
                  </a:lnTo>
                  <a:lnTo>
                    <a:pt x="1533859" y="0"/>
                  </a:lnTo>
                  <a:lnTo>
                    <a:pt x="1539541" y="11855"/>
                  </a:lnTo>
                  <a:lnTo>
                    <a:pt x="1539541" y="0"/>
                  </a:lnTo>
                  <a:lnTo>
                    <a:pt x="1794854" y="532827"/>
                  </a:lnTo>
                  <a:lnTo>
                    <a:pt x="2130381" y="786819"/>
                  </a:lnTo>
                  <a:lnTo>
                    <a:pt x="2130382" y="786818"/>
                  </a:lnTo>
                  <a:lnTo>
                    <a:pt x="2130381" y="786817"/>
                  </a:lnTo>
                  <a:lnTo>
                    <a:pt x="2130382" y="786818"/>
                  </a:lnTo>
                  <a:lnTo>
                    <a:pt x="2130382" y="786817"/>
                  </a:lnTo>
                  <a:lnTo>
                    <a:pt x="2130382" y="786819"/>
                  </a:lnTo>
                  <a:lnTo>
                    <a:pt x="2289489" y="1056666"/>
                  </a:lnTo>
                  <a:lnTo>
                    <a:pt x="2289490" y="1056666"/>
                  </a:lnTo>
                  <a:lnTo>
                    <a:pt x="2913897" y="1339108"/>
                  </a:lnTo>
                  <a:lnTo>
                    <a:pt x="2915232" y="1337209"/>
                  </a:lnTo>
                  <a:lnTo>
                    <a:pt x="2916895" y="1340465"/>
                  </a:lnTo>
                  <a:lnTo>
                    <a:pt x="2920238" y="1341977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1" y="1641824"/>
                  </a:lnTo>
                  <a:lnTo>
                    <a:pt x="2827338" y="2137252"/>
                  </a:lnTo>
                  <a:lnTo>
                    <a:pt x="2766814" y="2504212"/>
                  </a:lnTo>
                  <a:lnTo>
                    <a:pt x="2766813" y="2504232"/>
                  </a:lnTo>
                  <a:lnTo>
                    <a:pt x="2766811" y="2504226"/>
                  </a:lnTo>
                  <a:lnTo>
                    <a:pt x="2728755" y="2734966"/>
                  </a:lnTo>
                  <a:lnTo>
                    <a:pt x="2509122" y="2924995"/>
                  </a:lnTo>
                  <a:lnTo>
                    <a:pt x="2418203" y="3235811"/>
                  </a:lnTo>
                  <a:lnTo>
                    <a:pt x="2266760" y="3377342"/>
                  </a:lnTo>
                  <a:lnTo>
                    <a:pt x="2228833" y="3985229"/>
                  </a:lnTo>
                  <a:lnTo>
                    <a:pt x="2031930" y="4243450"/>
                  </a:lnTo>
                  <a:lnTo>
                    <a:pt x="2031930" y="4243452"/>
                  </a:lnTo>
                  <a:lnTo>
                    <a:pt x="1865290" y="4901159"/>
                  </a:lnTo>
                  <a:lnTo>
                    <a:pt x="1683452" y="5139292"/>
                  </a:lnTo>
                  <a:lnTo>
                    <a:pt x="1683453" y="5139291"/>
                  </a:lnTo>
                  <a:lnTo>
                    <a:pt x="1683452" y="5139292"/>
                  </a:lnTo>
                  <a:lnTo>
                    <a:pt x="1431442" y="5758941"/>
                  </a:lnTo>
                  <a:lnTo>
                    <a:pt x="1319908" y="5567323"/>
                  </a:lnTo>
                  <a:lnTo>
                    <a:pt x="1185834" y="5060931"/>
                  </a:lnTo>
                  <a:lnTo>
                    <a:pt x="1145736" y="4909484"/>
                  </a:lnTo>
                  <a:lnTo>
                    <a:pt x="751798" y="4453832"/>
                  </a:lnTo>
                  <a:lnTo>
                    <a:pt x="751798" y="3813700"/>
                  </a:lnTo>
                  <a:lnTo>
                    <a:pt x="751799" y="3813703"/>
                  </a:lnTo>
                  <a:lnTo>
                    <a:pt x="751799" y="3813700"/>
                  </a:lnTo>
                  <a:lnTo>
                    <a:pt x="751798" y="3813699"/>
                  </a:lnTo>
                  <a:lnTo>
                    <a:pt x="751798" y="3813699"/>
                  </a:lnTo>
                  <a:lnTo>
                    <a:pt x="501772" y="3094278"/>
                  </a:lnTo>
                  <a:lnTo>
                    <a:pt x="274607" y="2924995"/>
                  </a:lnTo>
                  <a:lnTo>
                    <a:pt x="274607" y="2924995"/>
                  </a:lnTo>
                  <a:lnTo>
                    <a:pt x="274606" y="2924995"/>
                  </a:lnTo>
                  <a:lnTo>
                    <a:pt x="179951" y="2614476"/>
                  </a:lnTo>
                  <a:lnTo>
                    <a:pt x="100301" y="2353184"/>
                  </a:lnTo>
                  <a:lnTo>
                    <a:pt x="5682" y="1641825"/>
                  </a:lnTo>
                  <a:lnTo>
                    <a:pt x="0" y="1641825"/>
                  </a:lnTo>
                  <a:lnTo>
                    <a:pt x="223993" y="1454833"/>
                  </a:lnTo>
                  <a:lnTo>
                    <a:pt x="223992" y="1454833"/>
                  </a:lnTo>
                  <a:lnTo>
                    <a:pt x="653345" y="1318058"/>
                  </a:lnTo>
                  <a:lnTo>
                    <a:pt x="732900" y="1090761"/>
                  </a:lnTo>
                  <a:lnTo>
                    <a:pt x="1018738" y="590839"/>
                  </a:lnTo>
                  <a:lnTo>
                    <a:pt x="1018727" y="590863"/>
                  </a:lnTo>
                  <a:lnTo>
                    <a:pt x="1018739" y="590842"/>
                  </a:lnTo>
                  <a:lnTo>
                    <a:pt x="1018739" y="590841"/>
                  </a:lnTo>
                  <a:lnTo>
                    <a:pt x="1158951" y="579475"/>
                  </a:lnTo>
                  <a:lnTo>
                    <a:pt x="1158951" y="579475"/>
                  </a:lnTo>
                  <a:lnTo>
                    <a:pt x="1158952" y="579475"/>
                  </a:lnTo>
                  <a:lnTo>
                    <a:pt x="1163272" y="569756"/>
                  </a:lnTo>
                  <a:lnTo>
                    <a:pt x="1311584" y="2123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7000">
                  <a:srgbClr val="FFFFFF">
                    <a:alpha val="0"/>
                  </a:srgbClr>
                </a:gs>
                <a:gs pos="30000">
                  <a:srgbClr val="C0F6FC"/>
                </a:gs>
                <a:gs pos="64000">
                  <a:srgbClr val="1E3038">
                    <a:alpha val="43921"/>
                  </a:srgbClr>
                </a:gs>
                <a:gs pos="100000">
                  <a:srgbClr val="1E3038">
                    <a:alpha val="4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art&#10;&#10;Description automatically generated" id="1105" name="Google Shape;1105;p50"/>
            <p:cNvPicPr preferRelativeResize="0"/>
            <p:nvPr/>
          </p:nvPicPr>
          <p:blipFill rotWithShape="1">
            <a:blip r:embed="rId3">
              <a:alphaModFix amt="20000"/>
            </a:blip>
            <a:srcRect b="0" l="0" r="0" t="0"/>
            <a:stretch/>
          </p:blipFill>
          <p:spPr>
            <a:xfrm>
              <a:off x="1361609" y="-3687913"/>
              <a:ext cx="3066667" cy="57047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6" name="Google Shape;1106;p50"/>
          <p:cNvSpPr/>
          <p:nvPr/>
        </p:nvSpPr>
        <p:spPr>
          <a:xfrm>
            <a:off x="-1" y="2287061"/>
            <a:ext cx="9143999" cy="285644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000">
                <a:srgbClr val="FFFFFF">
                  <a:alpha val="0"/>
                </a:srgbClr>
              </a:gs>
              <a:gs pos="88000">
                <a:srgbClr val="F0B852">
                  <a:alpha val="9803"/>
                </a:srgbClr>
              </a:gs>
              <a:gs pos="100000">
                <a:srgbClr val="F0B852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50"/>
          <p:cNvSpPr/>
          <p:nvPr/>
        </p:nvSpPr>
        <p:spPr>
          <a:xfrm rot="-4102670">
            <a:off x="4324766" y="3679094"/>
            <a:ext cx="1599514" cy="430362"/>
          </a:xfrm>
          <a:custGeom>
            <a:rect b="b" l="l" r="r" t="t"/>
            <a:pathLst>
              <a:path extrusionOk="0" h="1082110" w="4021836">
                <a:moveTo>
                  <a:pt x="134969" y="1039463"/>
                </a:moveTo>
                <a:cubicBezTo>
                  <a:pt x="128302" y="1039082"/>
                  <a:pt x="125190" y="1043369"/>
                  <a:pt x="125635" y="1052322"/>
                </a:cubicBezTo>
                <a:lnTo>
                  <a:pt x="134969" y="1052322"/>
                </a:lnTo>
                <a:close/>
                <a:moveTo>
                  <a:pt x="280607" y="1030129"/>
                </a:moveTo>
                <a:cubicBezTo>
                  <a:pt x="279178" y="1030605"/>
                  <a:pt x="277940" y="1035177"/>
                  <a:pt x="278511" y="1037558"/>
                </a:cubicBezTo>
                <a:cubicBezTo>
                  <a:pt x="280797" y="1047083"/>
                  <a:pt x="283750" y="1056513"/>
                  <a:pt x="286417" y="1065943"/>
                </a:cubicBezTo>
                <a:lnTo>
                  <a:pt x="286512" y="1065848"/>
                </a:lnTo>
                <a:cubicBezTo>
                  <a:pt x="288227" y="1065657"/>
                  <a:pt x="289846" y="1065467"/>
                  <a:pt x="291560" y="1065276"/>
                </a:cubicBezTo>
                <a:cubicBezTo>
                  <a:pt x="292989" y="1058704"/>
                  <a:pt x="295466" y="1052132"/>
                  <a:pt x="295370" y="1045559"/>
                </a:cubicBezTo>
                <a:cubicBezTo>
                  <a:pt x="295370" y="1040702"/>
                  <a:pt x="292418" y="1035463"/>
                  <a:pt x="289465" y="1031367"/>
                </a:cubicBezTo>
                <a:cubicBezTo>
                  <a:pt x="288227" y="1029557"/>
                  <a:pt x="283274" y="1029272"/>
                  <a:pt x="280607" y="1030129"/>
                </a:cubicBezTo>
                <a:close/>
                <a:moveTo>
                  <a:pt x="134815" y="1005471"/>
                </a:moveTo>
                <a:cubicBezTo>
                  <a:pt x="133541" y="1003721"/>
                  <a:pt x="130636" y="1004221"/>
                  <a:pt x="125063" y="1005554"/>
                </a:cubicBezTo>
                <a:lnTo>
                  <a:pt x="125063" y="1018318"/>
                </a:lnTo>
                <a:cubicBezTo>
                  <a:pt x="128588" y="1018508"/>
                  <a:pt x="131731" y="1018699"/>
                  <a:pt x="134779" y="1018889"/>
                </a:cubicBezTo>
                <a:cubicBezTo>
                  <a:pt x="135732" y="1011222"/>
                  <a:pt x="136089" y="1007221"/>
                  <a:pt x="134815" y="1005471"/>
                </a:cubicBezTo>
                <a:close/>
                <a:moveTo>
                  <a:pt x="295656" y="985076"/>
                </a:moveTo>
                <a:cubicBezTo>
                  <a:pt x="294608" y="985076"/>
                  <a:pt x="293561" y="985171"/>
                  <a:pt x="292513" y="985266"/>
                </a:cubicBezTo>
                <a:cubicBezTo>
                  <a:pt x="286036" y="1001840"/>
                  <a:pt x="286798" y="1011174"/>
                  <a:pt x="297180" y="1014508"/>
                </a:cubicBezTo>
                <a:lnTo>
                  <a:pt x="297275" y="1014508"/>
                </a:lnTo>
                <a:cubicBezTo>
                  <a:pt x="296704" y="1004030"/>
                  <a:pt x="296228" y="994505"/>
                  <a:pt x="295656" y="985076"/>
                </a:cubicBezTo>
                <a:close/>
                <a:moveTo>
                  <a:pt x="169736" y="979742"/>
                </a:moveTo>
                <a:cubicBezTo>
                  <a:pt x="155639" y="979360"/>
                  <a:pt x="146018" y="986695"/>
                  <a:pt x="144971" y="1000125"/>
                </a:cubicBezTo>
                <a:cubicBezTo>
                  <a:pt x="143447" y="1018508"/>
                  <a:pt x="142875" y="1037082"/>
                  <a:pt x="142875" y="1055561"/>
                </a:cubicBezTo>
                <a:cubicBezTo>
                  <a:pt x="142875" y="1059466"/>
                  <a:pt x="145923" y="1065371"/>
                  <a:pt x="149257" y="1066991"/>
                </a:cubicBezTo>
                <a:cubicBezTo>
                  <a:pt x="164306" y="1074325"/>
                  <a:pt x="180023" y="1074896"/>
                  <a:pt x="194977" y="1066610"/>
                </a:cubicBezTo>
                <a:cubicBezTo>
                  <a:pt x="203835" y="1061752"/>
                  <a:pt x="201835" y="1052322"/>
                  <a:pt x="200216" y="1044988"/>
                </a:cubicBezTo>
                <a:cubicBezTo>
                  <a:pt x="199644" y="1042226"/>
                  <a:pt x="192596" y="1039463"/>
                  <a:pt x="188214" y="1039082"/>
                </a:cubicBezTo>
                <a:cubicBezTo>
                  <a:pt x="179737" y="1038320"/>
                  <a:pt x="181261" y="1046512"/>
                  <a:pt x="178880" y="1051274"/>
                </a:cubicBezTo>
                <a:cubicBezTo>
                  <a:pt x="177737" y="1053656"/>
                  <a:pt x="175165" y="1055465"/>
                  <a:pt x="173165" y="1057466"/>
                </a:cubicBezTo>
                <a:cubicBezTo>
                  <a:pt x="172212" y="1055275"/>
                  <a:pt x="170307" y="1053179"/>
                  <a:pt x="170307" y="1050989"/>
                </a:cubicBezTo>
                <a:cubicBezTo>
                  <a:pt x="170212" y="1040130"/>
                  <a:pt x="168593" y="1030700"/>
                  <a:pt x="154496" y="1030891"/>
                </a:cubicBezTo>
                <a:cubicBezTo>
                  <a:pt x="154115" y="1030891"/>
                  <a:pt x="153638" y="1029748"/>
                  <a:pt x="152495" y="1028224"/>
                </a:cubicBezTo>
                <a:lnTo>
                  <a:pt x="152686" y="1028319"/>
                </a:lnTo>
                <a:cubicBezTo>
                  <a:pt x="154972" y="1027271"/>
                  <a:pt x="156496" y="1026128"/>
                  <a:pt x="158115" y="1025843"/>
                </a:cubicBezTo>
                <a:cubicBezTo>
                  <a:pt x="168974" y="1023937"/>
                  <a:pt x="171450" y="1017460"/>
                  <a:pt x="170021" y="1007174"/>
                </a:cubicBezTo>
                <a:cubicBezTo>
                  <a:pt x="169259" y="1001554"/>
                  <a:pt x="171545" y="995553"/>
                  <a:pt x="172403" y="989648"/>
                </a:cubicBezTo>
                <a:cubicBezTo>
                  <a:pt x="173927" y="989457"/>
                  <a:pt x="175355" y="989362"/>
                  <a:pt x="176879" y="989171"/>
                </a:cubicBezTo>
                <a:cubicBezTo>
                  <a:pt x="179737" y="999458"/>
                  <a:pt x="182594" y="1009841"/>
                  <a:pt x="186023" y="1022033"/>
                </a:cubicBezTo>
                <a:cubicBezTo>
                  <a:pt x="191167" y="1019842"/>
                  <a:pt x="198311" y="1019175"/>
                  <a:pt x="199835" y="1015746"/>
                </a:cubicBezTo>
                <a:cubicBezTo>
                  <a:pt x="205645" y="1003554"/>
                  <a:pt x="199835" y="987743"/>
                  <a:pt x="187643" y="981932"/>
                </a:cubicBezTo>
                <a:cubicBezTo>
                  <a:pt x="182499" y="979456"/>
                  <a:pt x="175736" y="979837"/>
                  <a:pt x="169736" y="979742"/>
                </a:cubicBezTo>
                <a:close/>
                <a:moveTo>
                  <a:pt x="128206" y="969835"/>
                </a:moveTo>
                <a:cubicBezTo>
                  <a:pt x="126492" y="974122"/>
                  <a:pt x="125540" y="978694"/>
                  <a:pt x="124111" y="983837"/>
                </a:cubicBezTo>
                <a:cubicBezTo>
                  <a:pt x="128683" y="984409"/>
                  <a:pt x="131636" y="984790"/>
                  <a:pt x="136112" y="985361"/>
                </a:cubicBezTo>
                <a:cubicBezTo>
                  <a:pt x="135255" y="979265"/>
                  <a:pt x="134779" y="974503"/>
                  <a:pt x="133731" y="969931"/>
                </a:cubicBezTo>
                <a:cubicBezTo>
                  <a:pt x="133636" y="969455"/>
                  <a:pt x="128397" y="969169"/>
                  <a:pt x="128206" y="969835"/>
                </a:cubicBezTo>
                <a:close/>
                <a:moveTo>
                  <a:pt x="128873" y="933450"/>
                </a:moveTo>
                <a:cubicBezTo>
                  <a:pt x="127254" y="938498"/>
                  <a:pt x="125635" y="943451"/>
                  <a:pt x="123825" y="949071"/>
                </a:cubicBezTo>
                <a:cubicBezTo>
                  <a:pt x="128588" y="949738"/>
                  <a:pt x="131159" y="950024"/>
                  <a:pt x="134874" y="950595"/>
                </a:cubicBezTo>
                <a:cubicBezTo>
                  <a:pt x="134588" y="945071"/>
                  <a:pt x="134303" y="940022"/>
                  <a:pt x="134017" y="934974"/>
                </a:cubicBezTo>
                <a:cubicBezTo>
                  <a:pt x="132302" y="934498"/>
                  <a:pt x="130588" y="933926"/>
                  <a:pt x="128873" y="933450"/>
                </a:cubicBezTo>
                <a:close/>
                <a:moveTo>
                  <a:pt x="134112" y="901827"/>
                </a:moveTo>
                <a:cubicBezTo>
                  <a:pt x="121063" y="899351"/>
                  <a:pt x="128111" y="909923"/>
                  <a:pt x="123730" y="915067"/>
                </a:cubicBezTo>
                <a:lnTo>
                  <a:pt x="134874" y="915067"/>
                </a:lnTo>
                <a:cubicBezTo>
                  <a:pt x="134588" y="910304"/>
                  <a:pt x="134398" y="906113"/>
                  <a:pt x="134112" y="901827"/>
                </a:cubicBezTo>
                <a:close/>
                <a:moveTo>
                  <a:pt x="126206" y="867061"/>
                </a:moveTo>
                <a:lnTo>
                  <a:pt x="126206" y="880586"/>
                </a:lnTo>
                <a:cubicBezTo>
                  <a:pt x="128969" y="880777"/>
                  <a:pt x="131255" y="880872"/>
                  <a:pt x="135541" y="881158"/>
                </a:cubicBezTo>
                <a:cubicBezTo>
                  <a:pt x="132588" y="875348"/>
                  <a:pt x="139351" y="865346"/>
                  <a:pt x="126206" y="867061"/>
                </a:cubicBezTo>
                <a:close/>
                <a:moveTo>
                  <a:pt x="667525" y="748856"/>
                </a:moveTo>
                <a:lnTo>
                  <a:pt x="688562" y="748856"/>
                </a:lnTo>
                <a:cubicBezTo>
                  <a:pt x="688562" y="749047"/>
                  <a:pt x="688562" y="749332"/>
                  <a:pt x="688562" y="749523"/>
                </a:cubicBezTo>
                <a:close/>
                <a:moveTo>
                  <a:pt x="1026224" y="748284"/>
                </a:moveTo>
                <a:lnTo>
                  <a:pt x="1036701" y="748284"/>
                </a:lnTo>
                <a:lnTo>
                  <a:pt x="1036701" y="760762"/>
                </a:lnTo>
                <a:lnTo>
                  <a:pt x="1026224" y="760762"/>
                </a:lnTo>
                <a:close/>
                <a:moveTo>
                  <a:pt x="963454" y="747998"/>
                </a:moveTo>
                <a:lnTo>
                  <a:pt x="974979" y="747998"/>
                </a:lnTo>
                <a:lnTo>
                  <a:pt x="974979" y="760095"/>
                </a:lnTo>
                <a:lnTo>
                  <a:pt x="963454" y="760095"/>
                </a:lnTo>
                <a:close/>
                <a:moveTo>
                  <a:pt x="1015650" y="747712"/>
                </a:moveTo>
                <a:lnTo>
                  <a:pt x="1015650" y="760571"/>
                </a:lnTo>
                <a:lnTo>
                  <a:pt x="1005268" y="760571"/>
                </a:lnTo>
                <a:lnTo>
                  <a:pt x="1005268" y="748474"/>
                </a:lnTo>
                <a:cubicBezTo>
                  <a:pt x="1008411" y="748284"/>
                  <a:pt x="1011459" y="748093"/>
                  <a:pt x="1015650" y="747712"/>
                </a:cubicBezTo>
                <a:close/>
                <a:moveTo>
                  <a:pt x="995363" y="747712"/>
                </a:moveTo>
                <a:cubicBezTo>
                  <a:pt x="995553" y="752094"/>
                  <a:pt x="995744" y="755808"/>
                  <a:pt x="996030" y="760857"/>
                </a:cubicBezTo>
                <a:lnTo>
                  <a:pt x="985076" y="760857"/>
                </a:lnTo>
                <a:lnTo>
                  <a:pt x="985076" y="748379"/>
                </a:lnTo>
                <a:cubicBezTo>
                  <a:pt x="988219" y="748188"/>
                  <a:pt x="991267" y="747998"/>
                  <a:pt x="995363" y="747712"/>
                </a:cubicBezTo>
                <a:close/>
                <a:moveTo>
                  <a:pt x="820960" y="746284"/>
                </a:moveTo>
                <a:lnTo>
                  <a:pt x="833057" y="746284"/>
                </a:lnTo>
                <a:lnTo>
                  <a:pt x="833057" y="757524"/>
                </a:lnTo>
                <a:lnTo>
                  <a:pt x="820960" y="757524"/>
                </a:lnTo>
                <a:close/>
                <a:moveTo>
                  <a:pt x="583311" y="746189"/>
                </a:moveTo>
                <a:lnTo>
                  <a:pt x="583406" y="746189"/>
                </a:lnTo>
                <a:lnTo>
                  <a:pt x="667525" y="748856"/>
                </a:lnTo>
                <a:lnTo>
                  <a:pt x="583311" y="748856"/>
                </a:lnTo>
                <a:cubicBezTo>
                  <a:pt x="583311" y="747999"/>
                  <a:pt x="583311" y="747141"/>
                  <a:pt x="583311" y="746189"/>
                </a:cubicBezTo>
                <a:close/>
                <a:moveTo>
                  <a:pt x="842105" y="745426"/>
                </a:moveTo>
                <a:lnTo>
                  <a:pt x="853249" y="745426"/>
                </a:lnTo>
                <a:lnTo>
                  <a:pt x="853249" y="757904"/>
                </a:lnTo>
                <a:lnTo>
                  <a:pt x="842676" y="757904"/>
                </a:lnTo>
                <a:cubicBezTo>
                  <a:pt x="842486" y="754189"/>
                  <a:pt x="842295" y="750379"/>
                  <a:pt x="842105" y="745426"/>
                </a:cubicBezTo>
                <a:close/>
                <a:moveTo>
                  <a:pt x="872776" y="745331"/>
                </a:moveTo>
                <a:lnTo>
                  <a:pt x="872776" y="758476"/>
                </a:lnTo>
                <a:lnTo>
                  <a:pt x="863060" y="758476"/>
                </a:lnTo>
                <a:lnTo>
                  <a:pt x="863060" y="746569"/>
                </a:lnTo>
                <a:cubicBezTo>
                  <a:pt x="865727" y="746188"/>
                  <a:pt x="868680" y="745807"/>
                  <a:pt x="872776" y="745331"/>
                </a:cubicBezTo>
                <a:close/>
                <a:moveTo>
                  <a:pt x="782003" y="743998"/>
                </a:moveTo>
                <a:lnTo>
                  <a:pt x="792861" y="743998"/>
                </a:lnTo>
                <a:lnTo>
                  <a:pt x="792861" y="756476"/>
                </a:lnTo>
                <a:lnTo>
                  <a:pt x="782003" y="756476"/>
                </a:lnTo>
                <a:close/>
                <a:moveTo>
                  <a:pt x="739997" y="743522"/>
                </a:moveTo>
                <a:lnTo>
                  <a:pt x="751808" y="743522"/>
                </a:lnTo>
                <a:lnTo>
                  <a:pt x="751808" y="755143"/>
                </a:lnTo>
                <a:cubicBezTo>
                  <a:pt x="741807" y="757905"/>
                  <a:pt x="737425" y="754762"/>
                  <a:pt x="739997" y="743522"/>
                </a:cubicBezTo>
                <a:close/>
                <a:moveTo>
                  <a:pt x="772096" y="742760"/>
                </a:moveTo>
                <a:lnTo>
                  <a:pt x="772096" y="755809"/>
                </a:lnTo>
                <a:cubicBezTo>
                  <a:pt x="769048" y="756000"/>
                  <a:pt x="766000" y="756285"/>
                  <a:pt x="761714" y="756571"/>
                </a:cubicBezTo>
                <a:lnTo>
                  <a:pt x="761714" y="756476"/>
                </a:lnTo>
                <a:lnTo>
                  <a:pt x="761714" y="743331"/>
                </a:lnTo>
                <a:cubicBezTo>
                  <a:pt x="764857" y="743141"/>
                  <a:pt x="768096" y="742950"/>
                  <a:pt x="772096" y="742760"/>
                </a:cubicBezTo>
                <a:close/>
                <a:moveTo>
                  <a:pt x="1184624" y="712565"/>
                </a:moveTo>
                <a:lnTo>
                  <a:pt x="1194720" y="712565"/>
                </a:lnTo>
                <a:lnTo>
                  <a:pt x="1194720" y="724471"/>
                </a:lnTo>
                <a:lnTo>
                  <a:pt x="1184624" y="724471"/>
                </a:lnTo>
                <a:close/>
                <a:moveTo>
                  <a:pt x="1104138" y="711994"/>
                </a:moveTo>
                <a:lnTo>
                  <a:pt x="1113568" y="711994"/>
                </a:lnTo>
                <a:lnTo>
                  <a:pt x="1113568" y="724377"/>
                </a:lnTo>
                <a:cubicBezTo>
                  <a:pt x="1110901" y="724567"/>
                  <a:pt x="1107948" y="724853"/>
                  <a:pt x="1104138" y="725139"/>
                </a:cubicBezTo>
                <a:close/>
                <a:moveTo>
                  <a:pt x="1234773" y="711886"/>
                </a:moveTo>
                <a:cubicBezTo>
                  <a:pt x="1236178" y="713517"/>
                  <a:pt x="1235869" y="717423"/>
                  <a:pt x="1235011" y="724947"/>
                </a:cubicBezTo>
                <a:lnTo>
                  <a:pt x="1224248" y="724947"/>
                </a:lnTo>
                <a:lnTo>
                  <a:pt x="1224248" y="712470"/>
                </a:lnTo>
                <a:cubicBezTo>
                  <a:pt x="1230249" y="710898"/>
                  <a:pt x="1233368" y="710255"/>
                  <a:pt x="1234773" y="711886"/>
                </a:cubicBezTo>
                <a:close/>
                <a:moveTo>
                  <a:pt x="706278" y="711708"/>
                </a:moveTo>
                <a:lnTo>
                  <a:pt x="706374" y="711708"/>
                </a:lnTo>
                <a:lnTo>
                  <a:pt x="706374" y="711750"/>
                </a:lnTo>
                <a:close/>
                <a:moveTo>
                  <a:pt x="1134236" y="711613"/>
                </a:moveTo>
                <a:cubicBezTo>
                  <a:pt x="1134427" y="716090"/>
                  <a:pt x="1134618" y="719900"/>
                  <a:pt x="1134903" y="724948"/>
                </a:cubicBezTo>
                <a:lnTo>
                  <a:pt x="1134808" y="724853"/>
                </a:lnTo>
                <a:lnTo>
                  <a:pt x="1123949" y="724853"/>
                </a:lnTo>
                <a:cubicBezTo>
                  <a:pt x="1123759" y="721138"/>
                  <a:pt x="1123569" y="717328"/>
                  <a:pt x="1123378" y="712756"/>
                </a:cubicBezTo>
                <a:cubicBezTo>
                  <a:pt x="1126997" y="712375"/>
                  <a:pt x="1129950" y="711994"/>
                  <a:pt x="1134236" y="711613"/>
                </a:cubicBezTo>
                <a:close/>
                <a:moveTo>
                  <a:pt x="1214247" y="711232"/>
                </a:moveTo>
                <a:cubicBezTo>
                  <a:pt x="1217105" y="724757"/>
                  <a:pt x="1216533" y="725615"/>
                  <a:pt x="1204341" y="724281"/>
                </a:cubicBezTo>
                <a:lnTo>
                  <a:pt x="1204341" y="711899"/>
                </a:lnTo>
                <a:cubicBezTo>
                  <a:pt x="1207770" y="711708"/>
                  <a:pt x="1211104" y="711518"/>
                  <a:pt x="1214247" y="711232"/>
                </a:cubicBezTo>
                <a:close/>
                <a:moveTo>
                  <a:pt x="1175194" y="711041"/>
                </a:moveTo>
                <a:lnTo>
                  <a:pt x="1175099" y="711136"/>
                </a:lnTo>
                <a:lnTo>
                  <a:pt x="1175099" y="724852"/>
                </a:lnTo>
                <a:lnTo>
                  <a:pt x="1163859" y="724852"/>
                </a:lnTo>
                <a:cubicBezTo>
                  <a:pt x="1163669" y="720852"/>
                  <a:pt x="1163478" y="717042"/>
                  <a:pt x="1163288" y="712089"/>
                </a:cubicBezTo>
                <a:cubicBezTo>
                  <a:pt x="1167098" y="711803"/>
                  <a:pt x="1170527" y="711422"/>
                  <a:pt x="1175194" y="711041"/>
                </a:cubicBezTo>
                <a:close/>
                <a:moveTo>
                  <a:pt x="1094232" y="710565"/>
                </a:moveTo>
                <a:lnTo>
                  <a:pt x="1094232" y="723043"/>
                </a:lnTo>
                <a:cubicBezTo>
                  <a:pt x="1091089" y="723233"/>
                  <a:pt x="1087945" y="723328"/>
                  <a:pt x="1083945" y="723519"/>
                </a:cubicBezTo>
                <a:lnTo>
                  <a:pt x="1083945" y="711136"/>
                </a:lnTo>
                <a:cubicBezTo>
                  <a:pt x="1087088" y="710946"/>
                  <a:pt x="1090232" y="710755"/>
                  <a:pt x="1094232" y="710565"/>
                </a:cubicBezTo>
                <a:close/>
                <a:moveTo>
                  <a:pt x="748665" y="708946"/>
                </a:moveTo>
                <a:lnTo>
                  <a:pt x="748665" y="720567"/>
                </a:lnTo>
                <a:lnTo>
                  <a:pt x="727900" y="720567"/>
                </a:lnTo>
                <a:cubicBezTo>
                  <a:pt x="725805" y="728949"/>
                  <a:pt x="724947" y="736854"/>
                  <a:pt x="721804" y="743808"/>
                </a:cubicBezTo>
                <a:cubicBezTo>
                  <a:pt x="717994" y="752285"/>
                  <a:pt x="710755" y="757428"/>
                  <a:pt x="700754" y="755714"/>
                </a:cubicBezTo>
                <a:cubicBezTo>
                  <a:pt x="698468" y="755333"/>
                  <a:pt x="696468" y="752856"/>
                  <a:pt x="695420" y="749904"/>
                </a:cubicBezTo>
                <a:cubicBezTo>
                  <a:pt x="699420" y="750761"/>
                  <a:pt x="703326" y="751523"/>
                  <a:pt x="706374" y="752190"/>
                </a:cubicBezTo>
                <a:lnTo>
                  <a:pt x="706374" y="711750"/>
                </a:lnTo>
                <a:lnTo>
                  <a:pt x="724936" y="719864"/>
                </a:lnTo>
                <a:cubicBezTo>
                  <a:pt x="733330" y="719281"/>
                  <a:pt x="742569" y="715519"/>
                  <a:pt x="748665" y="708946"/>
                </a:cubicBezTo>
                <a:close/>
                <a:moveTo>
                  <a:pt x="3427095" y="699802"/>
                </a:moveTo>
                <a:cubicBezTo>
                  <a:pt x="3427952" y="699802"/>
                  <a:pt x="3428714" y="699802"/>
                  <a:pt x="3429571" y="699802"/>
                </a:cubicBezTo>
                <a:lnTo>
                  <a:pt x="3428200" y="708332"/>
                </a:lnTo>
                <a:close/>
                <a:moveTo>
                  <a:pt x="840013" y="691840"/>
                </a:moveTo>
                <a:lnTo>
                  <a:pt x="842010" y="721995"/>
                </a:lnTo>
                <a:cubicBezTo>
                  <a:pt x="829628" y="724567"/>
                  <a:pt x="832390" y="715232"/>
                  <a:pt x="832199" y="710470"/>
                </a:cubicBezTo>
                <a:cubicBezTo>
                  <a:pt x="831818" y="703231"/>
                  <a:pt x="830485" y="698373"/>
                  <a:pt x="824103" y="698564"/>
                </a:cubicBezTo>
                <a:close/>
                <a:moveTo>
                  <a:pt x="840010" y="691801"/>
                </a:moveTo>
                <a:lnTo>
                  <a:pt x="840105" y="691801"/>
                </a:lnTo>
                <a:lnTo>
                  <a:pt x="840013" y="691840"/>
                </a:lnTo>
                <a:close/>
                <a:moveTo>
                  <a:pt x="193484" y="689585"/>
                </a:moveTo>
                <a:lnTo>
                  <a:pt x="196691" y="696087"/>
                </a:lnTo>
                <a:cubicBezTo>
                  <a:pt x="196025" y="696373"/>
                  <a:pt x="195263" y="696659"/>
                  <a:pt x="194596" y="696945"/>
                </a:cubicBezTo>
                <a:close/>
                <a:moveTo>
                  <a:pt x="193167" y="688943"/>
                </a:moveTo>
                <a:lnTo>
                  <a:pt x="193168" y="688944"/>
                </a:lnTo>
                <a:lnTo>
                  <a:pt x="193072" y="689039"/>
                </a:lnTo>
                <a:close/>
                <a:moveTo>
                  <a:pt x="193358" y="688753"/>
                </a:moveTo>
                <a:lnTo>
                  <a:pt x="193484" y="689585"/>
                </a:lnTo>
                <a:lnTo>
                  <a:pt x="193168" y="688944"/>
                </a:lnTo>
                <a:close/>
                <a:moveTo>
                  <a:pt x="193358" y="688562"/>
                </a:moveTo>
                <a:lnTo>
                  <a:pt x="193167" y="688848"/>
                </a:lnTo>
                <a:lnTo>
                  <a:pt x="192861" y="688807"/>
                </a:lnTo>
                <a:close/>
                <a:moveTo>
                  <a:pt x="2086345" y="688371"/>
                </a:moveTo>
                <a:lnTo>
                  <a:pt x="2098072" y="688371"/>
                </a:lnTo>
                <a:cubicBezTo>
                  <a:pt x="2097976" y="689419"/>
                  <a:pt x="2097786" y="690372"/>
                  <a:pt x="2097691" y="691419"/>
                </a:cubicBezTo>
                <a:close/>
                <a:moveTo>
                  <a:pt x="3415314" y="687960"/>
                </a:moveTo>
                <a:lnTo>
                  <a:pt x="3415379" y="690086"/>
                </a:lnTo>
                <a:lnTo>
                  <a:pt x="3415299" y="692274"/>
                </a:lnTo>
                <a:close/>
                <a:moveTo>
                  <a:pt x="3086481" y="686943"/>
                </a:moveTo>
                <a:lnTo>
                  <a:pt x="3148679" y="686943"/>
                </a:lnTo>
                <a:cubicBezTo>
                  <a:pt x="3148965" y="687610"/>
                  <a:pt x="3149251" y="688372"/>
                  <a:pt x="3149536" y="689039"/>
                </a:cubicBezTo>
                <a:cubicBezTo>
                  <a:pt x="3139631" y="692563"/>
                  <a:pt x="3129820" y="696182"/>
                  <a:pt x="3119152" y="699992"/>
                </a:cubicBezTo>
                <a:cubicBezTo>
                  <a:pt x="3117818" y="697230"/>
                  <a:pt x="3116294" y="694087"/>
                  <a:pt x="3115151" y="691801"/>
                </a:cubicBezTo>
                <a:cubicBezTo>
                  <a:pt x="3108769" y="695420"/>
                  <a:pt x="3102483" y="699040"/>
                  <a:pt x="3094292" y="703707"/>
                </a:cubicBezTo>
                <a:cubicBezTo>
                  <a:pt x="3092291" y="699421"/>
                  <a:pt x="3089910" y="694182"/>
                  <a:pt x="3086481" y="686943"/>
                </a:cubicBezTo>
                <a:close/>
                <a:moveTo>
                  <a:pt x="3423380" y="685514"/>
                </a:moveTo>
                <a:lnTo>
                  <a:pt x="3423380" y="718757"/>
                </a:lnTo>
                <a:cubicBezTo>
                  <a:pt x="3424428" y="718757"/>
                  <a:pt x="3425476" y="718757"/>
                  <a:pt x="3426524" y="718757"/>
                </a:cubicBezTo>
                <a:lnTo>
                  <a:pt x="3428200" y="708332"/>
                </a:lnTo>
                <a:lnTo>
                  <a:pt x="3428810" y="713042"/>
                </a:lnTo>
                <a:cubicBezTo>
                  <a:pt x="3429000" y="717328"/>
                  <a:pt x="3429857" y="722281"/>
                  <a:pt x="3428048" y="725710"/>
                </a:cubicBezTo>
                <a:cubicBezTo>
                  <a:pt x="3426047" y="729615"/>
                  <a:pt x="3421380" y="732092"/>
                  <a:pt x="3418618" y="734473"/>
                </a:cubicBezTo>
                <a:cubicBezTo>
                  <a:pt x="3435858" y="734473"/>
                  <a:pt x="3453765" y="734759"/>
                  <a:pt x="3471767" y="734473"/>
                </a:cubicBezTo>
                <a:cubicBezTo>
                  <a:pt x="3502057" y="733806"/>
                  <a:pt x="3532442" y="733235"/>
                  <a:pt x="3562636" y="731710"/>
                </a:cubicBezTo>
                <a:cubicBezTo>
                  <a:pt x="3597212" y="729996"/>
                  <a:pt x="3631692" y="727139"/>
                  <a:pt x="3666268" y="725138"/>
                </a:cubicBezTo>
                <a:cubicBezTo>
                  <a:pt x="3693700" y="723519"/>
                  <a:pt x="3721227" y="722662"/>
                  <a:pt x="3748754" y="721043"/>
                </a:cubicBezTo>
                <a:cubicBezTo>
                  <a:pt x="3780092" y="719137"/>
                  <a:pt x="3811429" y="716661"/>
                  <a:pt x="3842766" y="714566"/>
                </a:cubicBezTo>
                <a:cubicBezTo>
                  <a:pt x="3867626" y="712946"/>
                  <a:pt x="3892582" y="711899"/>
                  <a:pt x="3917347" y="709898"/>
                </a:cubicBezTo>
                <a:cubicBezTo>
                  <a:pt x="3945446" y="707517"/>
                  <a:pt x="3973449" y="704279"/>
                  <a:pt x="4001548" y="701612"/>
                </a:cubicBezTo>
                <a:cubicBezTo>
                  <a:pt x="4007644" y="701040"/>
                  <a:pt x="4013835" y="701612"/>
                  <a:pt x="4021836" y="701612"/>
                </a:cubicBezTo>
                <a:cubicBezTo>
                  <a:pt x="4020788" y="716661"/>
                  <a:pt x="4020026" y="731139"/>
                  <a:pt x="4018598" y="745427"/>
                </a:cubicBezTo>
                <a:cubicBezTo>
                  <a:pt x="4016883" y="762572"/>
                  <a:pt x="4014407" y="779621"/>
                  <a:pt x="4012406" y="796671"/>
                </a:cubicBezTo>
                <a:cubicBezTo>
                  <a:pt x="4005644" y="854297"/>
                  <a:pt x="3999738" y="912019"/>
                  <a:pt x="3991737" y="969455"/>
                </a:cubicBezTo>
                <a:cubicBezTo>
                  <a:pt x="3987165" y="1002602"/>
                  <a:pt x="3964496" y="1020890"/>
                  <a:pt x="3933254" y="1029748"/>
                </a:cubicBezTo>
                <a:cubicBezTo>
                  <a:pt x="3921062" y="1033177"/>
                  <a:pt x="3909251" y="1037749"/>
                  <a:pt x="3897059" y="1040797"/>
                </a:cubicBezTo>
                <a:cubicBezTo>
                  <a:pt x="3881057" y="1044797"/>
                  <a:pt x="3864864" y="1047464"/>
                  <a:pt x="3848767" y="1051179"/>
                </a:cubicBezTo>
                <a:cubicBezTo>
                  <a:pt x="3838766" y="1053560"/>
                  <a:pt x="3829145" y="1057275"/>
                  <a:pt x="3819239" y="1059656"/>
                </a:cubicBezTo>
                <a:cubicBezTo>
                  <a:pt x="3809905" y="1061847"/>
                  <a:pt x="3800380" y="1062990"/>
                  <a:pt x="3791045" y="1064895"/>
                </a:cubicBezTo>
                <a:cubicBezTo>
                  <a:pt x="3779615" y="1067086"/>
                  <a:pt x="3768185" y="1069658"/>
                  <a:pt x="3756660" y="1071848"/>
                </a:cubicBezTo>
                <a:cubicBezTo>
                  <a:pt x="3744944" y="1074134"/>
                  <a:pt x="3733133" y="1077944"/>
                  <a:pt x="3721418" y="1078040"/>
                </a:cubicBezTo>
                <a:cubicBezTo>
                  <a:pt x="3540538" y="1079659"/>
                  <a:pt x="3359563" y="1081754"/>
                  <a:pt x="3178683" y="1081850"/>
                </a:cubicBezTo>
                <a:cubicBezTo>
                  <a:pt x="2596325" y="1082326"/>
                  <a:pt x="2013966" y="1082040"/>
                  <a:pt x="1431608" y="1081850"/>
                </a:cubicBezTo>
                <a:cubicBezTo>
                  <a:pt x="1058990" y="1081850"/>
                  <a:pt x="686276" y="1081564"/>
                  <a:pt x="313658" y="1081564"/>
                </a:cubicBezTo>
                <a:cubicBezTo>
                  <a:pt x="284607" y="1081564"/>
                  <a:pt x="256032" y="1080611"/>
                  <a:pt x="227362" y="1074134"/>
                </a:cubicBezTo>
                <a:cubicBezTo>
                  <a:pt x="214217" y="1071086"/>
                  <a:pt x="199358" y="1075468"/>
                  <a:pt x="185357" y="1075754"/>
                </a:cubicBezTo>
                <a:cubicBezTo>
                  <a:pt x="173450" y="1075944"/>
                  <a:pt x="161449" y="1075277"/>
                  <a:pt x="149447" y="1074611"/>
                </a:cubicBezTo>
                <a:cubicBezTo>
                  <a:pt x="138398" y="1073944"/>
                  <a:pt x="127159" y="1073658"/>
                  <a:pt x="116205" y="1071753"/>
                </a:cubicBezTo>
                <a:cubicBezTo>
                  <a:pt x="86963" y="1066800"/>
                  <a:pt x="71152" y="1046893"/>
                  <a:pt x="64484" y="1020032"/>
                </a:cubicBezTo>
                <a:cubicBezTo>
                  <a:pt x="60293" y="1003268"/>
                  <a:pt x="57722" y="985266"/>
                  <a:pt x="59150" y="968216"/>
                </a:cubicBezTo>
                <a:cubicBezTo>
                  <a:pt x="61627" y="937927"/>
                  <a:pt x="73247" y="910400"/>
                  <a:pt x="90106" y="884492"/>
                </a:cubicBezTo>
                <a:cubicBezTo>
                  <a:pt x="102680" y="865251"/>
                  <a:pt x="112014" y="843725"/>
                  <a:pt x="121920" y="822770"/>
                </a:cubicBezTo>
                <a:cubicBezTo>
                  <a:pt x="126016" y="813911"/>
                  <a:pt x="128302" y="806196"/>
                  <a:pt x="113443" y="801243"/>
                </a:cubicBezTo>
                <a:cubicBezTo>
                  <a:pt x="88487" y="792766"/>
                  <a:pt x="64961" y="780193"/>
                  <a:pt x="40862" y="769239"/>
                </a:cubicBezTo>
                <a:cubicBezTo>
                  <a:pt x="38672" y="768287"/>
                  <a:pt x="36767" y="766477"/>
                  <a:pt x="34957" y="764858"/>
                </a:cubicBezTo>
                <a:cubicBezTo>
                  <a:pt x="26861" y="757619"/>
                  <a:pt x="19145" y="749999"/>
                  <a:pt x="10859" y="742950"/>
                </a:cubicBezTo>
                <a:cubicBezTo>
                  <a:pt x="-1143" y="732854"/>
                  <a:pt x="953" y="719042"/>
                  <a:pt x="0" y="705898"/>
                </a:cubicBezTo>
                <a:lnTo>
                  <a:pt x="8763" y="709612"/>
                </a:lnTo>
                <a:cubicBezTo>
                  <a:pt x="26099" y="711422"/>
                  <a:pt x="41624" y="712851"/>
                  <a:pt x="57150" y="714661"/>
                </a:cubicBezTo>
                <a:cubicBezTo>
                  <a:pt x="66104" y="715709"/>
                  <a:pt x="74962" y="717518"/>
                  <a:pt x="83915" y="718757"/>
                </a:cubicBezTo>
                <a:cubicBezTo>
                  <a:pt x="93536" y="720185"/>
                  <a:pt x="99060" y="717042"/>
                  <a:pt x="96107" y="706279"/>
                </a:cubicBezTo>
                <a:cubicBezTo>
                  <a:pt x="110490" y="706279"/>
                  <a:pt x="124111" y="705707"/>
                  <a:pt x="137636" y="706469"/>
                </a:cubicBezTo>
                <a:cubicBezTo>
                  <a:pt x="146685" y="707041"/>
                  <a:pt x="152495" y="704374"/>
                  <a:pt x="157544" y="696754"/>
                </a:cubicBezTo>
                <a:cubicBezTo>
                  <a:pt x="161354" y="690992"/>
                  <a:pt x="166783" y="687467"/>
                  <a:pt x="172998" y="686158"/>
                </a:cubicBezTo>
                <a:lnTo>
                  <a:pt x="192861" y="688807"/>
                </a:lnTo>
                <a:lnTo>
                  <a:pt x="179439" y="695432"/>
                </a:lnTo>
                <a:cubicBezTo>
                  <a:pt x="176379" y="699612"/>
                  <a:pt x="174117" y="704755"/>
                  <a:pt x="170307" y="708089"/>
                </a:cubicBezTo>
                <a:cubicBezTo>
                  <a:pt x="167735" y="710375"/>
                  <a:pt x="167640" y="715423"/>
                  <a:pt x="166116" y="719995"/>
                </a:cubicBezTo>
                <a:cubicBezTo>
                  <a:pt x="165068" y="717328"/>
                  <a:pt x="164211" y="715137"/>
                  <a:pt x="163830" y="713994"/>
                </a:cubicBezTo>
                <a:cubicBezTo>
                  <a:pt x="157925" y="716471"/>
                  <a:pt x="152591" y="719233"/>
                  <a:pt x="146971" y="720662"/>
                </a:cubicBezTo>
                <a:cubicBezTo>
                  <a:pt x="144685" y="721233"/>
                  <a:pt x="141637" y="718661"/>
                  <a:pt x="138970" y="717518"/>
                </a:cubicBezTo>
                <a:cubicBezTo>
                  <a:pt x="137255" y="716756"/>
                  <a:pt x="134303" y="714851"/>
                  <a:pt x="134017" y="715232"/>
                </a:cubicBezTo>
                <a:cubicBezTo>
                  <a:pt x="123635" y="728853"/>
                  <a:pt x="109252" y="716756"/>
                  <a:pt x="97536" y="720947"/>
                </a:cubicBezTo>
                <a:cubicBezTo>
                  <a:pt x="96869" y="721233"/>
                  <a:pt x="96203" y="721519"/>
                  <a:pt x="95060" y="722090"/>
                </a:cubicBezTo>
                <a:cubicBezTo>
                  <a:pt x="95060" y="730377"/>
                  <a:pt x="99822" y="734568"/>
                  <a:pt x="107537" y="735425"/>
                </a:cubicBezTo>
                <a:cubicBezTo>
                  <a:pt x="129826" y="737997"/>
                  <a:pt x="152114" y="741331"/>
                  <a:pt x="174498" y="742379"/>
                </a:cubicBezTo>
                <a:cubicBezTo>
                  <a:pt x="245364" y="745808"/>
                  <a:pt x="316325" y="748379"/>
                  <a:pt x="387191" y="751142"/>
                </a:cubicBezTo>
                <a:cubicBezTo>
                  <a:pt x="423767" y="752570"/>
                  <a:pt x="460343" y="754190"/>
                  <a:pt x="496919" y="755142"/>
                </a:cubicBezTo>
                <a:cubicBezTo>
                  <a:pt x="600361" y="757714"/>
                  <a:pt x="703898" y="760285"/>
                  <a:pt x="807339" y="762381"/>
                </a:cubicBezTo>
                <a:cubicBezTo>
                  <a:pt x="908114" y="764381"/>
                  <a:pt x="1008888" y="766667"/>
                  <a:pt x="1109663" y="767239"/>
                </a:cubicBezTo>
                <a:cubicBezTo>
                  <a:pt x="1283399" y="768191"/>
                  <a:pt x="1457230" y="768096"/>
                  <a:pt x="1630966" y="768191"/>
                </a:cubicBezTo>
                <a:cubicBezTo>
                  <a:pt x="1751076" y="768191"/>
                  <a:pt x="1871186" y="768001"/>
                  <a:pt x="1991297" y="767810"/>
                </a:cubicBezTo>
                <a:cubicBezTo>
                  <a:pt x="2001107" y="767810"/>
                  <a:pt x="2011394" y="768668"/>
                  <a:pt x="2020729" y="766286"/>
                </a:cubicBezTo>
                <a:cubicBezTo>
                  <a:pt x="2032826" y="763238"/>
                  <a:pt x="2044256" y="767715"/>
                  <a:pt x="2056257" y="766191"/>
                </a:cubicBezTo>
                <a:cubicBezTo>
                  <a:pt x="2069306" y="764477"/>
                  <a:pt x="2082832" y="766477"/>
                  <a:pt x="2096167" y="766477"/>
                </a:cubicBezTo>
                <a:cubicBezTo>
                  <a:pt x="2110073" y="766477"/>
                  <a:pt x="2123885" y="766286"/>
                  <a:pt x="2137791" y="766191"/>
                </a:cubicBezTo>
                <a:cubicBezTo>
                  <a:pt x="2151317" y="766191"/>
                  <a:pt x="2164842" y="766096"/>
                  <a:pt x="2178272" y="766001"/>
                </a:cubicBezTo>
                <a:cubicBezTo>
                  <a:pt x="2192179" y="766001"/>
                  <a:pt x="2205990" y="766191"/>
                  <a:pt x="2219897" y="766001"/>
                </a:cubicBezTo>
                <a:cubicBezTo>
                  <a:pt x="2277332" y="765334"/>
                  <a:pt x="2334768" y="765048"/>
                  <a:pt x="2392204" y="763334"/>
                </a:cubicBezTo>
                <a:cubicBezTo>
                  <a:pt x="2406682" y="762857"/>
                  <a:pt x="2421160" y="762476"/>
                  <a:pt x="2435638" y="762191"/>
                </a:cubicBezTo>
                <a:cubicBezTo>
                  <a:pt x="2451354" y="761810"/>
                  <a:pt x="2467070" y="761905"/>
                  <a:pt x="2482692" y="761714"/>
                </a:cubicBezTo>
                <a:cubicBezTo>
                  <a:pt x="2498027" y="761619"/>
                  <a:pt x="2513362" y="761619"/>
                  <a:pt x="2528697" y="761429"/>
                </a:cubicBezTo>
                <a:cubicBezTo>
                  <a:pt x="2544413" y="761238"/>
                  <a:pt x="2560130" y="761143"/>
                  <a:pt x="2575846" y="760667"/>
                </a:cubicBezTo>
                <a:cubicBezTo>
                  <a:pt x="2604326" y="759809"/>
                  <a:pt x="2632710" y="759047"/>
                  <a:pt x="2661095" y="757523"/>
                </a:cubicBezTo>
                <a:cubicBezTo>
                  <a:pt x="2665095" y="757333"/>
                  <a:pt x="2668810" y="753142"/>
                  <a:pt x="2672620" y="750856"/>
                </a:cubicBezTo>
                <a:lnTo>
                  <a:pt x="2672620" y="756285"/>
                </a:lnTo>
                <a:cubicBezTo>
                  <a:pt x="2709291" y="756285"/>
                  <a:pt x="2745677" y="756380"/>
                  <a:pt x="2781967" y="756285"/>
                </a:cubicBezTo>
                <a:cubicBezTo>
                  <a:pt x="2801684" y="756190"/>
                  <a:pt x="2821400" y="755523"/>
                  <a:pt x="2841117" y="755047"/>
                </a:cubicBezTo>
                <a:cubicBezTo>
                  <a:pt x="2853881" y="754761"/>
                  <a:pt x="2866263" y="751523"/>
                  <a:pt x="2879408" y="753142"/>
                </a:cubicBezTo>
                <a:cubicBezTo>
                  <a:pt x="2893409" y="754856"/>
                  <a:pt x="2907792" y="753237"/>
                  <a:pt x="2922080" y="753142"/>
                </a:cubicBezTo>
                <a:cubicBezTo>
                  <a:pt x="2935986" y="752951"/>
                  <a:pt x="2949797" y="752856"/>
                  <a:pt x="2963704" y="752475"/>
                </a:cubicBezTo>
                <a:cubicBezTo>
                  <a:pt x="3024854" y="750665"/>
                  <a:pt x="3086005" y="748665"/>
                  <a:pt x="3147251" y="746855"/>
                </a:cubicBezTo>
                <a:cubicBezTo>
                  <a:pt x="3182303" y="745808"/>
                  <a:pt x="3217450" y="745522"/>
                  <a:pt x="3252597" y="744284"/>
                </a:cubicBezTo>
                <a:cubicBezTo>
                  <a:pt x="3305842" y="742379"/>
                  <a:pt x="3359087" y="739807"/>
                  <a:pt x="3412331" y="737521"/>
                </a:cubicBezTo>
                <a:cubicBezTo>
                  <a:pt x="3413284" y="737521"/>
                  <a:pt x="3414236" y="737045"/>
                  <a:pt x="3413951" y="737140"/>
                </a:cubicBezTo>
                <a:cubicBezTo>
                  <a:pt x="3413951" y="733997"/>
                  <a:pt x="3413951" y="731520"/>
                  <a:pt x="3413951" y="729044"/>
                </a:cubicBezTo>
                <a:lnTo>
                  <a:pt x="3415299" y="692274"/>
                </a:lnTo>
                <a:lnTo>
                  <a:pt x="3415284" y="696563"/>
                </a:lnTo>
                <a:cubicBezTo>
                  <a:pt x="3416522" y="696944"/>
                  <a:pt x="3417761" y="697230"/>
                  <a:pt x="3418999" y="697611"/>
                </a:cubicBezTo>
                <a:cubicBezTo>
                  <a:pt x="3420523" y="693610"/>
                  <a:pt x="3423476" y="689515"/>
                  <a:pt x="3423380" y="685514"/>
                </a:cubicBezTo>
                <a:close/>
                <a:moveTo>
                  <a:pt x="710565" y="681799"/>
                </a:moveTo>
                <a:lnTo>
                  <a:pt x="747999" y="681799"/>
                </a:lnTo>
                <a:cubicBezTo>
                  <a:pt x="747363" y="686816"/>
                  <a:pt x="742062" y="689260"/>
                  <a:pt x="732092" y="689133"/>
                </a:cubicBezTo>
                <a:cubicBezTo>
                  <a:pt x="725329" y="689133"/>
                  <a:pt x="718566" y="689133"/>
                  <a:pt x="711232" y="689133"/>
                </a:cubicBezTo>
                <a:cubicBezTo>
                  <a:pt x="711041" y="687324"/>
                  <a:pt x="710756" y="684561"/>
                  <a:pt x="710565" y="681799"/>
                </a:cubicBezTo>
                <a:close/>
                <a:moveTo>
                  <a:pt x="823246" y="681704"/>
                </a:moveTo>
                <a:cubicBezTo>
                  <a:pt x="826008" y="681704"/>
                  <a:pt x="828675" y="685419"/>
                  <a:pt x="831437" y="687515"/>
                </a:cubicBezTo>
                <a:cubicBezTo>
                  <a:pt x="828675" y="688753"/>
                  <a:pt x="826008" y="690753"/>
                  <a:pt x="823151" y="691039"/>
                </a:cubicBezTo>
                <a:cubicBezTo>
                  <a:pt x="813149" y="691896"/>
                  <a:pt x="803148" y="692182"/>
                  <a:pt x="792480" y="692753"/>
                </a:cubicBezTo>
                <a:cubicBezTo>
                  <a:pt x="792861" y="690753"/>
                  <a:pt x="793528" y="687038"/>
                  <a:pt x="794195" y="683038"/>
                </a:cubicBezTo>
                <a:cubicBezTo>
                  <a:pt x="804577" y="682466"/>
                  <a:pt x="813911" y="681419"/>
                  <a:pt x="823246" y="681704"/>
                </a:cubicBezTo>
                <a:close/>
                <a:moveTo>
                  <a:pt x="3853434" y="679989"/>
                </a:moveTo>
                <a:cubicBezTo>
                  <a:pt x="3870770" y="680656"/>
                  <a:pt x="3888105" y="683609"/>
                  <a:pt x="3905441" y="685038"/>
                </a:cubicBezTo>
                <a:cubicBezTo>
                  <a:pt x="3914204" y="685704"/>
                  <a:pt x="3922967" y="685133"/>
                  <a:pt x="3932206" y="687514"/>
                </a:cubicBezTo>
                <a:cubicBezTo>
                  <a:pt x="3927062" y="688562"/>
                  <a:pt x="3921824" y="690372"/>
                  <a:pt x="3916680" y="690562"/>
                </a:cubicBezTo>
                <a:cubicBezTo>
                  <a:pt x="3870770" y="692467"/>
                  <a:pt x="3824859" y="694277"/>
                  <a:pt x="3778949" y="695610"/>
                </a:cubicBezTo>
                <a:cubicBezTo>
                  <a:pt x="3763518" y="696087"/>
                  <a:pt x="3747992" y="694277"/>
                  <a:pt x="3732562" y="695134"/>
                </a:cubicBezTo>
                <a:cubicBezTo>
                  <a:pt x="3717036" y="695991"/>
                  <a:pt x="3701701" y="698849"/>
                  <a:pt x="3686270" y="700849"/>
                </a:cubicBezTo>
                <a:cubicBezTo>
                  <a:pt x="3685604" y="700849"/>
                  <a:pt x="3684937" y="701516"/>
                  <a:pt x="3684175" y="701516"/>
                </a:cubicBezTo>
                <a:lnTo>
                  <a:pt x="3615976" y="701516"/>
                </a:lnTo>
                <a:cubicBezTo>
                  <a:pt x="3615690" y="699325"/>
                  <a:pt x="3615309" y="696182"/>
                  <a:pt x="3614928" y="693039"/>
                </a:cubicBezTo>
                <a:cubicBezTo>
                  <a:pt x="3603784" y="694277"/>
                  <a:pt x="3593021" y="695515"/>
                  <a:pt x="3581591" y="696753"/>
                </a:cubicBezTo>
                <a:cubicBezTo>
                  <a:pt x="3578257" y="707517"/>
                  <a:pt x="3575590" y="708469"/>
                  <a:pt x="3552539" y="705135"/>
                </a:cubicBezTo>
                <a:cubicBezTo>
                  <a:pt x="3551777" y="701040"/>
                  <a:pt x="3551015" y="696944"/>
                  <a:pt x="3550158" y="692181"/>
                </a:cubicBezTo>
                <a:cubicBezTo>
                  <a:pt x="3555111" y="690657"/>
                  <a:pt x="3559397" y="688562"/>
                  <a:pt x="3561112" y="696753"/>
                </a:cubicBezTo>
                <a:cubicBezTo>
                  <a:pt x="3561588" y="699039"/>
                  <a:pt x="3566255" y="700563"/>
                  <a:pt x="3570827" y="703516"/>
                </a:cubicBezTo>
                <a:cubicBezTo>
                  <a:pt x="3570827" y="692753"/>
                  <a:pt x="3573209" y="687419"/>
                  <a:pt x="3582638" y="690657"/>
                </a:cubicBezTo>
                <a:cubicBezTo>
                  <a:pt x="3583877" y="691134"/>
                  <a:pt x="3586258" y="689419"/>
                  <a:pt x="3587687" y="688181"/>
                </a:cubicBezTo>
                <a:cubicBezTo>
                  <a:pt x="3593973" y="682656"/>
                  <a:pt x="3605784" y="682085"/>
                  <a:pt x="3612833" y="687038"/>
                </a:cubicBezTo>
                <a:cubicBezTo>
                  <a:pt x="3614166" y="687990"/>
                  <a:pt x="3615785" y="688943"/>
                  <a:pt x="3617309" y="688943"/>
                </a:cubicBezTo>
                <a:cubicBezTo>
                  <a:pt x="3631502" y="688943"/>
                  <a:pt x="3645789" y="688371"/>
                  <a:pt x="3659981" y="688657"/>
                </a:cubicBezTo>
                <a:cubicBezTo>
                  <a:pt x="3665887" y="688752"/>
                  <a:pt x="3671792" y="690467"/>
                  <a:pt x="3678936" y="691610"/>
                </a:cubicBezTo>
                <a:cubicBezTo>
                  <a:pt x="3678841" y="692277"/>
                  <a:pt x="3679317" y="689800"/>
                  <a:pt x="3679888" y="687038"/>
                </a:cubicBezTo>
                <a:cubicBezTo>
                  <a:pt x="3687699" y="686085"/>
                  <a:pt x="3695795" y="685038"/>
                  <a:pt x="3704368" y="683990"/>
                </a:cubicBezTo>
                <a:cubicBezTo>
                  <a:pt x="3705035" y="687228"/>
                  <a:pt x="3705606" y="689800"/>
                  <a:pt x="3706273" y="692562"/>
                </a:cubicBezTo>
                <a:lnTo>
                  <a:pt x="3745802" y="692562"/>
                </a:lnTo>
                <a:cubicBezTo>
                  <a:pt x="3748087" y="682371"/>
                  <a:pt x="3757708" y="678751"/>
                  <a:pt x="3769043" y="682847"/>
                </a:cubicBezTo>
                <a:cubicBezTo>
                  <a:pt x="3774853" y="684942"/>
                  <a:pt x="3781044" y="687609"/>
                  <a:pt x="3786187" y="680751"/>
                </a:cubicBezTo>
                <a:cubicBezTo>
                  <a:pt x="3787045" y="679608"/>
                  <a:pt x="3790093" y="679894"/>
                  <a:pt x="3792093" y="680085"/>
                </a:cubicBezTo>
                <a:cubicBezTo>
                  <a:pt x="3798856" y="680656"/>
                  <a:pt x="3805619" y="682085"/>
                  <a:pt x="3812381" y="681990"/>
                </a:cubicBezTo>
                <a:cubicBezTo>
                  <a:pt x="3826097" y="681704"/>
                  <a:pt x="3839813" y="679418"/>
                  <a:pt x="3853434" y="679989"/>
                </a:cubicBezTo>
                <a:close/>
                <a:moveTo>
                  <a:pt x="3125724" y="669322"/>
                </a:moveTo>
                <a:cubicBezTo>
                  <a:pt x="3125819" y="669322"/>
                  <a:pt x="3125819" y="669989"/>
                  <a:pt x="3125819" y="670274"/>
                </a:cubicBezTo>
                <a:lnTo>
                  <a:pt x="3121375" y="669430"/>
                </a:lnTo>
                <a:close/>
                <a:moveTo>
                  <a:pt x="2142649" y="669322"/>
                </a:moveTo>
                <a:lnTo>
                  <a:pt x="2153317" y="669322"/>
                </a:lnTo>
                <a:lnTo>
                  <a:pt x="2153317" y="680847"/>
                </a:lnTo>
                <a:lnTo>
                  <a:pt x="2142649" y="680847"/>
                </a:lnTo>
                <a:close/>
                <a:moveTo>
                  <a:pt x="2200180" y="669036"/>
                </a:moveTo>
                <a:lnTo>
                  <a:pt x="2215611" y="669036"/>
                </a:lnTo>
                <a:cubicBezTo>
                  <a:pt x="2214277" y="673513"/>
                  <a:pt x="2213705" y="677609"/>
                  <a:pt x="2211801" y="680847"/>
                </a:cubicBezTo>
                <a:cubicBezTo>
                  <a:pt x="2211134" y="681990"/>
                  <a:pt x="2205705" y="682276"/>
                  <a:pt x="2205038" y="681323"/>
                </a:cubicBezTo>
                <a:cubicBezTo>
                  <a:pt x="2202942" y="678085"/>
                  <a:pt x="2201990" y="673989"/>
                  <a:pt x="2200180" y="669036"/>
                </a:cubicBezTo>
                <a:close/>
                <a:moveTo>
                  <a:pt x="2233994" y="666845"/>
                </a:moveTo>
                <a:cubicBezTo>
                  <a:pt x="2233994" y="671417"/>
                  <a:pt x="2235042" y="675703"/>
                  <a:pt x="2233613" y="678847"/>
                </a:cubicBezTo>
                <a:cubicBezTo>
                  <a:pt x="2232660" y="680942"/>
                  <a:pt x="2227993" y="681228"/>
                  <a:pt x="2224088" y="682561"/>
                </a:cubicBezTo>
                <a:lnTo>
                  <a:pt x="2224088" y="667512"/>
                </a:lnTo>
                <a:cubicBezTo>
                  <a:pt x="2227326" y="667321"/>
                  <a:pt x="2230279" y="667131"/>
                  <a:pt x="2233994" y="666845"/>
                </a:cubicBezTo>
                <a:close/>
                <a:moveTo>
                  <a:pt x="2295430" y="666464"/>
                </a:moveTo>
                <a:lnTo>
                  <a:pt x="2295430" y="679132"/>
                </a:lnTo>
                <a:lnTo>
                  <a:pt x="2286000" y="679132"/>
                </a:lnTo>
                <a:lnTo>
                  <a:pt x="2286000" y="667036"/>
                </a:lnTo>
                <a:cubicBezTo>
                  <a:pt x="2289048" y="666845"/>
                  <a:pt x="2292096" y="666655"/>
                  <a:pt x="2295430" y="666464"/>
                </a:cubicBezTo>
                <a:close/>
                <a:moveTo>
                  <a:pt x="2275808" y="666178"/>
                </a:moveTo>
                <a:lnTo>
                  <a:pt x="2275808" y="666273"/>
                </a:lnTo>
                <a:lnTo>
                  <a:pt x="2275808" y="679322"/>
                </a:lnTo>
                <a:cubicBezTo>
                  <a:pt x="2272570" y="679513"/>
                  <a:pt x="2269522" y="679703"/>
                  <a:pt x="2265807" y="679894"/>
                </a:cubicBezTo>
                <a:lnTo>
                  <a:pt x="2265807" y="667035"/>
                </a:lnTo>
                <a:cubicBezTo>
                  <a:pt x="2268760" y="666845"/>
                  <a:pt x="2271808" y="666559"/>
                  <a:pt x="2275808" y="666178"/>
                </a:cubicBezTo>
                <a:close/>
                <a:moveTo>
                  <a:pt x="2531078" y="665416"/>
                </a:moveTo>
                <a:cubicBezTo>
                  <a:pt x="2531078" y="665416"/>
                  <a:pt x="2531554" y="665416"/>
                  <a:pt x="2531745" y="665416"/>
                </a:cubicBezTo>
                <a:lnTo>
                  <a:pt x="2531745" y="669893"/>
                </a:lnTo>
                <a:lnTo>
                  <a:pt x="2531078" y="669893"/>
                </a:lnTo>
                <a:close/>
                <a:moveTo>
                  <a:pt x="2356771" y="665416"/>
                </a:moveTo>
                <a:lnTo>
                  <a:pt x="2356771" y="677513"/>
                </a:lnTo>
                <a:lnTo>
                  <a:pt x="2346769" y="677513"/>
                </a:lnTo>
                <a:cubicBezTo>
                  <a:pt x="2346769" y="670369"/>
                  <a:pt x="2343436" y="661797"/>
                  <a:pt x="2356771" y="665416"/>
                </a:cubicBezTo>
                <a:close/>
                <a:moveTo>
                  <a:pt x="2336863" y="665035"/>
                </a:moveTo>
                <a:lnTo>
                  <a:pt x="2336863" y="678465"/>
                </a:lnTo>
                <a:lnTo>
                  <a:pt x="2326767" y="678465"/>
                </a:lnTo>
                <a:lnTo>
                  <a:pt x="2326767" y="665702"/>
                </a:lnTo>
                <a:cubicBezTo>
                  <a:pt x="2329910" y="665511"/>
                  <a:pt x="2332958" y="665321"/>
                  <a:pt x="2336863" y="665035"/>
                </a:cubicBezTo>
                <a:close/>
                <a:moveTo>
                  <a:pt x="2388108" y="664940"/>
                </a:moveTo>
                <a:lnTo>
                  <a:pt x="2398395" y="664940"/>
                </a:lnTo>
                <a:lnTo>
                  <a:pt x="2398395" y="676941"/>
                </a:lnTo>
                <a:lnTo>
                  <a:pt x="2388108" y="676941"/>
                </a:lnTo>
                <a:close/>
                <a:moveTo>
                  <a:pt x="2367153" y="664940"/>
                </a:moveTo>
                <a:lnTo>
                  <a:pt x="2378107" y="664940"/>
                </a:lnTo>
                <a:lnTo>
                  <a:pt x="2378107" y="677227"/>
                </a:lnTo>
                <a:lnTo>
                  <a:pt x="2367153" y="677227"/>
                </a:lnTo>
                <a:close/>
                <a:moveTo>
                  <a:pt x="2445395" y="664654"/>
                </a:moveTo>
                <a:lnTo>
                  <a:pt x="2460783" y="664654"/>
                </a:lnTo>
                <a:cubicBezTo>
                  <a:pt x="2459736" y="668845"/>
                  <a:pt x="2459355" y="672941"/>
                  <a:pt x="2457640" y="676275"/>
                </a:cubicBezTo>
                <a:cubicBezTo>
                  <a:pt x="2456974" y="677513"/>
                  <a:pt x="2451544" y="678084"/>
                  <a:pt x="2450877" y="677037"/>
                </a:cubicBezTo>
                <a:close/>
                <a:moveTo>
                  <a:pt x="2445353" y="664559"/>
                </a:moveTo>
                <a:lnTo>
                  <a:pt x="2445395" y="664654"/>
                </a:lnTo>
                <a:lnTo>
                  <a:pt x="2445353" y="664654"/>
                </a:lnTo>
                <a:close/>
                <a:moveTo>
                  <a:pt x="2417921" y="664178"/>
                </a:moveTo>
                <a:lnTo>
                  <a:pt x="2417921" y="676561"/>
                </a:lnTo>
                <a:lnTo>
                  <a:pt x="2408015" y="676561"/>
                </a:lnTo>
                <a:lnTo>
                  <a:pt x="2408015" y="665130"/>
                </a:lnTo>
                <a:cubicBezTo>
                  <a:pt x="2411158" y="664845"/>
                  <a:pt x="2414206" y="664559"/>
                  <a:pt x="2417921" y="664178"/>
                </a:cubicBezTo>
                <a:close/>
                <a:moveTo>
                  <a:pt x="2469642" y="662845"/>
                </a:moveTo>
                <a:lnTo>
                  <a:pt x="2479548" y="662845"/>
                </a:lnTo>
                <a:lnTo>
                  <a:pt x="2479548" y="675228"/>
                </a:lnTo>
                <a:lnTo>
                  <a:pt x="2469642" y="675228"/>
                </a:lnTo>
                <a:close/>
                <a:moveTo>
                  <a:pt x="194596" y="662844"/>
                </a:moveTo>
                <a:cubicBezTo>
                  <a:pt x="197548" y="664940"/>
                  <a:pt x="201739" y="667512"/>
                  <a:pt x="202311" y="670464"/>
                </a:cubicBezTo>
                <a:cubicBezTo>
                  <a:pt x="204025" y="679513"/>
                  <a:pt x="204501" y="688752"/>
                  <a:pt x="204883" y="697992"/>
                </a:cubicBezTo>
                <a:cubicBezTo>
                  <a:pt x="205263" y="704850"/>
                  <a:pt x="202787" y="712089"/>
                  <a:pt x="215265" y="709707"/>
                </a:cubicBezTo>
                <a:cubicBezTo>
                  <a:pt x="224123" y="707993"/>
                  <a:pt x="233743" y="710469"/>
                  <a:pt x="243268" y="711041"/>
                </a:cubicBezTo>
                <a:cubicBezTo>
                  <a:pt x="243935" y="714184"/>
                  <a:pt x="244697" y="717423"/>
                  <a:pt x="245173" y="719328"/>
                </a:cubicBezTo>
                <a:lnTo>
                  <a:pt x="265271" y="719328"/>
                </a:lnTo>
                <a:cubicBezTo>
                  <a:pt x="265557" y="716280"/>
                  <a:pt x="266033" y="711517"/>
                  <a:pt x="266223" y="709326"/>
                </a:cubicBezTo>
                <a:cubicBezTo>
                  <a:pt x="306514" y="710565"/>
                  <a:pt x="346615" y="711803"/>
                  <a:pt x="387191" y="713041"/>
                </a:cubicBezTo>
                <a:cubicBezTo>
                  <a:pt x="387572" y="706659"/>
                  <a:pt x="387858" y="701706"/>
                  <a:pt x="388144" y="698182"/>
                </a:cubicBezTo>
                <a:cubicBezTo>
                  <a:pt x="394144" y="695515"/>
                  <a:pt x="399383" y="693134"/>
                  <a:pt x="404527" y="690848"/>
                </a:cubicBezTo>
                <a:cubicBezTo>
                  <a:pt x="402812" y="689991"/>
                  <a:pt x="401098" y="689038"/>
                  <a:pt x="401574" y="689324"/>
                </a:cubicBezTo>
                <a:cubicBezTo>
                  <a:pt x="406051" y="689133"/>
                  <a:pt x="413290" y="688752"/>
                  <a:pt x="420433" y="688467"/>
                </a:cubicBezTo>
                <a:cubicBezTo>
                  <a:pt x="421005" y="689324"/>
                  <a:pt x="421481" y="690181"/>
                  <a:pt x="422053" y="691038"/>
                </a:cubicBezTo>
                <a:cubicBezTo>
                  <a:pt x="420052" y="692658"/>
                  <a:pt x="418243" y="695229"/>
                  <a:pt x="416052" y="695515"/>
                </a:cubicBezTo>
                <a:cubicBezTo>
                  <a:pt x="410337" y="696277"/>
                  <a:pt x="404431" y="695801"/>
                  <a:pt x="398716" y="696468"/>
                </a:cubicBezTo>
                <a:cubicBezTo>
                  <a:pt x="395764" y="696849"/>
                  <a:pt x="390810" y="698277"/>
                  <a:pt x="390620" y="699706"/>
                </a:cubicBezTo>
                <a:cubicBezTo>
                  <a:pt x="390144" y="703707"/>
                  <a:pt x="391192" y="708088"/>
                  <a:pt x="392620" y="711898"/>
                </a:cubicBezTo>
                <a:cubicBezTo>
                  <a:pt x="394144" y="715899"/>
                  <a:pt x="396811" y="719518"/>
                  <a:pt x="400240" y="725519"/>
                </a:cubicBezTo>
                <a:cubicBezTo>
                  <a:pt x="367855" y="723995"/>
                  <a:pt x="338995" y="722185"/>
                  <a:pt x="310134" y="721518"/>
                </a:cubicBezTo>
                <a:cubicBezTo>
                  <a:pt x="279368" y="720852"/>
                  <a:pt x="248507" y="721328"/>
                  <a:pt x="217360" y="721328"/>
                </a:cubicBezTo>
                <a:lnTo>
                  <a:pt x="217170" y="721518"/>
                </a:lnTo>
                <a:cubicBezTo>
                  <a:pt x="216027" y="719804"/>
                  <a:pt x="214217" y="717137"/>
                  <a:pt x="212502" y="714470"/>
                </a:cubicBezTo>
                <a:cubicBezTo>
                  <a:pt x="209835" y="716280"/>
                  <a:pt x="207359" y="719042"/>
                  <a:pt x="204311" y="719804"/>
                </a:cubicBezTo>
                <a:cubicBezTo>
                  <a:pt x="197644" y="721328"/>
                  <a:pt x="190785" y="721899"/>
                  <a:pt x="183356" y="722852"/>
                </a:cubicBezTo>
                <a:lnTo>
                  <a:pt x="183356" y="707707"/>
                </a:lnTo>
                <a:cubicBezTo>
                  <a:pt x="190119" y="708088"/>
                  <a:pt x="196786" y="708374"/>
                  <a:pt x="203930" y="708755"/>
                </a:cubicBezTo>
                <a:cubicBezTo>
                  <a:pt x="212788" y="695610"/>
                  <a:pt x="197644" y="688562"/>
                  <a:pt x="196120" y="677989"/>
                </a:cubicBezTo>
                <a:cubicBezTo>
                  <a:pt x="194881" y="679132"/>
                  <a:pt x="193643" y="680275"/>
                  <a:pt x="191547" y="682180"/>
                </a:cubicBezTo>
                <a:cubicBezTo>
                  <a:pt x="190881" y="676179"/>
                  <a:pt x="190023" y="670941"/>
                  <a:pt x="190023" y="665702"/>
                </a:cubicBezTo>
                <a:cubicBezTo>
                  <a:pt x="190023" y="664654"/>
                  <a:pt x="193929" y="662368"/>
                  <a:pt x="194596" y="662844"/>
                </a:cubicBezTo>
                <a:close/>
                <a:moveTo>
                  <a:pt x="2510885" y="662368"/>
                </a:moveTo>
                <a:lnTo>
                  <a:pt x="2521172" y="662368"/>
                </a:lnTo>
                <a:lnTo>
                  <a:pt x="2521172" y="674560"/>
                </a:lnTo>
                <a:lnTo>
                  <a:pt x="2510885" y="674560"/>
                </a:lnTo>
                <a:close/>
                <a:moveTo>
                  <a:pt x="1419606" y="662178"/>
                </a:moveTo>
                <a:lnTo>
                  <a:pt x="1419701" y="662178"/>
                </a:lnTo>
                <a:lnTo>
                  <a:pt x="1460564" y="662178"/>
                </a:lnTo>
                <a:lnTo>
                  <a:pt x="1460564" y="688372"/>
                </a:lnTo>
                <a:lnTo>
                  <a:pt x="1422368" y="688372"/>
                </a:lnTo>
                <a:cubicBezTo>
                  <a:pt x="1421511" y="680276"/>
                  <a:pt x="1420654" y="671893"/>
                  <a:pt x="1419606" y="662178"/>
                </a:cubicBezTo>
                <a:close/>
                <a:moveTo>
                  <a:pt x="2499074" y="661797"/>
                </a:moveTo>
                <a:lnTo>
                  <a:pt x="2499074" y="675608"/>
                </a:lnTo>
                <a:cubicBezTo>
                  <a:pt x="2495740" y="675418"/>
                  <a:pt x="2492406" y="675227"/>
                  <a:pt x="2489168" y="675037"/>
                </a:cubicBezTo>
                <a:lnTo>
                  <a:pt x="2489168" y="663130"/>
                </a:lnTo>
                <a:cubicBezTo>
                  <a:pt x="2492216" y="662749"/>
                  <a:pt x="2495264" y="662368"/>
                  <a:pt x="2499074" y="661797"/>
                </a:cubicBezTo>
                <a:close/>
                <a:moveTo>
                  <a:pt x="1462659" y="661797"/>
                </a:moveTo>
                <a:cubicBezTo>
                  <a:pt x="1474375" y="661797"/>
                  <a:pt x="1485519" y="661416"/>
                  <a:pt x="1496663" y="662083"/>
                </a:cubicBezTo>
                <a:cubicBezTo>
                  <a:pt x="1498949" y="662178"/>
                  <a:pt x="1502283" y="666084"/>
                  <a:pt x="1502759" y="668655"/>
                </a:cubicBezTo>
                <a:cubicBezTo>
                  <a:pt x="1503712" y="673513"/>
                  <a:pt x="1503331" y="678847"/>
                  <a:pt x="1502759" y="683800"/>
                </a:cubicBezTo>
                <a:cubicBezTo>
                  <a:pt x="1502569" y="685705"/>
                  <a:pt x="1500473" y="687420"/>
                  <a:pt x="1499235" y="689325"/>
                </a:cubicBezTo>
                <a:cubicBezTo>
                  <a:pt x="1497521" y="687515"/>
                  <a:pt x="1495234" y="686086"/>
                  <a:pt x="1494282" y="683895"/>
                </a:cubicBezTo>
                <a:cubicBezTo>
                  <a:pt x="1492377" y="679514"/>
                  <a:pt x="1491329" y="674847"/>
                  <a:pt x="1489901" y="670275"/>
                </a:cubicBezTo>
                <a:lnTo>
                  <a:pt x="1486757" y="670275"/>
                </a:lnTo>
                <a:cubicBezTo>
                  <a:pt x="1485043" y="675894"/>
                  <a:pt x="1483328" y="681514"/>
                  <a:pt x="1481328" y="688277"/>
                </a:cubicBezTo>
                <a:lnTo>
                  <a:pt x="1462659" y="688277"/>
                </a:lnTo>
                <a:close/>
                <a:moveTo>
                  <a:pt x="2570321" y="661035"/>
                </a:moveTo>
                <a:lnTo>
                  <a:pt x="2582608" y="661035"/>
                </a:lnTo>
                <a:cubicBezTo>
                  <a:pt x="2582894" y="664464"/>
                  <a:pt x="2583084" y="667893"/>
                  <a:pt x="2583370" y="672275"/>
                </a:cubicBezTo>
                <a:lnTo>
                  <a:pt x="2570321" y="672275"/>
                </a:lnTo>
                <a:close/>
                <a:moveTo>
                  <a:pt x="2632138" y="660940"/>
                </a:moveTo>
                <a:cubicBezTo>
                  <a:pt x="2643378" y="656939"/>
                  <a:pt x="2642711" y="664083"/>
                  <a:pt x="2641758" y="672560"/>
                </a:cubicBezTo>
                <a:lnTo>
                  <a:pt x="2632138" y="672560"/>
                </a:lnTo>
                <a:close/>
                <a:moveTo>
                  <a:pt x="2592610" y="660273"/>
                </a:moveTo>
                <a:lnTo>
                  <a:pt x="2602230" y="660273"/>
                </a:lnTo>
                <a:lnTo>
                  <a:pt x="2602230" y="672751"/>
                </a:lnTo>
                <a:lnTo>
                  <a:pt x="2592610" y="672751"/>
                </a:lnTo>
                <a:close/>
                <a:moveTo>
                  <a:pt x="2670143" y="660082"/>
                </a:moveTo>
                <a:lnTo>
                  <a:pt x="2683954" y="660082"/>
                </a:lnTo>
                <a:cubicBezTo>
                  <a:pt x="2683097" y="664273"/>
                  <a:pt x="2683002" y="668464"/>
                  <a:pt x="2681287" y="671703"/>
                </a:cubicBezTo>
                <a:cubicBezTo>
                  <a:pt x="2680621" y="672941"/>
                  <a:pt x="2674429" y="673131"/>
                  <a:pt x="2673763" y="672084"/>
                </a:cubicBezTo>
                <a:cubicBezTo>
                  <a:pt x="2671762" y="668655"/>
                  <a:pt x="2671286" y="664368"/>
                  <a:pt x="2670143" y="660082"/>
                </a:cubicBezTo>
                <a:close/>
                <a:moveTo>
                  <a:pt x="2621947" y="659892"/>
                </a:moveTo>
                <a:lnTo>
                  <a:pt x="2621947" y="672560"/>
                </a:lnTo>
                <a:cubicBezTo>
                  <a:pt x="2619089" y="672751"/>
                  <a:pt x="2616042" y="672846"/>
                  <a:pt x="2612041" y="673036"/>
                </a:cubicBezTo>
                <a:lnTo>
                  <a:pt x="2612041" y="660559"/>
                </a:lnTo>
                <a:cubicBezTo>
                  <a:pt x="2615375" y="660368"/>
                  <a:pt x="2618328" y="660178"/>
                  <a:pt x="2621947" y="659892"/>
                </a:cubicBezTo>
                <a:close/>
                <a:moveTo>
                  <a:pt x="1091565" y="659797"/>
                </a:moveTo>
                <a:lnTo>
                  <a:pt x="1131856" y="659797"/>
                </a:lnTo>
                <a:lnTo>
                  <a:pt x="1131856" y="685514"/>
                </a:lnTo>
                <a:cubicBezTo>
                  <a:pt x="1123664" y="686372"/>
                  <a:pt x="1118330" y="686848"/>
                  <a:pt x="1113758" y="678752"/>
                </a:cubicBezTo>
                <a:cubicBezTo>
                  <a:pt x="1111472" y="674751"/>
                  <a:pt x="1101471" y="675228"/>
                  <a:pt x="1092803" y="673227"/>
                </a:cubicBezTo>
                <a:cubicBezTo>
                  <a:pt x="1092613" y="670751"/>
                  <a:pt x="1092136" y="665703"/>
                  <a:pt x="1091565" y="659797"/>
                </a:cubicBezTo>
                <a:close/>
                <a:moveTo>
                  <a:pt x="2747772" y="658273"/>
                </a:moveTo>
                <a:lnTo>
                  <a:pt x="2757868" y="658273"/>
                </a:lnTo>
                <a:lnTo>
                  <a:pt x="2757868" y="670084"/>
                </a:lnTo>
                <a:cubicBezTo>
                  <a:pt x="2754630" y="670275"/>
                  <a:pt x="2751582" y="670370"/>
                  <a:pt x="2747772" y="670560"/>
                </a:cubicBezTo>
                <a:close/>
                <a:moveTo>
                  <a:pt x="2713673" y="657987"/>
                </a:moveTo>
                <a:lnTo>
                  <a:pt x="2724246" y="657987"/>
                </a:lnTo>
                <a:lnTo>
                  <a:pt x="2724246" y="670465"/>
                </a:lnTo>
                <a:cubicBezTo>
                  <a:pt x="2721102" y="670751"/>
                  <a:pt x="2717769" y="670941"/>
                  <a:pt x="2713673" y="671322"/>
                </a:cubicBezTo>
                <a:close/>
                <a:moveTo>
                  <a:pt x="2703100" y="657987"/>
                </a:moveTo>
                <a:lnTo>
                  <a:pt x="2703100" y="671036"/>
                </a:lnTo>
                <a:cubicBezTo>
                  <a:pt x="2700052" y="671227"/>
                  <a:pt x="2697004" y="671322"/>
                  <a:pt x="2692908" y="671512"/>
                </a:cubicBezTo>
                <a:lnTo>
                  <a:pt x="2692908" y="658463"/>
                </a:lnTo>
                <a:cubicBezTo>
                  <a:pt x="2696146" y="658273"/>
                  <a:pt x="2699385" y="658178"/>
                  <a:pt x="2703100" y="657987"/>
                </a:cubicBezTo>
                <a:close/>
                <a:moveTo>
                  <a:pt x="2868549" y="656272"/>
                </a:moveTo>
                <a:lnTo>
                  <a:pt x="2878645" y="656272"/>
                </a:lnTo>
                <a:cubicBezTo>
                  <a:pt x="2879408" y="663416"/>
                  <a:pt x="2880170" y="670369"/>
                  <a:pt x="2868549" y="668274"/>
                </a:cubicBezTo>
                <a:close/>
                <a:moveTo>
                  <a:pt x="2847975" y="656177"/>
                </a:moveTo>
                <a:lnTo>
                  <a:pt x="2859119" y="656177"/>
                </a:lnTo>
                <a:lnTo>
                  <a:pt x="2859119" y="667893"/>
                </a:lnTo>
                <a:lnTo>
                  <a:pt x="2859024" y="667893"/>
                </a:lnTo>
                <a:lnTo>
                  <a:pt x="2848546" y="667893"/>
                </a:lnTo>
                <a:cubicBezTo>
                  <a:pt x="2848356" y="664178"/>
                  <a:pt x="2848166" y="660463"/>
                  <a:pt x="2847975" y="656177"/>
                </a:cubicBezTo>
                <a:close/>
                <a:moveTo>
                  <a:pt x="2787777" y="656082"/>
                </a:moveTo>
                <a:lnTo>
                  <a:pt x="2799493" y="656082"/>
                </a:lnTo>
                <a:cubicBezTo>
                  <a:pt x="2799683" y="659987"/>
                  <a:pt x="2799874" y="663702"/>
                  <a:pt x="2800064" y="668084"/>
                </a:cubicBezTo>
                <a:lnTo>
                  <a:pt x="2787777" y="668084"/>
                </a:lnTo>
                <a:close/>
                <a:moveTo>
                  <a:pt x="2826925" y="655891"/>
                </a:moveTo>
                <a:lnTo>
                  <a:pt x="2839117" y="655891"/>
                </a:lnTo>
                <a:lnTo>
                  <a:pt x="2839117" y="655986"/>
                </a:lnTo>
                <a:lnTo>
                  <a:pt x="2839117" y="668178"/>
                </a:lnTo>
                <a:cubicBezTo>
                  <a:pt x="2835117" y="668369"/>
                  <a:pt x="2831402" y="668559"/>
                  <a:pt x="2826925" y="668750"/>
                </a:cubicBezTo>
                <a:close/>
                <a:moveTo>
                  <a:pt x="2819400" y="655510"/>
                </a:moveTo>
                <a:lnTo>
                  <a:pt x="2819400" y="668559"/>
                </a:lnTo>
                <a:cubicBezTo>
                  <a:pt x="2816067" y="668750"/>
                  <a:pt x="2812733" y="668845"/>
                  <a:pt x="2808923" y="669036"/>
                </a:cubicBezTo>
                <a:lnTo>
                  <a:pt x="2808923" y="656082"/>
                </a:lnTo>
                <a:cubicBezTo>
                  <a:pt x="2812161" y="655891"/>
                  <a:pt x="2815209" y="655796"/>
                  <a:pt x="2819400" y="655510"/>
                </a:cubicBezTo>
                <a:close/>
                <a:moveTo>
                  <a:pt x="2948022" y="653796"/>
                </a:moveTo>
                <a:lnTo>
                  <a:pt x="2963037" y="653796"/>
                </a:lnTo>
                <a:cubicBezTo>
                  <a:pt x="2961608" y="658368"/>
                  <a:pt x="2960941" y="662464"/>
                  <a:pt x="2959036" y="665703"/>
                </a:cubicBezTo>
                <a:cubicBezTo>
                  <a:pt x="2958369" y="666750"/>
                  <a:pt x="2953035" y="666845"/>
                  <a:pt x="2952369" y="665703"/>
                </a:cubicBezTo>
                <a:close/>
                <a:moveTo>
                  <a:pt x="2947987" y="653701"/>
                </a:moveTo>
                <a:lnTo>
                  <a:pt x="2948022" y="653796"/>
                </a:lnTo>
                <a:lnTo>
                  <a:pt x="2947892" y="653796"/>
                </a:lnTo>
                <a:close/>
                <a:moveTo>
                  <a:pt x="2885885" y="653701"/>
                </a:moveTo>
                <a:lnTo>
                  <a:pt x="2898172" y="653701"/>
                </a:lnTo>
                <a:cubicBezTo>
                  <a:pt x="2898553" y="657987"/>
                  <a:pt x="2899506" y="662178"/>
                  <a:pt x="2898744" y="665988"/>
                </a:cubicBezTo>
                <a:cubicBezTo>
                  <a:pt x="2898553" y="667226"/>
                  <a:pt x="2891886" y="668751"/>
                  <a:pt x="2891695" y="668465"/>
                </a:cubicBezTo>
                <a:cubicBezTo>
                  <a:pt x="2889505" y="664274"/>
                  <a:pt x="2888076" y="659606"/>
                  <a:pt x="2885885" y="653701"/>
                </a:cubicBezTo>
                <a:close/>
                <a:moveTo>
                  <a:pt x="2929223" y="653605"/>
                </a:moveTo>
                <a:lnTo>
                  <a:pt x="2941510" y="653605"/>
                </a:lnTo>
                <a:lnTo>
                  <a:pt x="2941510" y="665892"/>
                </a:lnTo>
                <a:cubicBezTo>
                  <a:pt x="2937891" y="666178"/>
                  <a:pt x="2934367" y="666369"/>
                  <a:pt x="2929794" y="666654"/>
                </a:cubicBezTo>
                <a:cubicBezTo>
                  <a:pt x="2929604" y="662463"/>
                  <a:pt x="2929414" y="658558"/>
                  <a:pt x="2929223" y="653605"/>
                </a:cubicBezTo>
                <a:close/>
                <a:moveTo>
                  <a:pt x="2910078" y="653510"/>
                </a:moveTo>
                <a:lnTo>
                  <a:pt x="2920270" y="653510"/>
                </a:lnTo>
                <a:lnTo>
                  <a:pt x="2920270" y="666178"/>
                </a:lnTo>
                <a:cubicBezTo>
                  <a:pt x="2917031" y="666369"/>
                  <a:pt x="2913888" y="666559"/>
                  <a:pt x="2910078" y="666750"/>
                </a:cubicBezTo>
                <a:close/>
                <a:moveTo>
                  <a:pt x="2971895" y="651986"/>
                </a:moveTo>
                <a:lnTo>
                  <a:pt x="2981515" y="651986"/>
                </a:lnTo>
                <a:cubicBezTo>
                  <a:pt x="2981706" y="655796"/>
                  <a:pt x="2981896" y="659701"/>
                  <a:pt x="2982087" y="664273"/>
                </a:cubicBezTo>
                <a:cubicBezTo>
                  <a:pt x="2978753" y="664559"/>
                  <a:pt x="2975705" y="664845"/>
                  <a:pt x="2971895" y="665226"/>
                </a:cubicBezTo>
                <a:close/>
                <a:moveTo>
                  <a:pt x="3002756" y="651129"/>
                </a:moveTo>
                <a:lnTo>
                  <a:pt x="3002756" y="664083"/>
                </a:lnTo>
                <a:cubicBezTo>
                  <a:pt x="2999136" y="664274"/>
                  <a:pt x="2995803" y="664464"/>
                  <a:pt x="2991802" y="664655"/>
                </a:cubicBezTo>
                <a:lnTo>
                  <a:pt x="2991802" y="651605"/>
                </a:lnTo>
                <a:cubicBezTo>
                  <a:pt x="2995326" y="651415"/>
                  <a:pt x="2998470" y="651320"/>
                  <a:pt x="3002756" y="651129"/>
                </a:cubicBezTo>
                <a:close/>
                <a:moveTo>
                  <a:pt x="999077" y="650081"/>
                </a:moveTo>
                <a:cubicBezTo>
                  <a:pt x="1005935" y="658082"/>
                  <a:pt x="1014888" y="655129"/>
                  <a:pt x="1023461" y="654939"/>
                </a:cubicBezTo>
                <a:cubicBezTo>
                  <a:pt x="1042130" y="654557"/>
                  <a:pt x="1060894" y="654843"/>
                  <a:pt x="1079659" y="656939"/>
                </a:cubicBezTo>
                <a:lnTo>
                  <a:pt x="1015651" y="656939"/>
                </a:lnTo>
                <a:lnTo>
                  <a:pt x="1015651" y="659606"/>
                </a:lnTo>
                <a:lnTo>
                  <a:pt x="1015746" y="659606"/>
                </a:lnTo>
                <a:lnTo>
                  <a:pt x="1049750" y="659606"/>
                </a:lnTo>
                <a:lnTo>
                  <a:pt x="1049654" y="659987"/>
                </a:lnTo>
                <a:lnTo>
                  <a:pt x="1090708" y="659987"/>
                </a:lnTo>
                <a:cubicBezTo>
                  <a:pt x="1090708" y="663892"/>
                  <a:pt x="1091279" y="667607"/>
                  <a:pt x="1090518" y="670941"/>
                </a:cubicBezTo>
                <a:cubicBezTo>
                  <a:pt x="1089851" y="674179"/>
                  <a:pt x="1087851" y="677227"/>
                  <a:pt x="1086422" y="680370"/>
                </a:cubicBezTo>
                <a:cubicBezTo>
                  <a:pt x="1083755" y="677989"/>
                  <a:pt x="1081183" y="675513"/>
                  <a:pt x="1076611" y="671322"/>
                </a:cubicBezTo>
                <a:cubicBezTo>
                  <a:pt x="1067943" y="669893"/>
                  <a:pt x="1071944" y="679228"/>
                  <a:pt x="1070420" y="685324"/>
                </a:cubicBezTo>
                <a:lnTo>
                  <a:pt x="1053275" y="685324"/>
                </a:lnTo>
                <a:lnTo>
                  <a:pt x="1049365" y="661136"/>
                </a:lnTo>
                <a:lnTo>
                  <a:pt x="1043273" y="685323"/>
                </a:lnTo>
                <a:lnTo>
                  <a:pt x="1027938" y="685323"/>
                </a:lnTo>
                <a:cubicBezTo>
                  <a:pt x="1026033" y="680942"/>
                  <a:pt x="1024032" y="676274"/>
                  <a:pt x="1020794" y="668750"/>
                </a:cubicBezTo>
                <a:cubicBezTo>
                  <a:pt x="1018603" y="674560"/>
                  <a:pt x="1017651" y="677799"/>
                  <a:pt x="1016222" y="680751"/>
                </a:cubicBezTo>
                <a:cubicBezTo>
                  <a:pt x="1015460" y="682371"/>
                  <a:pt x="1013841" y="683704"/>
                  <a:pt x="1012603" y="685133"/>
                </a:cubicBezTo>
                <a:cubicBezTo>
                  <a:pt x="1011269" y="683418"/>
                  <a:pt x="1008888" y="681799"/>
                  <a:pt x="1008697" y="679989"/>
                </a:cubicBezTo>
                <a:cubicBezTo>
                  <a:pt x="1008221" y="673131"/>
                  <a:pt x="1008507" y="666178"/>
                  <a:pt x="1007364" y="659225"/>
                </a:cubicBezTo>
                <a:lnTo>
                  <a:pt x="1007364" y="684085"/>
                </a:lnTo>
                <a:lnTo>
                  <a:pt x="940784" y="684085"/>
                </a:lnTo>
                <a:lnTo>
                  <a:pt x="940784" y="658177"/>
                </a:lnTo>
                <a:lnTo>
                  <a:pt x="998029" y="658177"/>
                </a:lnTo>
                <a:cubicBezTo>
                  <a:pt x="997553" y="655224"/>
                  <a:pt x="997172" y="652938"/>
                  <a:pt x="996791" y="650652"/>
                </a:cubicBezTo>
                <a:cubicBezTo>
                  <a:pt x="997839" y="650367"/>
                  <a:pt x="998886" y="649890"/>
                  <a:pt x="999077" y="650081"/>
                </a:cubicBezTo>
                <a:close/>
                <a:moveTo>
                  <a:pt x="2753011" y="645985"/>
                </a:moveTo>
                <a:cubicBezTo>
                  <a:pt x="2746819" y="648366"/>
                  <a:pt x="2741962" y="650271"/>
                  <a:pt x="2736342" y="652367"/>
                </a:cubicBezTo>
                <a:lnTo>
                  <a:pt x="2736342" y="693896"/>
                </a:lnTo>
                <a:cubicBezTo>
                  <a:pt x="2762441" y="693896"/>
                  <a:pt x="2787777" y="693896"/>
                  <a:pt x="2813209" y="693896"/>
                </a:cubicBezTo>
                <a:cubicBezTo>
                  <a:pt x="2815400" y="693896"/>
                  <a:pt x="2817590" y="693705"/>
                  <a:pt x="2819781" y="693705"/>
                </a:cubicBezTo>
                <a:cubicBezTo>
                  <a:pt x="2874074" y="692848"/>
                  <a:pt x="2928461" y="692372"/>
                  <a:pt x="2982754" y="691038"/>
                </a:cubicBezTo>
                <a:cubicBezTo>
                  <a:pt x="2993898" y="690753"/>
                  <a:pt x="3006090" y="683418"/>
                  <a:pt x="3015996" y="686085"/>
                </a:cubicBezTo>
                <a:cubicBezTo>
                  <a:pt x="3039142" y="692372"/>
                  <a:pt x="3062192" y="685228"/>
                  <a:pt x="3085528" y="689895"/>
                </a:cubicBezTo>
                <a:cubicBezTo>
                  <a:pt x="3086005" y="689991"/>
                  <a:pt x="3084481" y="700087"/>
                  <a:pt x="3084004" y="705421"/>
                </a:cubicBezTo>
                <a:cubicBezTo>
                  <a:pt x="3073622" y="709326"/>
                  <a:pt x="3066383" y="707612"/>
                  <a:pt x="3059144" y="697992"/>
                </a:cubicBezTo>
                <a:cubicBezTo>
                  <a:pt x="3055715" y="693420"/>
                  <a:pt x="3045714" y="691991"/>
                  <a:pt x="3038666" y="692086"/>
                </a:cubicBezTo>
                <a:cubicBezTo>
                  <a:pt x="2964561" y="693610"/>
                  <a:pt x="2890457" y="695420"/>
                  <a:pt x="2816352" y="697801"/>
                </a:cubicBezTo>
                <a:cubicBezTo>
                  <a:pt x="2792158" y="698563"/>
                  <a:pt x="2768060" y="702373"/>
                  <a:pt x="2743867" y="702945"/>
                </a:cubicBezTo>
                <a:cubicBezTo>
                  <a:pt x="2719673" y="703421"/>
                  <a:pt x="2695384" y="701325"/>
                  <a:pt x="2671191" y="700849"/>
                </a:cubicBezTo>
                <a:cubicBezTo>
                  <a:pt x="2649283" y="700468"/>
                  <a:pt x="2627471" y="700849"/>
                  <a:pt x="2605183" y="700849"/>
                </a:cubicBezTo>
                <a:cubicBezTo>
                  <a:pt x="2604516" y="707421"/>
                  <a:pt x="2604040" y="711708"/>
                  <a:pt x="2603468" y="716851"/>
                </a:cubicBezTo>
                <a:cubicBezTo>
                  <a:pt x="2600039" y="717042"/>
                  <a:pt x="2596706" y="717137"/>
                  <a:pt x="2592991" y="717327"/>
                </a:cubicBezTo>
                <a:cubicBezTo>
                  <a:pt x="2592419" y="712279"/>
                  <a:pt x="2591943" y="708088"/>
                  <a:pt x="2591467" y="703992"/>
                </a:cubicBezTo>
                <a:lnTo>
                  <a:pt x="2563654" y="703992"/>
                </a:lnTo>
                <a:cubicBezTo>
                  <a:pt x="2562225" y="711517"/>
                  <a:pt x="2564987" y="722376"/>
                  <a:pt x="2551081" y="718661"/>
                </a:cubicBezTo>
                <a:cubicBezTo>
                  <a:pt x="2550890" y="714660"/>
                  <a:pt x="2550604" y="710755"/>
                  <a:pt x="2550414" y="706374"/>
                </a:cubicBezTo>
                <a:lnTo>
                  <a:pt x="2522887" y="706374"/>
                </a:lnTo>
                <a:cubicBezTo>
                  <a:pt x="2523077" y="714089"/>
                  <a:pt x="2523934" y="722280"/>
                  <a:pt x="2513457" y="719042"/>
                </a:cubicBezTo>
                <a:cubicBezTo>
                  <a:pt x="2510695" y="713708"/>
                  <a:pt x="2508504" y="709326"/>
                  <a:pt x="2506218" y="705040"/>
                </a:cubicBezTo>
                <a:cubicBezTo>
                  <a:pt x="2503837" y="709136"/>
                  <a:pt x="2501360" y="713232"/>
                  <a:pt x="2497836" y="719137"/>
                </a:cubicBezTo>
                <a:cubicBezTo>
                  <a:pt x="2497169" y="719137"/>
                  <a:pt x="2493740" y="719328"/>
                  <a:pt x="2492121" y="719423"/>
                </a:cubicBezTo>
                <a:cubicBezTo>
                  <a:pt x="2489263" y="713898"/>
                  <a:pt x="2487073" y="709707"/>
                  <a:pt x="2484882" y="705421"/>
                </a:cubicBezTo>
                <a:cubicBezTo>
                  <a:pt x="2482977" y="709612"/>
                  <a:pt x="2481167" y="713898"/>
                  <a:pt x="2478786" y="719232"/>
                </a:cubicBezTo>
                <a:lnTo>
                  <a:pt x="2469737" y="719232"/>
                </a:lnTo>
                <a:cubicBezTo>
                  <a:pt x="2469547" y="714851"/>
                  <a:pt x="2469261" y="710946"/>
                  <a:pt x="2469070" y="706088"/>
                </a:cubicBezTo>
                <a:cubicBezTo>
                  <a:pt x="2457259" y="704945"/>
                  <a:pt x="2459260" y="712565"/>
                  <a:pt x="2460022" y="719613"/>
                </a:cubicBezTo>
                <a:lnTo>
                  <a:pt x="2451830" y="719613"/>
                </a:lnTo>
                <a:cubicBezTo>
                  <a:pt x="2449068" y="714470"/>
                  <a:pt x="2446782" y="710279"/>
                  <a:pt x="2444496" y="706088"/>
                </a:cubicBezTo>
                <a:cubicBezTo>
                  <a:pt x="2442400" y="709612"/>
                  <a:pt x="2440305" y="713232"/>
                  <a:pt x="2437162" y="718661"/>
                </a:cubicBezTo>
                <a:cubicBezTo>
                  <a:pt x="2436495" y="718661"/>
                  <a:pt x="2433066" y="719042"/>
                  <a:pt x="2429446" y="719423"/>
                </a:cubicBezTo>
                <a:cubicBezTo>
                  <a:pt x="2426875" y="715137"/>
                  <a:pt x="2430589" y="704850"/>
                  <a:pt x="2419636" y="708945"/>
                </a:cubicBezTo>
                <a:cubicBezTo>
                  <a:pt x="2417064" y="713517"/>
                  <a:pt x="2422208" y="724471"/>
                  <a:pt x="2411539" y="721233"/>
                </a:cubicBezTo>
                <a:cubicBezTo>
                  <a:pt x="2408492" y="715899"/>
                  <a:pt x="2406015" y="711517"/>
                  <a:pt x="2403538" y="707040"/>
                </a:cubicBezTo>
                <a:cubicBezTo>
                  <a:pt x="2401348" y="710660"/>
                  <a:pt x="2399252" y="714279"/>
                  <a:pt x="2395918" y="719804"/>
                </a:cubicBezTo>
                <a:cubicBezTo>
                  <a:pt x="2391727" y="715518"/>
                  <a:pt x="2387060" y="710850"/>
                  <a:pt x="2380297" y="703992"/>
                </a:cubicBezTo>
                <a:cubicBezTo>
                  <a:pt x="2379154" y="712089"/>
                  <a:pt x="2378583" y="716280"/>
                  <a:pt x="2377916" y="721137"/>
                </a:cubicBezTo>
                <a:cubicBezTo>
                  <a:pt x="2374487" y="720756"/>
                  <a:pt x="2371154" y="720471"/>
                  <a:pt x="2369153" y="720280"/>
                </a:cubicBezTo>
                <a:cubicBezTo>
                  <a:pt x="2366772" y="715708"/>
                  <a:pt x="2364772" y="711803"/>
                  <a:pt x="2362771" y="707898"/>
                </a:cubicBezTo>
                <a:cubicBezTo>
                  <a:pt x="2361057" y="711327"/>
                  <a:pt x="2359247" y="714756"/>
                  <a:pt x="2357723" y="717899"/>
                </a:cubicBezTo>
                <a:cubicBezTo>
                  <a:pt x="2354866" y="718851"/>
                  <a:pt x="2351532" y="719994"/>
                  <a:pt x="2349151" y="720756"/>
                </a:cubicBezTo>
                <a:cubicBezTo>
                  <a:pt x="2346960" y="716565"/>
                  <a:pt x="2344769" y="712374"/>
                  <a:pt x="2342579" y="708183"/>
                </a:cubicBezTo>
                <a:cubicBezTo>
                  <a:pt x="2340483" y="712470"/>
                  <a:pt x="2338388" y="716756"/>
                  <a:pt x="2335625" y="722376"/>
                </a:cubicBezTo>
                <a:lnTo>
                  <a:pt x="2329815" y="722376"/>
                </a:lnTo>
                <a:cubicBezTo>
                  <a:pt x="2326862" y="716756"/>
                  <a:pt x="2324576" y="712660"/>
                  <a:pt x="2322385" y="708469"/>
                </a:cubicBezTo>
                <a:cubicBezTo>
                  <a:pt x="2320195" y="712755"/>
                  <a:pt x="2318004" y="717042"/>
                  <a:pt x="2315051" y="722757"/>
                </a:cubicBezTo>
                <a:lnTo>
                  <a:pt x="2306288" y="722757"/>
                </a:lnTo>
                <a:cubicBezTo>
                  <a:pt x="2305907" y="718851"/>
                  <a:pt x="2305526" y="715327"/>
                  <a:pt x="2305145" y="711136"/>
                </a:cubicBezTo>
                <a:lnTo>
                  <a:pt x="2277427" y="711136"/>
                </a:lnTo>
                <a:cubicBezTo>
                  <a:pt x="2275999" y="716470"/>
                  <a:pt x="2279999" y="727138"/>
                  <a:pt x="2266569" y="723423"/>
                </a:cubicBezTo>
                <a:cubicBezTo>
                  <a:pt x="2266093" y="719328"/>
                  <a:pt x="2265521" y="714756"/>
                  <a:pt x="2264759" y="708564"/>
                </a:cubicBezTo>
                <a:cubicBezTo>
                  <a:pt x="2252853" y="709707"/>
                  <a:pt x="2241423" y="710755"/>
                  <a:pt x="2227421" y="712089"/>
                </a:cubicBezTo>
                <a:cubicBezTo>
                  <a:pt x="2221992" y="707231"/>
                  <a:pt x="2216563" y="707898"/>
                  <a:pt x="2202561" y="718185"/>
                </a:cubicBezTo>
                <a:cubicBezTo>
                  <a:pt x="2200275" y="703421"/>
                  <a:pt x="2189512" y="713327"/>
                  <a:pt x="2182177" y="709326"/>
                </a:cubicBezTo>
                <a:lnTo>
                  <a:pt x="2182177" y="723804"/>
                </a:lnTo>
                <a:cubicBezTo>
                  <a:pt x="2169414" y="726471"/>
                  <a:pt x="2175986" y="715803"/>
                  <a:pt x="2173510" y="712470"/>
                </a:cubicBezTo>
                <a:lnTo>
                  <a:pt x="1945576" y="712470"/>
                </a:lnTo>
                <a:cubicBezTo>
                  <a:pt x="1942814" y="718566"/>
                  <a:pt x="1940719" y="722947"/>
                  <a:pt x="1938718" y="727329"/>
                </a:cubicBezTo>
                <a:cubicBezTo>
                  <a:pt x="1937004" y="722947"/>
                  <a:pt x="1935289" y="718566"/>
                  <a:pt x="1933289" y="713517"/>
                </a:cubicBezTo>
                <a:cubicBezTo>
                  <a:pt x="1918430" y="709041"/>
                  <a:pt x="1912810" y="711612"/>
                  <a:pt x="1907381" y="725709"/>
                </a:cubicBezTo>
                <a:lnTo>
                  <a:pt x="1907381" y="712851"/>
                </a:lnTo>
                <a:lnTo>
                  <a:pt x="1887855" y="712851"/>
                </a:lnTo>
                <a:cubicBezTo>
                  <a:pt x="1886902" y="717327"/>
                  <a:pt x="1885855" y="721804"/>
                  <a:pt x="1885093" y="725614"/>
                </a:cubicBezTo>
                <a:cubicBezTo>
                  <a:pt x="1882807" y="721137"/>
                  <a:pt x="1881187" y="713898"/>
                  <a:pt x="1878330" y="713327"/>
                </a:cubicBezTo>
                <a:cubicBezTo>
                  <a:pt x="1872329" y="712089"/>
                  <a:pt x="1865376" y="713613"/>
                  <a:pt x="1859375" y="715708"/>
                </a:cubicBezTo>
                <a:cubicBezTo>
                  <a:pt x="1856994" y="716565"/>
                  <a:pt x="1856232" y="721899"/>
                  <a:pt x="1854232" y="726376"/>
                </a:cubicBezTo>
                <a:cubicBezTo>
                  <a:pt x="1853279" y="722471"/>
                  <a:pt x="1852231" y="718185"/>
                  <a:pt x="1850993" y="712851"/>
                </a:cubicBezTo>
                <a:lnTo>
                  <a:pt x="1833372" y="712851"/>
                </a:lnTo>
                <a:cubicBezTo>
                  <a:pt x="1832991" y="717137"/>
                  <a:pt x="1832610" y="721233"/>
                  <a:pt x="1832134" y="725424"/>
                </a:cubicBezTo>
                <a:cubicBezTo>
                  <a:pt x="1830991" y="725805"/>
                  <a:pt x="1829848" y="726186"/>
                  <a:pt x="1828609" y="726567"/>
                </a:cubicBezTo>
                <a:cubicBezTo>
                  <a:pt x="1827181" y="722185"/>
                  <a:pt x="1825657" y="717804"/>
                  <a:pt x="1823942" y="712565"/>
                </a:cubicBezTo>
                <a:lnTo>
                  <a:pt x="1804987" y="712565"/>
                </a:lnTo>
                <a:cubicBezTo>
                  <a:pt x="1804606" y="716280"/>
                  <a:pt x="1804321" y="719709"/>
                  <a:pt x="1803749" y="725424"/>
                </a:cubicBezTo>
                <a:cubicBezTo>
                  <a:pt x="1794700" y="707802"/>
                  <a:pt x="1783556" y="708088"/>
                  <a:pt x="1770602" y="719613"/>
                </a:cubicBezTo>
                <a:cubicBezTo>
                  <a:pt x="1771459" y="721423"/>
                  <a:pt x="1772507" y="723614"/>
                  <a:pt x="1773555" y="725805"/>
                </a:cubicBezTo>
                <a:cubicBezTo>
                  <a:pt x="1773079" y="725900"/>
                  <a:pt x="1772602" y="725995"/>
                  <a:pt x="1772126" y="726090"/>
                </a:cubicBezTo>
                <a:cubicBezTo>
                  <a:pt x="1771078" y="721709"/>
                  <a:pt x="1770031" y="717327"/>
                  <a:pt x="1768697" y="711803"/>
                </a:cubicBezTo>
                <a:cubicBezTo>
                  <a:pt x="1762696" y="712089"/>
                  <a:pt x="1756696" y="712470"/>
                  <a:pt x="1751552" y="712755"/>
                </a:cubicBezTo>
                <a:cubicBezTo>
                  <a:pt x="1749742" y="717899"/>
                  <a:pt x="1748314" y="721899"/>
                  <a:pt x="1746885" y="725900"/>
                </a:cubicBezTo>
                <a:cubicBezTo>
                  <a:pt x="1744694" y="722376"/>
                  <a:pt x="1742599" y="718851"/>
                  <a:pt x="1739836" y="714375"/>
                </a:cubicBezTo>
                <a:cubicBezTo>
                  <a:pt x="1633442" y="708469"/>
                  <a:pt x="1525714" y="712184"/>
                  <a:pt x="1418082" y="710088"/>
                </a:cubicBezTo>
                <a:cubicBezTo>
                  <a:pt x="1418530" y="721137"/>
                  <a:pt x="1415196" y="726249"/>
                  <a:pt x="1408081" y="725424"/>
                </a:cubicBezTo>
                <a:cubicBezTo>
                  <a:pt x="1405604" y="719899"/>
                  <a:pt x="1403509" y="715137"/>
                  <a:pt x="1401413" y="710469"/>
                </a:cubicBezTo>
                <a:cubicBezTo>
                  <a:pt x="1399508" y="714946"/>
                  <a:pt x="1397603" y="719328"/>
                  <a:pt x="1394936" y="725614"/>
                </a:cubicBezTo>
                <a:cubicBezTo>
                  <a:pt x="1393793" y="725614"/>
                  <a:pt x="1390364" y="725995"/>
                  <a:pt x="1385792" y="726376"/>
                </a:cubicBezTo>
                <a:cubicBezTo>
                  <a:pt x="1385506" y="721137"/>
                  <a:pt x="1385316" y="716565"/>
                  <a:pt x="1385030" y="711898"/>
                </a:cubicBezTo>
                <a:cubicBezTo>
                  <a:pt x="1380582" y="711200"/>
                  <a:pt x="1377534" y="715549"/>
                  <a:pt x="1375886" y="724947"/>
                </a:cubicBezTo>
                <a:cubicBezTo>
                  <a:pt x="1372933" y="725138"/>
                  <a:pt x="1369885" y="725328"/>
                  <a:pt x="1368457" y="725424"/>
                </a:cubicBezTo>
                <a:cubicBezTo>
                  <a:pt x="1360837" y="722090"/>
                  <a:pt x="1371409" y="708374"/>
                  <a:pt x="1357027" y="710469"/>
                </a:cubicBezTo>
                <a:cubicBezTo>
                  <a:pt x="1356836" y="714756"/>
                  <a:pt x="1356550" y="718661"/>
                  <a:pt x="1356455" y="721614"/>
                </a:cubicBezTo>
                <a:cubicBezTo>
                  <a:pt x="1352740" y="722280"/>
                  <a:pt x="1349407" y="722947"/>
                  <a:pt x="1345787" y="723709"/>
                </a:cubicBezTo>
                <a:lnTo>
                  <a:pt x="1345787" y="711612"/>
                </a:lnTo>
                <a:cubicBezTo>
                  <a:pt x="1339758" y="710469"/>
                  <a:pt x="1336424" y="714851"/>
                  <a:pt x="1335786" y="724757"/>
                </a:cubicBezTo>
                <a:lnTo>
                  <a:pt x="1327499" y="724757"/>
                </a:lnTo>
                <a:cubicBezTo>
                  <a:pt x="1324927" y="719328"/>
                  <a:pt x="1322832" y="714756"/>
                  <a:pt x="1320641" y="710088"/>
                </a:cubicBezTo>
                <a:cubicBezTo>
                  <a:pt x="1318641" y="714851"/>
                  <a:pt x="1316545" y="719518"/>
                  <a:pt x="1314069" y="725328"/>
                </a:cubicBezTo>
                <a:lnTo>
                  <a:pt x="1305020" y="725328"/>
                </a:lnTo>
                <a:cubicBezTo>
                  <a:pt x="1304734" y="720185"/>
                  <a:pt x="1304449" y="715613"/>
                  <a:pt x="1304163" y="710946"/>
                </a:cubicBezTo>
                <a:cubicBezTo>
                  <a:pt x="1299781" y="710946"/>
                  <a:pt x="1296829" y="715581"/>
                  <a:pt x="1295305" y="724852"/>
                </a:cubicBezTo>
                <a:cubicBezTo>
                  <a:pt x="1294066" y="725043"/>
                  <a:pt x="1292733" y="725424"/>
                  <a:pt x="1291304" y="725424"/>
                </a:cubicBezTo>
                <a:cubicBezTo>
                  <a:pt x="1289494" y="725424"/>
                  <a:pt x="1287685" y="725233"/>
                  <a:pt x="1285208" y="725043"/>
                </a:cubicBezTo>
                <a:cubicBezTo>
                  <a:pt x="1284827" y="720185"/>
                  <a:pt x="1284446" y="715613"/>
                  <a:pt x="1283875" y="707898"/>
                </a:cubicBezTo>
                <a:cubicBezTo>
                  <a:pt x="1278636" y="711136"/>
                  <a:pt x="1274540" y="715518"/>
                  <a:pt x="1270635" y="715518"/>
                </a:cubicBezTo>
                <a:cubicBezTo>
                  <a:pt x="1266444" y="715518"/>
                  <a:pt x="1262348" y="711136"/>
                  <a:pt x="1256824" y="707802"/>
                </a:cubicBezTo>
                <a:lnTo>
                  <a:pt x="1256538" y="707612"/>
                </a:lnTo>
                <a:cubicBezTo>
                  <a:pt x="1256157" y="714756"/>
                  <a:pt x="1255871" y="719328"/>
                  <a:pt x="1255681" y="724566"/>
                </a:cubicBezTo>
                <a:lnTo>
                  <a:pt x="1244441" y="724566"/>
                </a:lnTo>
                <a:cubicBezTo>
                  <a:pt x="1243774" y="717423"/>
                  <a:pt x="1240631" y="709707"/>
                  <a:pt x="1252347" y="707898"/>
                </a:cubicBezTo>
                <a:cubicBezTo>
                  <a:pt x="1210056" y="707898"/>
                  <a:pt x="1167765" y="707898"/>
                  <a:pt x="1125474" y="707898"/>
                </a:cubicBezTo>
                <a:cubicBezTo>
                  <a:pt x="1108329" y="707898"/>
                  <a:pt x="1091089" y="707326"/>
                  <a:pt x="1073944" y="707898"/>
                </a:cubicBezTo>
                <a:cubicBezTo>
                  <a:pt x="1069562" y="707993"/>
                  <a:pt x="1064038" y="710184"/>
                  <a:pt x="1061275" y="713327"/>
                </a:cubicBezTo>
                <a:cubicBezTo>
                  <a:pt x="1051846" y="723995"/>
                  <a:pt x="1040511" y="728472"/>
                  <a:pt x="1026604" y="727900"/>
                </a:cubicBezTo>
                <a:cubicBezTo>
                  <a:pt x="1005745" y="727043"/>
                  <a:pt x="984790" y="726757"/>
                  <a:pt x="963930" y="725709"/>
                </a:cubicBezTo>
                <a:cubicBezTo>
                  <a:pt x="959358" y="725424"/>
                  <a:pt x="954881" y="722757"/>
                  <a:pt x="948976" y="720756"/>
                </a:cubicBezTo>
                <a:cubicBezTo>
                  <a:pt x="946499" y="723423"/>
                  <a:pt x="942594" y="734472"/>
                  <a:pt x="935641" y="719899"/>
                </a:cubicBezTo>
                <a:cubicBezTo>
                  <a:pt x="934593" y="717708"/>
                  <a:pt x="929259" y="717708"/>
                  <a:pt x="924782" y="716280"/>
                </a:cubicBezTo>
                <a:cubicBezTo>
                  <a:pt x="924782" y="725043"/>
                  <a:pt x="920972" y="726281"/>
                  <a:pt x="912590" y="725233"/>
                </a:cubicBezTo>
                <a:cubicBezTo>
                  <a:pt x="897255" y="723328"/>
                  <a:pt x="881634" y="724090"/>
                  <a:pt x="866108" y="723709"/>
                </a:cubicBezTo>
                <a:cubicBezTo>
                  <a:pt x="862870" y="723709"/>
                  <a:pt x="859726" y="723709"/>
                  <a:pt x="855726" y="723709"/>
                </a:cubicBezTo>
                <a:cubicBezTo>
                  <a:pt x="855440" y="719423"/>
                  <a:pt x="855059" y="715899"/>
                  <a:pt x="854964" y="712279"/>
                </a:cubicBezTo>
                <a:cubicBezTo>
                  <a:pt x="854583" y="696849"/>
                  <a:pt x="855631" y="696658"/>
                  <a:pt x="870966" y="699992"/>
                </a:cubicBezTo>
                <a:cubicBezTo>
                  <a:pt x="879348" y="701802"/>
                  <a:pt x="888397" y="701135"/>
                  <a:pt x="897064" y="701421"/>
                </a:cubicBezTo>
                <a:cubicBezTo>
                  <a:pt x="934021" y="702564"/>
                  <a:pt x="970978" y="704373"/>
                  <a:pt x="1007935" y="704659"/>
                </a:cubicBezTo>
                <a:cubicBezTo>
                  <a:pt x="1068419" y="705040"/>
                  <a:pt x="1128998" y="704088"/>
                  <a:pt x="1189482" y="704278"/>
                </a:cubicBezTo>
                <a:cubicBezTo>
                  <a:pt x="1354931" y="704850"/>
                  <a:pt x="1520476" y="705802"/>
                  <a:pt x="1685925" y="706564"/>
                </a:cubicBezTo>
                <a:cubicBezTo>
                  <a:pt x="1689544" y="706564"/>
                  <a:pt x="1693069" y="706564"/>
                  <a:pt x="1697545" y="706564"/>
                </a:cubicBezTo>
                <a:lnTo>
                  <a:pt x="1697545" y="690467"/>
                </a:lnTo>
                <a:cubicBezTo>
                  <a:pt x="1644110" y="689514"/>
                  <a:pt x="1590865" y="689514"/>
                  <a:pt x="1537811" y="690753"/>
                </a:cubicBezTo>
                <a:cubicBezTo>
                  <a:pt x="1537144" y="685038"/>
                  <a:pt x="1536763" y="681418"/>
                  <a:pt x="1536287" y="676751"/>
                </a:cubicBezTo>
                <a:cubicBezTo>
                  <a:pt x="1528572" y="676751"/>
                  <a:pt x="1520952" y="675608"/>
                  <a:pt x="1513808" y="677227"/>
                </a:cubicBezTo>
                <a:cubicBezTo>
                  <a:pt x="1510093" y="678084"/>
                  <a:pt x="1507522" y="683609"/>
                  <a:pt x="1504569" y="686943"/>
                </a:cubicBezTo>
                <a:lnTo>
                  <a:pt x="1504569" y="663606"/>
                </a:lnTo>
                <a:lnTo>
                  <a:pt x="1697545" y="663606"/>
                </a:lnTo>
                <a:lnTo>
                  <a:pt x="1697545" y="646747"/>
                </a:lnTo>
                <a:cubicBezTo>
                  <a:pt x="1698117" y="646747"/>
                  <a:pt x="1698593" y="646747"/>
                  <a:pt x="1699165" y="646747"/>
                </a:cubicBezTo>
                <a:lnTo>
                  <a:pt x="1699165" y="663321"/>
                </a:lnTo>
                <a:lnTo>
                  <a:pt x="2139315" y="663321"/>
                </a:lnTo>
                <a:cubicBezTo>
                  <a:pt x="2131981" y="680085"/>
                  <a:pt x="2117598" y="682752"/>
                  <a:pt x="2104834" y="689705"/>
                </a:cubicBezTo>
                <a:cubicBezTo>
                  <a:pt x="2103692" y="685228"/>
                  <a:pt x="2103025" y="682561"/>
                  <a:pt x="2102167" y="679418"/>
                </a:cubicBezTo>
                <a:cubicBezTo>
                  <a:pt x="2096452" y="680370"/>
                  <a:pt x="2090928" y="681037"/>
                  <a:pt x="2085499" y="682371"/>
                </a:cubicBezTo>
                <a:cubicBezTo>
                  <a:pt x="2084832" y="682561"/>
                  <a:pt x="2084451" y="687800"/>
                  <a:pt x="2084927" y="687990"/>
                </a:cubicBezTo>
                <a:lnTo>
                  <a:pt x="2086345" y="688371"/>
                </a:lnTo>
                <a:lnTo>
                  <a:pt x="2067211" y="688371"/>
                </a:lnTo>
                <a:cubicBezTo>
                  <a:pt x="2037112" y="688657"/>
                  <a:pt x="2007013" y="688943"/>
                  <a:pt x="1977009" y="689324"/>
                </a:cubicBezTo>
                <a:cubicBezTo>
                  <a:pt x="1965579" y="689514"/>
                  <a:pt x="1954149" y="689324"/>
                  <a:pt x="1942814" y="690562"/>
                </a:cubicBezTo>
                <a:cubicBezTo>
                  <a:pt x="1935385" y="691419"/>
                  <a:pt x="1931575" y="690372"/>
                  <a:pt x="1931670" y="682180"/>
                </a:cubicBezTo>
                <a:cubicBezTo>
                  <a:pt x="1931670" y="680085"/>
                  <a:pt x="1929765" y="677989"/>
                  <a:pt x="1925860" y="675703"/>
                </a:cubicBezTo>
                <a:cubicBezTo>
                  <a:pt x="1924621" y="680466"/>
                  <a:pt x="1923479" y="685228"/>
                  <a:pt x="1921573" y="692848"/>
                </a:cubicBezTo>
                <a:cubicBezTo>
                  <a:pt x="1915573" y="685895"/>
                  <a:pt x="1910334" y="679799"/>
                  <a:pt x="1903857" y="672274"/>
                </a:cubicBezTo>
                <a:cubicBezTo>
                  <a:pt x="1900618" y="677894"/>
                  <a:pt x="1898237" y="684085"/>
                  <a:pt x="1893951" y="688371"/>
                </a:cubicBezTo>
                <a:cubicBezTo>
                  <a:pt x="1891189" y="691134"/>
                  <a:pt x="1885474" y="690848"/>
                  <a:pt x="1881187" y="691896"/>
                </a:cubicBezTo>
                <a:cubicBezTo>
                  <a:pt x="1876425" y="674655"/>
                  <a:pt x="1876520" y="674941"/>
                  <a:pt x="1858232" y="678275"/>
                </a:cubicBezTo>
                <a:cubicBezTo>
                  <a:pt x="1853565" y="679132"/>
                  <a:pt x="1848326" y="676751"/>
                  <a:pt x="1843373" y="676846"/>
                </a:cubicBezTo>
                <a:cubicBezTo>
                  <a:pt x="1835753" y="677037"/>
                  <a:pt x="1827943" y="677227"/>
                  <a:pt x="1820608" y="679037"/>
                </a:cubicBezTo>
                <a:cubicBezTo>
                  <a:pt x="1815846" y="680180"/>
                  <a:pt x="1811845" y="684276"/>
                  <a:pt x="1807559" y="687038"/>
                </a:cubicBezTo>
                <a:cubicBezTo>
                  <a:pt x="1808035" y="688086"/>
                  <a:pt x="1808512" y="689133"/>
                  <a:pt x="1808988" y="690276"/>
                </a:cubicBezTo>
                <a:lnTo>
                  <a:pt x="1700308" y="690276"/>
                </a:lnTo>
                <a:cubicBezTo>
                  <a:pt x="1697831" y="703707"/>
                  <a:pt x="1700022" y="706850"/>
                  <a:pt x="1711928" y="706850"/>
                </a:cubicBezTo>
                <a:cubicBezTo>
                  <a:pt x="1879187" y="706564"/>
                  <a:pt x="2046446" y="706564"/>
                  <a:pt x="2213705" y="705707"/>
                </a:cubicBezTo>
                <a:cubicBezTo>
                  <a:pt x="2307526" y="705231"/>
                  <a:pt x="2401443" y="703611"/>
                  <a:pt x="2495264" y="702087"/>
                </a:cubicBezTo>
                <a:cubicBezTo>
                  <a:pt x="2563749" y="700944"/>
                  <a:pt x="2632234" y="699325"/>
                  <a:pt x="2700718" y="697611"/>
                </a:cubicBezTo>
                <a:cubicBezTo>
                  <a:pt x="2711577" y="697325"/>
                  <a:pt x="2722340" y="695801"/>
                  <a:pt x="2734151" y="694753"/>
                </a:cubicBezTo>
                <a:lnTo>
                  <a:pt x="2734151" y="651033"/>
                </a:lnTo>
                <a:lnTo>
                  <a:pt x="2616994" y="651033"/>
                </a:lnTo>
                <a:cubicBezTo>
                  <a:pt x="2616994" y="649890"/>
                  <a:pt x="2616994" y="648843"/>
                  <a:pt x="2616994" y="647700"/>
                </a:cubicBezTo>
                <a:cubicBezTo>
                  <a:pt x="2650808" y="647700"/>
                  <a:pt x="2684526" y="647795"/>
                  <a:pt x="2718340" y="647700"/>
                </a:cubicBezTo>
                <a:cubicBezTo>
                  <a:pt x="2729103" y="647700"/>
                  <a:pt x="2739866" y="646652"/>
                  <a:pt x="2753011" y="645985"/>
                </a:cubicBezTo>
                <a:close/>
                <a:moveTo>
                  <a:pt x="3045333" y="644843"/>
                </a:moveTo>
                <a:lnTo>
                  <a:pt x="3045333" y="663036"/>
                </a:lnTo>
                <a:cubicBezTo>
                  <a:pt x="3025616" y="670275"/>
                  <a:pt x="3012853" y="662178"/>
                  <a:pt x="3009138" y="647320"/>
                </a:cubicBezTo>
                <a:cubicBezTo>
                  <a:pt x="3021140" y="646462"/>
                  <a:pt x="3033046" y="645700"/>
                  <a:pt x="3045333" y="644843"/>
                </a:cubicBezTo>
                <a:close/>
                <a:moveTo>
                  <a:pt x="2759011" y="640842"/>
                </a:moveTo>
                <a:cubicBezTo>
                  <a:pt x="2762536" y="642175"/>
                  <a:pt x="2765869" y="643890"/>
                  <a:pt x="2769489" y="644842"/>
                </a:cubicBezTo>
                <a:cubicBezTo>
                  <a:pt x="2773490" y="645890"/>
                  <a:pt x="2777681" y="646938"/>
                  <a:pt x="2781776" y="646747"/>
                </a:cubicBezTo>
                <a:cubicBezTo>
                  <a:pt x="2816638" y="645700"/>
                  <a:pt x="2851594" y="644366"/>
                  <a:pt x="2886456" y="643033"/>
                </a:cubicBezTo>
                <a:cubicBezTo>
                  <a:pt x="2886551" y="644747"/>
                  <a:pt x="2886742" y="646557"/>
                  <a:pt x="2886837" y="648271"/>
                </a:cubicBezTo>
                <a:lnTo>
                  <a:pt x="2886932" y="648462"/>
                </a:lnTo>
                <a:cubicBezTo>
                  <a:pt x="2874074" y="648462"/>
                  <a:pt x="2861215" y="648271"/>
                  <a:pt x="2848451" y="648462"/>
                </a:cubicBezTo>
                <a:cubicBezTo>
                  <a:pt x="2823782" y="648938"/>
                  <a:pt x="2799207" y="650081"/>
                  <a:pt x="2774537" y="650081"/>
                </a:cubicBezTo>
                <a:cubicBezTo>
                  <a:pt x="2768917" y="650081"/>
                  <a:pt x="2763298" y="646747"/>
                  <a:pt x="2757678" y="644938"/>
                </a:cubicBezTo>
                <a:cubicBezTo>
                  <a:pt x="2758154" y="643604"/>
                  <a:pt x="2758535" y="642175"/>
                  <a:pt x="2759011" y="640842"/>
                </a:cubicBezTo>
                <a:close/>
                <a:moveTo>
                  <a:pt x="1579436" y="634460"/>
                </a:moveTo>
                <a:lnTo>
                  <a:pt x="1579531" y="634460"/>
                </a:lnTo>
                <a:lnTo>
                  <a:pt x="1579178" y="634492"/>
                </a:lnTo>
                <a:close/>
                <a:moveTo>
                  <a:pt x="2069401" y="633127"/>
                </a:moveTo>
                <a:cubicBezTo>
                  <a:pt x="2069401" y="633127"/>
                  <a:pt x="2069687" y="633318"/>
                  <a:pt x="2069687" y="633318"/>
                </a:cubicBezTo>
                <a:cubicBezTo>
                  <a:pt x="2069592" y="633889"/>
                  <a:pt x="2069592" y="634365"/>
                  <a:pt x="2069592" y="634937"/>
                </a:cubicBezTo>
                <a:cubicBezTo>
                  <a:pt x="2069496" y="634365"/>
                  <a:pt x="2069401" y="633699"/>
                  <a:pt x="2069401" y="633127"/>
                </a:cubicBezTo>
                <a:close/>
                <a:moveTo>
                  <a:pt x="889539" y="630269"/>
                </a:moveTo>
                <a:cubicBezTo>
                  <a:pt x="897159" y="642651"/>
                  <a:pt x="889920" y="661320"/>
                  <a:pt x="907922" y="669226"/>
                </a:cubicBezTo>
                <a:cubicBezTo>
                  <a:pt x="903446" y="677132"/>
                  <a:pt x="895445" y="672274"/>
                  <a:pt x="890015" y="674751"/>
                </a:cubicBezTo>
                <a:cubicBezTo>
                  <a:pt x="884872" y="677132"/>
                  <a:pt x="880490" y="681323"/>
                  <a:pt x="873918" y="686086"/>
                </a:cubicBezTo>
                <a:lnTo>
                  <a:pt x="873918" y="674751"/>
                </a:lnTo>
                <a:cubicBezTo>
                  <a:pt x="879062" y="674179"/>
                  <a:pt x="884015" y="673513"/>
                  <a:pt x="888968" y="672941"/>
                </a:cubicBezTo>
                <a:cubicBezTo>
                  <a:pt x="888968" y="671798"/>
                  <a:pt x="888968" y="670750"/>
                  <a:pt x="888968" y="669607"/>
                </a:cubicBezTo>
                <a:cubicBezTo>
                  <a:pt x="883538" y="669036"/>
                  <a:pt x="878205" y="668083"/>
                  <a:pt x="872775" y="668083"/>
                </a:cubicBezTo>
                <a:cubicBezTo>
                  <a:pt x="854963" y="668083"/>
                  <a:pt x="837152" y="668464"/>
                  <a:pt x="819435" y="668464"/>
                </a:cubicBezTo>
                <a:cubicBezTo>
                  <a:pt x="817530" y="668464"/>
                  <a:pt x="815530" y="666750"/>
                  <a:pt x="812482" y="665321"/>
                </a:cubicBezTo>
                <a:lnTo>
                  <a:pt x="812577" y="665130"/>
                </a:lnTo>
                <a:cubicBezTo>
                  <a:pt x="836866" y="665130"/>
                  <a:pt x="858964" y="665226"/>
                  <a:pt x="880967" y="665130"/>
                </a:cubicBezTo>
                <a:cubicBezTo>
                  <a:pt x="888015" y="665130"/>
                  <a:pt x="888682" y="661606"/>
                  <a:pt x="884205" y="656653"/>
                </a:cubicBezTo>
                <a:cubicBezTo>
                  <a:pt x="894683" y="652176"/>
                  <a:pt x="887825" y="644366"/>
                  <a:pt x="887825" y="637889"/>
                </a:cubicBezTo>
                <a:cubicBezTo>
                  <a:pt x="887825" y="635413"/>
                  <a:pt x="888111" y="632936"/>
                  <a:pt x="889539" y="630269"/>
                </a:cubicBezTo>
                <a:close/>
                <a:moveTo>
                  <a:pt x="1276350" y="627581"/>
                </a:moveTo>
                <a:lnTo>
                  <a:pt x="1276541" y="629222"/>
                </a:lnTo>
                <a:cubicBezTo>
                  <a:pt x="1276541" y="629222"/>
                  <a:pt x="1276350" y="629412"/>
                  <a:pt x="1276350" y="629412"/>
                </a:cubicBezTo>
                <a:close/>
                <a:moveTo>
                  <a:pt x="2073211" y="626174"/>
                </a:moveTo>
                <a:cubicBezTo>
                  <a:pt x="2073211" y="626174"/>
                  <a:pt x="2073402" y="626269"/>
                  <a:pt x="2073402" y="626269"/>
                </a:cubicBezTo>
                <a:lnTo>
                  <a:pt x="2072843" y="632240"/>
                </a:lnTo>
                <a:lnTo>
                  <a:pt x="2072926" y="632365"/>
                </a:lnTo>
                <a:cubicBezTo>
                  <a:pt x="2071878" y="632651"/>
                  <a:pt x="2070830" y="633032"/>
                  <a:pt x="2069783" y="633317"/>
                </a:cubicBezTo>
                <a:lnTo>
                  <a:pt x="2069497" y="633127"/>
                </a:lnTo>
                <a:lnTo>
                  <a:pt x="2072657" y="632105"/>
                </a:lnTo>
                <a:lnTo>
                  <a:pt x="2072640" y="632079"/>
                </a:lnTo>
                <a:cubicBezTo>
                  <a:pt x="2072831" y="630174"/>
                  <a:pt x="2073021" y="628174"/>
                  <a:pt x="2073211" y="626174"/>
                </a:cubicBezTo>
                <a:close/>
                <a:moveTo>
                  <a:pt x="2291239" y="625030"/>
                </a:moveTo>
                <a:cubicBezTo>
                  <a:pt x="2293715" y="629793"/>
                  <a:pt x="2296192" y="634555"/>
                  <a:pt x="2300002" y="641699"/>
                </a:cubicBezTo>
                <a:lnTo>
                  <a:pt x="2299906" y="641699"/>
                </a:lnTo>
                <a:lnTo>
                  <a:pt x="2282571" y="641699"/>
                </a:lnTo>
                <a:cubicBezTo>
                  <a:pt x="2286000" y="635031"/>
                  <a:pt x="2288572" y="629983"/>
                  <a:pt x="2291239" y="625030"/>
                </a:cubicBezTo>
                <a:close/>
                <a:moveTo>
                  <a:pt x="1313974" y="624840"/>
                </a:moveTo>
                <a:lnTo>
                  <a:pt x="1314340" y="625115"/>
                </a:lnTo>
                <a:lnTo>
                  <a:pt x="1314355" y="625030"/>
                </a:lnTo>
                <a:lnTo>
                  <a:pt x="1314450" y="625126"/>
                </a:lnTo>
                <a:lnTo>
                  <a:pt x="1314297" y="625357"/>
                </a:lnTo>
                <a:lnTo>
                  <a:pt x="1314334" y="625147"/>
                </a:lnTo>
                <a:lnTo>
                  <a:pt x="1314165" y="625316"/>
                </a:lnTo>
                <a:close/>
                <a:moveTo>
                  <a:pt x="2320481" y="624649"/>
                </a:moveTo>
                <a:cubicBezTo>
                  <a:pt x="2322100" y="629697"/>
                  <a:pt x="2323815" y="634650"/>
                  <a:pt x="2326005" y="641508"/>
                </a:cubicBezTo>
                <a:lnTo>
                  <a:pt x="2313242" y="641508"/>
                </a:lnTo>
                <a:cubicBezTo>
                  <a:pt x="2313528" y="636651"/>
                  <a:pt x="2313337" y="631793"/>
                  <a:pt x="2314290" y="627221"/>
                </a:cubicBezTo>
                <a:cubicBezTo>
                  <a:pt x="2314575" y="625982"/>
                  <a:pt x="2318290" y="625506"/>
                  <a:pt x="2320481" y="624649"/>
                </a:cubicBezTo>
                <a:close/>
                <a:moveTo>
                  <a:pt x="1800130" y="624554"/>
                </a:moveTo>
                <a:cubicBezTo>
                  <a:pt x="1802225" y="629602"/>
                  <a:pt x="1804321" y="634651"/>
                  <a:pt x="1806893" y="641032"/>
                </a:cubicBezTo>
                <a:lnTo>
                  <a:pt x="1790319" y="641032"/>
                </a:lnTo>
                <a:cubicBezTo>
                  <a:pt x="1794510" y="633984"/>
                  <a:pt x="1797368" y="629317"/>
                  <a:pt x="1800130" y="624554"/>
                </a:cubicBezTo>
                <a:close/>
                <a:moveTo>
                  <a:pt x="1650682" y="624554"/>
                </a:moveTo>
                <a:cubicBezTo>
                  <a:pt x="1651921" y="629412"/>
                  <a:pt x="1653159" y="634270"/>
                  <a:pt x="1654778" y="640461"/>
                </a:cubicBezTo>
                <a:lnTo>
                  <a:pt x="1654683" y="640366"/>
                </a:lnTo>
                <a:lnTo>
                  <a:pt x="1643253" y="640366"/>
                </a:lnTo>
                <a:cubicBezTo>
                  <a:pt x="1643253" y="635889"/>
                  <a:pt x="1642491" y="631603"/>
                  <a:pt x="1643634" y="627888"/>
                </a:cubicBezTo>
                <a:cubicBezTo>
                  <a:pt x="1644110" y="626269"/>
                  <a:pt x="1648206" y="625602"/>
                  <a:pt x="1650682" y="624554"/>
                </a:cubicBezTo>
                <a:close/>
                <a:moveTo>
                  <a:pt x="2344959" y="623697"/>
                </a:moveTo>
                <a:cubicBezTo>
                  <a:pt x="2347626" y="628650"/>
                  <a:pt x="2350293" y="633508"/>
                  <a:pt x="2354294" y="640937"/>
                </a:cubicBezTo>
                <a:lnTo>
                  <a:pt x="2337244" y="640937"/>
                </a:lnTo>
                <a:cubicBezTo>
                  <a:pt x="2340292" y="634174"/>
                  <a:pt x="2342673" y="628936"/>
                  <a:pt x="2344959" y="623697"/>
                </a:cubicBezTo>
                <a:close/>
                <a:moveTo>
                  <a:pt x="1605914" y="623507"/>
                </a:moveTo>
                <a:cubicBezTo>
                  <a:pt x="1608296" y="628270"/>
                  <a:pt x="1610772" y="633032"/>
                  <a:pt x="1614106" y="639699"/>
                </a:cubicBezTo>
                <a:lnTo>
                  <a:pt x="1598580" y="639699"/>
                </a:lnTo>
                <a:cubicBezTo>
                  <a:pt x="1601628" y="632937"/>
                  <a:pt x="1603819" y="628270"/>
                  <a:pt x="1605914" y="623507"/>
                </a:cubicBezTo>
                <a:close/>
                <a:moveTo>
                  <a:pt x="2372201" y="623030"/>
                </a:moveTo>
                <a:cubicBezTo>
                  <a:pt x="2374487" y="628364"/>
                  <a:pt x="2376773" y="633698"/>
                  <a:pt x="2379726" y="640365"/>
                </a:cubicBezTo>
                <a:lnTo>
                  <a:pt x="2364867" y="640365"/>
                </a:lnTo>
                <a:cubicBezTo>
                  <a:pt x="2367725" y="633603"/>
                  <a:pt x="2370010" y="628269"/>
                  <a:pt x="2372201" y="623030"/>
                </a:cubicBezTo>
                <a:close/>
                <a:moveTo>
                  <a:pt x="2428875" y="622649"/>
                </a:moveTo>
                <a:cubicBezTo>
                  <a:pt x="2430113" y="627888"/>
                  <a:pt x="2431351" y="633126"/>
                  <a:pt x="2432970" y="639794"/>
                </a:cubicBezTo>
                <a:lnTo>
                  <a:pt x="2421064" y="639794"/>
                </a:lnTo>
                <a:cubicBezTo>
                  <a:pt x="2421540" y="634651"/>
                  <a:pt x="2421635" y="629793"/>
                  <a:pt x="2422779" y="625126"/>
                </a:cubicBezTo>
                <a:cubicBezTo>
                  <a:pt x="2423064" y="623887"/>
                  <a:pt x="2426779" y="623411"/>
                  <a:pt x="2428875" y="622649"/>
                </a:cubicBezTo>
                <a:close/>
                <a:moveTo>
                  <a:pt x="2400110" y="622554"/>
                </a:moveTo>
                <a:cubicBezTo>
                  <a:pt x="2402682" y="627698"/>
                  <a:pt x="2405253" y="632841"/>
                  <a:pt x="2408968" y="640080"/>
                </a:cubicBezTo>
                <a:lnTo>
                  <a:pt x="2392109" y="640080"/>
                </a:lnTo>
                <a:cubicBezTo>
                  <a:pt x="2395252" y="633222"/>
                  <a:pt x="2397634" y="627888"/>
                  <a:pt x="2400110" y="622554"/>
                </a:cubicBezTo>
                <a:close/>
                <a:moveTo>
                  <a:pt x="2078069" y="619506"/>
                </a:moveTo>
                <a:lnTo>
                  <a:pt x="2078259" y="619792"/>
                </a:lnTo>
                <a:cubicBezTo>
                  <a:pt x="2076640" y="621983"/>
                  <a:pt x="2075021" y="624078"/>
                  <a:pt x="2073402" y="626269"/>
                </a:cubicBezTo>
                <a:lnTo>
                  <a:pt x="2073402" y="626078"/>
                </a:lnTo>
                <a:lnTo>
                  <a:pt x="2073211" y="626078"/>
                </a:lnTo>
                <a:cubicBezTo>
                  <a:pt x="2074830" y="623887"/>
                  <a:pt x="2076450" y="621697"/>
                  <a:pt x="2078069" y="619506"/>
                </a:cubicBezTo>
                <a:close/>
                <a:moveTo>
                  <a:pt x="2078069" y="619506"/>
                </a:moveTo>
                <a:lnTo>
                  <a:pt x="2078545" y="619679"/>
                </a:lnTo>
                <a:lnTo>
                  <a:pt x="2078260" y="619887"/>
                </a:lnTo>
                <a:lnTo>
                  <a:pt x="2078260" y="619696"/>
                </a:lnTo>
                <a:cubicBezTo>
                  <a:pt x="2078260" y="619696"/>
                  <a:pt x="2078069" y="619506"/>
                  <a:pt x="2078069" y="619506"/>
                </a:cubicBezTo>
                <a:close/>
                <a:moveTo>
                  <a:pt x="1760029" y="618839"/>
                </a:moveTo>
                <a:lnTo>
                  <a:pt x="1759934" y="619315"/>
                </a:lnTo>
                <a:lnTo>
                  <a:pt x="1759458" y="618934"/>
                </a:lnTo>
                <a:close/>
                <a:moveTo>
                  <a:pt x="1742122" y="618553"/>
                </a:moveTo>
                <a:cubicBezTo>
                  <a:pt x="1748694" y="623316"/>
                  <a:pt x="1749647" y="637317"/>
                  <a:pt x="1744694" y="644747"/>
                </a:cubicBezTo>
                <a:cubicBezTo>
                  <a:pt x="1743837" y="635984"/>
                  <a:pt x="1742979" y="627792"/>
                  <a:pt x="1742122" y="618553"/>
                </a:cubicBezTo>
                <a:close/>
                <a:moveTo>
                  <a:pt x="2080472" y="618271"/>
                </a:moveTo>
                <a:lnTo>
                  <a:pt x="2080165" y="620268"/>
                </a:lnTo>
                <a:lnTo>
                  <a:pt x="2078545" y="619679"/>
                </a:lnTo>
                <a:close/>
                <a:moveTo>
                  <a:pt x="1877982" y="618078"/>
                </a:moveTo>
                <a:lnTo>
                  <a:pt x="1882982" y="618078"/>
                </a:lnTo>
                <a:lnTo>
                  <a:pt x="1882997" y="618173"/>
                </a:lnTo>
                <a:cubicBezTo>
                  <a:pt x="1881377" y="618363"/>
                  <a:pt x="1879758" y="618649"/>
                  <a:pt x="1878139" y="618935"/>
                </a:cubicBezTo>
                <a:lnTo>
                  <a:pt x="1878139" y="619030"/>
                </a:lnTo>
                <a:close/>
                <a:moveTo>
                  <a:pt x="1843091" y="618078"/>
                </a:moveTo>
                <a:lnTo>
                  <a:pt x="1856208" y="618078"/>
                </a:lnTo>
                <a:lnTo>
                  <a:pt x="1855839" y="618959"/>
                </a:lnTo>
                <a:close/>
                <a:moveTo>
                  <a:pt x="1840427" y="617894"/>
                </a:moveTo>
                <a:lnTo>
                  <a:pt x="1843091" y="618078"/>
                </a:lnTo>
                <a:lnTo>
                  <a:pt x="1840610" y="618078"/>
                </a:lnTo>
                <a:close/>
                <a:moveTo>
                  <a:pt x="1840325" y="617887"/>
                </a:moveTo>
                <a:lnTo>
                  <a:pt x="1840420" y="617887"/>
                </a:lnTo>
                <a:lnTo>
                  <a:pt x="1840427" y="617894"/>
                </a:lnTo>
                <a:close/>
                <a:moveTo>
                  <a:pt x="2080545" y="617791"/>
                </a:moveTo>
                <a:lnTo>
                  <a:pt x="2080736" y="618077"/>
                </a:lnTo>
                <a:lnTo>
                  <a:pt x="2080472" y="618271"/>
                </a:lnTo>
                <a:close/>
                <a:moveTo>
                  <a:pt x="2917222" y="615315"/>
                </a:moveTo>
                <a:cubicBezTo>
                  <a:pt x="2919127" y="616077"/>
                  <a:pt x="2922366" y="616553"/>
                  <a:pt x="2922556" y="617601"/>
                </a:cubicBezTo>
                <a:cubicBezTo>
                  <a:pt x="2924175" y="625697"/>
                  <a:pt x="2930748" y="623602"/>
                  <a:pt x="2935415" y="623697"/>
                </a:cubicBezTo>
                <a:cubicBezTo>
                  <a:pt x="2967419" y="623983"/>
                  <a:pt x="2999518" y="623887"/>
                  <a:pt x="3031903" y="623887"/>
                </a:cubicBezTo>
                <a:cubicBezTo>
                  <a:pt x="3021902" y="635603"/>
                  <a:pt x="3021902" y="635222"/>
                  <a:pt x="3004947" y="635032"/>
                </a:cubicBezTo>
                <a:cubicBezTo>
                  <a:pt x="2980468" y="634651"/>
                  <a:pt x="2955989" y="635032"/>
                  <a:pt x="2931510" y="634936"/>
                </a:cubicBezTo>
                <a:cubicBezTo>
                  <a:pt x="2914746" y="634841"/>
                  <a:pt x="2913222" y="632555"/>
                  <a:pt x="2917127" y="615410"/>
                </a:cubicBezTo>
                <a:close/>
                <a:moveTo>
                  <a:pt x="2084641" y="610838"/>
                </a:moveTo>
                <a:cubicBezTo>
                  <a:pt x="2084641" y="610838"/>
                  <a:pt x="2084831" y="611124"/>
                  <a:pt x="2084831" y="611124"/>
                </a:cubicBezTo>
                <a:cubicBezTo>
                  <a:pt x="2084451" y="612934"/>
                  <a:pt x="2084070" y="614838"/>
                  <a:pt x="2083689" y="616743"/>
                </a:cubicBezTo>
                <a:lnTo>
                  <a:pt x="2083614" y="616631"/>
                </a:lnTo>
                <a:lnTo>
                  <a:pt x="2083689" y="616744"/>
                </a:lnTo>
                <a:cubicBezTo>
                  <a:pt x="2082737" y="617220"/>
                  <a:pt x="2081689" y="617601"/>
                  <a:pt x="2080737" y="618077"/>
                </a:cubicBezTo>
                <a:cubicBezTo>
                  <a:pt x="2080737" y="618077"/>
                  <a:pt x="2080546" y="617791"/>
                  <a:pt x="2080546" y="617791"/>
                </a:cubicBezTo>
                <a:lnTo>
                  <a:pt x="2083498" y="616458"/>
                </a:lnTo>
                <a:lnTo>
                  <a:pt x="2083498" y="616458"/>
                </a:lnTo>
                <a:cubicBezTo>
                  <a:pt x="2083879" y="614553"/>
                  <a:pt x="2084260" y="612743"/>
                  <a:pt x="2084641" y="610838"/>
                </a:cubicBezTo>
                <a:close/>
                <a:moveTo>
                  <a:pt x="2087986" y="609950"/>
                </a:moveTo>
                <a:lnTo>
                  <a:pt x="2088071" y="610076"/>
                </a:lnTo>
                <a:lnTo>
                  <a:pt x="2087975" y="609981"/>
                </a:lnTo>
                <a:close/>
                <a:moveTo>
                  <a:pt x="2331339" y="609695"/>
                </a:moveTo>
                <a:cubicBezTo>
                  <a:pt x="2331625" y="609695"/>
                  <a:pt x="2331910" y="609695"/>
                  <a:pt x="2332196" y="609695"/>
                </a:cubicBezTo>
                <a:lnTo>
                  <a:pt x="2332196" y="613791"/>
                </a:lnTo>
                <a:cubicBezTo>
                  <a:pt x="2332196" y="613791"/>
                  <a:pt x="2331815" y="613791"/>
                  <a:pt x="2331625" y="613791"/>
                </a:cubicBezTo>
                <a:cubicBezTo>
                  <a:pt x="2331625" y="612457"/>
                  <a:pt x="2331434" y="611124"/>
                  <a:pt x="2331339" y="609695"/>
                </a:cubicBezTo>
                <a:close/>
                <a:moveTo>
                  <a:pt x="2087785" y="609600"/>
                </a:moveTo>
                <a:lnTo>
                  <a:pt x="2087903" y="609778"/>
                </a:lnTo>
                <a:lnTo>
                  <a:pt x="2088085" y="609674"/>
                </a:lnTo>
                <a:lnTo>
                  <a:pt x="2087986" y="609950"/>
                </a:lnTo>
                <a:lnTo>
                  <a:pt x="2087950" y="609896"/>
                </a:lnTo>
                <a:lnTo>
                  <a:pt x="2084928" y="611029"/>
                </a:lnTo>
                <a:cubicBezTo>
                  <a:pt x="2084928" y="611124"/>
                  <a:pt x="2084737" y="610838"/>
                  <a:pt x="2084737" y="610838"/>
                </a:cubicBezTo>
                <a:cubicBezTo>
                  <a:pt x="2085785" y="610457"/>
                  <a:pt x="2086737" y="610076"/>
                  <a:pt x="2087785" y="609695"/>
                </a:cubicBezTo>
                <a:close/>
                <a:moveTo>
                  <a:pt x="2234327" y="609208"/>
                </a:moveTo>
                <a:cubicBezTo>
                  <a:pt x="2239899" y="608124"/>
                  <a:pt x="2245138" y="608410"/>
                  <a:pt x="2246376" y="610458"/>
                </a:cubicBezTo>
                <a:cubicBezTo>
                  <a:pt x="2246947" y="611410"/>
                  <a:pt x="2244566" y="615792"/>
                  <a:pt x="2243423" y="615887"/>
                </a:cubicBezTo>
                <a:cubicBezTo>
                  <a:pt x="2236374" y="616458"/>
                  <a:pt x="2229231" y="616173"/>
                  <a:pt x="2220277" y="616173"/>
                </a:cubicBezTo>
                <a:cubicBezTo>
                  <a:pt x="2222849" y="612744"/>
                  <a:pt x="2228755" y="610291"/>
                  <a:pt x="2234327" y="609208"/>
                </a:cubicBezTo>
                <a:close/>
                <a:moveTo>
                  <a:pt x="3044381" y="607695"/>
                </a:moveTo>
                <a:lnTo>
                  <a:pt x="3085814" y="607695"/>
                </a:lnTo>
                <a:lnTo>
                  <a:pt x="3085814" y="607790"/>
                </a:lnTo>
                <a:lnTo>
                  <a:pt x="3085814" y="629126"/>
                </a:lnTo>
                <a:lnTo>
                  <a:pt x="3102769" y="629126"/>
                </a:lnTo>
                <a:cubicBezTo>
                  <a:pt x="3102388" y="634174"/>
                  <a:pt x="3102102" y="638461"/>
                  <a:pt x="3101626" y="643795"/>
                </a:cubicBezTo>
                <a:cubicBezTo>
                  <a:pt x="3105055" y="644080"/>
                  <a:pt x="3109532" y="644557"/>
                  <a:pt x="3115628" y="645033"/>
                </a:cubicBezTo>
                <a:cubicBezTo>
                  <a:pt x="3115246" y="652177"/>
                  <a:pt x="3114770" y="659511"/>
                  <a:pt x="3114294" y="668084"/>
                </a:cubicBezTo>
                <a:lnTo>
                  <a:pt x="3121375" y="669430"/>
                </a:lnTo>
                <a:lnTo>
                  <a:pt x="3060192" y="670941"/>
                </a:lnTo>
                <a:cubicBezTo>
                  <a:pt x="3052572" y="670941"/>
                  <a:pt x="3046571" y="666655"/>
                  <a:pt x="3047048" y="657320"/>
                </a:cubicBezTo>
                <a:cubicBezTo>
                  <a:pt x="3047238" y="653415"/>
                  <a:pt x="3047048" y="649414"/>
                  <a:pt x="3047048" y="644938"/>
                </a:cubicBezTo>
                <a:cubicBezTo>
                  <a:pt x="3056668" y="644080"/>
                  <a:pt x="3065621" y="643318"/>
                  <a:pt x="3077813" y="642271"/>
                </a:cubicBezTo>
                <a:cubicBezTo>
                  <a:pt x="3074956" y="635318"/>
                  <a:pt x="3072860" y="629984"/>
                  <a:pt x="3070574" y="624840"/>
                </a:cubicBezTo>
                <a:cubicBezTo>
                  <a:pt x="3068765" y="620649"/>
                  <a:pt x="3066955" y="622268"/>
                  <a:pt x="3063145" y="623411"/>
                </a:cubicBezTo>
                <a:cubicBezTo>
                  <a:pt x="3056477" y="625316"/>
                  <a:pt x="3048762" y="623983"/>
                  <a:pt x="3042666" y="623983"/>
                </a:cubicBezTo>
                <a:cubicBezTo>
                  <a:pt x="3043237" y="618458"/>
                  <a:pt x="3043809" y="612934"/>
                  <a:pt x="3044381" y="607695"/>
                </a:cubicBezTo>
                <a:close/>
                <a:moveTo>
                  <a:pt x="2819781" y="607314"/>
                </a:moveTo>
                <a:lnTo>
                  <a:pt x="2819777" y="607410"/>
                </a:lnTo>
                <a:lnTo>
                  <a:pt x="2819686" y="607410"/>
                </a:lnTo>
                <a:close/>
                <a:moveTo>
                  <a:pt x="2088928" y="607314"/>
                </a:moveTo>
                <a:lnTo>
                  <a:pt x="2090452" y="608301"/>
                </a:lnTo>
                <a:lnTo>
                  <a:pt x="2090452" y="608266"/>
                </a:lnTo>
                <a:lnTo>
                  <a:pt x="2090589" y="608079"/>
                </a:lnTo>
                <a:lnTo>
                  <a:pt x="2090547" y="608362"/>
                </a:lnTo>
                <a:lnTo>
                  <a:pt x="2090452" y="608457"/>
                </a:lnTo>
                <a:lnTo>
                  <a:pt x="2090452" y="608321"/>
                </a:lnTo>
                <a:lnTo>
                  <a:pt x="2088085" y="609674"/>
                </a:lnTo>
                <a:close/>
                <a:moveTo>
                  <a:pt x="3030189" y="606620"/>
                </a:moveTo>
                <a:lnTo>
                  <a:pt x="3030189" y="607410"/>
                </a:lnTo>
                <a:lnTo>
                  <a:pt x="3021160" y="607410"/>
                </a:lnTo>
                <a:close/>
                <a:moveTo>
                  <a:pt x="2699957" y="605980"/>
                </a:moveTo>
                <a:lnTo>
                  <a:pt x="2721007" y="605980"/>
                </a:lnTo>
                <a:cubicBezTo>
                  <a:pt x="2721893" y="609854"/>
                  <a:pt x="2714883" y="613378"/>
                  <a:pt x="2699957" y="616553"/>
                </a:cubicBezTo>
                <a:close/>
                <a:moveTo>
                  <a:pt x="2736056" y="605314"/>
                </a:moveTo>
                <a:lnTo>
                  <a:pt x="2755106" y="605314"/>
                </a:lnTo>
                <a:cubicBezTo>
                  <a:pt x="2755392" y="606647"/>
                  <a:pt x="2755583" y="607886"/>
                  <a:pt x="2755868" y="609219"/>
                </a:cubicBezTo>
                <a:cubicBezTo>
                  <a:pt x="2751963" y="611696"/>
                  <a:pt x="2747963" y="614077"/>
                  <a:pt x="2743676" y="616744"/>
                </a:cubicBezTo>
                <a:cubicBezTo>
                  <a:pt x="2746438" y="621983"/>
                  <a:pt x="2753582" y="627412"/>
                  <a:pt x="2745486" y="635127"/>
                </a:cubicBezTo>
                <a:cubicBezTo>
                  <a:pt x="2745200" y="632460"/>
                  <a:pt x="2744819" y="629889"/>
                  <a:pt x="2744343" y="625983"/>
                </a:cubicBezTo>
                <a:cubicBezTo>
                  <a:pt x="2700052" y="636175"/>
                  <a:pt x="2656142" y="634937"/>
                  <a:pt x="2612517" y="627983"/>
                </a:cubicBezTo>
                <a:cubicBezTo>
                  <a:pt x="2612803" y="623697"/>
                  <a:pt x="2612993" y="620173"/>
                  <a:pt x="2613184" y="616649"/>
                </a:cubicBezTo>
                <a:cubicBezTo>
                  <a:pt x="2613660" y="632460"/>
                  <a:pt x="2625947" y="627031"/>
                  <a:pt x="2633377" y="627126"/>
                </a:cubicBezTo>
                <a:cubicBezTo>
                  <a:pt x="2663190" y="627603"/>
                  <a:pt x="2693003" y="627222"/>
                  <a:pt x="2722817" y="626841"/>
                </a:cubicBezTo>
                <a:cubicBezTo>
                  <a:pt x="2728436" y="626841"/>
                  <a:pt x="2734056" y="624745"/>
                  <a:pt x="2739581" y="623602"/>
                </a:cubicBezTo>
                <a:lnTo>
                  <a:pt x="2739771" y="623602"/>
                </a:lnTo>
                <a:cubicBezTo>
                  <a:pt x="2738342" y="616744"/>
                  <a:pt x="2737200" y="611029"/>
                  <a:pt x="2736056" y="605314"/>
                </a:cubicBezTo>
                <a:close/>
                <a:moveTo>
                  <a:pt x="1564576" y="604647"/>
                </a:moveTo>
                <a:cubicBezTo>
                  <a:pt x="1564576" y="604647"/>
                  <a:pt x="1564767" y="604647"/>
                  <a:pt x="1564767" y="604647"/>
                </a:cubicBezTo>
                <a:lnTo>
                  <a:pt x="1564767" y="618553"/>
                </a:lnTo>
                <a:cubicBezTo>
                  <a:pt x="1564767" y="618553"/>
                  <a:pt x="1564576" y="618553"/>
                  <a:pt x="1564576" y="618553"/>
                </a:cubicBezTo>
                <a:lnTo>
                  <a:pt x="1564576" y="618458"/>
                </a:lnTo>
                <a:close/>
                <a:moveTo>
                  <a:pt x="2091309" y="603218"/>
                </a:moveTo>
                <a:cubicBezTo>
                  <a:pt x="2092071" y="603504"/>
                  <a:pt x="2092833" y="603694"/>
                  <a:pt x="2093595" y="603980"/>
                </a:cubicBezTo>
                <a:lnTo>
                  <a:pt x="2090589" y="608079"/>
                </a:lnTo>
                <a:close/>
                <a:moveTo>
                  <a:pt x="1453325" y="600075"/>
                </a:moveTo>
                <a:lnTo>
                  <a:pt x="1453325" y="633889"/>
                </a:lnTo>
                <a:cubicBezTo>
                  <a:pt x="1474518" y="637413"/>
                  <a:pt x="1495568" y="639747"/>
                  <a:pt x="1516571" y="640104"/>
                </a:cubicBezTo>
                <a:lnTo>
                  <a:pt x="1579178" y="634492"/>
                </a:lnTo>
                <a:lnTo>
                  <a:pt x="1512951" y="642616"/>
                </a:lnTo>
                <a:cubicBezTo>
                  <a:pt x="1490758" y="642413"/>
                  <a:pt x="1468517" y="639794"/>
                  <a:pt x="1446181" y="636270"/>
                </a:cubicBezTo>
                <a:cubicBezTo>
                  <a:pt x="1458849" y="625507"/>
                  <a:pt x="1449515" y="612076"/>
                  <a:pt x="1453325" y="600075"/>
                </a:cubicBezTo>
                <a:close/>
                <a:moveTo>
                  <a:pt x="1276350" y="598742"/>
                </a:moveTo>
                <a:lnTo>
                  <a:pt x="1276350" y="627581"/>
                </a:lnTo>
                <a:lnTo>
                  <a:pt x="1273016" y="598933"/>
                </a:lnTo>
                <a:cubicBezTo>
                  <a:pt x="1274159" y="598933"/>
                  <a:pt x="1275207" y="598837"/>
                  <a:pt x="1276350" y="598742"/>
                </a:cubicBezTo>
                <a:close/>
                <a:moveTo>
                  <a:pt x="1306830" y="597122"/>
                </a:moveTo>
                <a:lnTo>
                  <a:pt x="1306830" y="616553"/>
                </a:lnTo>
                <a:lnTo>
                  <a:pt x="1342168" y="616553"/>
                </a:lnTo>
                <a:cubicBezTo>
                  <a:pt x="1341692" y="621030"/>
                  <a:pt x="1341311" y="625602"/>
                  <a:pt x="1340834" y="630174"/>
                </a:cubicBezTo>
                <a:cubicBezTo>
                  <a:pt x="1338167" y="611219"/>
                  <a:pt x="1323975" y="617887"/>
                  <a:pt x="1313784" y="617410"/>
                </a:cubicBezTo>
                <a:cubicBezTo>
                  <a:pt x="1311498" y="617315"/>
                  <a:pt x="1309116" y="620078"/>
                  <a:pt x="1306735" y="621601"/>
                </a:cubicBezTo>
                <a:cubicBezTo>
                  <a:pt x="1309212" y="622840"/>
                  <a:pt x="1311783" y="624173"/>
                  <a:pt x="1314260" y="625412"/>
                </a:cubicBezTo>
                <a:lnTo>
                  <a:pt x="1314297" y="625357"/>
                </a:lnTo>
                <a:lnTo>
                  <a:pt x="1312641" y="634651"/>
                </a:lnTo>
                <a:cubicBezTo>
                  <a:pt x="1349693" y="639604"/>
                  <a:pt x="1385412" y="642080"/>
                  <a:pt x="1419035" y="634937"/>
                </a:cubicBezTo>
                <a:cubicBezTo>
                  <a:pt x="1420463" y="622649"/>
                  <a:pt x="1421607" y="611886"/>
                  <a:pt x="1422940" y="600647"/>
                </a:cubicBezTo>
                <a:cubicBezTo>
                  <a:pt x="1425321" y="612362"/>
                  <a:pt x="1421321" y="625221"/>
                  <a:pt x="1429798" y="636080"/>
                </a:cubicBezTo>
                <a:cubicBezTo>
                  <a:pt x="1386554" y="646652"/>
                  <a:pt x="1342644" y="642271"/>
                  <a:pt x="1297020" y="635889"/>
                </a:cubicBezTo>
                <a:cubicBezTo>
                  <a:pt x="1298448" y="643414"/>
                  <a:pt x="1299687" y="649891"/>
                  <a:pt x="1301020" y="656939"/>
                </a:cubicBezTo>
                <a:lnTo>
                  <a:pt x="1420083" y="656939"/>
                </a:lnTo>
                <a:cubicBezTo>
                  <a:pt x="1420083" y="657797"/>
                  <a:pt x="1420083" y="658749"/>
                  <a:pt x="1420083" y="659606"/>
                </a:cubicBezTo>
                <a:lnTo>
                  <a:pt x="1297877" y="659606"/>
                </a:lnTo>
                <a:cubicBezTo>
                  <a:pt x="1297877" y="660368"/>
                  <a:pt x="1297877" y="661226"/>
                  <a:pt x="1297877" y="661987"/>
                </a:cubicBezTo>
                <a:lnTo>
                  <a:pt x="1419416" y="661987"/>
                </a:lnTo>
                <a:lnTo>
                  <a:pt x="1419416" y="688276"/>
                </a:lnTo>
                <a:cubicBezTo>
                  <a:pt x="1406176" y="688276"/>
                  <a:pt x="1393317" y="689705"/>
                  <a:pt x="1381030" y="687610"/>
                </a:cubicBezTo>
                <a:cubicBezTo>
                  <a:pt x="1375505" y="686657"/>
                  <a:pt x="1371219" y="678656"/>
                  <a:pt x="1364742" y="672274"/>
                </a:cubicBezTo>
                <a:cubicBezTo>
                  <a:pt x="1363504" y="677989"/>
                  <a:pt x="1362361" y="682752"/>
                  <a:pt x="1361218" y="687895"/>
                </a:cubicBezTo>
                <a:cubicBezTo>
                  <a:pt x="1344454" y="690562"/>
                  <a:pt x="1343502" y="690182"/>
                  <a:pt x="1340739" y="675132"/>
                </a:cubicBezTo>
                <a:cubicBezTo>
                  <a:pt x="1338072" y="680847"/>
                  <a:pt x="1336453" y="684276"/>
                  <a:pt x="1334548" y="688372"/>
                </a:cubicBezTo>
                <a:lnTo>
                  <a:pt x="1316450" y="688372"/>
                </a:lnTo>
                <a:cubicBezTo>
                  <a:pt x="1315974" y="685133"/>
                  <a:pt x="1315593" y="681799"/>
                  <a:pt x="1315022" y="678085"/>
                </a:cubicBezTo>
                <a:cubicBezTo>
                  <a:pt x="1313688" y="678275"/>
                  <a:pt x="1311974" y="678180"/>
                  <a:pt x="1311783" y="678656"/>
                </a:cubicBezTo>
                <a:cubicBezTo>
                  <a:pt x="1307116" y="691134"/>
                  <a:pt x="1296543" y="687705"/>
                  <a:pt x="1287399" y="687610"/>
                </a:cubicBezTo>
                <a:cubicBezTo>
                  <a:pt x="1249871" y="687324"/>
                  <a:pt x="1212342" y="687038"/>
                  <a:pt x="1174814" y="686657"/>
                </a:cubicBezTo>
                <a:cubicBezTo>
                  <a:pt x="1161765" y="686562"/>
                  <a:pt x="1148715" y="686086"/>
                  <a:pt x="1134523" y="685705"/>
                </a:cubicBezTo>
                <a:lnTo>
                  <a:pt x="1134523" y="660273"/>
                </a:lnTo>
                <a:lnTo>
                  <a:pt x="1172052" y="660273"/>
                </a:lnTo>
                <a:cubicBezTo>
                  <a:pt x="1168146" y="658082"/>
                  <a:pt x="1166718" y="657225"/>
                  <a:pt x="1165765" y="656749"/>
                </a:cubicBezTo>
                <a:cubicBezTo>
                  <a:pt x="1199293" y="656749"/>
                  <a:pt x="1233202" y="656463"/>
                  <a:pt x="1267016" y="656844"/>
                </a:cubicBezTo>
                <a:cubicBezTo>
                  <a:pt x="1285018" y="657035"/>
                  <a:pt x="1286542" y="655606"/>
                  <a:pt x="1282446" y="635318"/>
                </a:cubicBezTo>
                <a:cubicBezTo>
                  <a:pt x="1238631" y="646462"/>
                  <a:pt x="1194721" y="642080"/>
                  <a:pt x="1151192" y="635318"/>
                </a:cubicBezTo>
                <a:cubicBezTo>
                  <a:pt x="1150335" y="640651"/>
                  <a:pt x="1149573" y="645509"/>
                  <a:pt x="1148811" y="650462"/>
                </a:cubicBezTo>
                <a:cubicBezTo>
                  <a:pt x="1147668" y="650272"/>
                  <a:pt x="1146525" y="650081"/>
                  <a:pt x="1145381" y="649795"/>
                </a:cubicBezTo>
                <a:lnTo>
                  <a:pt x="1157574" y="602120"/>
                </a:lnTo>
                <a:lnTo>
                  <a:pt x="1157574" y="632746"/>
                </a:lnTo>
                <a:cubicBezTo>
                  <a:pt x="1195102" y="639032"/>
                  <a:pt x="1232059" y="641032"/>
                  <a:pt x="1269111" y="635032"/>
                </a:cubicBezTo>
                <a:cubicBezTo>
                  <a:pt x="1271874" y="634555"/>
                  <a:pt x="1274159" y="631222"/>
                  <a:pt x="1276731" y="629222"/>
                </a:cubicBezTo>
                <a:lnTo>
                  <a:pt x="1276541" y="629412"/>
                </a:lnTo>
                <a:cubicBezTo>
                  <a:pt x="1285399" y="630650"/>
                  <a:pt x="1294162" y="631889"/>
                  <a:pt x="1303116" y="633127"/>
                </a:cubicBezTo>
                <a:cubicBezTo>
                  <a:pt x="1304068" y="627983"/>
                  <a:pt x="1304830" y="623983"/>
                  <a:pt x="1305878" y="618839"/>
                </a:cubicBezTo>
                <a:cubicBezTo>
                  <a:pt x="1302354" y="618077"/>
                  <a:pt x="1299115" y="617315"/>
                  <a:pt x="1297686" y="617030"/>
                </a:cubicBezTo>
                <a:cubicBezTo>
                  <a:pt x="1299468" y="616775"/>
                  <a:pt x="1302515" y="610140"/>
                  <a:pt x="1306830" y="597122"/>
                </a:cubicBezTo>
                <a:close/>
                <a:moveTo>
                  <a:pt x="1009174" y="595979"/>
                </a:moveTo>
                <a:cubicBezTo>
                  <a:pt x="1009555" y="595979"/>
                  <a:pt x="1010031" y="595979"/>
                  <a:pt x="1010412" y="596074"/>
                </a:cubicBezTo>
                <a:cubicBezTo>
                  <a:pt x="1010697" y="601503"/>
                  <a:pt x="1010888" y="606837"/>
                  <a:pt x="1011174" y="612838"/>
                </a:cubicBezTo>
                <a:cubicBezTo>
                  <a:pt x="1013936" y="613410"/>
                  <a:pt x="1016603" y="613981"/>
                  <a:pt x="1019937" y="614648"/>
                </a:cubicBezTo>
                <a:cubicBezTo>
                  <a:pt x="1019651" y="620934"/>
                  <a:pt x="1019270" y="626840"/>
                  <a:pt x="1018984" y="632745"/>
                </a:cubicBezTo>
                <a:cubicBezTo>
                  <a:pt x="1056227" y="639603"/>
                  <a:pt x="1094994" y="640556"/>
                  <a:pt x="1133665" y="632460"/>
                </a:cubicBezTo>
                <a:cubicBezTo>
                  <a:pt x="1089660" y="644461"/>
                  <a:pt x="1045940" y="640747"/>
                  <a:pt x="1003268" y="633984"/>
                </a:cubicBezTo>
                <a:cubicBezTo>
                  <a:pt x="1005364" y="620553"/>
                  <a:pt x="1007268" y="608266"/>
                  <a:pt x="1009174" y="595979"/>
                </a:cubicBezTo>
                <a:close/>
                <a:moveTo>
                  <a:pt x="1157574" y="595122"/>
                </a:moveTo>
                <a:cubicBezTo>
                  <a:pt x="1158145" y="595313"/>
                  <a:pt x="1158621" y="595598"/>
                  <a:pt x="1159193" y="595789"/>
                </a:cubicBezTo>
                <a:lnTo>
                  <a:pt x="1157574" y="602120"/>
                </a:lnTo>
                <a:close/>
                <a:moveTo>
                  <a:pt x="2585180" y="593026"/>
                </a:moveTo>
                <a:cubicBezTo>
                  <a:pt x="2586228" y="593312"/>
                  <a:pt x="2587371" y="593502"/>
                  <a:pt x="2588419" y="593788"/>
                </a:cubicBezTo>
                <a:lnTo>
                  <a:pt x="2588419" y="618267"/>
                </a:lnTo>
                <a:cubicBezTo>
                  <a:pt x="2602516" y="622077"/>
                  <a:pt x="2594801" y="633888"/>
                  <a:pt x="2596420" y="642556"/>
                </a:cubicBezTo>
                <a:cubicBezTo>
                  <a:pt x="2595182" y="642842"/>
                  <a:pt x="2593943" y="643223"/>
                  <a:pt x="2592705" y="643509"/>
                </a:cubicBezTo>
                <a:cubicBezTo>
                  <a:pt x="2591848" y="639127"/>
                  <a:pt x="2590991" y="634746"/>
                  <a:pt x="2589848" y="629126"/>
                </a:cubicBezTo>
                <a:cubicBezTo>
                  <a:pt x="2546509" y="640270"/>
                  <a:pt x="2502408" y="635698"/>
                  <a:pt x="2457164" y="632555"/>
                </a:cubicBezTo>
                <a:cubicBezTo>
                  <a:pt x="2457545" y="636746"/>
                  <a:pt x="2458022" y="640937"/>
                  <a:pt x="2458212" y="645128"/>
                </a:cubicBezTo>
                <a:cubicBezTo>
                  <a:pt x="2458403" y="650843"/>
                  <a:pt x="2461355" y="651986"/>
                  <a:pt x="2466785" y="651986"/>
                </a:cubicBezTo>
                <a:cubicBezTo>
                  <a:pt x="2506123" y="651700"/>
                  <a:pt x="2545461" y="651795"/>
                  <a:pt x="2586514" y="651795"/>
                </a:cubicBezTo>
                <a:cubicBezTo>
                  <a:pt x="2582990" y="653224"/>
                  <a:pt x="2580894" y="654843"/>
                  <a:pt x="2578799" y="654843"/>
                </a:cubicBezTo>
                <a:cubicBezTo>
                  <a:pt x="2546985" y="655034"/>
                  <a:pt x="2515077" y="655224"/>
                  <a:pt x="2483263" y="655034"/>
                </a:cubicBezTo>
                <a:cubicBezTo>
                  <a:pt x="2470595" y="655034"/>
                  <a:pt x="2457927" y="653796"/>
                  <a:pt x="2446115" y="653224"/>
                </a:cubicBezTo>
                <a:cubicBezTo>
                  <a:pt x="2444972" y="646747"/>
                  <a:pt x="2444306" y="642937"/>
                  <a:pt x="2443734" y="639318"/>
                </a:cubicBezTo>
                <a:lnTo>
                  <a:pt x="2443639" y="639318"/>
                </a:lnTo>
                <a:cubicBezTo>
                  <a:pt x="2457831" y="628173"/>
                  <a:pt x="2459355" y="611695"/>
                  <a:pt x="2460879" y="594741"/>
                </a:cubicBezTo>
                <a:cubicBezTo>
                  <a:pt x="2462975" y="605790"/>
                  <a:pt x="2465070" y="616934"/>
                  <a:pt x="2467356" y="628840"/>
                </a:cubicBezTo>
                <a:cubicBezTo>
                  <a:pt x="2503170" y="634269"/>
                  <a:pt x="2538984" y="635889"/>
                  <a:pt x="2574703" y="628840"/>
                </a:cubicBezTo>
                <a:cubicBezTo>
                  <a:pt x="2583085" y="627126"/>
                  <a:pt x="2585276" y="619029"/>
                  <a:pt x="2584704" y="610171"/>
                </a:cubicBezTo>
                <a:lnTo>
                  <a:pt x="2502980" y="610171"/>
                </a:lnTo>
                <a:cubicBezTo>
                  <a:pt x="2502599" y="609123"/>
                  <a:pt x="2502218" y="607980"/>
                  <a:pt x="2501837" y="606933"/>
                </a:cubicBezTo>
                <a:cubicBezTo>
                  <a:pt x="2504789" y="605790"/>
                  <a:pt x="2507742" y="603789"/>
                  <a:pt x="2510790" y="603789"/>
                </a:cubicBezTo>
                <a:cubicBezTo>
                  <a:pt x="2531936" y="603504"/>
                  <a:pt x="2553081" y="603599"/>
                  <a:pt x="2574322" y="603599"/>
                </a:cubicBezTo>
                <a:cubicBezTo>
                  <a:pt x="2580989" y="603599"/>
                  <a:pt x="2587276" y="603218"/>
                  <a:pt x="2585180" y="593026"/>
                </a:cubicBezTo>
                <a:close/>
                <a:moveTo>
                  <a:pt x="1569910" y="592931"/>
                </a:moveTo>
                <a:cubicBezTo>
                  <a:pt x="1576959" y="593312"/>
                  <a:pt x="1584198" y="592740"/>
                  <a:pt x="1590865" y="594455"/>
                </a:cubicBezTo>
                <a:cubicBezTo>
                  <a:pt x="1593342" y="595122"/>
                  <a:pt x="1595723" y="600741"/>
                  <a:pt x="1596199" y="604361"/>
                </a:cubicBezTo>
                <a:cubicBezTo>
                  <a:pt x="1597914" y="619220"/>
                  <a:pt x="1598199" y="619601"/>
                  <a:pt x="1614297" y="616648"/>
                </a:cubicBezTo>
                <a:lnTo>
                  <a:pt x="1614297" y="595217"/>
                </a:lnTo>
                <a:cubicBezTo>
                  <a:pt x="1621250" y="594550"/>
                  <a:pt x="1627441" y="593883"/>
                  <a:pt x="1633727" y="593217"/>
                </a:cubicBezTo>
                <a:cubicBezTo>
                  <a:pt x="1633727" y="593693"/>
                  <a:pt x="1633918" y="594169"/>
                  <a:pt x="1633918" y="594550"/>
                </a:cubicBezTo>
                <a:cubicBezTo>
                  <a:pt x="1630584" y="594836"/>
                  <a:pt x="1627251" y="595122"/>
                  <a:pt x="1621250" y="595598"/>
                </a:cubicBezTo>
                <a:cubicBezTo>
                  <a:pt x="1622774" y="600932"/>
                  <a:pt x="1623441" y="605980"/>
                  <a:pt x="1625822" y="610076"/>
                </a:cubicBezTo>
                <a:cubicBezTo>
                  <a:pt x="1626965" y="611886"/>
                  <a:pt x="1633537" y="613124"/>
                  <a:pt x="1634299" y="612076"/>
                </a:cubicBezTo>
                <a:cubicBezTo>
                  <a:pt x="1637347" y="607980"/>
                  <a:pt x="1639157" y="602837"/>
                  <a:pt x="1641824" y="597217"/>
                </a:cubicBezTo>
                <a:cubicBezTo>
                  <a:pt x="1645253" y="597217"/>
                  <a:pt x="1648039" y="599456"/>
                  <a:pt x="1649325" y="603028"/>
                </a:cubicBezTo>
                <a:lnTo>
                  <a:pt x="1647835" y="616746"/>
                </a:lnTo>
                <a:lnTo>
                  <a:pt x="1647825" y="616743"/>
                </a:lnTo>
                <a:lnTo>
                  <a:pt x="1647825" y="616839"/>
                </a:lnTo>
                <a:lnTo>
                  <a:pt x="1647835" y="616746"/>
                </a:lnTo>
                <a:lnTo>
                  <a:pt x="1658588" y="619696"/>
                </a:lnTo>
                <a:lnTo>
                  <a:pt x="1572958" y="619696"/>
                </a:lnTo>
                <a:cubicBezTo>
                  <a:pt x="1577435" y="618363"/>
                  <a:pt x="1585341" y="618363"/>
                  <a:pt x="1587627" y="614743"/>
                </a:cubicBezTo>
                <a:cubicBezTo>
                  <a:pt x="1590389" y="610362"/>
                  <a:pt x="1588293" y="603028"/>
                  <a:pt x="1588293" y="596074"/>
                </a:cubicBezTo>
                <a:lnTo>
                  <a:pt x="1569910" y="596074"/>
                </a:lnTo>
                <a:cubicBezTo>
                  <a:pt x="1569910" y="595027"/>
                  <a:pt x="1569910" y="593979"/>
                  <a:pt x="1569910" y="592931"/>
                </a:cubicBezTo>
                <a:close/>
                <a:moveTo>
                  <a:pt x="2631091" y="587502"/>
                </a:moveTo>
                <a:cubicBezTo>
                  <a:pt x="2632139" y="588359"/>
                  <a:pt x="2633091" y="589312"/>
                  <a:pt x="2634139" y="590169"/>
                </a:cubicBezTo>
                <a:cubicBezTo>
                  <a:pt x="2633854" y="595789"/>
                  <a:pt x="2633568" y="601408"/>
                  <a:pt x="2633187" y="607790"/>
                </a:cubicBezTo>
                <a:cubicBezTo>
                  <a:pt x="2624233" y="605695"/>
                  <a:pt x="2624043" y="599599"/>
                  <a:pt x="2625090" y="593788"/>
                </a:cubicBezTo>
                <a:cubicBezTo>
                  <a:pt x="2625567" y="591407"/>
                  <a:pt x="2628996" y="589597"/>
                  <a:pt x="2631091" y="587502"/>
                </a:cubicBezTo>
                <a:close/>
                <a:moveTo>
                  <a:pt x="2897220" y="584359"/>
                </a:moveTo>
                <a:cubicBezTo>
                  <a:pt x="2898648" y="591408"/>
                  <a:pt x="2899125" y="595884"/>
                  <a:pt x="2900458" y="599980"/>
                </a:cubicBezTo>
                <a:cubicBezTo>
                  <a:pt x="2901411" y="603028"/>
                  <a:pt x="2903601" y="605695"/>
                  <a:pt x="2905411" y="608838"/>
                </a:cubicBezTo>
                <a:cubicBezTo>
                  <a:pt x="2903697" y="611601"/>
                  <a:pt x="2901030" y="615982"/>
                  <a:pt x="2896648" y="623031"/>
                </a:cubicBezTo>
                <a:cubicBezTo>
                  <a:pt x="2854929" y="634079"/>
                  <a:pt x="2809304" y="633984"/>
                  <a:pt x="2765108" y="624554"/>
                </a:cubicBezTo>
                <a:cubicBezTo>
                  <a:pt x="2766918" y="612077"/>
                  <a:pt x="2768537" y="600742"/>
                  <a:pt x="2770251" y="589407"/>
                </a:cubicBezTo>
                <a:cubicBezTo>
                  <a:pt x="2770823" y="589407"/>
                  <a:pt x="2771299" y="589407"/>
                  <a:pt x="2771871" y="589407"/>
                </a:cubicBezTo>
                <a:cubicBezTo>
                  <a:pt x="2771871" y="596932"/>
                  <a:pt x="2772156" y="604457"/>
                  <a:pt x="2771871" y="611981"/>
                </a:cubicBezTo>
                <a:cubicBezTo>
                  <a:pt x="2771490" y="620078"/>
                  <a:pt x="2776729" y="623697"/>
                  <a:pt x="2783110" y="624364"/>
                </a:cubicBezTo>
                <a:cubicBezTo>
                  <a:pt x="2817972" y="628079"/>
                  <a:pt x="2852929" y="629317"/>
                  <a:pt x="2887504" y="621792"/>
                </a:cubicBezTo>
                <a:cubicBezTo>
                  <a:pt x="2891029" y="621030"/>
                  <a:pt x="2893791" y="616935"/>
                  <a:pt x="2896934" y="614363"/>
                </a:cubicBezTo>
                <a:cubicBezTo>
                  <a:pt x="2893314" y="613029"/>
                  <a:pt x="2889695" y="610458"/>
                  <a:pt x="2886075" y="610458"/>
                </a:cubicBezTo>
                <a:cubicBezTo>
                  <a:pt x="2872645" y="610458"/>
                  <a:pt x="2859120" y="611220"/>
                  <a:pt x="2845689" y="611601"/>
                </a:cubicBezTo>
                <a:cubicBezTo>
                  <a:pt x="2837022" y="611791"/>
                  <a:pt x="2828259" y="611601"/>
                  <a:pt x="2819591" y="611601"/>
                </a:cubicBezTo>
                <a:lnTo>
                  <a:pt x="2819777" y="607410"/>
                </a:lnTo>
                <a:lnTo>
                  <a:pt x="2895886" y="607410"/>
                </a:lnTo>
                <a:cubicBezTo>
                  <a:pt x="2896362" y="599504"/>
                  <a:pt x="2896648" y="593408"/>
                  <a:pt x="2897220" y="584359"/>
                </a:cubicBezTo>
                <a:close/>
                <a:moveTo>
                  <a:pt x="1883187" y="583311"/>
                </a:moveTo>
                <a:cubicBezTo>
                  <a:pt x="1882330" y="583407"/>
                  <a:pt x="1881473" y="583597"/>
                  <a:pt x="1880520" y="583692"/>
                </a:cubicBezTo>
                <a:cubicBezTo>
                  <a:pt x="1880806" y="586455"/>
                  <a:pt x="1881187" y="589217"/>
                  <a:pt x="1881473" y="591979"/>
                </a:cubicBezTo>
                <a:lnTo>
                  <a:pt x="1881568" y="591979"/>
                </a:lnTo>
                <a:cubicBezTo>
                  <a:pt x="1882521" y="591693"/>
                  <a:pt x="1883473" y="591408"/>
                  <a:pt x="1884426" y="591122"/>
                </a:cubicBezTo>
                <a:close/>
                <a:moveTo>
                  <a:pt x="3421731" y="580553"/>
                </a:moveTo>
                <a:lnTo>
                  <a:pt x="3421952" y="614458"/>
                </a:lnTo>
                <a:lnTo>
                  <a:pt x="3420555" y="618038"/>
                </a:lnTo>
                <a:lnTo>
                  <a:pt x="3420442" y="617968"/>
                </a:lnTo>
                <a:close/>
                <a:moveTo>
                  <a:pt x="1395401" y="579525"/>
                </a:moveTo>
                <a:cubicBezTo>
                  <a:pt x="1399032" y="579358"/>
                  <a:pt x="1402747" y="580454"/>
                  <a:pt x="1405890" y="579882"/>
                </a:cubicBezTo>
                <a:cubicBezTo>
                  <a:pt x="1407890" y="579501"/>
                  <a:pt x="1410462" y="582644"/>
                  <a:pt x="1412748" y="584168"/>
                </a:cubicBezTo>
                <a:cubicBezTo>
                  <a:pt x="1412271" y="585025"/>
                  <a:pt x="1411890" y="585882"/>
                  <a:pt x="1411414" y="586740"/>
                </a:cubicBezTo>
                <a:lnTo>
                  <a:pt x="1385411" y="586740"/>
                </a:lnTo>
                <a:cubicBezTo>
                  <a:pt x="1388221" y="581120"/>
                  <a:pt x="1391769" y="579691"/>
                  <a:pt x="1395401" y="579525"/>
                </a:cubicBezTo>
                <a:close/>
                <a:moveTo>
                  <a:pt x="2910745" y="579120"/>
                </a:moveTo>
                <a:cubicBezTo>
                  <a:pt x="2911412" y="585502"/>
                  <a:pt x="2912079" y="591217"/>
                  <a:pt x="2912650" y="597027"/>
                </a:cubicBezTo>
                <a:cubicBezTo>
                  <a:pt x="2911983" y="597027"/>
                  <a:pt x="2911317" y="597122"/>
                  <a:pt x="2910745" y="597218"/>
                </a:cubicBezTo>
                <a:close/>
                <a:moveTo>
                  <a:pt x="3030189" y="578835"/>
                </a:moveTo>
                <a:cubicBezTo>
                  <a:pt x="3030189" y="578835"/>
                  <a:pt x="3030855" y="578835"/>
                  <a:pt x="3031236" y="578835"/>
                </a:cubicBezTo>
                <a:cubicBezTo>
                  <a:pt x="3031903" y="587788"/>
                  <a:pt x="3032475" y="596742"/>
                  <a:pt x="3033141" y="606362"/>
                </a:cubicBezTo>
                <a:lnTo>
                  <a:pt x="3030189" y="606620"/>
                </a:lnTo>
                <a:close/>
                <a:moveTo>
                  <a:pt x="2302424" y="575530"/>
                </a:moveTo>
                <a:lnTo>
                  <a:pt x="2308669" y="604552"/>
                </a:lnTo>
                <a:cubicBezTo>
                  <a:pt x="2309527" y="608457"/>
                  <a:pt x="2311146" y="612172"/>
                  <a:pt x="2312956" y="617601"/>
                </a:cubicBezTo>
                <a:cubicBezTo>
                  <a:pt x="2305812" y="615982"/>
                  <a:pt x="2298668" y="614268"/>
                  <a:pt x="2291429" y="612648"/>
                </a:cubicBezTo>
                <a:cubicBezTo>
                  <a:pt x="2291620" y="611791"/>
                  <a:pt x="2291810" y="610934"/>
                  <a:pt x="2292000" y="610076"/>
                </a:cubicBezTo>
                <a:lnTo>
                  <a:pt x="2299335" y="612267"/>
                </a:lnTo>
                <a:cubicBezTo>
                  <a:pt x="2299144" y="609981"/>
                  <a:pt x="2298478" y="607600"/>
                  <a:pt x="2298858" y="605504"/>
                </a:cubicBezTo>
                <a:cubicBezTo>
                  <a:pt x="2300002" y="599313"/>
                  <a:pt x="2302002" y="593217"/>
                  <a:pt x="2302859" y="587026"/>
                </a:cubicBezTo>
                <a:close/>
                <a:moveTo>
                  <a:pt x="2302383" y="574453"/>
                </a:moveTo>
                <a:lnTo>
                  <a:pt x="2302424" y="575530"/>
                </a:lnTo>
                <a:lnTo>
                  <a:pt x="2302226" y="574610"/>
                </a:lnTo>
                <a:close/>
                <a:moveTo>
                  <a:pt x="2302192" y="574453"/>
                </a:moveTo>
                <a:lnTo>
                  <a:pt x="2302226" y="574610"/>
                </a:lnTo>
                <a:lnTo>
                  <a:pt x="2302192" y="574643"/>
                </a:lnTo>
                <a:close/>
                <a:moveTo>
                  <a:pt x="2302192" y="573862"/>
                </a:moveTo>
                <a:lnTo>
                  <a:pt x="2302478" y="574262"/>
                </a:lnTo>
                <a:lnTo>
                  <a:pt x="2302383" y="574262"/>
                </a:lnTo>
                <a:lnTo>
                  <a:pt x="2302192" y="574453"/>
                </a:lnTo>
                <a:close/>
                <a:moveTo>
                  <a:pt x="2905601" y="553783"/>
                </a:moveTo>
                <a:cubicBezTo>
                  <a:pt x="2905791" y="553783"/>
                  <a:pt x="2905982" y="553783"/>
                  <a:pt x="2906077" y="553783"/>
                </a:cubicBezTo>
                <a:cubicBezTo>
                  <a:pt x="2907125" y="559688"/>
                  <a:pt x="2908077" y="565689"/>
                  <a:pt x="2909125" y="571595"/>
                </a:cubicBezTo>
                <a:cubicBezTo>
                  <a:pt x="2908839" y="571595"/>
                  <a:pt x="2908554" y="571595"/>
                  <a:pt x="2908363" y="571690"/>
                </a:cubicBezTo>
                <a:cubicBezTo>
                  <a:pt x="2907411" y="565689"/>
                  <a:pt x="2906554" y="559784"/>
                  <a:pt x="2905601" y="553783"/>
                </a:cubicBezTo>
                <a:close/>
                <a:moveTo>
                  <a:pt x="1213676" y="522256"/>
                </a:moveTo>
                <a:cubicBezTo>
                  <a:pt x="1217200" y="541401"/>
                  <a:pt x="1220724" y="560642"/>
                  <a:pt x="1224249" y="579787"/>
                </a:cubicBezTo>
                <a:cubicBezTo>
                  <a:pt x="1223677" y="579787"/>
                  <a:pt x="1223201" y="579978"/>
                  <a:pt x="1222630" y="580073"/>
                </a:cubicBezTo>
                <a:cubicBezTo>
                  <a:pt x="1219391" y="560832"/>
                  <a:pt x="1216152" y="541592"/>
                  <a:pt x="1212914" y="522351"/>
                </a:cubicBezTo>
                <a:cubicBezTo>
                  <a:pt x="1213200" y="522351"/>
                  <a:pt x="1213390" y="522351"/>
                  <a:pt x="1213676" y="522256"/>
                </a:cubicBezTo>
                <a:close/>
                <a:moveTo>
                  <a:pt x="2906677" y="510889"/>
                </a:moveTo>
                <a:lnTo>
                  <a:pt x="2917698" y="570452"/>
                </a:lnTo>
                <a:cubicBezTo>
                  <a:pt x="2918555" y="575024"/>
                  <a:pt x="2919222" y="579692"/>
                  <a:pt x="2918746" y="584549"/>
                </a:cubicBezTo>
                <a:close/>
                <a:moveTo>
                  <a:pt x="2922937" y="500539"/>
                </a:moveTo>
                <a:cubicBezTo>
                  <a:pt x="2921127" y="500825"/>
                  <a:pt x="2919222" y="501111"/>
                  <a:pt x="2917413" y="501492"/>
                </a:cubicBezTo>
                <a:cubicBezTo>
                  <a:pt x="2922747" y="533591"/>
                  <a:pt x="2928080" y="565690"/>
                  <a:pt x="2933414" y="597789"/>
                </a:cubicBezTo>
                <a:cubicBezTo>
                  <a:pt x="2935320" y="597504"/>
                  <a:pt x="2937320" y="597123"/>
                  <a:pt x="2939225" y="596837"/>
                </a:cubicBezTo>
                <a:cubicBezTo>
                  <a:pt x="2933796" y="564738"/>
                  <a:pt x="2928366" y="532638"/>
                  <a:pt x="2922937" y="500539"/>
                </a:cubicBezTo>
                <a:close/>
                <a:moveTo>
                  <a:pt x="2904934" y="500253"/>
                </a:moveTo>
                <a:lnTo>
                  <a:pt x="2906677" y="510889"/>
                </a:lnTo>
                <a:lnTo>
                  <a:pt x="2904744" y="500444"/>
                </a:lnTo>
                <a:lnTo>
                  <a:pt x="2904839" y="500444"/>
                </a:lnTo>
                <a:lnTo>
                  <a:pt x="2904934" y="500444"/>
                </a:lnTo>
                <a:close/>
                <a:moveTo>
                  <a:pt x="2904839" y="499763"/>
                </a:moveTo>
                <a:lnTo>
                  <a:pt x="2904934" y="500253"/>
                </a:lnTo>
                <a:cubicBezTo>
                  <a:pt x="2904934" y="500253"/>
                  <a:pt x="2904839" y="500444"/>
                  <a:pt x="2904839" y="500444"/>
                </a:cubicBezTo>
                <a:close/>
                <a:moveTo>
                  <a:pt x="2896406" y="499709"/>
                </a:moveTo>
                <a:lnTo>
                  <a:pt x="2898267" y="507396"/>
                </a:lnTo>
                <a:cubicBezTo>
                  <a:pt x="2897219" y="507206"/>
                  <a:pt x="2897124" y="507206"/>
                  <a:pt x="2897029" y="507206"/>
                </a:cubicBezTo>
                <a:cubicBezTo>
                  <a:pt x="2897124" y="506920"/>
                  <a:pt x="2897505" y="506634"/>
                  <a:pt x="2897409" y="506349"/>
                </a:cubicBezTo>
                <a:close/>
                <a:moveTo>
                  <a:pt x="2896171" y="498157"/>
                </a:moveTo>
                <a:lnTo>
                  <a:pt x="2896406" y="499709"/>
                </a:lnTo>
                <a:lnTo>
                  <a:pt x="2896076" y="498348"/>
                </a:lnTo>
                <a:lnTo>
                  <a:pt x="2896171" y="498348"/>
                </a:lnTo>
                <a:close/>
                <a:moveTo>
                  <a:pt x="2904839" y="493776"/>
                </a:moveTo>
                <a:lnTo>
                  <a:pt x="2904839" y="499763"/>
                </a:lnTo>
                <a:lnTo>
                  <a:pt x="2903696" y="493871"/>
                </a:lnTo>
                <a:cubicBezTo>
                  <a:pt x="2904077" y="493871"/>
                  <a:pt x="2904458" y="493871"/>
                  <a:pt x="2904839" y="493776"/>
                </a:cubicBezTo>
                <a:close/>
                <a:moveTo>
                  <a:pt x="1211254" y="489680"/>
                </a:moveTo>
                <a:lnTo>
                  <a:pt x="1211295" y="489680"/>
                </a:lnTo>
                <a:lnTo>
                  <a:pt x="1211295" y="489871"/>
                </a:lnTo>
                <a:close/>
                <a:moveTo>
                  <a:pt x="2899696" y="487871"/>
                </a:moveTo>
                <a:cubicBezTo>
                  <a:pt x="2899696" y="487966"/>
                  <a:pt x="2899696" y="487966"/>
                  <a:pt x="2899696" y="487966"/>
                </a:cubicBezTo>
                <a:lnTo>
                  <a:pt x="2895885" y="488538"/>
                </a:lnTo>
                <a:lnTo>
                  <a:pt x="2896171" y="498062"/>
                </a:lnTo>
                <a:lnTo>
                  <a:pt x="2896171" y="498157"/>
                </a:lnTo>
                <a:cubicBezTo>
                  <a:pt x="2896171" y="498157"/>
                  <a:pt x="2896076" y="498348"/>
                  <a:pt x="2896076" y="498348"/>
                </a:cubicBezTo>
                <a:lnTo>
                  <a:pt x="2895695" y="488538"/>
                </a:lnTo>
                <a:lnTo>
                  <a:pt x="2895695" y="488537"/>
                </a:lnTo>
                <a:lnTo>
                  <a:pt x="2895701" y="488537"/>
                </a:lnTo>
                <a:close/>
                <a:moveTo>
                  <a:pt x="1330833" y="478822"/>
                </a:moveTo>
                <a:cubicBezTo>
                  <a:pt x="1329119" y="479107"/>
                  <a:pt x="1327404" y="479488"/>
                  <a:pt x="1325690" y="479774"/>
                </a:cubicBezTo>
                <a:lnTo>
                  <a:pt x="1335593" y="538810"/>
                </a:lnTo>
                <a:lnTo>
                  <a:pt x="1335500" y="538829"/>
                </a:lnTo>
                <a:lnTo>
                  <a:pt x="1335596" y="538829"/>
                </a:lnTo>
                <a:lnTo>
                  <a:pt x="1335593" y="538810"/>
                </a:lnTo>
                <a:lnTo>
                  <a:pt x="1341025" y="537686"/>
                </a:lnTo>
                <a:cubicBezTo>
                  <a:pt x="1337596" y="518065"/>
                  <a:pt x="1334262" y="498443"/>
                  <a:pt x="1330833" y="478822"/>
                </a:cubicBezTo>
                <a:close/>
                <a:moveTo>
                  <a:pt x="2909181" y="455218"/>
                </a:moveTo>
                <a:lnTo>
                  <a:pt x="2909316" y="455962"/>
                </a:lnTo>
                <a:lnTo>
                  <a:pt x="2909126" y="455676"/>
                </a:lnTo>
                <a:close/>
                <a:moveTo>
                  <a:pt x="2789492" y="450628"/>
                </a:moveTo>
                <a:cubicBezTo>
                  <a:pt x="2790159" y="450723"/>
                  <a:pt x="2790825" y="450818"/>
                  <a:pt x="2791492" y="451009"/>
                </a:cubicBezTo>
                <a:cubicBezTo>
                  <a:pt x="2791206" y="453295"/>
                  <a:pt x="2790921" y="455581"/>
                  <a:pt x="2790635" y="457867"/>
                </a:cubicBezTo>
                <a:cubicBezTo>
                  <a:pt x="2790349" y="457867"/>
                  <a:pt x="2790159" y="457867"/>
                  <a:pt x="2789873" y="457867"/>
                </a:cubicBezTo>
                <a:cubicBezTo>
                  <a:pt x="2789778" y="455486"/>
                  <a:pt x="2789587" y="453009"/>
                  <a:pt x="2789492" y="450628"/>
                </a:cubicBezTo>
                <a:close/>
                <a:moveTo>
                  <a:pt x="1304735" y="431673"/>
                </a:moveTo>
                <a:lnTo>
                  <a:pt x="1304879" y="432103"/>
                </a:lnTo>
                <a:lnTo>
                  <a:pt x="1305306" y="432530"/>
                </a:lnTo>
                <a:lnTo>
                  <a:pt x="1304925" y="432245"/>
                </a:lnTo>
                <a:lnTo>
                  <a:pt x="1304830" y="432054"/>
                </a:lnTo>
                <a:close/>
                <a:moveTo>
                  <a:pt x="3420046" y="410623"/>
                </a:moveTo>
                <a:lnTo>
                  <a:pt x="3420046" y="418147"/>
                </a:lnTo>
                <a:cubicBezTo>
                  <a:pt x="3420618" y="418147"/>
                  <a:pt x="3421190" y="417957"/>
                  <a:pt x="3421666" y="417957"/>
                </a:cubicBezTo>
                <a:lnTo>
                  <a:pt x="3421666" y="410623"/>
                </a:lnTo>
                <a:cubicBezTo>
                  <a:pt x="3421094" y="410623"/>
                  <a:pt x="3420523" y="410623"/>
                  <a:pt x="3420046" y="410623"/>
                </a:cubicBezTo>
                <a:close/>
                <a:moveTo>
                  <a:pt x="2391537" y="408241"/>
                </a:moveTo>
                <a:cubicBezTo>
                  <a:pt x="2390965" y="408432"/>
                  <a:pt x="2390299" y="408527"/>
                  <a:pt x="2389727" y="408718"/>
                </a:cubicBezTo>
                <a:lnTo>
                  <a:pt x="2391537" y="417957"/>
                </a:lnTo>
                <a:lnTo>
                  <a:pt x="2391537" y="417862"/>
                </a:lnTo>
                <a:cubicBezTo>
                  <a:pt x="2392489" y="417671"/>
                  <a:pt x="2393442" y="417385"/>
                  <a:pt x="2394394" y="417195"/>
                </a:cubicBezTo>
                <a:cubicBezTo>
                  <a:pt x="2393442" y="414242"/>
                  <a:pt x="2392489" y="411194"/>
                  <a:pt x="2391537" y="408241"/>
                </a:cubicBezTo>
                <a:close/>
                <a:moveTo>
                  <a:pt x="1335882" y="406622"/>
                </a:moveTo>
                <a:cubicBezTo>
                  <a:pt x="1337596" y="410527"/>
                  <a:pt x="1338167" y="411766"/>
                  <a:pt x="1338739" y="413099"/>
                </a:cubicBezTo>
                <a:lnTo>
                  <a:pt x="1335536" y="407724"/>
                </a:lnTo>
                <a:close/>
                <a:moveTo>
                  <a:pt x="1732026" y="406241"/>
                </a:moveTo>
                <a:cubicBezTo>
                  <a:pt x="1730787" y="406337"/>
                  <a:pt x="1729644" y="406527"/>
                  <a:pt x="1728406" y="406622"/>
                </a:cubicBezTo>
                <a:cubicBezTo>
                  <a:pt x="1730406" y="418719"/>
                  <a:pt x="1732406" y="430816"/>
                  <a:pt x="1734407" y="443008"/>
                </a:cubicBezTo>
                <a:cubicBezTo>
                  <a:pt x="1735550" y="442817"/>
                  <a:pt x="1736597" y="442627"/>
                  <a:pt x="1737741" y="442532"/>
                </a:cubicBezTo>
                <a:cubicBezTo>
                  <a:pt x="1735835" y="430435"/>
                  <a:pt x="1733931" y="418434"/>
                  <a:pt x="1732026" y="406337"/>
                </a:cubicBezTo>
                <a:close/>
                <a:moveTo>
                  <a:pt x="3429286" y="351092"/>
                </a:moveTo>
                <a:lnTo>
                  <a:pt x="3428905" y="351378"/>
                </a:lnTo>
                <a:lnTo>
                  <a:pt x="3428619" y="351283"/>
                </a:lnTo>
                <a:close/>
                <a:moveTo>
                  <a:pt x="1301877" y="337280"/>
                </a:moveTo>
                <a:cubicBezTo>
                  <a:pt x="1307116" y="364998"/>
                  <a:pt x="1312259" y="391858"/>
                  <a:pt x="1317308" y="418814"/>
                </a:cubicBezTo>
                <a:cubicBezTo>
                  <a:pt x="1318070" y="418624"/>
                  <a:pt x="1318832" y="418528"/>
                  <a:pt x="1319594" y="418338"/>
                </a:cubicBezTo>
                <a:cubicBezTo>
                  <a:pt x="1317403" y="404907"/>
                  <a:pt x="1315212" y="391382"/>
                  <a:pt x="1313117" y="377952"/>
                </a:cubicBezTo>
                <a:cubicBezTo>
                  <a:pt x="1314450" y="377476"/>
                  <a:pt x="1315879" y="376904"/>
                  <a:pt x="1317212" y="376428"/>
                </a:cubicBezTo>
                <a:cubicBezTo>
                  <a:pt x="1318737" y="379761"/>
                  <a:pt x="1321118" y="383000"/>
                  <a:pt x="1321404" y="386429"/>
                </a:cubicBezTo>
                <a:cubicBezTo>
                  <a:pt x="1322070" y="392715"/>
                  <a:pt x="1323880" y="396430"/>
                  <a:pt x="1330452" y="399193"/>
                </a:cubicBezTo>
                <a:lnTo>
                  <a:pt x="1335536" y="407724"/>
                </a:lnTo>
                <a:lnTo>
                  <a:pt x="1332167" y="418433"/>
                </a:lnTo>
                <a:cubicBezTo>
                  <a:pt x="1330929" y="416528"/>
                  <a:pt x="1329595" y="414337"/>
                  <a:pt x="1327404" y="410813"/>
                </a:cubicBezTo>
                <a:cubicBezTo>
                  <a:pt x="1326928" y="413575"/>
                  <a:pt x="1326547" y="414528"/>
                  <a:pt x="1326737" y="415385"/>
                </a:cubicBezTo>
                <a:cubicBezTo>
                  <a:pt x="1330738" y="440531"/>
                  <a:pt x="1334929" y="465582"/>
                  <a:pt x="1338644" y="490728"/>
                </a:cubicBezTo>
                <a:cubicBezTo>
                  <a:pt x="1339691" y="498062"/>
                  <a:pt x="1339025" y="505682"/>
                  <a:pt x="1340168" y="513016"/>
                </a:cubicBezTo>
                <a:cubicBezTo>
                  <a:pt x="1342454" y="527685"/>
                  <a:pt x="1345692" y="542163"/>
                  <a:pt x="1347978" y="556736"/>
                </a:cubicBezTo>
                <a:cubicBezTo>
                  <a:pt x="1349979" y="569976"/>
                  <a:pt x="1351121" y="583406"/>
                  <a:pt x="1352931" y="596741"/>
                </a:cubicBezTo>
                <a:cubicBezTo>
                  <a:pt x="1353122" y="598265"/>
                  <a:pt x="1355122" y="599599"/>
                  <a:pt x="1356360" y="601027"/>
                </a:cubicBezTo>
                <a:cubicBezTo>
                  <a:pt x="1356932" y="599884"/>
                  <a:pt x="1357503" y="598741"/>
                  <a:pt x="1358075" y="597503"/>
                </a:cubicBezTo>
                <a:cubicBezTo>
                  <a:pt x="1358265" y="597503"/>
                  <a:pt x="1358456" y="597598"/>
                  <a:pt x="1358646" y="597694"/>
                </a:cubicBezTo>
                <a:cubicBezTo>
                  <a:pt x="1356932" y="601694"/>
                  <a:pt x="1355217" y="605695"/>
                  <a:pt x="1353312" y="610362"/>
                </a:cubicBezTo>
                <a:cubicBezTo>
                  <a:pt x="1350359" y="592645"/>
                  <a:pt x="1347502" y="575405"/>
                  <a:pt x="1344645" y="558260"/>
                </a:cubicBezTo>
                <a:cubicBezTo>
                  <a:pt x="1343216" y="558451"/>
                  <a:pt x="1341692" y="558641"/>
                  <a:pt x="1340263" y="558831"/>
                </a:cubicBezTo>
                <a:cubicBezTo>
                  <a:pt x="1339691" y="575691"/>
                  <a:pt x="1345311" y="591978"/>
                  <a:pt x="1346645" y="608743"/>
                </a:cubicBezTo>
                <a:cubicBezTo>
                  <a:pt x="1343406" y="589026"/>
                  <a:pt x="1341216" y="569023"/>
                  <a:pt x="1336358" y="549688"/>
                </a:cubicBezTo>
                <a:cubicBezTo>
                  <a:pt x="1333977" y="540163"/>
                  <a:pt x="1333691" y="530828"/>
                  <a:pt x="1332167" y="521398"/>
                </a:cubicBezTo>
                <a:cubicBezTo>
                  <a:pt x="1330643" y="511683"/>
                  <a:pt x="1329976" y="501777"/>
                  <a:pt x="1327309" y="492442"/>
                </a:cubicBezTo>
                <a:cubicBezTo>
                  <a:pt x="1321404" y="471582"/>
                  <a:pt x="1321118" y="449770"/>
                  <a:pt x="1316355" y="428720"/>
                </a:cubicBezTo>
                <a:cubicBezTo>
                  <a:pt x="1315784" y="426053"/>
                  <a:pt x="1311307" y="421862"/>
                  <a:pt x="1309212" y="422243"/>
                </a:cubicBezTo>
                <a:cubicBezTo>
                  <a:pt x="1284161" y="425958"/>
                  <a:pt x="1259110" y="430149"/>
                  <a:pt x="1234250" y="434721"/>
                </a:cubicBezTo>
                <a:cubicBezTo>
                  <a:pt x="1231392" y="435197"/>
                  <a:pt x="1227868" y="438150"/>
                  <a:pt x="1226725" y="440817"/>
                </a:cubicBezTo>
                <a:cubicBezTo>
                  <a:pt x="1222153" y="452056"/>
                  <a:pt x="1221105" y="463391"/>
                  <a:pt x="1223391" y="475964"/>
                </a:cubicBezTo>
                <a:cubicBezTo>
                  <a:pt x="1230249" y="512730"/>
                  <a:pt x="1235583" y="549783"/>
                  <a:pt x="1241584" y="586740"/>
                </a:cubicBezTo>
                <a:cubicBezTo>
                  <a:pt x="1243203" y="596455"/>
                  <a:pt x="1245203" y="605980"/>
                  <a:pt x="1247204" y="616743"/>
                </a:cubicBezTo>
                <a:cubicBezTo>
                  <a:pt x="1243394" y="616172"/>
                  <a:pt x="1239012" y="615505"/>
                  <a:pt x="1237203" y="615220"/>
                </a:cubicBezTo>
                <a:cubicBezTo>
                  <a:pt x="1234916" y="596646"/>
                  <a:pt x="1233392" y="580072"/>
                  <a:pt x="1230725" y="563499"/>
                </a:cubicBezTo>
                <a:cubicBezTo>
                  <a:pt x="1225296" y="529304"/>
                  <a:pt x="1219391" y="495300"/>
                  <a:pt x="1213581" y="461200"/>
                </a:cubicBezTo>
                <a:cubicBezTo>
                  <a:pt x="1213199" y="459009"/>
                  <a:pt x="1213009" y="456724"/>
                  <a:pt x="1211961" y="454914"/>
                </a:cubicBezTo>
                <a:cubicBezTo>
                  <a:pt x="1211104" y="453390"/>
                  <a:pt x="1208818" y="451104"/>
                  <a:pt x="1207770" y="451389"/>
                </a:cubicBezTo>
                <a:cubicBezTo>
                  <a:pt x="1206151" y="451866"/>
                  <a:pt x="1203770" y="454437"/>
                  <a:pt x="1203960" y="455676"/>
                </a:cubicBezTo>
                <a:lnTo>
                  <a:pt x="1211199" y="489424"/>
                </a:lnTo>
                <a:lnTo>
                  <a:pt x="1211199" y="486632"/>
                </a:lnTo>
                <a:cubicBezTo>
                  <a:pt x="1211485" y="486727"/>
                  <a:pt x="1212056" y="486918"/>
                  <a:pt x="1212056" y="486918"/>
                </a:cubicBezTo>
                <a:lnTo>
                  <a:pt x="1211219" y="489515"/>
                </a:lnTo>
                <a:lnTo>
                  <a:pt x="1211254" y="489680"/>
                </a:lnTo>
                <a:lnTo>
                  <a:pt x="1211199" y="489680"/>
                </a:lnTo>
                <a:cubicBezTo>
                  <a:pt x="1211390" y="491966"/>
                  <a:pt x="1211676" y="494252"/>
                  <a:pt x="1211771" y="496443"/>
                </a:cubicBezTo>
                <a:cubicBezTo>
                  <a:pt x="1211866" y="498824"/>
                  <a:pt x="1211771" y="501205"/>
                  <a:pt x="1210151" y="503586"/>
                </a:cubicBezTo>
                <a:cubicBezTo>
                  <a:pt x="1203389" y="468534"/>
                  <a:pt x="1196531" y="433387"/>
                  <a:pt x="1189768" y="398335"/>
                </a:cubicBezTo>
                <a:cubicBezTo>
                  <a:pt x="1190435" y="397573"/>
                  <a:pt x="1191101" y="396811"/>
                  <a:pt x="1191768" y="396049"/>
                </a:cubicBezTo>
                <a:cubicBezTo>
                  <a:pt x="1194054" y="398430"/>
                  <a:pt x="1197864" y="400431"/>
                  <a:pt x="1198341" y="403098"/>
                </a:cubicBezTo>
                <a:cubicBezTo>
                  <a:pt x="1200912" y="415480"/>
                  <a:pt x="1202531" y="428053"/>
                  <a:pt x="1205770" y="440436"/>
                </a:cubicBezTo>
                <a:cubicBezTo>
                  <a:pt x="1205579" y="412147"/>
                  <a:pt x="1197674" y="384714"/>
                  <a:pt x="1193959" y="354997"/>
                </a:cubicBezTo>
                <a:cubicBezTo>
                  <a:pt x="1229773" y="349091"/>
                  <a:pt x="1265682" y="343185"/>
                  <a:pt x="1301877" y="337280"/>
                </a:cubicBezTo>
                <a:close/>
                <a:moveTo>
                  <a:pt x="1832133" y="337090"/>
                </a:moveTo>
                <a:cubicBezTo>
                  <a:pt x="1834705" y="352044"/>
                  <a:pt x="1837181" y="366046"/>
                  <a:pt x="1838896" y="376142"/>
                </a:cubicBezTo>
                <a:cubicBezTo>
                  <a:pt x="1844039" y="378810"/>
                  <a:pt x="1847754" y="379476"/>
                  <a:pt x="1848612" y="381477"/>
                </a:cubicBezTo>
                <a:cubicBezTo>
                  <a:pt x="1851755" y="388811"/>
                  <a:pt x="1850612" y="398526"/>
                  <a:pt x="1862423" y="400241"/>
                </a:cubicBezTo>
                <a:cubicBezTo>
                  <a:pt x="1864042" y="400527"/>
                  <a:pt x="1865852" y="409385"/>
                  <a:pt x="1865280" y="413957"/>
                </a:cubicBezTo>
                <a:cubicBezTo>
                  <a:pt x="1863566" y="427578"/>
                  <a:pt x="1861089" y="441198"/>
                  <a:pt x="1858232" y="454629"/>
                </a:cubicBezTo>
                <a:cubicBezTo>
                  <a:pt x="1857279" y="459105"/>
                  <a:pt x="1854136" y="463106"/>
                  <a:pt x="1851374" y="468630"/>
                </a:cubicBezTo>
                <a:lnTo>
                  <a:pt x="1859280" y="468630"/>
                </a:lnTo>
                <a:cubicBezTo>
                  <a:pt x="1858803" y="471678"/>
                  <a:pt x="1858041" y="474536"/>
                  <a:pt x="1858137" y="477298"/>
                </a:cubicBezTo>
                <a:cubicBezTo>
                  <a:pt x="1858137" y="477774"/>
                  <a:pt x="1861947" y="478060"/>
                  <a:pt x="1862232" y="478155"/>
                </a:cubicBezTo>
                <a:cubicBezTo>
                  <a:pt x="1860899" y="482156"/>
                  <a:pt x="1859089" y="487394"/>
                  <a:pt x="1857089" y="493014"/>
                </a:cubicBezTo>
                <a:cubicBezTo>
                  <a:pt x="1862042" y="494729"/>
                  <a:pt x="1865852" y="495967"/>
                  <a:pt x="1869281" y="497110"/>
                </a:cubicBezTo>
                <a:cubicBezTo>
                  <a:pt x="1862613" y="519017"/>
                  <a:pt x="1876043" y="537877"/>
                  <a:pt x="1878234" y="558356"/>
                </a:cubicBezTo>
                <a:cubicBezTo>
                  <a:pt x="1880330" y="578168"/>
                  <a:pt x="1887759" y="597408"/>
                  <a:pt x="1893189" y="618078"/>
                </a:cubicBezTo>
                <a:lnTo>
                  <a:pt x="1882982" y="618078"/>
                </a:lnTo>
                <a:lnTo>
                  <a:pt x="1873377" y="558832"/>
                </a:lnTo>
                <a:cubicBezTo>
                  <a:pt x="1871662" y="559118"/>
                  <a:pt x="1869947" y="559404"/>
                  <a:pt x="1868328" y="559689"/>
                </a:cubicBezTo>
                <a:lnTo>
                  <a:pt x="1877982" y="618078"/>
                </a:lnTo>
                <a:lnTo>
                  <a:pt x="1856208" y="618078"/>
                </a:lnTo>
                <a:lnTo>
                  <a:pt x="1862994" y="601885"/>
                </a:lnTo>
                <a:cubicBezTo>
                  <a:pt x="1865947" y="609410"/>
                  <a:pt x="1867471" y="613220"/>
                  <a:pt x="1868995" y="616935"/>
                </a:cubicBezTo>
                <a:cubicBezTo>
                  <a:pt x="1870043" y="616839"/>
                  <a:pt x="1871091" y="616649"/>
                  <a:pt x="1872234" y="616554"/>
                </a:cubicBezTo>
                <a:cubicBezTo>
                  <a:pt x="1872424" y="613696"/>
                  <a:pt x="1873091" y="610839"/>
                  <a:pt x="1872614" y="608076"/>
                </a:cubicBezTo>
                <a:cubicBezTo>
                  <a:pt x="1868614" y="585216"/>
                  <a:pt x="1863947" y="562452"/>
                  <a:pt x="1860422" y="539496"/>
                </a:cubicBezTo>
                <a:cubicBezTo>
                  <a:pt x="1858327" y="526066"/>
                  <a:pt x="1858137" y="512350"/>
                  <a:pt x="1856517" y="498920"/>
                </a:cubicBezTo>
                <a:cubicBezTo>
                  <a:pt x="1855470" y="490347"/>
                  <a:pt x="1853374" y="481965"/>
                  <a:pt x="1851850" y="473488"/>
                </a:cubicBezTo>
                <a:cubicBezTo>
                  <a:pt x="1850421" y="465487"/>
                  <a:pt x="1849659" y="457200"/>
                  <a:pt x="1847468" y="449390"/>
                </a:cubicBezTo>
                <a:cubicBezTo>
                  <a:pt x="1844897" y="440532"/>
                  <a:pt x="1841087" y="432054"/>
                  <a:pt x="1837372" y="422529"/>
                </a:cubicBezTo>
                <a:cubicBezTo>
                  <a:pt x="1826895" y="426625"/>
                  <a:pt x="1814417" y="420815"/>
                  <a:pt x="1806130" y="429864"/>
                </a:cubicBezTo>
                <a:cubicBezTo>
                  <a:pt x="1790033" y="425101"/>
                  <a:pt x="1775460" y="435960"/>
                  <a:pt x="1760315" y="434531"/>
                </a:cubicBezTo>
                <a:cubicBezTo>
                  <a:pt x="1756981" y="446628"/>
                  <a:pt x="1754885" y="457581"/>
                  <a:pt x="1762410" y="467868"/>
                </a:cubicBezTo>
                <a:cubicBezTo>
                  <a:pt x="1763363" y="469202"/>
                  <a:pt x="1763172" y="473202"/>
                  <a:pt x="1762029" y="474060"/>
                </a:cubicBezTo>
                <a:cubicBezTo>
                  <a:pt x="1747647" y="484918"/>
                  <a:pt x="1758600" y="498253"/>
                  <a:pt x="1759839" y="509397"/>
                </a:cubicBezTo>
                <a:cubicBezTo>
                  <a:pt x="1762887" y="536543"/>
                  <a:pt x="1769268" y="563404"/>
                  <a:pt x="1775174" y="590169"/>
                </a:cubicBezTo>
                <a:cubicBezTo>
                  <a:pt x="1777174" y="599409"/>
                  <a:pt x="1781746" y="608076"/>
                  <a:pt x="1785366" y="616935"/>
                </a:cubicBezTo>
                <a:cubicBezTo>
                  <a:pt x="1785747" y="617887"/>
                  <a:pt x="1787651" y="618839"/>
                  <a:pt x="1788985" y="618935"/>
                </a:cubicBezTo>
                <a:lnTo>
                  <a:pt x="1780222" y="618935"/>
                </a:lnTo>
                <a:lnTo>
                  <a:pt x="1780222" y="643700"/>
                </a:lnTo>
                <a:cubicBezTo>
                  <a:pt x="1759458" y="646081"/>
                  <a:pt x="1754981" y="641700"/>
                  <a:pt x="1760505" y="624459"/>
                </a:cubicBezTo>
                <a:cubicBezTo>
                  <a:pt x="1763363" y="625412"/>
                  <a:pt x="1766220" y="626460"/>
                  <a:pt x="1770126" y="627793"/>
                </a:cubicBezTo>
                <a:cubicBezTo>
                  <a:pt x="1760029" y="568452"/>
                  <a:pt x="1750028" y="509588"/>
                  <a:pt x="1739741" y="449485"/>
                </a:cubicBezTo>
                <a:cubicBezTo>
                  <a:pt x="1735550" y="452057"/>
                  <a:pt x="1732978" y="453676"/>
                  <a:pt x="1729739" y="455771"/>
                </a:cubicBezTo>
                <a:cubicBezTo>
                  <a:pt x="1726406" y="436531"/>
                  <a:pt x="1723167" y="417671"/>
                  <a:pt x="1719643" y="397669"/>
                </a:cubicBezTo>
                <a:cubicBezTo>
                  <a:pt x="1721929" y="397193"/>
                  <a:pt x="1724787" y="396526"/>
                  <a:pt x="1729073" y="395669"/>
                </a:cubicBezTo>
                <a:cubicBezTo>
                  <a:pt x="1727072" y="382429"/>
                  <a:pt x="1725072" y="369475"/>
                  <a:pt x="1722881" y="354997"/>
                </a:cubicBezTo>
                <a:cubicBezTo>
                  <a:pt x="1758600" y="349091"/>
                  <a:pt x="1795272" y="343091"/>
                  <a:pt x="1832133" y="337090"/>
                </a:cubicBezTo>
                <a:close/>
                <a:moveTo>
                  <a:pt x="2891028" y="336995"/>
                </a:moveTo>
                <a:cubicBezTo>
                  <a:pt x="2893600" y="352616"/>
                  <a:pt x="2895981" y="367570"/>
                  <a:pt x="2898839" y="385287"/>
                </a:cubicBezTo>
                <a:cubicBezTo>
                  <a:pt x="2901411" y="380905"/>
                  <a:pt x="2902649" y="378810"/>
                  <a:pt x="2904744" y="375381"/>
                </a:cubicBezTo>
                <a:cubicBezTo>
                  <a:pt x="2921222" y="408528"/>
                  <a:pt x="2913031" y="444627"/>
                  <a:pt x="2922270" y="478060"/>
                </a:cubicBezTo>
                <a:cubicBezTo>
                  <a:pt x="2931414" y="511112"/>
                  <a:pt x="2933891" y="545973"/>
                  <a:pt x="2939320" y="580263"/>
                </a:cubicBezTo>
                <a:cubicBezTo>
                  <a:pt x="2940272" y="579787"/>
                  <a:pt x="2941701" y="579120"/>
                  <a:pt x="2944178" y="577882"/>
                </a:cubicBezTo>
                <a:cubicBezTo>
                  <a:pt x="2944178" y="582740"/>
                  <a:pt x="2944178" y="587026"/>
                  <a:pt x="2944178" y="591217"/>
                </a:cubicBezTo>
                <a:cubicBezTo>
                  <a:pt x="2944178" y="603409"/>
                  <a:pt x="2949321" y="609886"/>
                  <a:pt x="2960656" y="607029"/>
                </a:cubicBezTo>
                <a:cubicBezTo>
                  <a:pt x="2972181" y="604171"/>
                  <a:pt x="2982659" y="607505"/>
                  <a:pt x="2993613" y="607410"/>
                </a:cubicBezTo>
                <a:lnTo>
                  <a:pt x="3021160" y="607410"/>
                </a:lnTo>
                <a:lnTo>
                  <a:pt x="2978968" y="611101"/>
                </a:lnTo>
                <a:cubicBezTo>
                  <a:pt x="2960633" y="610529"/>
                  <a:pt x="2942083" y="608315"/>
                  <a:pt x="2923509" y="605981"/>
                </a:cubicBezTo>
                <a:cubicBezTo>
                  <a:pt x="2926176" y="583978"/>
                  <a:pt x="2932176" y="562261"/>
                  <a:pt x="2921318" y="540830"/>
                </a:cubicBezTo>
                <a:cubicBezTo>
                  <a:pt x="2919508" y="537306"/>
                  <a:pt x="2921794" y="531972"/>
                  <a:pt x="2921222" y="527590"/>
                </a:cubicBezTo>
                <a:cubicBezTo>
                  <a:pt x="2919318" y="514160"/>
                  <a:pt x="2918555" y="500254"/>
                  <a:pt x="2914174" y="487681"/>
                </a:cubicBezTo>
                <a:cubicBezTo>
                  <a:pt x="2910459" y="477108"/>
                  <a:pt x="2910745" y="466725"/>
                  <a:pt x="2909602" y="456153"/>
                </a:cubicBezTo>
                <a:cubicBezTo>
                  <a:pt x="2912269" y="471012"/>
                  <a:pt x="2915031" y="485871"/>
                  <a:pt x="2917698" y="500730"/>
                </a:cubicBezTo>
                <a:cubicBezTo>
                  <a:pt x="2919318" y="500444"/>
                  <a:pt x="2920937" y="500158"/>
                  <a:pt x="2922556" y="499777"/>
                </a:cubicBezTo>
                <a:cubicBezTo>
                  <a:pt x="2919698" y="481870"/>
                  <a:pt x="2916841" y="463963"/>
                  <a:pt x="2913984" y="446151"/>
                </a:cubicBezTo>
                <a:lnTo>
                  <a:pt x="2910269" y="446151"/>
                </a:lnTo>
                <a:lnTo>
                  <a:pt x="2909181" y="455218"/>
                </a:lnTo>
                <a:lnTo>
                  <a:pt x="2903030" y="421291"/>
                </a:lnTo>
                <a:cubicBezTo>
                  <a:pt x="2890171" y="424815"/>
                  <a:pt x="2876455" y="422529"/>
                  <a:pt x="2862548" y="429007"/>
                </a:cubicBezTo>
                <a:cubicBezTo>
                  <a:pt x="2849023" y="424815"/>
                  <a:pt x="2834736" y="435388"/>
                  <a:pt x="2818829" y="434340"/>
                </a:cubicBezTo>
                <a:cubicBezTo>
                  <a:pt x="2821020" y="450438"/>
                  <a:pt x="2822544" y="465583"/>
                  <a:pt x="2825211" y="480537"/>
                </a:cubicBezTo>
                <a:cubicBezTo>
                  <a:pt x="2827115" y="491395"/>
                  <a:pt x="2831211" y="501968"/>
                  <a:pt x="2833212" y="512826"/>
                </a:cubicBezTo>
                <a:cubicBezTo>
                  <a:pt x="2835021" y="522733"/>
                  <a:pt x="2835212" y="533019"/>
                  <a:pt x="2836355" y="543116"/>
                </a:cubicBezTo>
                <a:cubicBezTo>
                  <a:pt x="2837593" y="553974"/>
                  <a:pt x="2839593" y="564642"/>
                  <a:pt x="2840260" y="575501"/>
                </a:cubicBezTo>
                <a:cubicBezTo>
                  <a:pt x="2840451" y="578930"/>
                  <a:pt x="2849118" y="578073"/>
                  <a:pt x="2843594" y="583216"/>
                </a:cubicBezTo>
                <a:cubicBezTo>
                  <a:pt x="2851309" y="589312"/>
                  <a:pt x="2838546" y="592456"/>
                  <a:pt x="2843594" y="597980"/>
                </a:cubicBezTo>
                <a:cubicBezTo>
                  <a:pt x="2836260" y="598361"/>
                  <a:pt x="2831306" y="598647"/>
                  <a:pt x="2825020" y="599028"/>
                </a:cubicBezTo>
                <a:cubicBezTo>
                  <a:pt x="2813685" y="534353"/>
                  <a:pt x="2802446" y="470059"/>
                  <a:pt x="2791206" y="405670"/>
                </a:cubicBezTo>
                <a:cubicBezTo>
                  <a:pt x="2789778" y="405956"/>
                  <a:pt x="2788444" y="406146"/>
                  <a:pt x="2787015" y="406432"/>
                </a:cubicBezTo>
                <a:cubicBezTo>
                  <a:pt x="2787682" y="410147"/>
                  <a:pt x="2788444" y="413862"/>
                  <a:pt x="2789111" y="417672"/>
                </a:cubicBezTo>
                <a:cubicBezTo>
                  <a:pt x="2790063" y="423101"/>
                  <a:pt x="2791206" y="428435"/>
                  <a:pt x="2791492" y="433864"/>
                </a:cubicBezTo>
                <a:cubicBezTo>
                  <a:pt x="2791587" y="435674"/>
                  <a:pt x="2789397" y="437579"/>
                  <a:pt x="2788254" y="439389"/>
                </a:cubicBezTo>
                <a:cubicBezTo>
                  <a:pt x="2787015" y="437579"/>
                  <a:pt x="2785015" y="435864"/>
                  <a:pt x="2784634" y="433864"/>
                </a:cubicBezTo>
                <a:cubicBezTo>
                  <a:pt x="2782348" y="421958"/>
                  <a:pt x="2780348" y="409957"/>
                  <a:pt x="2777776" y="395002"/>
                </a:cubicBezTo>
                <a:cubicBezTo>
                  <a:pt x="2782443" y="398145"/>
                  <a:pt x="2785491" y="400241"/>
                  <a:pt x="2789778" y="403194"/>
                </a:cubicBezTo>
                <a:cubicBezTo>
                  <a:pt x="2787206" y="386906"/>
                  <a:pt x="2784729" y="371475"/>
                  <a:pt x="2782062" y="354902"/>
                </a:cubicBezTo>
                <a:cubicBezTo>
                  <a:pt x="2817495" y="349092"/>
                  <a:pt x="2853976" y="343091"/>
                  <a:pt x="2891028" y="336995"/>
                </a:cubicBezTo>
                <a:close/>
                <a:moveTo>
                  <a:pt x="2366200" y="336899"/>
                </a:moveTo>
                <a:cubicBezTo>
                  <a:pt x="2369153" y="352996"/>
                  <a:pt x="2371915" y="368141"/>
                  <a:pt x="2374868" y="384048"/>
                </a:cubicBezTo>
                <a:cubicBezTo>
                  <a:pt x="2377154" y="380047"/>
                  <a:pt x="2378773" y="377190"/>
                  <a:pt x="2381821" y="371951"/>
                </a:cubicBezTo>
                <a:cubicBezTo>
                  <a:pt x="2383536" y="379571"/>
                  <a:pt x="2383917" y="384333"/>
                  <a:pt x="2385822" y="388429"/>
                </a:cubicBezTo>
                <a:cubicBezTo>
                  <a:pt x="2387346" y="391858"/>
                  <a:pt x="2390108" y="395573"/>
                  <a:pt x="2393251" y="397288"/>
                </a:cubicBezTo>
                <a:cubicBezTo>
                  <a:pt x="2402300" y="402241"/>
                  <a:pt x="2403538" y="408241"/>
                  <a:pt x="2396490" y="415766"/>
                </a:cubicBezTo>
                <a:cubicBezTo>
                  <a:pt x="2394013" y="418433"/>
                  <a:pt x="2391061" y="422433"/>
                  <a:pt x="2391346" y="425481"/>
                </a:cubicBezTo>
                <a:cubicBezTo>
                  <a:pt x="2394204" y="449294"/>
                  <a:pt x="2397823" y="473011"/>
                  <a:pt x="2401157" y="496824"/>
                </a:cubicBezTo>
                <a:cubicBezTo>
                  <a:pt x="2402967" y="509968"/>
                  <a:pt x="2404300" y="523113"/>
                  <a:pt x="2406300" y="536257"/>
                </a:cubicBezTo>
                <a:cubicBezTo>
                  <a:pt x="2410206" y="561308"/>
                  <a:pt x="2414397" y="586359"/>
                  <a:pt x="2417349" y="611600"/>
                </a:cubicBezTo>
                <a:cubicBezTo>
                  <a:pt x="2408015" y="556450"/>
                  <a:pt x="2398681" y="501301"/>
                  <a:pt x="2389346" y="446151"/>
                </a:cubicBezTo>
                <a:cubicBezTo>
                  <a:pt x="2387632" y="446437"/>
                  <a:pt x="2386012" y="446627"/>
                  <a:pt x="2384298" y="446913"/>
                </a:cubicBezTo>
                <a:cubicBezTo>
                  <a:pt x="2392680" y="502539"/>
                  <a:pt x="2402586" y="557879"/>
                  <a:pt x="2411349" y="613505"/>
                </a:cubicBezTo>
                <a:cubicBezTo>
                  <a:pt x="2410015" y="613695"/>
                  <a:pt x="2408777" y="613886"/>
                  <a:pt x="2407444" y="614077"/>
                </a:cubicBezTo>
                <a:cubicBezTo>
                  <a:pt x="2397919" y="550069"/>
                  <a:pt x="2388394" y="485965"/>
                  <a:pt x="2378678" y="420433"/>
                </a:cubicBezTo>
                <a:cubicBezTo>
                  <a:pt x="2349627" y="425196"/>
                  <a:pt x="2321147" y="429768"/>
                  <a:pt x="2291429" y="434626"/>
                </a:cubicBezTo>
                <a:cubicBezTo>
                  <a:pt x="2294096" y="445865"/>
                  <a:pt x="2297144" y="455771"/>
                  <a:pt x="2298478" y="465963"/>
                </a:cubicBezTo>
                <a:cubicBezTo>
                  <a:pt x="2298954" y="469773"/>
                  <a:pt x="2295620" y="474154"/>
                  <a:pt x="2293715" y="478060"/>
                </a:cubicBezTo>
                <a:cubicBezTo>
                  <a:pt x="2292572" y="480441"/>
                  <a:pt x="2289524" y="482822"/>
                  <a:pt x="2289715" y="484918"/>
                </a:cubicBezTo>
                <a:cubicBezTo>
                  <a:pt x="2290381" y="492347"/>
                  <a:pt x="2292191" y="499586"/>
                  <a:pt x="2293334" y="507016"/>
                </a:cubicBezTo>
                <a:cubicBezTo>
                  <a:pt x="2296382" y="527685"/>
                  <a:pt x="2299240" y="548354"/>
                  <a:pt x="2302192" y="569023"/>
                </a:cubicBezTo>
                <a:lnTo>
                  <a:pt x="2302192" y="573862"/>
                </a:lnTo>
                <a:lnTo>
                  <a:pt x="2294572" y="563213"/>
                </a:lnTo>
                <a:cubicBezTo>
                  <a:pt x="2290191" y="541305"/>
                  <a:pt x="2286666" y="519208"/>
                  <a:pt x="2281142" y="497205"/>
                </a:cubicBezTo>
                <a:cubicBezTo>
                  <a:pt x="2274094" y="510349"/>
                  <a:pt x="2279523" y="523684"/>
                  <a:pt x="2280570" y="536734"/>
                </a:cubicBezTo>
                <a:cubicBezTo>
                  <a:pt x="2281618" y="550354"/>
                  <a:pt x="2284857" y="563785"/>
                  <a:pt x="2285904" y="577405"/>
                </a:cubicBezTo>
                <a:cubicBezTo>
                  <a:pt x="2281237" y="550259"/>
                  <a:pt x="2276951" y="523018"/>
                  <a:pt x="2271998" y="495871"/>
                </a:cubicBezTo>
                <a:cubicBezTo>
                  <a:pt x="2266378" y="465201"/>
                  <a:pt x="2260187" y="434721"/>
                  <a:pt x="2254567" y="404050"/>
                </a:cubicBezTo>
                <a:cubicBezTo>
                  <a:pt x="2253996" y="401098"/>
                  <a:pt x="2255996" y="397573"/>
                  <a:pt x="2256758" y="394430"/>
                </a:cubicBezTo>
                <a:cubicBezTo>
                  <a:pt x="2257996" y="394525"/>
                  <a:pt x="2259235" y="394716"/>
                  <a:pt x="2260378" y="394811"/>
                </a:cubicBezTo>
                <a:cubicBezTo>
                  <a:pt x="2262568" y="406241"/>
                  <a:pt x="2265140" y="417576"/>
                  <a:pt x="2266854" y="429101"/>
                </a:cubicBezTo>
                <a:cubicBezTo>
                  <a:pt x="2268569" y="440817"/>
                  <a:pt x="2267807" y="453199"/>
                  <a:pt x="2271141" y="464344"/>
                </a:cubicBezTo>
                <a:cubicBezTo>
                  <a:pt x="2274284" y="474726"/>
                  <a:pt x="2269521" y="487585"/>
                  <a:pt x="2277903" y="496348"/>
                </a:cubicBezTo>
                <a:cubicBezTo>
                  <a:pt x="2279428" y="495967"/>
                  <a:pt x="2281047" y="495681"/>
                  <a:pt x="2282571" y="495300"/>
                </a:cubicBezTo>
                <a:cubicBezTo>
                  <a:pt x="2274094" y="448723"/>
                  <a:pt x="2265711" y="402145"/>
                  <a:pt x="2257044" y="354425"/>
                </a:cubicBezTo>
                <a:cubicBezTo>
                  <a:pt x="2293239" y="348615"/>
                  <a:pt x="2329910" y="342709"/>
                  <a:pt x="2366200" y="336899"/>
                </a:cubicBezTo>
                <a:close/>
                <a:moveTo>
                  <a:pt x="683038" y="113538"/>
                </a:moveTo>
                <a:cubicBezTo>
                  <a:pt x="688277" y="141161"/>
                  <a:pt x="694182" y="168688"/>
                  <a:pt x="698945" y="196406"/>
                </a:cubicBezTo>
                <a:cubicBezTo>
                  <a:pt x="703136" y="220694"/>
                  <a:pt x="705803" y="245174"/>
                  <a:pt x="709898" y="269462"/>
                </a:cubicBezTo>
                <a:cubicBezTo>
                  <a:pt x="729234" y="382238"/>
                  <a:pt x="748760" y="494919"/>
                  <a:pt x="768287" y="607695"/>
                </a:cubicBezTo>
                <a:cubicBezTo>
                  <a:pt x="772097" y="629603"/>
                  <a:pt x="776097" y="651510"/>
                  <a:pt x="779621" y="673418"/>
                </a:cubicBezTo>
                <a:cubicBezTo>
                  <a:pt x="781907" y="687229"/>
                  <a:pt x="783622" y="701135"/>
                  <a:pt x="785432" y="715042"/>
                </a:cubicBezTo>
                <a:cubicBezTo>
                  <a:pt x="785717" y="716947"/>
                  <a:pt x="784955" y="718947"/>
                  <a:pt x="782193" y="720852"/>
                </a:cubicBezTo>
                <a:cubicBezTo>
                  <a:pt x="781907" y="717233"/>
                  <a:pt x="782193" y="713423"/>
                  <a:pt x="781241" y="709994"/>
                </a:cubicBezTo>
                <a:cubicBezTo>
                  <a:pt x="780479" y="706660"/>
                  <a:pt x="779145" y="701326"/>
                  <a:pt x="777145" y="700850"/>
                </a:cubicBezTo>
                <a:cubicBezTo>
                  <a:pt x="768096" y="698849"/>
                  <a:pt x="769049" y="691515"/>
                  <a:pt x="768191" y="685705"/>
                </a:cubicBezTo>
                <a:cubicBezTo>
                  <a:pt x="759333" y="630745"/>
                  <a:pt x="750761" y="575691"/>
                  <a:pt x="742188" y="520637"/>
                </a:cubicBezTo>
                <a:cubicBezTo>
                  <a:pt x="734568" y="472154"/>
                  <a:pt x="727139" y="423672"/>
                  <a:pt x="719328" y="375285"/>
                </a:cubicBezTo>
                <a:cubicBezTo>
                  <a:pt x="709708" y="315278"/>
                  <a:pt x="699897" y="255365"/>
                  <a:pt x="690277" y="195358"/>
                </a:cubicBezTo>
                <a:close/>
                <a:moveTo>
                  <a:pt x="3363468" y="0"/>
                </a:moveTo>
                <a:cubicBezTo>
                  <a:pt x="3377851" y="70866"/>
                  <a:pt x="3385757" y="145066"/>
                  <a:pt x="3402521" y="214503"/>
                </a:cubicBezTo>
                <a:cubicBezTo>
                  <a:pt x="3404140" y="227743"/>
                  <a:pt x="3405092" y="238125"/>
                  <a:pt x="3406712" y="248412"/>
                </a:cubicBezTo>
                <a:cubicBezTo>
                  <a:pt x="3411379" y="276987"/>
                  <a:pt x="3416237" y="305562"/>
                  <a:pt x="3421571" y="334042"/>
                </a:cubicBezTo>
                <a:cubicBezTo>
                  <a:pt x="3422713" y="340043"/>
                  <a:pt x="3426238" y="345662"/>
                  <a:pt x="3428619" y="351377"/>
                </a:cubicBezTo>
                <a:lnTo>
                  <a:pt x="3428905" y="351568"/>
                </a:lnTo>
                <a:cubicBezTo>
                  <a:pt x="3427857" y="353949"/>
                  <a:pt x="3425667" y="356426"/>
                  <a:pt x="3426047" y="358616"/>
                </a:cubicBezTo>
                <a:cubicBezTo>
                  <a:pt x="3430524" y="387001"/>
                  <a:pt x="3435382" y="415385"/>
                  <a:pt x="3440240" y="443675"/>
                </a:cubicBezTo>
                <a:cubicBezTo>
                  <a:pt x="3442621" y="457676"/>
                  <a:pt x="3444907" y="471583"/>
                  <a:pt x="3447955" y="485394"/>
                </a:cubicBezTo>
                <a:cubicBezTo>
                  <a:pt x="3448812" y="489395"/>
                  <a:pt x="3453289" y="492633"/>
                  <a:pt x="3453956" y="496634"/>
                </a:cubicBezTo>
                <a:cubicBezTo>
                  <a:pt x="3454718" y="501206"/>
                  <a:pt x="3453956" y="506540"/>
                  <a:pt x="3452146" y="510826"/>
                </a:cubicBezTo>
                <a:cubicBezTo>
                  <a:pt x="3449003" y="518351"/>
                  <a:pt x="3443669" y="525304"/>
                  <a:pt x="3455099" y="530543"/>
                </a:cubicBezTo>
                <a:cubicBezTo>
                  <a:pt x="3456337" y="531114"/>
                  <a:pt x="3456432" y="534448"/>
                  <a:pt x="3456908" y="536543"/>
                </a:cubicBezTo>
                <a:cubicBezTo>
                  <a:pt x="3460433" y="553498"/>
                  <a:pt x="3464338" y="570452"/>
                  <a:pt x="3467386" y="587502"/>
                </a:cubicBezTo>
                <a:cubicBezTo>
                  <a:pt x="3469481" y="599599"/>
                  <a:pt x="3469767" y="611981"/>
                  <a:pt x="3471958" y="623983"/>
                </a:cubicBezTo>
                <a:cubicBezTo>
                  <a:pt x="3475673" y="644747"/>
                  <a:pt x="3480435" y="665321"/>
                  <a:pt x="3484340" y="685991"/>
                </a:cubicBezTo>
                <a:cubicBezTo>
                  <a:pt x="3485388" y="691706"/>
                  <a:pt x="3485007" y="697802"/>
                  <a:pt x="3485293" y="704183"/>
                </a:cubicBezTo>
                <a:cubicBezTo>
                  <a:pt x="3501867" y="703135"/>
                  <a:pt x="3517392" y="702183"/>
                  <a:pt x="3533013" y="701231"/>
                </a:cubicBezTo>
                <a:cubicBezTo>
                  <a:pt x="3533013" y="702564"/>
                  <a:pt x="3533204" y="703898"/>
                  <a:pt x="3533299" y="705231"/>
                </a:cubicBezTo>
                <a:cubicBezTo>
                  <a:pt x="3503676" y="707041"/>
                  <a:pt x="3474053" y="708851"/>
                  <a:pt x="3444526" y="710756"/>
                </a:cubicBezTo>
                <a:cubicBezTo>
                  <a:pt x="3442364" y="697040"/>
                  <a:pt x="3449603" y="689546"/>
                  <a:pt x="3466243" y="688277"/>
                </a:cubicBezTo>
                <a:cubicBezTo>
                  <a:pt x="3452241" y="599123"/>
                  <a:pt x="3438335" y="510064"/>
                  <a:pt x="3424333" y="421005"/>
                </a:cubicBezTo>
                <a:cubicBezTo>
                  <a:pt x="3423476" y="421005"/>
                  <a:pt x="3422618" y="420815"/>
                  <a:pt x="3421666" y="420719"/>
                </a:cubicBezTo>
                <a:cubicBezTo>
                  <a:pt x="3421190" y="423767"/>
                  <a:pt x="3420332" y="426815"/>
                  <a:pt x="3420428" y="429863"/>
                </a:cubicBezTo>
                <a:cubicBezTo>
                  <a:pt x="3421190" y="470630"/>
                  <a:pt x="3422428" y="511397"/>
                  <a:pt x="3422713" y="552069"/>
                </a:cubicBezTo>
                <a:lnTo>
                  <a:pt x="3421731" y="580553"/>
                </a:lnTo>
                <a:lnTo>
                  <a:pt x="3421475" y="541211"/>
                </a:lnTo>
                <a:cubicBezTo>
                  <a:pt x="3421475" y="538829"/>
                  <a:pt x="3420142" y="536448"/>
                  <a:pt x="3419380" y="533591"/>
                </a:cubicBezTo>
                <a:cubicBezTo>
                  <a:pt x="3417570" y="534829"/>
                  <a:pt x="3416522" y="535210"/>
                  <a:pt x="3416522" y="535591"/>
                </a:cubicBezTo>
                <a:cubicBezTo>
                  <a:pt x="3416142" y="562070"/>
                  <a:pt x="3415856" y="588645"/>
                  <a:pt x="3415856" y="615125"/>
                </a:cubicBezTo>
                <a:lnTo>
                  <a:pt x="3420442" y="617968"/>
                </a:lnTo>
                <a:lnTo>
                  <a:pt x="3420428" y="618363"/>
                </a:lnTo>
                <a:lnTo>
                  <a:pt x="3420555" y="618038"/>
                </a:lnTo>
                <a:lnTo>
                  <a:pt x="3420618" y="618077"/>
                </a:lnTo>
                <a:cubicBezTo>
                  <a:pt x="3412712" y="624364"/>
                  <a:pt x="3415665" y="633412"/>
                  <a:pt x="3415475" y="641223"/>
                </a:cubicBezTo>
                <a:lnTo>
                  <a:pt x="3415314" y="687960"/>
                </a:lnTo>
                <a:lnTo>
                  <a:pt x="3412998" y="612553"/>
                </a:lnTo>
                <a:cubicBezTo>
                  <a:pt x="3413665" y="539115"/>
                  <a:pt x="3415189" y="465582"/>
                  <a:pt x="3416237" y="392144"/>
                </a:cubicBezTo>
                <a:cubicBezTo>
                  <a:pt x="3416618" y="363474"/>
                  <a:pt x="3413951" y="335185"/>
                  <a:pt x="3407950" y="306896"/>
                </a:cubicBezTo>
                <a:cubicBezTo>
                  <a:pt x="3401568" y="276892"/>
                  <a:pt x="3399092" y="246031"/>
                  <a:pt x="3394234" y="215646"/>
                </a:cubicBezTo>
                <a:cubicBezTo>
                  <a:pt x="3386614" y="167354"/>
                  <a:pt x="3378422" y="119063"/>
                  <a:pt x="3370326" y="70866"/>
                </a:cubicBezTo>
                <a:cubicBezTo>
                  <a:pt x="3370136" y="69818"/>
                  <a:pt x="3368612" y="68961"/>
                  <a:pt x="3367659" y="68009"/>
                </a:cubicBezTo>
                <a:lnTo>
                  <a:pt x="3367564" y="68104"/>
                </a:lnTo>
                <a:lnTo>
                  <a:pt x="3367564" y="68389"/>
                </a:lnTo>
                <a:lnTo>
                  <a:pt x="3367373" y="68103"/>
                </a:lnTo>
                <a:lnTo>
                  <a:pt x="3367458" y="68018"/>
                </a:lnTo>
                <a:lnTo>
                  <a:pt x="3364802" y="23432"/>
                </a:lnTo>
                <a:cubicBezTo>
                  <a:pt x="3352324" y="24956"/>
                  <a:pt x="3341370" y="26289"/>
                  <a:pt x="3329845" y="27718"/>
                </a:cubicBezTo>
                <a:cubicBezTo>
                  <a:pt x="3330321" y="26575"/>
                  <a:pt x="3331178" y="25622"/>
                  <a:pt x="3330988" y="24860"/>
                </a:cubicBezTo>
                <a:cubicBezTo>
                  <a:pt x="3327654" y="9430"/>
                  <a:pt x="3329273" y="7620"/>
                  <a:pt x="3345085" y="5525"/>
                </a:cubicBezTo>
                <a:cubicBezTo>
                  <a:pt x="3350990" y="4763"/>
                  <a:pt x="3356705" y="2096"/>
                  <a:pt x="336346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0B852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8" name="Google Shape;1108;p50"/>
          <p:cNvCxnSpPr/>
          <p:nvPr/>
        </p:nvCxnSpPr>
        <p:spPr>
          <a:xfrm>
            <a:off x="-78581" y="2242292"/>
            <a:ext cx="9301163" cy="0"/>
          </a:xfrm>
          <a:prstGeom prst="straightConnector1">
            <a:avLst/>
          </a:prstGeom>
          <a:noFill/>
          <a:ln cap="rnd" cmpd="sng" w="165100">
            <a:solidFill>
              <a:srgbClr val="323F4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09" name="Google Shape;1109;p50"/>
          <p:cNvSpPr txBox="1"/>
          <p:nvPr/>
        </p:nvSpPr>
        <p:spPr>
          <a:xfrm>
            <a:off x="429097" y="3923590"/>
            <a:ext cx="2398733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THANKS</a:t>
            </a:r>
            <a:endParaRPr sz="66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-266700" y="2655788"/>
            <a:ext cx="9677400" cy="2603781"/>
          </a:xfrm>
          <a:custGeom>
            <a:rect b="b" l="l" r="r" t="t"/>
            <a:pathLst>
              <a:path extrusionOk="0" h="1082110" w="4021836">
                <a:moveTo>
                  <a:pt x="134969" y="1039463"/>
                </a:moveTo>
                <a:cubicBezTo>
                  <a:pt x="128302" y="1039082"/>
                  <a:pt x="125190" y="1043369"/>
                  <a:pt x="125635" y="1052322"/>
                </a:cubicBezTo>
                <a:lnTo>
                  <a:pt x="134969" y="1052322"/>
                </a:lnTo>
                <a:close/>
                <a:moveTo>
                  <a:pt x="280607" y="1030129"/>
                </a:moveTo>
                <a:cubicBezTo>
                  <a:pt x="279178" y="1030605"/>
                  <a:pt x="277940" y="1035177"/>
                  <a:pt x="278511" y="1037558"/>
                </a:cubicBezTo>
                <a:cubicBezTo>
                  <a:pt x="280797" y="1047083"/>
                  <a:pt x="283750" y="1056513"/>
                  <a:pt x="286417" y="1065943"/>
                </a:cubicBezTo>
                <a:lnTo>
                  <a:pt x="286512" y="1065848"/>
                </a:lnTo>
                <a:cubicBezTo>
                  <a:pt x="288227" y="1065657"/>
                  <a:pt x="289846" y="1065467"/>
                  <a:pt x="291560" y="1065276"/>
                </a:cubicBezTo>
                <a:cubicBezTo>
                  <a:pt x="292989" y="1058704"/>
                  <a:pt x="295466" y="1052132"/>
                  <a:pt x="295370" y="1045559"/>
                </a:cubicBezTo>
                <a:cubicBezTo>
                  <a:pt x="295370" y="1040702"/>
                  <a:pt x="292418" y="1035463"/>
                  <a:pt x="289465" y="1031367"/>
                </a:cubicBezTo>
                <a:cubicBezTo>
                  <a:pt x="288227" y="1029557"/>
                  <a:pt x="283274" y="1029272"/>
                  <a:pt x="280607" y="1030129"/>
                </a:cubicBezTo>
                <a:close/>
                <a:moveTo>
                  <a:pt x="134815" y="1005471"/>
                </a:moveTo>
                <a:cubicBezTo>
                  <a:pt x="133541" y="1003721"/>
                  <a:pt x="130636" y="1004221"/>
                  <a:pt x="125063" y="1005554"/>
                </a:cubicBezTo>
                <a:lnTo>
                  <a:pt x="125063" y="1018318"/>
                </a:lnTo>
                <a:cubicBezTo>
                  <a:pt x="128588" y="1018508"/>
                  <a:pt x="131731" y="1018699"/>
                  <a:pt x="134779" y="1018889"/>
                </a:cubicBezTo>
                <a:cubicBezTo>
                  <a:pt x="135732" y="1011222"/>
                  <a:pt x="136089" y="1007221"/>
                  <a:pt x="134815" y="1005471"/>
                </a:cubicBezTo>
                <a:close/>
                <a:moveTo>
                  <a:pt x="295656" y="985076"/>
                </a:moveTo>
                <a:cubicBezTo>
                  <a:pt x="294608" y="985076"/>
                  <a:pt x="293561" y="985171"/>
                  <a:pt x="292513" y="985266"/>
                </a:cubicBezTo>
                <a:cubicBezTo>
                  <a:pt x="286036" y="1001840"/>
                  <a:pt x="286798" y="1011174"/>
                  <a:pt x="297180" y="1014508"/>
                </a:cubicBezTo>
                <a:lnTo>
                  <a:pt x="297275" y="1014508"/>
                </a:lnTo>
                <a:cubicBezTo>
                  <a:pt x="296704" y="1004030"/>
                  <a:pt x="296228" y="994505"/>
                  <a:pt x="295656" y="985076"/>
                </a:cubicBezTo>
                <a:close/>
                <a:moveTo>
                  <a:pt x="169736" y="979742"/>
                </a:moveTo>
                <a:cubicBezTo>
                  <a:pt x="155639" y="979360"/>
                  <a:pt x="146018" y="986695"/>
                  <a:pt x="144971" y="1000125"/>
                </a:cubicBezTo>
                <a:cubicBezTo>
                  <a:pt x="143447" y="1018508"/>
                  <a:pt x="142875" y="1037082"/>
                  <a:pt x="142875" y="1055561"/>
                </a:cubicBezTo>
                <a:cubicBezTo>
                  <a:pt x="142875" y="1059466"/>
                  <a:pt x="145923" y="1065371"/>
                  <a:pt x="149257" y="1066991"/>
                </a:cubicBezTo>
                <a:cubicBezTo>
                  <a:pt x="164306" y="1074325"/>
                  <a:pt x="180023" y="1074896"/>
                  <a:pt x="194977" y="1066610"/>
                </a:cubicBezTo>
                <a:cubicBezTo>
                  <a:pt x="203835" y="1061752"/>
                  <a:pt x="201835" y="1052322"/>
                  <a:pt x="200216" y="1044988"/>
                </a:cubicBezTo>
                <a:cubicBezTo>
                  <a:pt x="199644" y="1042226"/>
                  <a:pt x="192596" y="1039463"/>
                  <a:pt x="188214" y="1039082"/>
                </a:cubicBezTo>
                <a:cubicBezTo>
                  <a:pt x="179737" y="1038320"/>
                  <a:pt x="181261" y="1046512"/>
                  <a:pt x="178880" y="1051274"/>
                </a:cubicBezTo>
                <a:cubicBezTo>
                  <a:pt x="177737" y="1053656"/>
                  <a:pt x="175165" y="1055465"/>
                  <a:pt x="173165" y="1057466"/>
                </a:cubicBezTo>
                <a:cubicBezTo>
                  <a:pt x="172212" y="1055275"/>
                  <a:pt x="170307" y="1053179"/>
                  <a:pt x="170307" y="1050989"/>
                </a:cubicBezTo>
                <a:cubicBezTo>
                  <a:pt x="170212" y="1040130"/>
                  <a:pt x="168593" y="1030700"/>
                  <a:pt x="154496" y="1030891"/>
                </a:cubicBezTo>
                <a:cubicBezTo>
                  <a:pt x="154115" y="1030891"/>
                  <a:pt x="153638" y="1029748"/>
                  <a:pt x="152495" y="1028224"/>
                </a:cubicBezTo>
                <a:lnTo>
                  <a:pt x="152686" y="1028319"/>
                </a:lnTo>
                <a:cubicBezTo>
                  <a:pt x="154972" y="1027271"/>
                  <a:pt x="156496" y="1026128"/>
                  <a:pt x="158115" y="1025843"/>
                </a:cubicBezTo>
                <a:cubicBezTo>
                  <a:pt x="168974" y="1023937"/>
                  <a:pt x="171450" y="1017460"/>
                  <a:pt x="170021" y="1007174"/>
                </a:cubicBezTo>
                <a:cubicBezTo>
                  <a:pt x="169259" y="1001554"/>
                  <a:pt x="171545" y="995553"/>
                  <a:pt x="172403" y="989648"/>
                </a:cubicBezTo>
                <a:cubicBezTo>
                  <a:pt x="173927" y="989457"/>
                  <a:pt x="175355" y="989362"/>
                  <a:pt x="176879" y="989171"/>
                </a:cubicBezTo>
                <a:cubicBezTo>
                  <a:pt x="179737" y="999458"/>
                  <a:pt x="182594" y="1009841"/>
                  <a:pt x="186023" y="1022033"/>
                </a:cubicBezTo>
                <a:cubicBezTo>
                  <a:pt x="191167" y="1019842"/>
                  <a:pt x="198311" y="1019175"/>
                  <a:pt x="199835" y="1015746"/>
                </a:cubicBezTo>
                <a:cubicBezTo>
                  <a:pt x="205645" y="1003554"/>
                  <a:pt x="199835" y="987743"/>
                  <a:pt x="187643" y="981932"/>
                </a:cubicBezTo>
                <a:cubicBezTo>
                  <a:pt x="182499" y="979456"/>
                  <a:pt x="175736" y="979837"/>
                  <a:pt x="169736" y="979742"/>
                </a:cubicBezTo>
                <a:close/>
                <a:moveTo>
                  <a:pt x="128206" y="969835"/>
                </a:moveTo>
                <a:cubicBezTo>
                  <a:pt x="126492" y="974122"/>
                  <a:pt x="125540" y="978694"/>
                  <a:pt x="124111" y="983837"/>
                </a:cubicBezTo>
                <a:cubicBezTo>
                  <a:pt x="128683" y="984409"/>
                  <a:pt x="131636" y="984790"/>
                  <a:pt x="136112" y="985361"/>
                </a:cubicBezTo>
                <a:cubicBezTo>
                  <a:pt x="135255" y="979265"/>
                  <a:pt x="134779" y="974503"/>
                  <a:pt x="133731" y="969931"/>
                </a:cubicBezTo>
                <a:cubicBezTo>
                  <a:pt x="133636" y="969455"/>
                  <a:pt x="128397" y="969169"/>
                  <a:pt x="128206" y="969835"/>
                </a:cubicBezTo>
                <a:close/>
                <a:moveTo>
                  <a:pt x="128873" y="933450"/>
                </a:moveTo>
                <a:cubicBezTo>
                  <a:pt x="127254" y="938498"/>
                  <a:pt x="125635" y="943451"/>
                  <a:pt x="123825" y="949071"/>
                </a:cubicBezTo>
                <a:cubicBezTo>
                  <a:pt x="128588" y="949738"/>
                  <a:pt x="131159" y="950024"/>
                  <a:pt x="134874" y="950595"/>
                </a:cubicBezTo>
                <a:cubicBezTo>
                  <a:pt x="134588" y="945071"/>
                  <a:pt x="134303" y="940022"/>
                  <a:pt x="134017" y="934974"/>
                </a:cubicBezTo>
                <a:cubicBezTo>
                  <a:pt x="132302" y="934498"/>
                  <a:pt x="130588" y="933926"/>
                  <a:pt x="128873" y="933450"/>
                </a:cubicBezTo>
                <a:close/>
                <a:moveTo>
                  <a:pt x="134112" y="901827"/>
                </a:moveTo>
                <a:cubicBezTo>
                  <a:pt x="121063" y="899351"/>
                  <a:pt x="128111" y="909923"/>
                  <a:pt x="123730" y="915067"/>
                </a:cubicBezTo>
                <a:lnTo>
                  <a:pt x="134874" y="915067"/>
                </a:lnTo>
                <a:cubicBezTo>
                  <a:pt x="134588" y="910304"/>
                  <a:pt x="134398" y="906113"/>
                  <a:pt x="134112" y="901827"/>
                </a:cubicBezTo>
                <a:close/>
                <a:moveTo>
                  <a:pt x="126206" y="867061"/>
                </a:moveTo>
                <a:lnTo>
                  <a:pt x="126206" y="880586"/>
                </a:lnTo>
                <a:cubicBezTo>
                  <a:pt x="128969" y="880777"/>
                  <a:pt x="131255" y="880872"/>
                  <a:pt x="135541" y="881158"/>
                </a:cubicBezTo>
                <a:cubicBezTo>
                  <a:pt x="132588" y="875348"/>
                  <a:pt x="139351" y="865346"/>
                  <a:pt x="126206" y="867061"/>
                </a:cubicBezTo>
                <a:close/>
                <a:moveTo>
                  <a:pt x="667525" y="748856"/>
                </a:moveTo>
                <a:lnTo>
                  <a:pt x="688562" y="748856"/>
                </a:lnTo>
                <a:cubicBezTo>
                  <a:pt x="688562" y="749047"/>
                  <a:pt x="688562" y="749332"/>
                  <a:pt x="688562" y="749523"/>
                </a:cubicBezTo>
                <a:close/>
                <a:moveTo>
                  <a:pt x="1026224" y="748284"/>
                </a:moveTo>
                <a:lnTo>
                  <a:pt x="1036701" y="748284"/>
                </a:lnTo>
                <a:lnTo>
                  <a:pt x="1036701" y="760762"/>
                </a:lnTo>
                <a:lnTo>
                  <a:pt x="1026224" y="760762"/>
                </a:lnTo>
                <a:close/>
                <a:moveTo>
                  <a:pt x="963454" y="747998"/>
                </a:moveTo>
                <a:lnTo>
                  <a:pt x="974979" y="747998"/>
                </a:lnTo>
                <a:lnTo>
                  <a:pt x="974979" y="760095"/>
                </a:lnTo>
                <a:lnTo>
                  <a:pt x="963454" y="760095"/>
                </a:lnTo>
                <a:close/>
                <a:moveTo>
                  <a:pt x="1015650" y="747712"/>
                </a:moveTo>
                <a:lnTo>
                  <a:pt x="1015650" y="760571"/>
                </a:lnTo>
                <a:lnTo>
                  <a:pt x="1005268" y="760571"/>
                </a:lnTo>
                <a:lnTo>
                  <a:pt x="1005268" y="748474"/>
                </a:lnTo>
                <a:cubicBezTo>
                  <a:pt x="1008411" y="748284"/>
                  <a:pt x="1011459" y="748093"/>
                  <a:pt x="1015650" y="747712"/>
                </a:cubicBezTo>
                <a:close/>
                <a:moveTo>
                  <a:pt x="995363" y="747712"/>
                </a:moveTo>
                <a:cubicBezTo>
                  <a:pt x="995553" y="752094"/>
                  <a:pt x="995744" y="755808"/>
                  <a:pt x="996030" y="760857"/>
                </a:cubicBezTo>
                <a:lnTo>
                  <a:pt x="985076" y="760857"/>
                </a:lnTo>
                <a:lnTo>
                  <a:pt x="985076" y="748379"/>
                </a:lnTo>
                <a:cubicBezTo>
                  <a:pt x="988219" y="748188"/>
                  <a:pt x="991267" y="747998"/>
                  <a:pt x="995363" y="747712"/>
                </a:cubicBezTo>
                <a:close/>
                <a:moveTo>
                  <a:pt x="820960" y="746284"/>
                </a:moveTo>
                <a:lnTo>
                  <a:pt x="833057" y="746284"/>
                </a:lnTo>
                <a:lnTo>
                  <a:pt x="833057" y="757524"/>
                </a:lnTo>
                <a:lnTo>
                  <a:pt x="820960" y="757524"/>
                </a:lnTo>
                <a:close/>
                <a:moveTo>
                  <a:pt x="583311" y="746189"/>
                </a:moveTo>
                <a:lnTo>
                  <a:pt x="583406" y="746189"/>
                </a:lnTo>
                <a:lnTo>
                  <a:pt x="667525" y="748856"/>
                </a:lnTo>
                <a:lnTo>
                  <a:pt x="583311" y="748856"/>
                </a:lnTo>
                <a:cubicBezTo>
                  <a:pt x="583311" y="747999"/>
                  <a:pt x="583311" y="747141"/>
                  <a:pt x="583311" y="746189"/>
                </a:cubicBezTo>
                <a:close/>
                <a:moveTo>
                  <a:pt x="842105" y="745426"/>
                </a:moveTo>
                <a:lnTo>
                  <a:pt x="853249" y="745426"/>
                </a:lnTo>
                <a:lnTo>
                  <a:pt x="853249" y="757904"/>
                </a:lnTo>
                <a:lnTo>
                  <a:pt x="842676" y="757904"/>
                </a:lnTo>
                <a:cubicBezTo>
                  <a:pt x="842486" y="754189"/>
                  <a:pt x="842295" y="750379"/>
                  <a:pt x="842105" y="745426"/>
                </a:cubicBezTo>
                <a:close/>
                <a:moveTo>
                  <a:pt x="872776" y="745331"/>
                </a:moveTo>
                <a:lnTo>
                  <a:pt x="872776" y="758476"/>
                </a:lnTo>
                <a:lnTo>
                  <a:pt x="863060" y="758476"/>
                </a:lnTo>
                <a:lnTo>
                  <a:pt x="863060" y="746569"/>
                </a:lnTo>
                <a:cubicBezTo>
                  <a:pt x="865727" y="746188"/>
                  <a:pt x="868680" y="745807"/>
                  <a:pt x="872776" y="745331"/>
                </a:cubicBezTo>
                <a:close/>
                <a:moveTo>
                  <a:pt x="782003" y="743998"/>
                </a:moveTo>
                <a:lnTo>
                  <a:pt x="792861" y="743998"/>
                </a:lnTo>
                <a:lnTo>
                  <a:pt x="792861" y="756476"/>
                </a:lnTo>
                <a:lnTo>
                  <a:pt x="782003" y="756476"/>
                </a:lnTo>
                <a:close/>
                <a:moveTo>
                  <a:pt x="739997" y="743522"/>
                </a:moveTo>
                <a:lnTo>
                  <a:pt x="751808" y="743522"/>
                </a:lnTo>
                <a:lnTo>
                  <a:pt x="751808" y="755143"/>
                </a:lnTo>
                <a:cubicBezTo>
                  <a:pt x="741807" y="757905"/>
                  <a:pt x="737425" y="754762"/>
                  <a:pt x="739997" y="743522"/>
                </a:cubicBezTo>
                <a:close/>
                <a:moveTo>
                  <a:pt x="772096" y="742760"/>
                </a:moveTo>
                <a:lnTo>
                  <a:pt x="772096" y="755809"/>
                </a:lnTo>
                <a:cubicBezTo>
                  <a:pt x="769048" y="756000"/>
                  <a:pt x="766000" y="756285"/>
                  <a:pt x="761714" y="756571"/>
                </a:cubicBezTo>
                <a:lnTo>
                  <a:pt x="761714" y="756476"/>
                </a:lnTo>
                <a:lnTo>
                  <a:pt x="761714" y="743331"/>
                </a:lnTo>
                <a:cubicBezTo>
                  <a:pt x="764857" y="743141"/>
                  <a:pt x="768096" y="742950"/>
                  <a:pt x="772096" y="742760"/>
                </a:cubicBezTo>
                <a:close/>
                <a:moveTo>
                  <a:pt x="1184624" y="712565"/>
                </a:moveTo>
                <a:lnTo>
                  <a:pt x="1194720" y="712565"/>
                </a:lnTo>
                <a:lnTo>
                  <a:pt x="1194720" y="724471"/>
                </a:lnTo>
                <a:lnTo>
                  <a:pt x="1184624" y="724471"/>
                </a:lnTo>
                <a:close/>
                <a:moveTo>
                  <a:pt x="1104138" y="711994"/>
                </a:moveTo>
                <a:lnTo>
                  <a:pt x="1113568" y="711994"/>
                </a:lnTo>
                <a:lnTo>
                  <a:pt x="1113568" y="724377"/>
                </a:lnTo>
                <a:cubicBezTo>
                  <a:pt x="1110901" y="724567"/>
                  <a:pt x="1107948" y="724853"/>
                  <a:pt x="1104138" y="725139"/>
                </a:cubicBezTo>
                <a:close/>
                <a:moveTo>
                  <a:pt x="1234773" y="711886"/>
                </a:moveTo>
                <a:cubicBezTo>
                  <a:pt x="1236178" y="713517"/>
                  <a:pt x="1235869" y="717423"/>
                  <a:pt x="1235011" y="724947"/>
                </a:cubicBezTo>
                <a:lnTo>
                  <a:pt x="1224248" y="724947"/>
                </a:lnTo>
                <a:lnTo>
                  <a:pt x="1224248" y="712470"/>
                </a:lnTo>
                <a:cubicBezTo>
                  <a:pt x="1230249" y="710898"/>
                  <a:pt x="1233368" y="710255"/>
                  <a:pt x="1234773" y="711886"/>
                </a:cubicBezTo>
                <a:close/>
                <a:moveTo>
                  <a:pt x="706278" y="711708"/>
                </a:moveTo>
                <a:lnTo>
                  <a:pt x="706374" y="711708"/>
                </a:lnTo>
                <a:lnTo>
                  <a:pt x="706374" y="711750"/>
                </a:lnTo>
                <a:close/>
                <a:moveTo>
                  <a:pt x="1134236" y="711613"/>
                </a:moveTo>
                <a:cubicBezTo>
                  <a:pt x="1134427" y="716090"/>
                  <a:pt x="1134618" y="719900"/>
                  <a:pt x="1134903" y="724948"/>
                </a:cubicBezTo>
                <a:lnTo>
                  <a:pt x="1134808" y="724853"/>
                </a:lnTo>
                <a:lnTo>
                  <a:pt x="1123949" y="724853"/>
                </a:lnTo>
                <a:cubicBezTo>
                  <a:pt x="1123759" y="721138"/>
                  <a:pt x="1123569" y="717328"/>
                  <a:pt x="1123378" y="712756"/>
                </a:cubicBezTo>
                <a:cubicBezTo>
                  <a:pt x="1126997" y="712375"/>
                  <a:pt x="1129950" y="711994"/>
                  <a:pt x="1134236" y="711613"/>
                </a:cubicBezTo>
                <a:close/>
                <a:moveTo>
                  <a:pt x="1214247" y="711232"/>
                </a:moveTo>
                <a:cubicBezTo>
                  <a:pt x="1217105" y="724757"/>
                  <a:pt x="1216533" y="725615"/>
                  <a:pt x="1204341" y="724281"/>
                </a:cubicBezTo>
                <a:lnTo>
                  <a:pt x="1204341" y="711899"/>
                </a:lnTo>
                <a:cubicBezTo>
                  <a:pt x="1207770" y="711708"/>
                  <a:pt x="1211104" y="711518"/>
                  <a:pt x="1214247" y="711232"/>
                </a:cubicBezTo>
                <a:close/>
                <a:moveTo>
                  <a:pt x="1175194" y="711041"/>
                </a:moveTo>
                <a:lnTo>
                  <a:pt x="1175099" y="711136"/>
                </a:lnTo>
                <a:lnTo>
                  <a:pt x="1175099" y="724852"/>
                </a:lnTo>
                <a:lnTo>
                  <a:pt x="1163859" y="724852"/>
                </a:lnTo>
                <a:cubicBezTo>
                  <a:pt x="1163669" y="720852"/>
                  <a:pt x="1163478" y="717042"/>
                  <a:pt x="1163288" y="712089"/>
                </a:cubicBezTo>
                <a:cubicBezTo>
                  <a:pt x="1167098" y="711803"/>
                  <a:pt x="1170527" y="711422"/>
                  <a:pt x="1175194" y="711041"/>
                </a:cubicBezTo>
                <a:close/>
                <a:moveTo>
                  <a:pt x="1094232" y="710565"/>
                </a:moveTo>
                <a:lnTo>
                  <a:pt x="1094232" y="723043"/>
                </a:lnTo>
                <a:cubicBezTo>
                  <a:pt x="1091089" y="723233"/>
                  <a:pt x="1087945" y="723328"/>
                  <a:pt x="1083945" y="723519"/>
                </a:cubicBezTo>
                <a:lnTo>
                  <a:pt x="1083945" y="711136"/>
                </a:lnTo>
                <a:cubicBezTo>
                  <a:pt x="1087088" y="710946"/>
                  <a:pt x="1090232" y="710755"/>
                  <a:pt x="1094232" y="710565"/>
                </a:cubicBezTo>
                <a:close/>
                <a:moveTo>
                  <a:pt x="748665" y="708946"/>
                </a:moveTo>
                <a:lnTo>
                  <a:pt x="748665" y="720567"/>
                </a:lnTo>
                <a:lnTo>
                  <a:pt x="727900" y="720567"/>
                </a:lnTo>
                <a:cubicBezTo>
                  <a:pt x="725805" y="728949"/>
                  <a:pt x="724947" y="736854"/>
                  <a:pt x="721804" y="743808"/>
                </a:cubicBezTo>
                <a:cubicBezTo>
                  <a:pt x="717994" y="752285"/>
                  <a:pt x="710755" y="757428"/>
                  <a:pt x="700754" y="755714"/>
                </a:cubicBezTo>
                <a:cubicBezTo>
                  <a:pt x="698468" y="755333"/>
                  <a:pt x="696468" y="752856"/>
                  <a:pt x="695420" y="749904"/>
                </a:cubicBezTo>
                <a:cubicBezTo>
                  <a:pt x="699420" y="750761"/>
                  <a:pt x="703326" y="751523"/>
                  <a:pt x="706374" y="752190"/>
                </a:cubicBezTo>
                <a:lnTo>
                  <a:pt x="706374" y="711750"/>
                </a:lnTo>
                <a:lnTo>
                  <a:pt x="724936" y="719864"/>
                </a:lnTo>
                <a:cubicBezTo>
                  <a:pt x="733330" y="719281"/>
                  <a:pt x="742569" y="715519"/>
                  <a:pt x="748665" y="708946"/>
                </a:cubicBezTo>
                <a:close/>
                <a:moveTo>
                  <a:pt x="3427095" y="699802"/>
                </a:moveTo>
                <a:cubicBezTo>
                  <a:pt x="3427952" y="699802"/>
                  <a:pt x="3428714" y="699802"/>
                  <a:pt x="3429571" y="699802"/>
                </a:cubicBezTo>
                <a:lnTo>
                  <a:pt x="3428200" y="708332"/>
                </a:lnTo>
                <a:close/>
                <a:moveTo>
                  <a:pt x="840013" y="691840"/>
                </a:moveTo>
                <a:lnTo>
                  <a:pt x="842010" y="721995"/>
                </a:lnTo>
                <a:cubicBezTo>
                  <a:pt x="829628" y="724567"/>
                  <a:pt x="832390" y="715232"/>
                  <a:pt x="832199" y="710470"/>
                </a:cubicBezTo>
                <a:cubicBezTo>
                  <a:pt x="831818" y="703231"/>
                  <a:pt x="830485" y="698373"/>
                  <a:pt x="824103" y="698564"/>
                </a:cubicBezTo>
                <a:close/>
                <a:moveTo>
                  <a:pt x="840010" y="691801"/>
                </a:moveTo>
                <a:lnTo>
                  <a:pt x="840105" y="691801"/>
                </a:lnTo>
                <a:lnTo>
                  <a:pt x="840013" y="691840"/>
                </a:lnTo>
                <a:close/>
                <a:moveTo>
                  <a:pt x="193484" y="689585"/>
                </a:moveTo>
                <a:lnTo>
                  <a:pt x="196691" y="696087"/>
                </a:lnTo>
                <a:cubicBezTo>
                  <a:pt x="196025" y="696373"/>
                  <a:pt x="195263" y="696659"/>
                  <a:pt x="194596" y="696945"/>
                </a:cubicBezTo>
                <a:close/>
                <a:moveTo>
                  <a:pt x="193167" y="688943"/>
                </a:moveTo>
                <a:lnTo>
                  <a:pt x="193168" y="688944"/>
                </a:lnTo>
                <a:lnTo>
                  <a:pt x="193072" y="689039"/>
                </a:lnTo>
                <a:close/>
                <a:moveTo>
                  <a:pt x="193358" y="688753"/>
                </a:moveTo>
                <a:lnTo>
                  <a:pt x="193484" y="689585"/>
                </a:lnTo>
                <a:lnTo>
                  <a:pt x="193168" y="688944"/>
                </a:lnTo>
                <a:close/>
                <a:moveTo>
                  <a:pt x="193358" y="688562"/>
                </a:moveTo>
                <a:lnTo>
                  <a:pt x="193167" y="688848"/>
                </a:lnTo>
                <a:lnTo>
                  <a:pt x="192861" y="688807"/>
                </a:lnTo>
                <a:close/>
                <a:moveTo>
                  <a:pt x="2086345" y="688371"/>
                </a:moveTo>
                <a:lnTo>
                  <a:pt x="2098072" y="688371"/>
                </a:lnTo>
                <a:cubicBezTo>
                  <a:pt x="2097976" y="689419"/>
                  <a:pt x="2097786" y="690372"/>
                  <a:pt x="2097691" y="691419"/>
                </a:cubicBezTo>
                <a:close/>
                <a:moveTo>
                  <a:pt x="3415314" y="687960"/>
                </a:moveTo>
                <a:lnTo>
                  <a:pt x="3415379" y="690086"/>
                </a:lnTo>
                <a:lnTo>
                  <a:pt x="3415299" y="692274"/>
                </a:lnTo>
                <a:close/>
                <a:moveTo>
                  <a:pt x="3086481" y="686943"/>
                </a:moveTo>
                <a:lnTo>
                  <a:pt x="3148679" y="686943"/>
                </a:lnTo>
                <a:cubicBezTo>
                  <a:pt x="3148965" y="687610"/>
                  <a:pt x="3149251" y="688372"/>
                  <a:pt x="3149536" y="689039"/>
                </a:cubicBezTo>
                <a:cubicBezTo>
                  <a:pt x="3139631" y="692563"/>
                  <a:pt x="3129820" y="696182"/>
                  <a:pt x="3119152" y="699992"/>
                </a:cubicBezTo>
                <a:cubicBezTo>
                  <a:pt x="3117818" y="697230"/>
                  <a:pt x="3116294" y="694087"/>
                  <a:pt x="3115151" y="691801"/>
                </a:cubicBezTo>
                <a:cubicBezTo>
                  <a:pt x="3108769" y="695420"/>
                  <a:pt x="3102483" y="699040"/>
                  <a:pt x="3094292" y="703707"/>
                </a:cubicBezTo>
                <a:cubicBezTo>
                  <a:pt x="3092291" y="699421"/>
                  <a:pt x="3089910" y="694182"/>
                  <a:pt x="3086481" y="686943"/>
                </a:cubicBezTo>
                <a:close/>
                <a:moveTo>
                  <a:pt x="3423380" y="685514"/>
                </a:moveTo>
                <a:lnTo>
                  <a:pt x="3423380" y="718757"/>
                </a:lnTo>
                <a:cubicBezTo>
                  <a:pt x="3424428" y="718757"/>
                  <a:pt x="3425476" y="718757"/>
                  <a:pt x="3426524" y="718757"/>
                </a:cubicBezTo>
                <a:lnTo>
                  <a:pt x="3428200" y="708332"/>
                </a:lnTo>
                <a:lnTo>
                  <a:pt x="3428810" y="713042"/>
                </a:lnTo>
                <a:cubicBezTo>
                  <a:pt x="3429000" y="717328"/>
                  <a:pt x="3429857" y="722281"/>
                  <a:pt x="3428048" y="725710"/>
                </a:cubicBezTo>
                <a:cubicBezTo>
                  <a:pt x="3426047" y="729615"/>
                  <a:pt x="3421380" y="732092"/>
                  <a:pt x="3418618" y="734473"/>
                </a:cubicBezTo>
                <a:cubicBezTo>
                  <a:pt x="3435858" y="734473"/>
                  <a:pt x="3453765" y="734759"/>
                  <a:pt x="3471767" y="734473"/>
                </a:cubicBezTo>
                <a:cubicBezTo>
                  <a:pt x="3502057" y="733806"/>
                  <a:pt x="3532442" y="733235"/>
                  <a:pt x="3562636" y="731710"/>
                </a:cubicBezTo>
                <a:cubicBezTo>
                  <a:pt x="3597212" y="729996"/>
                  <a:pt x="3631692" y="727139"/>
                  <a:pt x="3666268" y="725138"/>
                </a:cubicBezTo>
                <a:cubicBezTo>
                  <a:pt x="3693700" y="723519"/>
                  <a:pt x="3721227" y="722662"/>
                  <a:pt x="3748754" y="721043"/>
                </a:cubicBezTo>
                <a:cubicBezTo>
                  <a:pt x="3780092" y="719137"/>
                  <a:pt x="3811429" y="716661"/>
                  <a:pt x="3842766" y="714566"/>
                </a:cubicBezTo>
                <a:cubicBezTo>
                  <a:pt x="3867626" y="712946"/>
                  <a:pt x="3892582" y="711899"/>
                  <a:pt x="3917347" y="709898"/>
                </a:cubicBezTo>
                <a:cubicBezTo>
                  <a:pt x="3945446" y="707517"/>
                  <a:pt x="3973449" y="704279"/>
                  <a:pt x="4001548" y="701612"/>
                </a:cubicBezTo>
                <a:cubicBezTo>
                  <a:pt x="4007644" y="701040"/>
                  <a:pt x="4013835" y="701612"/>
                  <a:pt x="4021836" y="701612"/>
                </a:cubicBezTo>
                <a:cubicBezTo>
                  <a:pt x="4020788" y="716661"/>
                  <a:pt x="4020026" y="731139"/>
                  <a:pt x="4018598" y="745427"/>
                </a:cubicBezTo>
                <a:cubicBezTo>
                  <a:pt x="4016883" y="762572"/>
                  <a:pt x="4014407" y="779621"/>
                  <a:pt x="4012406" y="796671"/>
                </a:cubicBezTo>
                <a:cubicBezTo>
                  <a:pt x="4005644" y="854297"/>
                  <a:pt x="3999738" y="912019"/>
                  <a:pt x="3991737" y="969455"/>
                </a:cubicBezTo>
                <a:cubicBezTo>
                  <a:pt x="3987165" y="1002602"/>
                  <a:pt x="3964496" y="1020890"/>
                  <a:pt x="3933254" y="1029748"/>
                </a:cubicBezTo>
                <a:cubicBezTo>
                  <a:pt x="3921062" y="1033177"/>
                  <a:pt x="3909251" y="1037749"/>
                  <a:pt x="3897059" y="1040797"/>
                </a:cubicBezTo>
                <a:cubicBezTo>
                  <a:pt x="3881057" y="1044797"/>
                  <a:pt x="3864864" y="1047464"/>
                  <a:pt x="3848767" y="1051179"/>
                </a:cubicBezTo>
                <a:cubicBezTo>
                  <a:pt x="3838766" y="1053560"/>
                  <a:pt x="3829145" y="1057275"/>
                  <a:pt x="3819239" y="1059656"/>
                </a:cubicBezTo>
                <a:cubicBezTo>
                  <a:pt x="3809905" y="1061847"/>
                  <a:pt x="3800380" y="1062990"/>
                  <a:pt x="3791045" y="1064895"/>
                </a:cubicBezTo>
                <a:cubicBezTo>
                  <a:pt x="3779615" y="1067086"/>
                  <a:pt x="3768185" y="1069658"/>
                  <a:pt x="3756660" y="1071848"/>
                </a:cubicBezTo>
                <a:cubicBezTo>
                  <a:pt x="3744944" y="1074134"/>
                  <a:pt x="3733133" y="1077944"/>
                  <a:pt x="3721418" y="1078040"/>
                </a:cubicBezTo>
                <a:cubicBezTo>
                  <a:pt x="3540538" y="1079659"/>
                  <a:pt x="3359563" y="1081754"/>
                  <a:pt x="3178683" y="1081850"/>
                </a:cubicBezTo>
                <a:cubicBezTo>
                  <a:pt x="2596325" y="1082326"/>
                  <a:pt x="2013966" y="1082040"/>
                  <a:pt x="1431608" y="1081850"/>
                </a:cubicBezTo>
                <a:cubicBezTo>
                  <a:pt x="1058990" y="1081850"/>
                  <a:pt x="686276" y="1081564"/>
                  <a:pt x="313658" y="1081564"/>
                </a:cubicBezTo>
                <a:cubicBezTo>
                  <a:pt x="284607" y="1081564"/>
                  <a:pt x="256032" y="1080611"/>
                  <a:pt x="227362" y="1074134"/>
                </a:cubicBezTo>
                <a:cubicBezTo>
                  <a:pt x="214217" y="1071086"/>
                  <a:pt x="199358" y="1075468"/>
                  <a:pt x="185357" y="1075754"/>
                </a:cubicBezTo>
                <a:cubicBezTo>
                  <a:pt x="173450" y="1075944"/>
                  <a:pt x="161449" y="1075277"/>
                  <a:pt x="149447" y="1074611"/>
                </a:cubicBezTo>
                <a:cubicBezTo>
                  <a:pt x="138398" y="1073944"/>
                  <a:pt x="127159" y="1073658"/>
                  <a:pt x="116205" y="1071753"/>
                </a:cubicBezTo>
                <a:cubicBezTo>
                  <a:pt x="86963" y="1066800"/>
                  <a:pt x="71152" y="1046893"/>
                  <a:pt x="64484" y="1020032"/>
                </a:cubicBezTo>
                <a:cubicBezTo>
                  <a:pt x="60293" y="1003268"/>
                  <a:pt x="57722" y="985266"/>
                  <a:pt x="59150" y="968216"/>
                </a:cubicBezTo>
                <a:cubicBezTo>
                  <a:pt x="61627" y="937927"/>
                  <a:pt x="73247" y="910400"/>
                  <a:pt x="90106" y="884492"/>
                </a:cubicBezTo>
                <a:cubicBezTo>
                  <a:pt x="102680" y="865251"/>
                  <a:pt x="112014" y="843725"/>
                  <a:pt x="121920" y="822770"/>
                </a:cubicBezTo>
                <a:cubicBezTo>
                  <a:pt x="126016" y="813911"/>
                  <a:pt x="128302" y="806196"/>
                  <a:pt x="113443" y="801243"/>
                </a:cubicBezTo>
                <a:cubicBezTo>
                  <a:pt x="88487" y="792766"/>
                  <a:pt x="64961" y="780193"/>
                  <a:pt x="40862" y="769239"/>
                </a:cubicBezTo>
                <a:cubicBezTo>
                  <a:pt x="38672" y="768287"/>
                  <a:pt x="36767" y="766477"/>
                  <a:pt x="34957" y="764858"/>
                </a:cubicBezTo>
                <a:cubicBezTo>
                  <a:pt x="26861" y="757619"/>
                  <a:pt x="19145" y="749999"/>
                  <a:pt x="10859" y="742950"/>
                </a:cubicBezTo>
                <a:cubicBezTo>
                  <a:pt x="-1143" y="732854"/>
                  <a:pt x="953" y="719042"/>
                  <a:pt x="0" y="705898"/>
                </a:cubicBezTo>
                <a:lnTo>
                  <a:pt x="8763" y="709612"/>
                </a:lnTo>
                <a:cubicBezTo>
                  <a:pt x="26099" y="711422"/>
                  <a:pt x="41624" y="712851"/>
                  <a:pt x="57150" y="714661"/>
                </a:cubicBezTo>
                <a:cubicBezTo>
                  <a:pt x="66104" y="715709"/>
                  <a:pt x="74962" y="717518"/>
                  <a:pt x="83915" y="718757"/>
                </a:cubicBezTo>
                <a:cubicBezTo>
                  <a:pt x="93536" y="720185"/>
                  <a:pt x="99060" y="717042"/>
                  <a:pt x="96107" y="706279"/>
                </a:cubicBezTo>
                <a:cubicBezTo>
                  <a:pt x="110490" y="706279"/>
                  <a:pt x="124111" y="705707"/>
                  <a:pt x="137636" y="706469"/>
                </a:cubicBezTo>
                <a:cubicBezTo>
                  <a:pt x="146685" y="707041"/>
                  <a:pt x="152495" y="704374"/>
                  <a:pt x="157544" y="696754"/>
                </a:cubicBezTo>
                <a:cubicBezTo>
                  <a:pt x="161354" y="690992"/>
                  <a:pt x="166783" y="687467"/>
                  <a:pt x="172998" y="686158"/>
                </a:cubicBezTo>
                <a:lnTo>
                  <a:pt x="192861" y="688807"/>
                </a:lnTo>
                <a:lnTo>
                  <a:pt x="179439" y="695432"/>
                </a:lnTo>
                <a:cubicBezTo>
                  <a:pt x="176379" y="699612"/>
                  <a:pt x="174117" y="704755"/>
                  <a:pt x="170307" y="708089"/>
                </a:cubicBezTo>
                <a:cubicBezTo>
                  <a:pt x="167735" y="710375"/>
                  <a:pt x="167640" y="715423"/>
                  <a:pt x="166116" y="719995"/>
                </a:cubicBezTo>
                <a:cubicBezTo>
                  <a:pt x="165068" y="717328"/>
                  <a:pt x="164211" y="715137"/>
                  <a:pt x="163830" y="713994"/>
                </a:cubicBezTo>
                <a:cubicBezTo>
                  <a:pt x="157925" y="716471"/>
                  <a:pt x="152591" y="719233"/>
                  <a:pt x="146971" y="720662"/>
                </a:cubicBezTo>
                <a:cubicBezTo>
                  <a:pt x="144685" y="721233"/>
                  <a:pt x="141637" y="718661"/>
                  <a:pt x="138970" y="717518"/>
                </a:cubicBezTo>
                <a:cubicBezTo>
                  <a:pt x="137255" y="716756"/>
                  <a:pt x="134303" y="714851"/>
                  <a:pt x="134017" y="715232"/>
                </a:cubicBezTo>
                <a:cubicBezTo>
                  <a:pt x="123635" y="728853"/>
                  <a:pt x="109252" y="716756"/>
                  <a:pt x="97536" y="720947"/>
                </a:cubicBezTo>
                <a:cubicBezTo>
                  <a:pt x="96869" y="721233"/>
                  <a:pt x="96203" y="721519"/>
                  <a:pt x="95060" y="722090"/>
                </a:cubicBezTo>
                <a:cubicBezTo>
                  <a:pt x="95060" y="730377"/>
                  <a:pt x="99822" y="734568"/>
                  <a:pt x="107537" y="735425"/>
                </a:cubicBezTo>
                <a:cubicBezTo>
                  <a:pt x="129826" y="737997"/>
                  <a:pt x="152114" y="741331"/>
                  <a:pt x="174498" y="742379"/>
                </a:cubicBezTo>
                <a:cubicBezTo>
                  <a:pt x="245364" y="745808"/>
                  <a:pt x="316325" y="748379"/>
                  <a:pt x="387191" y="751142"/>
                </a:cubicBezTo>
                <a:cubicBezTo>
                  <a:pt x="423767" y="752570"/>
                  <a:pt x="460343" y="754190"/>
                  <a:pt x="496919" y="755142"/>
                </a:cubicBezTo>
                <a:cubicBezTo>
                  <a:pt x="600361" y="757714"/>
                  <a:pt x="703898" y="760285"/>
                  <a:pt x="807339" y="762381"/>
                </a:cubicBezTo>
                <a:cubicBezTo>
                  <a:pt x="908114" y="764381"/>
                  <a:pt x="1008888" y="766667"/>
                  <a:pt x="1109663" y="767239"/>
                </a:cubicBezTo>
                <a:cubicBezTo>
                  <a:pt x="1283399" y="768191"/>
                  <a:pt x="1457230" y="768096"/>
                  <a:pt x="1630966" y="768191"/>
                </a:cubicBezTo>
                <a:cubicBezTo>
                  <a:pt x="1751076" y="768191"/>
                  <a:pt x="1871186" y="768001"/>
                  <a:pt x="1991297" y="767810"/>
                </a:cubicBezTo>
                <a:cubicBezTo>
                  <a:pt x="2001107" y="767810"/>
                  <a:pt x="2011394" y="768668"/>
                  <a:pt x="2020729" y="766286"/>
                </a:cubicBezTo>
                <a:cubicBezTo>
                  <a:pt x="2032826" y="763238"/>
                  <a:pt x="2044256" y="767715"/>
                  <a:pt x="2056257" y="766191"/>
                </a:cubicBezTo>
                <a:cubicBezTo>
                  <a:pt x="2069306" y="764477"/>
                  <a:pt x="2082832" y="766477"/>
                  <a:pt x="2096167" y="766477"/>
                </a:cubicBezTo>
                <a:cubicBezTo>
                  <a:pt x="2110073" y="766477"/>
                  <a:pt x="2123885" y="766286"/>
                  <a:pt x="2137791" y="766191"/>
                </a:cubicBezTo>
                <a:cubicBezTo>
                  <a:pt x="2151317" y="766191"/>
                  <a:pt x="2164842" y="766096"/>
                  <a:pt x="2178272" y="766001"/>
                </a:cubicBezTo>
                <a:cubicBezTo>
                  <a:pt x="2192179" y="766001"/>
                  <a:pt x="2205990" y="766191"/>
                  <a:pt x="2219897" y="766001"/>
                </a:cubicBezTo>
                <a:cubicBezTo>
                  <a:pt x="2277332" y="765334"/>
                  <a:pt x="2334768" y="765048"/>
                  <a:pt x="2392204" y="763334"/>
                </a:cubicBezTo>
                <a:cubicBezTo>
                  <a:pt x="2406682" y="762857"/>
                  <a:pt x="2421160" y="762476"/>
                  <a:pt x="2435638" y="762191"/>
                </a:cubicBezTo>
                <a:cubicBezTo>
                  <a:pt x="2451354" y="761810"/>
                  <a:pt x="2467070" y="761905"/>
                  <a:pt x="2482692" y="761714"/>
                </a:cubicBezTo>
                <a:cubicBezTo>
                  <a:pt x="2498027" y="761619"/>
                  <a:pt x="2513362" y="761619"/>
                  <a:pt x="2528697" y="761429"/>
                </a:cubicBezTo>
                <a:cubicBezTo>
                  <a:pt x="2544413" y="761238"/>
                  <a:pt x="2560130" y="761143"/>
                  <a:pt x="2575846" y="760667"/>
                </a:cubicBezTo>
                <a:cubicBezTo>
                  <a:pt x="2604326" y="759809"/>
                  <a:pt x="2632710" y="759047"/>
                  <a:pt x="2661095" y="757523"/>
                </a:cubicBezTo>
                <a:cubicBezTo>
                  <a:pt x="2665095" y="757333"/>
                  <a:pt x="2668810" y="753142"/>
                  <a:pt x="2672620" y="750856"/>
                </a:cubicBezTo>
                <a:lnTo>
                  <a:pt x="2672620" y="756285"/>
                </a:lnTo>
                <a:cubicBezTo>
                  <a:pt x="2709291" y="756285"/>
                  <a:pt x="2745677" y="756380"/>
                  <a:pt x="2781967" y="756285"/>
                </a:cubicBezTo>
                <a:cubicBezTo>
                  <a:pt x="2801684" y="756190"/>
                  <a:pt x="2821400" y="755523"/>
                  <a:pt x="2841117" y="755047"/>
                </a:cubicBezTo>
                <a:cubicBezTo>
                  <a:pt x="2853881" y="754761"/>
                  <a:pt x="2866263" y="751523"/>
                  <a:pt x="2879408" y="753142"/>
                </a:cubicBezTo>
                <a:cubicBezTo>
                  <a:pt x="2893409" y="754856"/>
                  <a:pt x="2907792" y="753237"/>
                  <a:pt x="2922080" y="753142"/>
                </a:cubicBezTo>
                <a:cubicBezTo>
                  <a:pt x="2935986" y="752951"/>
                  <a:pt x="2949797" y="752856"/>
                  <a:pt x="2963704" y="752475"/>
                </a:cubicBezTo>
                <a:cubicBezTo>
                  <a:pt x="3024854" y="750665"/>
                  <a:pt x="3086005" y="748665"/>
                  <a:pt x="3147251" y="746855"/>
                </a:cubicBezTo>
                <a:cubicBezTo>
                  <a:pt x="3182303" y="745808"/>
                  <a:pt x="3217450" y="745522"/>
                  <a:pt x="3252597" y="744284"/>
                </a:cubicBezTo>
                <a:cubicBezTo>
                  <a:pt x="3305842" y="742379"/>
                  <a:pt x="3359087" y="739807"/>
                  <a:pt x="3412331" y="737521"/>
                </a:cubicBezTo>
                <a:cubicBezTo>
                  <a:pt x="3413284" y="737521"/>
                  <a:pt x="3414236" y="737045"/>
                  <a:pt x="3413951" y="737140"/>
                </a:cubicBezTo>
                <a:cubicBezTo>
                  <a:pt x="3413951" y="733997"/>
                  <a:pt x="3413951" y="731520"/>
                  <a:pt x="3413951" y="729044"/>
                </a:cubicBezTo>
                <a:lnTo>
                  <a:pt x="3415299" y="692274"/>
                </a:lnTo>
                <a:lnTo>
                  <a:pt x="3415284" y="696563"/>
                </a:lnTo>
                <a:cubicBezTo>
                  <a:pt x="3416522" y="696944"/>
                  <a:pt x="3417761" y="697230"/>
                  <a:pt x="3418999" y="697611"/>
                </a:cubicBezTo>
                <a:cubicBezTo>
                  <a:pt x="3420523" y="693610"/>
                  <a:pt x="3423476" y="689515"/>
                  <a:pt x="3423380" y="685514"/>
                </a:cubicBezTo>
                <a:close/>
                <a:moveTo>
                  <a:pt x="710565" y="681799"/>
                </a:moveTo>
                <a:lnTo>
                  <a:pt x="747999" y="681799"/>
                </a:lnTo>
                <a:cubicBezTo>
                  <a:pt x="747363" y="686816"/>
                  <a:pt x="742062" y="689260"/>
                  <a:pt x="732092" y="689133"/>
                </a:cubicBezTo>
                <a:cubicBezTo>
                  <a:pt x="725329" y="689133"/>
                  <a:pt x="718566" y="689133"/>
                  <a:pt x="711232" y="689133"/>
                </a:cubicBezTo>
                <a:cubicBezTo>
                  <a:pt x="711041" y="687324"/>
                  <a:pt x="710756" y="684561"/>
                  <a:pt x="710565" y="681799"/>
                </a:cubicBezTo>
                <a:close/>
                <a:moveTo>
                  <a:pt x="823246" y="681704"/>
                </a:moveTo>
                <a:cubicBezTo>
                  <a:pt x="826008" y="681704"/>
                  <a:pt x="828675" y="685419"/>
                  <a:pt x="831437" y="687515"/>
                </a:cubicBezTo>
                <a:cubicBezTo>
                  <a:pt x="828675" y="688753"/>
                  <a:pt x="826008" y="690753"/>
                  <a:pt x="823151" y="691039"/>
                </a:cubicBezTo>
                <a:cubicBezTo>
                  <a:pt x="813149" y="691896"/>
                  <a:pt x="803148" y="692182"/>
                  <a:pt x="792480" y="692753"/>
                </a:cubicBezTo>
                <a:cubicBezTo>
                  <a:pt x="792861" y="690753"/>
                  <a:pt x="793528" y="687038"/>
                  <a:pt x="794195" y="683038"/>
                </a:cubicBezTo>
                <a:cubicBezTo>
                  <a:pt x="804577" y="682466"/>
                  <a:pt x="813911" y="681419"/>
                  <a:pt x="823246" y="681704"/>
                </a:cubicBezTo>
                <a:close/>
                <a:moveTo>
                  <a:pt x="3853434" y="679989"/>
                </a:moveTo>
                <a:cubicBezTo>
                  <a:pt x="3870770" y="680656"/>
                  <a:pt x="3888105" y="683609"/>
                  <a:pt x="3905441" y="685038"/>
                </a:cubicBezTo>
                <a:cubicBezTo>
                  <a:pt x="3914204" y="685704"/>
                  <a:pt x="3922967" y="685133"/>
                  <a:pt x="3932206" y="687514"/>
                </a:cubicBezTo>
                <a:cubicBezTo>
                  <a:pt x="3927062" y="688562"/>
                  <a:pt x="3921824" y="690372"/>
                  <a:pt x="3916680" y="690562"/>
                </a:cubicBezTo>
                <a:cubicBezTo>
                  <a:pt x="3870770" y="692467"/>
                  <a:pt x="3824859" y="694277"/>
                  <a:pt x="3778949" y="695610"/>
                </a:cubicBezTo>
                <a:cubicBezTo>
                  <a:pt x="3763518" y="696087"/>
                  <a:pt x="3747992" y="694277"/>
                  <a:pt x="3732562" y="695134"/>
                </a:cubicBezTo>
                <a:cubicBezTo>
                  <a:pt x="3717036" y="695991"/>
                  <a:pt x="3701701" y="698849"/>
                  <a:pt x="3686270" y="700849"/>
                </a:cubicBezTo>
                <a:cubicBezTo>
                  <a:pt x="3685604" y="700849"/>
                  <a:pt x="3684937" y="701516"/>
                  <a:pt x="3684175" y="701516"/>
                </a:cubicBezTo>
                <a:lnTo>
                  <a:pt x="3615976" y="701516"/>
                </a:lnTo>
                <a:cubicBezTo>
                  <a:pt x="3615690" y="699325"/>
                  <a:pt x="3615309" y="696182"/>
                  <a:pt x="3614928" y="693039"/>
                </a:cubicBezTo>
                <a:cubicBezTo>
                  <a:pt x="3603784" y="694277"/>
                  <a:pt x="3593021" y="695515"/>
                  <a:pt x="3581591" y="696753"/>
                </a:cubicBezTo>
                <a:cubicBezTo>
                  <a:pt x="3578257" y="707517"/>
                  <a:pt x="3575590" y="708469"/>
                  <a:pt x="3552539" y="705135"/>
                </a:cubicBezTo>
                <a:cubicBezTo>
                  <a:pt x="3551777" y="701040"/>
                  <a:pt x="3551015" y="696944"/>
                  <a:pt x="3550158" y="692181"/>
                </a:cubicBezTo>
                <a:cubicBezTo>
                  <a:pt x="3555111" y="690657"/>
                  <a:pt x="3559397" y="688562"/>
                  <a:pt x="3561112" y="696753"/>
                </a:cubicBezTo>
                <a:cubicBezTo>
                  <a:pt x="3561588" y="699039"/>
                  <a:pt x="3566255" y="700563"/>
                  <a:pt x="3570827" y="703516"/>
                </a:cubicBezTo>
                <a:cubicBezTo>
                  <a:pt x="3570827" y="692753"/>
                  <a:pt x="3573209" y="687419"/>
                  <a:pt x="3582638" y="690657"/>
                </a:cubicBezTo>
                <a:cubicBezTo>
                  <a:pt x="3583877" y="691134"/>
                  <a:pt x="3586258" y="689419"/>
                  <a:pt x="3587687" y="688181"/>
                </a:cubicBezTo>
                <a:cubicBezTo>
                  <a:pt x="3593973" y="682656"/>
                  <a:pt x="3605784" y="682085"/>
                  <a:pt x="3612833" y="687038"/>
                </a:cubicBezTo>
                <a:cubicBezTo>
                  <a:pt x="3614166" y="687990"/>
                  <a:pt x="3615785" y="688943"/>
                  <a:pt x="3617309" y="688943"/>
                </a:cubicBezTo>
                <a:cubicBezTo>
                  <a:pt x="3631502" y="688943"/>
                  <a:pt x="3645789" y="688371"/>
                  <a:pt x="3659981" y="688657"/>
                </a:cubicBezTo>
                <a:cubicBezTo>
                  <a:pt x="3665887" y="688752"/>
                  <a:pt x="3671792" y="690467"/>
                  <a:pt x="3678936" y="691610"/>
                </a:cubicBezTo>
                <a:cubicBezTo>
                  <a:pt x="3678841" y="692277"/>
                  <a:pt x="3679317" y="689800"/>
                  <a:pt x="3679888" y="687038"/>
                </a:cubicBezTo>
                <a:cubicBezTo>
                  <a:pt x="3687699" y="686085"/>
                  <a:pt x="3695795" y="685038"/>
                  <a:pt x="3704368" y="683990"/>
                </a:cubicBezTo>
                <a:cubicBezTo>
                  <a:pt x="3705035" y="687228"/>
                  <a:pt x="3705606" y="689800"/>
                  <a:pt x="3706273" y="692562"/>
                </a:cubicBezTo>
                <a:lnTo>
                  <a:pt x="3745802" y="692562"/>
                </a:lnTo>
                <a:cubicBezTo>
                  <a:pt x="3748087" y="682371"/>
                  <a:pt x="3757708" y="678751"/>
                  <a:pt x="3769043" y="682847"/>
                </a:cubicBezTo>
                <a:cubicBezTo>
                  <a:pt x="3774853" y="684942"/>
                  <a:pt x="3781044" y="687609"/>
                  <a:pt x="3786187" y="680751"/>
                </a:cubicBezTo>
                <a:cubicBezTo>
                  <a:pt x="3787045" y="679608"/>
                  <a:pt x="3790093" y="679894"/>
                  <a:pt x="3792093" y="680085"/>
                </a:cubicBezTo>
                <a:cubicBezTo>
                  <a:pt x="3798856" y="680656"/>
                  <a:pt x="3805619" y="682085"/>
                  <a:pt x="3812381" y="681990"/>
                </a:cubicBezTo>
                <a:cubicBezTo>
                  <a:pt x="3826097" y="681704"/>
                  <a:pt x="3839813" y="679418"/>
                  <a:pt x="3853434" y="679989"/>
                </a:cubicBezTo>
                <a:close/>
                <a:moveTo>
                  <a:pt x="3125724" y="669322"/>
                </a:moveTo>
                <a:cubicBezTo>
                  <a:pt x="3125819" y="669322"/>
                  <a:pt x="3125819" y="669989"/>
                  <a:pt x="3125819" y="670274"/>
                </a:cubicBezTo>
                <a:lnTo>
                  <a:pt x="3121375" y="669430"/>
                </a:lnTo>
                <a:close/>
                <a:moveTo>
                  <a:pt x="2142649" y="669322"/>
                </a:moveTo>
                <a:lnTo>
                  <a:pt x="2153317" y="669322"/>
                </a:lnTo>
                <a:lnTo>
                  <a:pt x="2153317" y="680847"/>
                </a:lnTo>
                <a:lnTo>
                  <a:pt x="2142649" y="680847"/>
                </a:lnTo>
                <a:close/>
                <a:moveTo>
                  <a:pt x="2200180" y="669036"/>
                </a:moveTo>
                <a:lnTo>
                  <a:pt x="2215611" y="669036"/>
                </a:lnTo>
                <a:cubicBezTo>
                  <a:pt x="2214277" y="673513"/>
                  <a:pt x="2213705" y="677609"/>
                  <a:pt x="2211801" y="680847"/>
                </a:cubicBezTo>
                <a:cubicBezTo>
                  <a:pt x="2211134" y="681990"/>
                  <a:pt x="2205705" y="682276"/>
                  <a:pt x="2205038" y="681323"/>
                </a:cubicBezTo>
                <a:cubicBezTo>
                  <a:pt x="2202942" y="678085"/>
                  <a:pt x="2201990" y="673989"/>
                  <a:pt x="2200180" y="669036"/>
                </a:cubicBezTo>
                <a:close/>
                <a:moveTo>
                  <a:pt x="2233994" y="666845"/>
                </a:moveTo>
                <a:cubicBezTo>
                  <a:pt x="2233994" y="671417"/>
                  <a:pt x="2235042" y="675703"/>
                  <a:pt x="2233613" y="678847"/>
                </a:cubicBezTo>
                <a:cubicBezTo>
                  <a:pt x="2232660" y="680942"/>
                  <a:pt x="2227993" y="681228"/>
                  <a:pt x="2224088" y="682561"/>
                </a:cubicBezTo>
                <a:lnTo>
                  <a:pt x="2224088" y="667512"/>
                </a:lnTo>
                <a:cubicBezTo>
                  <a:pt x="2227326" y="667321"/>
                  <a:pt x="2230279" y="667131"/>
                  <a:pt x="2233994" y="666845"/>
                </a:cubicBezTo>
                <a:close/>
                <a:moveTo>
                  <a:pt x="2295430" y="666464"/>
                </a:moveTo>
                <a:lnTo>
                  <a:pt x="2295430" y="679132"/>
                </a:lnTo>
                <a:lnTo>
                  <a:pt x="2286000" y="679132"/>
                </a:lnTo>
                <a:lnTo>
                  <a:pt x="2286000" y="667036"/>
                </a:lnTo>
                <a:cubicBezTo>
                  <a:pt x="2289048" y="666845"/>
                  <a:pt x="2292096" y="666655"/>
                  <a:pt x="2295430" y="666464"/>
                </a:cubicBezTo>
                <a:close/>
                <a:moveTo>
                  <a:pt x="2275808" y="666178"/>
                </a:moveTo>
                <a:lnTo>
                  <a:pt x="2275808" y="666273"/>
                </a:lnTo>
                <a:lnTo>
                  <a:pt x="2275808" y="679322"/>
                </a:lnTo>
                <a:cubicBezTo>
                  <a:pt x="2272570" y="679513"/>
                  <a:pt x="2269522" y="679703"/>
                  <a:pt x="2265807" y="679894"/>
                </a:cubicBezTo>
                <a:lnTo>
                  <a:pt x="2265807" y="667035"/>
                </a:lnTo>
                <a:cubicBezTo>
                  <a:pt x="2268760" y="666845"/>
                  <a:pt x="2271808" y="666559"/>
                  <a:pt x="2275808" y="666178"/>
                </a:cubicBezTo>
                <a:close/>
                <a:moveTo>
                  <a:pt x="2531078" y="665416"/>
                </a:moveTo>
                <a:cubicBezTo>
                  <a:pt x="2531078" y="665416"/>
                  <a:pt x="2531554" y="665416"/>
                  <a:pt x="2531745" y="665416"/>
                </a:cubicBezTo>
                <a:lnTo>
                  <a:pt x="2531745" y="669893"/>
                </a:lnTo>
                <a:lnTo>
                  <a:pt x="2531078" y="669893"/>
                </a:lnTo>
                <a:close/>
                <a:moveTo>
                  <a:pt x="2356771" y="665416"/>
                </a:moveTo>
                <a:lnTo>
                  <a:pt x="2356771" y="677513"/>
                </a:lnTo>
                <a:lnTo>
                  <a:pt x="2346769" y="677513"/>
                </a:lnTo>
                <a:cubicBezTo>
                  <a:pt x="2346769" y="670369"/>
                  <a:pt x="2343436" y="661797"/>
                  <a:pt x="2356771" y="665416"/>
                </a:cubicBezTo>
                <a:close/>
                <a:moveTo>
                  <a:pt x="2336863" y="665035"/>
                </a:moveTo>
                <a:lnTo>
                  <a:pt x="2336863" y="678465"/>
                </a:lnTo>
                <a:lnTo>
                  <a:pt x="2326767" y="678465"/>
                </a:lnTo>
                <a:lnTo>
                  <a:pt x="2326767" y="665702"/>
                </a:lnTo>
                <a:cubicBezTo>
                  <a:pt x="2329910" y="665511"/>
                  <a:pt x="2332958" y="665321"/>
                  <a:pt x="2336863" y="665035"/>
                </a:cubicBezTo>
                <a:close/>
                <a:moveTo>
                  <a:pt x="2388108" y="664940"/>
                </a:moveTo>
                <a:lnTo>
                  <a:pt x="2398395" y="664940"/>
                </a:lnTo>
                <a:lnTo>
                  <a:pt x="2398395" y="676941"/>
                </a:lnTo>
                <a:lnTo>
                  <a:pt x="2388108" y="676941"/>
                </a:lnTo>
                <a:close/>
                <a:moveTo>
                  <a:pt x="2367153" y="664940"/>
                </a:moveTo>
                <a:lnTo>
                  <a:pt x="2378107" y="664940"/>
                </a:lnTo>
                <a:lnTo>
                  <a:pt x="2378107" y="677227"/>
                </a:lnTo>
                <a:lnTo>
                  <a:pt x="2367153" y="677227"/>
                </a:lnTo>
                <a:close/>
                <a:moveTo>
                  <a:pt x="2445395" y="664654"/>
                </a:moveTo>
                <a:lnTo>
                  <a:pt x="2460783" y="664654"/>
                </a:lnTo>
                <a:cubicBezTo>
                  <a:pt x="2459736" y="668845"/>
                  <a:pt x="2459355" y="672941"/>
                  <a:pt x="2457640" y="676275"/>
                </a:cubicBezTo>
                <a:cubicBezTo>
                  <a:pt x="2456974" y="677513"/>
                  <a:pt x="2451544" y="678084"/>
                  <a:pt x="2450877" y="677037"/>
                </a:cubicBezTo>
                <a:close/>
                <a:moveTo>
                  <a:pt x="2445353" y="664559"/>
                </a:moveTo>
                <a:lnTo>
                  <a:pt x="2445395" y="664654"/>
                </a:lnTo>
                <a:lnTo>
                  <a:pt x="2445353" y="664654"/>
                </a:lnTo>
                <a:close/>
                <a:moveTo>
                  <a:pt x="2417921" y="664178"/>
                </a:moveTo>
                <a:lnTo>
                  <a:pt x="2417921" y="676561"/>
                </a:lnTo>
                <a:lnTo>
                  <a:pt x="2408015" y="676561"/>
                </a:lnTo>
                <a:lnTo>
                  <a:pt x="2408015" y="665130"/>
                </a:lnTo>
                <a:cubicBezTo>
                  <a:pt x="2411158" y="664845"/>
                  <a:pt x="2414206" y="664559"/>
                  <a:pt x="2417921" y="664178"/>
                </a:cubicBezTo>
                <a:close/>
                <a:moveTo>
                  <a:pt x="2469642" y="662845"/>
                </a:moveTo>
                <a:lnTo>
                  <a:pt x="2479548" y="662845"/>
                </a:lnTo>
                <a:lnTo>
                  <a:pt x="2479548" y="675228"/>
                </a:lnTo>
                <a:lnTo>
                  <a:pt x="2469642" y="675228"/>
                </a:lnTo>
                <a:close/>
                <a:moveTo>
                  <a:pt x="194596" y="662844"/>
                </a:moveTo>
                <a:cubicBezTo>
                  <a:pt x="197548" y="664940"/>
                  <a:pt x="201739" y="667512"/>
                  <a:pt x="202311" y="670464"/>
                </a:cubicBezTo>
                <a:cubicBezTo>
                  <a:pt x="204025" y="679513"/>
                  <a:pt x="204501" y="688752"/>
                  <a:pt x="204883" y="697992"/>
                </a:cubicBezTo>
                <a:cubicBezTo>
                  <a:pt x="205263" y="704850"/>
                  <a:pt x="202787" y="712089"/>
                  <a:pt x="215265" y="709707"/>
                </a:cubicBezTo>
                <a:cubicBezTo>
                  <a:pt x="224123" y="707993"/>
                  <a:pt x="233743" y="710469"/>
                  <a:pt x="243268" y="711041"/>
                </a:cubicBezTo>
                <a:cubicBezTo>
                  <a:pt x="243935" y="714184"/>
                  <a:pt x="244697" y="717423"/>
                  <a:pt x="245173" y="719328"/>
                </a:cubicBezTo>
                <a:lnTo>
                  <a:pt x="265271" y="719328"/>
                </a:lnTo>
                <a:cubicBezTo>
                  <a:pt x="265557" y="716280"/>
                  <a:pt x="266033" y="711517"/>
                  <a:pt x="266223" y="709326"/>
                </a:cubicBezTo>
                <a:cubicBezTo>
                  <a:pt x="306514" y="710565"/>
                  <a:pt x="346615" y="711803"/>
                  <a:pt x="387191" y="713041"/>
                </a:cubicBezTo>
                <a:cubicBezTo>
                  <a:pt x="387572" y="706659"/>
                  <a:pt x="387858" y="701706"/>
                  <a:pt x="388144" y="698182"/>
                </a:cubicBezTo>
                <a:cubicBezTo>
                  <a:pt x="394144" y="695515"/>
                  <a:pt x="399383" y="693134"/>
                  <a:pt x="404527" y="690848"/>
                </a:cubicBezTo>
                <a:cubicBezTo>
                  <a:pt x="402812" y="689991"/>
                  <a:pt x="401098" y="689038"/>
                  <a:pt x="401574" y="689324"/>
                </a:cubicBezTo>
                <a:cubicBezTo>
                  <a:pt x="406051" y="689133"/>
                  <a:pt x="413290" y="688752"/>
                  <a:pt x="420433" y="688467"/>
                </a:cubicBezTo>
                <a:cubicBezTo>
                  <a:pt x="421005" y="689324"/>
                  <a:pt x="421481" y="690181"/>
                  <a:pt x="422053" y="691038"/>
                </a:cubicBezTo>
                <a:cubicBezTo>
                  <a:pt x="420052" y="692658"/>
                  <a:pt x="418243" y="695229"/>
                  <a:pt x="416052" y="695515"/>
                </a:cubicBezTo>
                <a:cubicBezTo>
                  <a:pt x="410337" y="696277"/>
                  <a:pt x="404431" y="695801"/>
                  <a:pt x="398716" y="696468"/>
                </a:cubicBezTo>
                <a:cubicBezTo>
                  <a:pt x="395764" y="696849"/>
                  <a:pt x="390810" y="698277"/>
                  <a:pt x="390620" y="699706"/>
                </a:cubicBezTo>
                <a:cubicBezTo>
                  <a:pt x="390144" y="703707"/>
                  <a:pt x="391192" y="708088"/>
                  <a:pt x="392620" y="711898"/>
                </a:cubicBezTo>
                <a:cubicBezTo>
                  <a:pt x="394144" y="715899"/>
                  <a:pt x="396811" y="719518"/>
                  <a:pt x="400240" y="725519"/>
                </a:cubicBezTo>
                <a:cubicBezTo>
                  <a:pt x="367855" y="723995"/>
                  <a:pt x="338995" y="722185"/>
                  <a:pt x="310134" y="721518"/>
                </a:cubicBezTo>
                <a:cubicBezTo>
                  <a:pt x="279368" y="720852"/>
                  <a:pt x="248507" y="721328"/>
                  <a:pt x="217360" y="721328"/>
                </a:cubicBezTo>
                <a:lnTo>
                  <a:pt x="217170" y="721518"/>
                </a:lnTo>
                <a:cubicBezTo>
                  <a:pt x="216027" y="719804"/>
                  <a:pt x="214217" y="717137"/>
                  <a:pt x="212502" y="714470"/>
                </a:cubicBezTo>
                <a:cubicBezTo>
                  <a:pt x="209835" y="716280"/>
                  <a:pt x="207359" y="719042"/>
                  <a:pt x="204311" y="719804"/>
                </a:cubicBezTo>
                <a:cubicBezTo>
                  <a:pt x="197644" y="721328"/>
                  <a:pt x="190785" y="721899"/>
                  <a:pt x="183356" y="722852"/>
                </a:cubicBezTo>
                <a:lnTo>
                  <a:pt x="183356" y="707707"/>
                </a:lnTo>
                <a:cubicBezTo>
                  <a:pt x="190119" y="708088"/>
                  <a:pt x="196786" y="708374"/>
                  <a:pt x="203930" y="708755"/>
                </a:cubicBezTo>
                <a:cubicBezTo>
                  <a:pt x="212788" y="695610"/>
                  <a:pt x="197644" y="688562"/>
                  <a:pt x="196120" y="677989"/>
                </a:cubicBezTo>
                <a:cubicBezTo>
                  <a:pt x="194881" y="679132"/>
                  <a:pt x="193643" y="680275"/>
                  <a:pt x="191547" y="682180"/>
                </a:cubicBezTo>
                <a:cubicBezTo>
                  <a:pt x="190881" y="676179"/>
                  <a:pt x="190023" y="670941"/>
                  <a:pt x="190023" y="665702"/>
                </a:cubicBezTo>
                <a:cubicBezTo>
                  <a:pt x="190023" y="664654"/>
                  <a:pt x="193929" y="662368"/>
                  <a:pt x="194596" y="662844"/>
                </a:cubicBezTo>
                <a:close/>
                <a:moveTo>
                  <a:pt x="2510885" y="662368"/>
                </a:moveTo>
                <a:lnTo>
                  <a:pt x="2521172" y="662368"/>
                </a:lnTo>
                <a:lnTo>
                  <a:pt x="2521172" y="674560"/>
                </a:lnTo>
                <a:lnTo>
                  <a:pt x="2510885" y="674560"/>
                </a:lnTo>
                <a:close/>
                <a:moveTo>
                  <a:pt x="1419606" y="662178"/>
                </a:moveTo>
                <a:lnTo>
                  <a:pt x="1419701" y="662178"/>
                </a:lnTo>
                <a:lnTo>
                  <a:pt x="1460564" y="662178"/>
                </a:lnTo>
                <a:lnTo>
                  <a:pt x="1460564" y="688372"/>
                </a:lnTo>
                <a:lnTo>
                  <a:pt x="1422368" y="688372"/>
                </a:lnTo>
                <a:cubicBezTo>
                  <a:pt x="1421511" y="680276"/>
                  <a:pt x="1420654" y="671893"/>
                  <a:pt x="1419606" y="662178"/>
                </a:cubicBezTo>
                <a:close/>
                <a:moveTo>
                  <a:pt x="2499074" y="661797"/>
                </a:moveTo>
                <a:lnTo>
                  <a:pt x="2499074" y="675608"/>
                </a:lnTo>
                <a:cubicBezTo>
                  <a:pt x="2495740" y="675418"/>
                  <a:pt x="2492406" y="675227"/>
                  <a:pt x="2489168" y="675037"/>
                </a:cubicBezTo>
                <a:lnTo>
                  <a:pt x="2489168" y="663130"/>
                </a:lnTo>
                <a:cubicBezTo>
                  <a:pt x="2492216" y="662749"/>
                  <a:pt x="2495264" y="662368"/>
                  <a:pt x="2499074" y="661797"/>
                </a:cubicBezTo>
                <a:close/>
                <a:moveTo>
                  <a:pt x="1462659" y="661797"/>
                </a:moveTo>
                <a:cubicBezTo>
                  <a:pt x="1474375" y="661797"/>
                  <a:pt x="1485519" y="661416"/>
                  <a:pt x="1496663" y="662083"/>
                </a:cubicBezTo>
                <a:cubicBezTo>
                  <a:pt x="1498949" y="662178"/>
                  <a:pt x="1502283" y="666084"/>
                  <a:pt x="1502759" y="668655"/>
                </a:cubicBezTo>
                <a:cubicBezTo>
                  <a:pt x="1503712" y="673513"/>
                  <a:pt x="1503331" y="678847"/>
                  <a:pt x="1502759" y="683800"/>
                </a:cubicBezTo>
                <a:cubicBezTo>
                  <a:pt x="1502569" y="685705"/>
                  <a:pt x="1500473" y="687420"/>
                  <a:pt x="1499235" y="689325"/>
                </a:cubicBezTo>
                <a:cubicBezTo>
                  <a:pt x="1497521" y="687515"/>
                  <a:pt x="1495234" y="686086"/>
                  <a:pt x="1494282" y="683895"/>
                </a:cubicBezTo>
                <a:cubicBezTo>
                  <a:pt x="1492377" y="679514"/>
                  <a:pt x="1491329" y="674847"/>
                  <a:pt x="1489901" y="670275"/>
                </a:cubicBezTo>
                <a:lnTo>
                  <a:pt x="1486757" y="670275"/>
                </a:lnTo>
                <a:cubicBezTo>
                  <a:pt x="1485043" y="675894"/>
                  <a:pt x="1483328" y="681514"/>
                  <a:pt x="1481328" y="688277"/>
                </a:cubicBezTo>
                <a:lnTo>
                  <a:pt x="1462659" y="688277"/>
                </a:lnTo>
                <a:close/>
                <a:moveTo>
                  <a:pt x="2570321" y="661035"/>
                </a:moveTo>
                <a:lnTo>
                  <a:pt x="2582608" y="661035"/>
                </a:lnTo>
                <a:cubicBezTo>
                  <a:pt x="2582894" y="664464"/>
                  <a:pt x="2583084" y="667893"/>
                  <a:pt x="2583370" y="672275"/>
                </a:cubicBezTo>
                <a:lnTo>
                  <a:pt x="2570321" y="672275"/>
                </a:lnTo>
                <a:close/>
                <a:moveTo>
                  <a:pt x="2632138" y="660940"/>
                </a:moveTo>
                <a:cubicBezTo>
                  <a:pt x="2643378" y="656939"/>
                  <a:pt x="2642711" y="664083"/>
                  <a:pt x="2641758" y="672560"/>
                </a:cubicBezTo>
                <a:lnTo>
                  <a:pt x="2632138" y="672560"/>
                </a:lnTo>
                <a:close/>
                <a:moveTo>
                  <a:pt x="2592610" y="660273"/>
                </a:moveTo>
                <a:lnTo>
                  <a:pt x="2602230" y="660273"/>
                </a:lnTo>
                <a:lnTo>
                  <a:pt x="2602230" y="672751"/>
                </a:lnTo>
                <a:lnTo>
                  <a:pt x="2592610" y="672751"/>
                </a:lnTo>
                <a:close/>
                <a:moveTo>
                  <a:pt x="2670143" y="660082"/>
                </a:moveTo>
                <a:lnTo>
                  <a:pt x="2683954" y="660082"/>
                </a:lnTo>
                <a:cubicBezTo>
                  <a:pt x="2683097" y="664273"/>
                  <a:pt x="2683002" y="668464"/>
                  <a:pt x="2681287" y="671703"/>
                </a:cubicBezTo>
                <a:cubicBezTo>
                  <a:pt x="2680621" y="672941"/>
                  <a:pt x="2674429" y="673131"/>
                  <a:pt x="2673763" y="672084"/>
                </a:cubicBezTo>
                <a:cubicBezTo>
                  <a:pt x="2671762" y="668655"/>
                  <a:pt x="2671286" y="664368"/>
                  <a:pt x="2670143" y="660082"/>
                </a:cubicBezTo>
                <a:close/>
                <a:moveTo>
                  <a:pt x="2621947" y="659892"/>
                </a:moveTo>
                <a:lnTo>
                  <a:pt x="2621947" y="672560"/>
                </a:lnTo>
                <a:cubicBezTo>
                  <a:pt x="2619089" y="672751"/>
                  <a:pt x="2616042" y="672846"/>
                  <a:pt x="2612041" y="673036"/>
                </a:cubicBezTo>
                <a:lnTo>
                  <a:pt x="2612041" y="660559"/>
                </a:lnTo>
                <a:cubicBezTo>
                  <a:pt x="2615375" y="660368"/>
                  <a:pt x="2618328" y="660178"/>
                  <a:pt x="2621947" y="659892"/>
                </a:cubicBezTo>
                <a:close/>
                <a:moveTo>
                  <a:pt x="1091565" y="659797"/>
                </a:moveTo>
                <a:lnTo>
                  <a:pt x="1131856" y="659797"/>
                </a:lnTo>
                <a:lnTo>
                  <a:pt x="1131856" y="685514"/>
                </a:lnTo>
                <a:cubicBezTo>
                  <a:pt x="1123664" y="686372"/>
                  <a:pt x="1118330" y="686848"/>
                  <a:pt x="1113758" y="678752"/>
                </a:cubicBezTo>
                <a:cubicBezTo>
                  <a:pt x="1111472" y="674751"/>
                  <a:pt x="1101471" y="675228"/>
                  <a:pt x="1092803" y="673227"/>
                </a:cubicBezTo>
                <a:cubicBezTo>
                  <a:pt x="1092613" y="670751"/>
                  <a:pt x="1092136" y="665703"/>
                  <a:pt x="1091565" y="659797"/>
                </a:cubicBezTo>
                <a:close/>
                <a:moveTo>
                  <a:pt x="2747772" y="658273"/>
                </a:moveTo>
                <a:lnTo>
                  <a:pt x="2757868" y="658273"/>
                </a:lnTo>
                <a:lnTo>
                  <a:pt x="2757868" y="670084"/>
                </a:lnTo>
                <a:cubicBezTo>
                  <a:pt x="2754630" y="670275"/>
                  <a:pt x="2751582" y="670370"/>
                  <a:pt x="2747772" y="670560"/>
                </a:cubicBezTo>
                <a:close/>
                <a:moveTo>
                  <a:pt x="2713673" y="657987"/>
                </a:moveTo>
                <a:lnTo>
                  <a:pt x="2724246" y="657987"/>
                </a:lnTo>
                <a:lnTo>
                  <a:pt x="2724246" y="670465"/>
                </a:lnTo>
                <a:cubicBezTo>
                  <a:pt x="2721102" y="670751"/>
                  <a:pt x="2717769" y="670941"/>
                  <a:pt x="2713673" y="671322"/>
                </a:cubicBezTo>
                <a:close/>
                <a:moveTo>
                  <a:pt x="2703100" y="657987"/>
                </a:moveTo>
                <a:lnTo>
                  <a:pt x="2703100" y="671036"/>
                </a:lnTo>
                <a:cubicBezTo>
                  <a:pt x="2700052" y="671227"/>
                  <a:pt x="2697004" y="671322"/>
                  <a:pt x="2692908" y="671512"/>
                </a:cubicBezTo>
                <a:lnTo>
                  <a:pt x="2692908" y="658463"/>
                </a:lnTo>
                <a:cubicBezTo>
                  <a:pt x="2696146" y="658273"/>
                  <a:pt x="2699385" y="658178"/>
                  <a:pt x="2703100" y="657987"/>
                </a:cubicBezTo>
                <a:close/>
                <a:moveTo>
                  <a:pt x="2868549" y="656272"/>
                </a:moveTo>
                <a:lnTo>
                  <a:pt x="2878645" y="656272"/>
                </a:lnTo>
                <a:cubicBezTo>
                  <a:pt x="2879408" y="663416"/>
                  <a:pt x="2880170" y="670369"/>
                  <a:pt x="2868549" y="668274"/>
                </a:cubicBezTo>
                <a:close/>
                <a:moveTo>
                  <a:pt x="2847975" y="656177"/>
                </a:moveTo>
                <a:lnTo>
                  <a:pt x="2859119" y="656177"/>
                </a:lnTo>
                <a:lnTo>
                  <a:pt x="2859119" y="667893"/>
                </a:lnTo>
                <a:lnTo>
                  <a:pt x="2859024" y="667893"/>
                </a:lnTo>
                <a:lnTo>
                  <a:pt x="2848546" y="667893"/>
                </a:lnTo>
                <a:cubicBezTo>
                  <a:pt x="2848356" y="664178"/>
                  <a:pt x="2848166" y="660463"/>
                  <a:pt x="2847975" y="656177"/>
                </a:cubicBezTo>
                <a:close/>
                <a:moveTo>
                  <a:pt x="2787777" y="656082"/>
                </a:moveTo>
                <a:lnTo>
                  <a:pt x="2799493" y="656082"/>
                </a:lnTo>
                <a:cubicBezTo>
                  <a:pt x="2799683" y="659987"/>
                  <a:pt x="2799874" y="663702"/>
                  <a:pt x="2800064" y="668084"/>
                </a:cubicBezTo>
                <a:lnTo>
                  <a:pt x="2787777" y="668084"/>
                </a:lnTo>
                <a:close/>
                <a:moveTo>
                  <a:pt x="2826925" y="655891"/>
                </a:moveTo>
                <a:lnTo>
                  <a:pt x="2839117" y="655891"/>
                </a:lnTo>
                <a:lnTo>
                  <a:pt x="2839117" y="655986"/>
                </a:lnTo>
                <a:lnTo>
                  <a:pt x="2839117" y="668178"/>
                </a:lnTo>
                <a:cubicBezTo>
                  <a:pt x="2835117" y="668369"/>
                  <a:pt x="2831402" y="668559"/>
                  <a:pt x="2826925" y="668750"/>
                </a:cubicBezTo>
                <a:close/>
                <a:moveTo>
                  <a:pt x="2819400" y="655510"/>
                </a:moveTo>
                <a:lnTo>
                  <a:pt x="2819400" y="668559"/>
                </a:lnTo>
                <a:cubicBezTo>
                  <a:pt x="2816067" y="668750"/>
                  <a:pt x="2812733" y="668845"/>
                  <a:pt x="2808923" y="669036"/>
                </a:cubicBezTo>
                <a:lnTo>
                  <a:pt x="2808923" y="656082"/>
                </a:lnTo>
                <a:cubicBezTo>
                  <a:pt x="2812161" y="655891"/>
                  <a:pt x="2815209" y="655796"/>
                  <a:pt x="2819400" y="655510"/>
                </a:cubicBezTo>
                <a:close/>
                <a:moveTo>
                  <a:pt x="2948022" y="653796"/>
                </a:moveTo>
                <a:lnTo>
                  <a:pt x="2963037" y="653796"/>
                </a:lnTo>
                <a:cubicBezTo>
                  <a:pt x="2961608" y="658368"/>
                  <a:pt x="2960941" y="662464"/>
                  <a:pt x="2959036" y="665703"/>
                </a:cubicBezTo>
                <a:cubicBezTo>
                  <a:pt x="2958369" y="666750"/>
                  <a:pt x="2953035" y="666845"/>
                  <a:pt x="2952369" y="665703"/>
                </a:cubicBezTo>
                <a:close/>
                <a:moveTo>
                  <a:pt x="2947987" y="653701"/>
                </a:moveTo>
                <a:lnTo>
                  <a:pt x="2948022" y="653796"/>
                </a:lnTo>
                <a:lnTo>
                  <a:pt x="2947892" y="653796"/>
                </a:lnTo>
                <a:close/>
                <a:moveTo>
                  <a:pt x="2885885" y="653701"/>
                </a:moveTo>
                <a:lnTo>
                  <a:pt x="2898172" y="653701"/>
                </a:lnTo>
                <a:cubicBezTo>
                  <a:pt x="2898553" y="657987"/>
                  <a:pt x="2899506" y="662178"/>
                  <a:pt x="2898744" y="665988"/>
                </a:cubicBezTo>
                <a:cubicBezTo>
                  <a:pt x="2898553" y="667226"/>
                  <a:pt x="2891886" y="668751"/>
                  <a:pt x="2891695" y="668465"/>
                </a:cubicBezTo>
                <a:cubicBezTo>
                  <a:pt x="2889505" y="664274"/>
                  <a:pt x="2888076" y="659606"/>
                  <a:pt x="2885885" y="653701"/>
                </a:cubicBezTo>
                <a:close/>
                <a:moveTo>
                  <a:pt x="2929223" y="653605"/>
                </a:moveTo>
                <a:lnTo>
                  <a:pt x="2941510" y="653605"/>
                </a:lnTo>
                <a:lnTo>
                  <a:pt x="2941510" y="665892"/>
                </a:lnTo>
                <a:cubicBezTo>
                  <a:pt x="2937891" y="666178"/>
                  <a:pt x="2934367" y="666369"/>
                  <a:pt x="2929794" y="666654"/>
                </a:cubicBezTo>
                <a:cubicBezTo>
                  <a:pt x="2929604" y="662463"/>
                  <a:pt x="2929414" y="658558"/>
                  <a:pt x="2929223" y="653605"/>
                </a:cubicBezTo>
                <a:close/>
                <a:moveTo>
                  <a:pt x="2910078" y="653510"/>
                </a:moveTo>
                <a:lnTo>
                  <a:pt x="2920270" y="653510"/>
                </a:lnTo>
                <a:lnTo>
                  <a:pt x="2920270" y="666178"/>
                </a:lnTo>
                <a:cubicBezTo>
                  <a:pt x="2917031" y="666369"/>
                  <a:pt x="2913888" y="666559"/>
                  <a:pt x="2910078" y="666750"/>
                </a:cubicBezTo>
                <a:close/>
                <a:moveTo>
                  <a:pt x="2971895" y="651986"/>
                </a:moveTo>
                <a:lnTo>
                  <a:pt x="2981515" y="651986"/>
                </a:lnTo>
                <a:cubicBezTo>
                  <a:pt x="2981706" y="655796"/>
                  <a:pt x="2981896" y="659701"/>
                  <a:pt x="2982087" y="664273"/>
                </a:cubicBezTo>
                <a:cubicBezTo>
                  <a:pt x="2978753" y="664559"/>
                  <a:pt x="2975705" y="664845"/>
                  <a:pt x="2971895" y="665226"/>
                </a:cubicBezTo>
                <a:close/>
                <a:moveTo>
                  <a:pt x="3002756" y="651129"/>
                </a:moveTo>
                <a:lnTo>
                  <a:pt x="3002756" y="664083"/>
                </a:lnTo>
                <a:cubicBezTo>
                  <a:pt x="2999136" y="664274"/>
                  <a:pt x="2995803" y="664464"/>
                  <a:pt x="2991802" y="664655"/>
                </a:cubicBezTo>
                <a:lnTo>
                  <a:pt x="2991802" y="651605"/>
                </a:lnTo>
                <a:cubicBezTo>
                  <a:pt x="2995326" y="651415"/>
                  <a:pt x="2998470" y="651320"/>
                  <a:pt x="3002756" y="651129"/>
                </a:cubicBezTo>
                <a:close/>
                <a:moveTo>
                  <a:pt x="999077" y="650081"/>
                </a:moveTo>
                <a:cubicBezTo>
                  <a:pt x="1005935" y="658082"/>
                  <a:pt x="1014888" y="655129"/>
                  <a:pt x="1023461" y="654939"/>
                </a:cubicBezTo>
                <a:cubicBezTo>
                  <a:pt x="1042130" y="654557"/>
                  <a:pt x="1060894" y="654843"/>
                  <a:pt x="1079659" y="656939"/>
                </a:cubicBezTo>
                <a:lnTo>
                  <a:pt x="1015651" y="656939"/>
                </a:lnTo>
                <a:lnTo>
                  <a:pt x="1015651" y="659606"/>
                </a:lnTo>
                <a:lnTo>
                  <a:pt x="1015746" y="659606"/>
                </a:lnTo>
                <a:lnTo>
                  <a:pt x="1049750" y="659606"/>
                </a:lnTo>
                <a:lnTo>
                  <a:pt x="1049654" y="659987"/>
                </a:lnTo>
                <a:lnTo>
                  <a:pt x="1090708" y="659987"/>
                </a:lnTo>
                <a:cubicBezTo>
                  <a:pt x="1090708" y="663892"/>
                  <a:pt x="1091279" y="667607"/>
                  <a:pt x="1090518" y="670941"/>
                </a:cubicBezTo>
                <a:cubicBezTo>
                  <a:pt x="1089851" y="674179"/>
                  <a:pt x="1087851" y="677227"/>
                  <a:pt x="1086422" y="680370"/>
                </a:cubicBezTo>
                <a:cubicBezTo>
                  <a:pt x="1083755" y="677989"/>
                  <a:pt x="1081183" y="675513"/>
                  <a:pt x="1076611" y="671322"/>
                </a:cubicBezTo>
                <a:cubicBezTo>
                  <a:pt x="1067943" y="669893"/>
                  <a:pt x="1071944" y="679228"/>
                  <a:pt x="1070420" y="685324"/>
                </a:cubicBezTo>
                <a:lnTo>
                  <a:pt x="1053275" y="685324"/>
                </a:lnTo>
                <a:lnTo>
                  <a:pt x="1049365" y="661136"/>
                </a:lnTo>
                <a:lnTo>
                  <a:pt x="1043273" y="685323"/>
                </a:lnTo>
                <a:lnTo>
                  <a:pt x="1027938" y="685323"/>
                </a:lnTo>
                <a:cubicBezTo>
                  <a:pt x="1026033" y="680942"/>
                  <a:pt x="1024032" y="676274"/>
                  <a:pt x="1020794" y="668750"/>
                </a:cubicBezTo>
                <a:cubicBezTo>
                  <a:pt x="1018603" y="674560"/>
                  <a:pt x="1017651" y="677799"/>
                  <a:pt x="1016222" y="680751"/>
                </a:cubicBezTo>
                <a:cubicBezTo>
                  <a:pt x="1015460" y="682371"/>
                  <a:pt x="1013841" y="683704"/>
                  <a:pt x="1012603" y="685133"/>
                </a:cubicBezTo>
                <a:cubicBezTo>
                  <a:pt x="1011269" y="683418"/>
                  <a:pt x="1008888" y="681799"/>
                  <a:pt x="1008697" y="679989"/>
                </a:cubicBezTo>
                <a:cubicBezTo>
                  <a:pt x="1008221" y="673131"/>
                  <a:pt x="1008507" y="666178"/>
                  <a:pt x="1007364" y="659225"/>
                </a:cubicBezTo>
                <a:lnTo>
                  <a:pt x="1007364" y="684085"/>
                </a:lnTo>
                <a:lnTo>
                  <a:pt x="940784" y="684085"/>
                </a:lnTo>
                <a:lnTo>
                  <a:pt x="940784" y="658177"/>
                </a:lnTo>
                <a:lnTo>
                  <a:pt x="998029" y="658177"/>
                </a:lnTo>
                <a:cubicBezTo>
                  <a:pt x="997553" y="655224"/>
                  <a:pt x="997172" y="652938"/>
                  <a:pt x="996791" y="650652"/>
                </a:cubicBezTo>
                <a:cubicBezTo>
                  <a:pt x="997839" y="650367"/>
                  <a:pt x="998886" y="649890"/>
                  <a:pt x="999077" y="650081"/>
                </a:cubicBezTo>
                <a:close/>
                <a:moveTo>
                  <a:pt x="2753011" y="645985"/>
                </a:moveTo>
                <a:cubicBezTo>
                  <a:pt x="2746819" y="648366"/>
                  <a:pt x="2741962" y="650271"/>
                  <a:pt x="2736342" y="652367"/>
                </a:cubicBezTo>
                <a:lnTo>
                  <a:pt x="2736342" y="693896"/>
                </a:lnTo>
                <a:cubicBezTo>
                  <a:pt x="2762441" y="693896"/>
                  <a:pt x="2787777" y="693896"/>
                  <a:pt x="2813209" y="693896"/>
                </a:cubicBezTo>
                <a:cubicBezTo>
                  <a:pt x="2815400" y="693896"/>
                  <a:pt x="2817590" y="693705"/>
                  <a:pt x="2819781" y="693705"/>
                </a:cubicBezTo>
                <a:cubicBezTo>
                  <a:pt x="2874074" y="692848"/>
                  <a:pt x="2928461" y="692372"/>
                  <a:pt x="2982754" y="691038"/>
                </a:cubicBezTo>
                <a:cubicBezTo>
                  <a:pt x="2993898" y="690753"/>
                  <a:pt x="3006090" y="683418"/>
                  <a:pt x="3015996" y="686085"/>
                </a:cubicBezTo>
                <a:cubicBezTo>
                  <a:pt x="3039142" y="692372"/>
                  <a:pt x="3062192" y="685228"/>
                  <a:pt x="3085528" y="689895"/>
                </a:cubicBezTo>
                <a:cubicBezTo>
                  <a:pt x="3086005" y="689991"/>
                  <a:pt x="3084481" y="700087"/>
                  <a:pt x="3084004" y="705421"/>
                </a:cubicBezTo>
                <a:cubicBezTo>
                  <a:pt x="3073622" y="709326"/>
                  <a:pt x="3066383" y="707612"/>
                  <a:pt x="3059144" y="697992"/>
                </a:cubicBezTo>
                <a:cubicBezTo>
                  <a:pt x="3055715" y="693420"/>
                  <a:pt x="3045714" y="691991"/>
                  <a:pt x="3038666" y="692086"/>
                </a:cubicBezTo>
                <a:cubicBezTo>
                  <a:pt x="2964561" y="693610"/>
                  <a:pt x="2890457" y="695420"/>
                  <a:pt x="2816352" y="697801"/>
                </a:cubicBezTo>
                <a:cubicBezTo>
                  <a:pt x="2792158" y="698563"/>
                  <a:pt x="2768060" y="702373"/>
                  <a:pt x="2743867" y="702945"/>
                </a:cubicBezTo>
                <a:cubicBezTo>
                  <a:pt x="2719673" y="703421"/>
                  <a:pt x="2695384" y="701325"/>
                  <a:pt x="2671191" y="700849"/>
                </a:cubicBezTo>
                <a:cubicBezTo>
                  <a:pt x="2649283" y="700468"/>
                  <a:pt x="2627471" y="700849"/>
                  <a:pt x="2605183" y="700849"/>
                </a:cubicBezTo>
                <a:cubicBezTo>
                  <a:pt x="2604516" y="707421"/>
                  <a:pt x="2604040" y="711708"/>
                  <a:pt x="2603468" y="716851"/>
                </a:cubicBezTo>
                <a:cubicBezTo>
                  <a:pt x="2600039" y="717042"/>
                  <a:pt x="2596706" y="717137"/>
                  <a:pt x="2592991" y="717327"/>
                </a:cubicBezTo>
                <a:cubicBezTo>
                  <a:pt x="2592419" y="712279"/>
                  <a:pt x="2591943" y="708088"/>
                  <a:pt x="2591467" y="703992"/>
                </a:cubicBezTo>
                <a:lnTo>
                  <a:pt x="2563654" y="703992"/>
                </a:lnTo>
                <a:cubicBezTo>
                  <a:pt x="2562225" y="711517"/>
                  <a:pt x="2564987" y="722376"/>
                  <a:pt x="2551081" y="718661"/>
                </a:cubicBezTo>
                <a:cubicBezTo>
                  <a:pt x="2550890" y="714660"/>
                  <a:pt x="2550604" y="710755"/>
                  <a:pt x="2550414" y="706374"/>
                </a:cubicBezTo>
                <a:lnTo>
                  <a:pt x="2522887" y="706374"/>
                </a:lnTo>
                <a:cubicBezTo>
                  <a:pt x="2523077" y="714089"/>
                  <a:pt x="2523934" y="722280"/>
                  <a:pt x="2513457" y="719042"/>
                </a:cubicBezTo>
                <a:cubicBezTo>
                  <a:pt x="2510695" y="713708"/>
                  <a:pt x="2508504" y="709326"/>
                  <a:pt x="2506218" y="705040"/>
                </a:cubicBezTo>
                <a:cubicBezTo>
                  <a:pt x="2503837" y="709136"/>
                  <a:pt x="2501360" y="713232"/>
                  <a:pt x="2497836" y="719137"/>
                </a:cubicBezTo>
                <a:cubicBezTo>
                  <a:pt x="2497169" y="719137"/>
                  <a:pt x="2493740" y="719328"/>
                  <a:pt x="2492121" y="719423"/>
                </a:cubicBezTo>
                <a:cubicBezTo>
                  <a:pt x="2489263" y="713898"/>
                  <a:pt x="2487073" y="709707"/>
                  <a:pt x="2484882" y="705421"/>
                </a:cubicBezTo>
                <a:cubicBezTo>
                  <a:pt x="2482977" y="709612"/>
                  <a:pt x="2481167" y="713898"/>
                  <a:pt x="2478786" y="719232"/>
                </a:cubicBezTo>
                <a:lnTo>
                  <a:pt x="2469737" y="719232"/>
                </a:lnTo>
                <a:cubicBezTo>
                  <a:pt x="2469547" y="714851"/>
                  <a:pt x="2469261" y="710946"/>
                  <a:pt x="2469070" y="706088"/>
                </a:cubicBezTo>
                <a:cubicBezTo>
                  <a:pt x="2457259" y="704945"/>
                  <a:pt x="2459260" y="712565"/>
                  <a:pt x="2460022" y="719613"/>
                </a:cubicBezTo>
                <a:lnTo>
                  <a:pt x="2451830" y="719613"/>
                </a:lnTo>
                <a:cubicBezTo>
                  <a:pt x="2449068" y="714470"/>
                  <a:pt x="2446782" y="710279"/>
                  <a:pt x="2444496" y="706088"/>
                </a:cubicBezTo>
                <a:cubicBezTo>
                  <a:pt x="2442400" y="709612"/>
                  <a:pt x="2440305" y="713232"/>
                  <a:pt x="2437162" y="718661"/>
                </a:cubicBezTo>
                <a:cubicBezTo>
                  <a:pt x="2436495" y="718661"/>
                  <a:pt x="2433066" y="719042"/>
                  <a:pt x="2429446" y="719423"/>
                </a:cubicBezTo>
                <a:cubicBezTo>
                  <a:pt x="2426875" y="715137"/>
                  <a:pt x="2430589" y="704850"/>
                  <a:pt x="2419636" y="708945"/>
                </a:cubicBezTo>
                <a:cubicBezTo>
                  <a:pt x="2417064" y="713517"/>
                  <a:pt x="2422208" y="724471"/>
                  <a:pt x="2411539" y="721233"/>
                </a:cubicBezTo>
                <a:cubicBezTo>
                  <a:pt x="2408492" y="715899"/>
                  <a:pt x="2406015" y="711517"/>
                  <a:pt x="2403538" y="707040"/>
                </a:cubicBezTo>
                <a:cubicBezTo>
                  <a:pt x="2401348" y="710660"/>
                  <a:pt x="2399252" y="714279"/>
                  <a:pt x="2395918" y="719804"/>
                </a:cubicBezTo>
                <a:cubicBezTo>
                  <a:pt x="2391727" y="715518"/>
                  <a:pt x="2387060" y="710850"/>
                  <a:pt x="2380297" y="703992"/>
                </a:cubicBezTo>
                <a:cubicBezTo>
                  <a:pt x="2379154" y="712089"/>
                  <a:pt x="2378583" y="716280"/>
                  <a:pt x="2377916" y="721137"/>
                </a:cubicBezTo>
                <a:cubicBezTo>
                  <a:pt x="2374487" y="720756"/>
                  <a:pt x="2371154" y="720471"/>
                  <a:pt x="2369153" y="720280"/>
                </a:cubicBezTo>
                <a:cubicBezTo>
                  <a:pt x="2366772" y="715708"/>
                  <a:pt x="2364772" y="711803"/>
                  <a:pt x="2362771" y="707898"/>
                </a:cubicBezTo>
                <a:cubicBezTo>
                  <a:pt x="2361057" y="711327"/>
                  <a:pt x="2359247" y="714756"/>
                  <a:pt x="2357723" y="717899"/>
                </a:cubicBezTo>
                <a:cubicBezTo>
                  <a:pt x="2354866" y="718851"/>
                  <a:pt x="2351532" y="719994"/>
                  <a:pt x="2349151" y="720756"/>
                </a:cubicBezTo>
                <a:cubicBezTo>
                  <a:pt x="2346960" y="716565"/>
                  <a:pt x="2344769" y="712374"/>
                  <a:pt x="2342579" y="708183"/>
                </a:cubicBezTo>
                <a:cubicBezTo>
                  <a:pt x="2340483" y="712470"/>
                  <a:pt x="2338388" y="716756"/>
                  <a:pt x="2335625" y="722376"/>
                </a:cubicBezTo>
                <a:lnTo>
                  <a:pt x="2329815" y="722376"/>
                </a:lnTo>
                <a:cubicBezTo>
                  <a:pt x="2326862" y="716756"/>
                  <a:pt x="2324576" y="712660"/>
                  <a:pt x="2322385" y="708469"/>
                </a:cubicBezTo>
                <a:cubicBezTo>
                  <a:pt x="2320195" y="712755"/>
                  <a:pt x="2318004" y="717042"/>
                  <a:pt x="2315051" y="722757"/>
                </a:cubicBezTo>
                <a:lnTo>
                  <a:pt x="2306288" y="722757"/>
                </a:lnTo>
                <a:cubicBezTo>
                  <a:pt x="2305907" y="718851"/>
                  <a:pt x="2305526" y="715327"/>
                  <a:pt x="2305145" y="711136"/>
                </a:cubicBezTo>
                <a:lnTo>
                  <a:pt x="2277427" y="711136"/>
                </a:lnTo>
                <a:cubicBezTo>
                  <a:pt x="2275999" y="716470"/>
                  <a:pt x="2279999" y="727138"/>
                  <a:pt x="2266569" y="723423"/>
                </a:cubicBezTo>
                <a:cubicBezTo>
                  <a:pt x="2266093" y="719328"/>
                  <a:pt x="2265521" y="714756"/>
                  <a:pt x="2264759" y="708564"/>
                </a:cubicBezTo>
                <a:cubicBezTo>
                  <a:pt x="2252853" y="709707"/>
                  <a:pt x="2241423" y="710755"/>
                  <a:pt x="2227421" y="712089"/>
                </a:cubicBezTo>
                <a:cubicBezTo>
                  <a:pt x="2221992" y="707231"/>
                  <a:pt x="2216563" y="707898"/>
                  <a:pt x="2202561" y="718185"/>
                </a:cubicBezTo>
                <a:cubicBezTo>
                  <a:pt x="2200275" y="703421"/>
                  <a:pt x="2189512" y="713327"/>
                  <a:pt x="2182177" y="709326"/>
                </a:cubicBezTo>
                <a:lnTo>
                  <a:pt x="2182177" y="723804"/>
                </a:lnTo>
                <a:cubicBezTo>
                  <a:pt x="2169414" y="726471"/>
                  <a:pt x="2175986" y="715803"/>
                  <a:pt x="2173510" y="712470"/>
                </a:cubicBezTo>
                <a:lnTo>
                  <a:pt x="1945576" y="712470"/>
                </a:lnTo>
                <a:cubicBezTo>
                  <a:pt x="1942814" y="718566"/>
                  <a:pt x="1940719" y="722947"/>
                  <a:pt x="1938718" y="727329"/>
                </a:cubicBezTo>
                <a:cubicBezTo>
                  <a:pt x="1937004" y="722947"/>
                  <a:pt x="1935289" y="718566"/>
                  <a:pt x="1933289" y="713517"/>
                </a:cubicBezTo>
                <a:cubicBezTo>
                  <a:pt x="1918430" y="709041"/>
                  <a:pt x="1912810" y="711612"/>
                  <a:pt x="1907381" y="725709"/>
                </a:cubicBezTo>
                <a:lnTo>
                  <a:pt x="1907381" y="712851"/>
                </a:lnTo>
                <a:lnTo>
                  <a:pt x="1887855" y="712851"/>
                </a:lnTo>
                <a:cubicBezTo>
                  <a:pt x="1886902" y="717327"/>
                  <a:pt x="1885855" y="721804"/>
                  <a:pt x="1885093" y="725614"/>
                </a:cubicBezTo>
                <a:cubicBezTo>
                  <a:pt x="1882807" y="721137"/>
                  <a:pt x="1881187" y="713898"/>
                  <a:pt x="1878330" y="713327"/>
                </a:cubicBezTo>
                <a:cubicBezTo>
                  <a:pt x="1872329" y="712089"/>
                  <a:pt x="1865376" y="713613"/>
                  <a:pt x="1859375" y="715708"/>
                </a:cubicBezTo>
                <a:cubicBezTo>
                  <a:pt x="1856994" y="716565"/>
                  <a:pt x="1856232" y="721899"/>
                  <a:pt x="1854232" y="726376"/>
                </a:cubicBezTo>
                <a:cubicBezTo>
                  <a:pt x="1853279" y="722471"/>
                  <a:pt x="1852231" y="718185"/>
                  <a:pt x="1850993" y="712851"/>
                </a:cubicBezTo>
                <a:lnTo>
                  <a:pt x="1833372" y="712851"/>
                </a:lnTo>
                <a:cubicBezTo>
                  <a:pt x="1832991" y="717137"/>
                  <a:pt x="1832610" y="721233"/>
                  <a:pt x="1832134" y="725424"/>
                </a:cubicBezTo>
                <a:cubicBezTo>
                  <a:pt x="1830991" y="725805"/>
                  <a:pt x="1829848" y="726186"/>
                  <a:pt x="1828609" y="726567"/>
                </a:cubicBezTo>
                <a:cubicBezTo>
                  <a:pt x="1827181" y="722185"/>
                  <a:pt x="1825657" y="717804"/>
                  <a:pt x="1823942" y="712565"/>
                </a:cubicBezTo>
                <a:lnTo>
                  <a:pt x="1804987" y="712565"/>
                </a:lnTo>
                <a:cubicBezTo>
                  <a:pt x="1804606" y="716280"/>
                  <a:pt x="1804321" y="719709"/>
                  <a:pt x="1803749" y="725424"/>
                </a:cubicBezTo>
                <a:cubicBezTo>
                  <a:pt x="1794700" y="707802"/>
                  <a:pt x="1783556" y="708088"/>
                  <a:pt x="1770602" y="719613"/>
                </a:cubicBezTo>
                <a:cubicBezTo>
                  <a:pt x="1771459" y="721423"/>
                  <a:pt x="1772507" y="723614"/>
                  <a:pt x="1773555" y="725805"/>
                </a:cubicBezTo>
                <a:cubicBezTo>
                  <a:pt x="1773079" y="725900"/>
                  <a:pt x="1772602" y="725995"/>
                  <a:pt x="1772126" y="726090"/>
                </a:cubicBezTo>
                <a:cubicBezTo>
                  <a:pt x="1771078" y="721709"/>
                  <a:pt x="1770031" y="717327"/>
                  <a:pt x="1768697" y="711803"/>
                </a:cubicBezTo>
                <a:cubicBezTo>
                  <a:pt x="1762696" y="712089"/>
                  <a:pt x="1756696" y="712470"/>
                  <a:pt x="1751552" y="712755"/>
                </a:cubicBezTo>
                <a:cubicBezTo>
                  <a:pt x="1749742" y="717899"/>
                  <a:pt x="1748314" y="721899"/>
                  <a:pt x="1746885" y="725900"/>
                </a:cubicBezTo>
                <a:cubicBezTo>
                  <a:pt x="1744694" y="722376"/>
                  <a:pt x="1742599" y="718851"/>
                  <a:pt x="1739836" y="714375"/>
                </a:cubicBezTo>
                <a:cubicBezTo>
                  <a:pt x="1633442" y="708469"/>
                  <a:pt x="1525714" y="712184"/>
                  <a:pt x="1418082" y="710088"/>
                </a:cubicBezTo>
                <a:cubicBezTo>
                  <a:pt x="1418530" y="721137"/>
                  <a:pt x="1415196" y="726249"/>
                  <a:pt x="1408081" y="725424"/>
                </a:cubicBezTo>
                <a:cubicBezTo>
                  <a:pt x="1405604" y="719899"/>
                  <a:pt x="1403509" y="715137"/>
                  <a:pt x="1401413" y="710469"/>
                </a:cubicBezTo>
                <a:cubicBezTo>
                  <a:pt x="1399508" y="714946"/>
                  <a:pt x="1397603" y="719328"/>
                  <a:pt x="1394936" y="725614"/>
                </a:cubicBezTo>
                <a:cubicBezTo>
                  <a:pt x="1393793" y="725614"/>
                  <a:pt x="1390364" y="725995"/>
                  <a:pt x="1385792" y="726376"/>
                </a:cubicBezTo>
                <a:cubicBezTo>
                  <a:pt x="1385506" y="721137"/>
                  <a:pt x="1385316" y="716565"/>
                  <a:pt x="1385030" y="711898"/>
                </a:cubicBezTo>
                <a:cubicBezTo>
                  <a:pt x="1380582" y="711200"/>
                  <a:pt x="1377534" y="715549"/>
                  <a:pt x="1375886" y="724947"/>
                </a:cubicBezTo>
                <a:cubicBezTo>
                  <a:pt x="1372933" y="725138"/>
                  <a:pt x="1369885" y="725328"/>
                  <a:pt x="1368457" y="725424"/>
                </a:cubicBezTo>
                <a:cubicBezTo>
                  <a:pt x="1360837" y="722090"/>
                  <a:pt x="1371409" y="708374"/>
                  <a:pt x="1357027" y="710469"/>
                </a:cubicBezTo>
                <a:cubicBezTo>
                  <a:pt x="1356836" y="714756"/>
                  <a:pt x="1356550" y="718661"/>
                  <a:pt x="1356455" y="721614"/>
                </a:cubicBezTo>
                <a:cubicBezTo>
                  <a:pt x="1352740" y="722280"/>
                  <a:pt x="1349407" y="722947"/>
                  <a:pt x="1345787" y="723709"/>
                </a:cubicBezTo>
                <a:lnTo>
                  <a:pt x="1345787" y="711612"/>
                </a:lnTo>
                <a:cubicBezTo>
                  <a:pt x="1339758" y="710469"/>
                  <a:pt x="1336424" y="714851"/>
                  <a:pt x="1335786" y="724757"/>
                </a:cubicBezTo>
                <a:lnTo>
                  <a:pt x="1327499" y="724757"/>
                </a:lnTo>
                <a:cubicBezTo>
                  <a:pt x="1324927" y="719328"/>
                  <a:pt x="1322832" y="714756"/>
                  <a:pt x="1320641" y="710088"/>
                </a:cubicBezTo>
                <a:cubicBezTo>
                  <a:pt x="1318641" y="714851"/>
                  <a:pt x="1316545" y="719518"/>
                  <a:pt x="1314069" y="725328"/>
                </a:cubicBezTo>
                <a:lnTo>
                  <a:pt x="1305020" y="725328"/>
                </a:lnTo>
                <a:cubicBezTo>
                  <a:pt x="1304734" y="720185"/>
                  <a:pt x="1304449" y="715613"/>
                  <a:pt x="1304163" y="710946"/>
                </a:cubicBezTo>
                <a:cubicBezTo>
                  <a:pt x="1299781" y="710946"/>
                  <a:pt x="1296829" y="715581"/>
                  <a:pt x="1295305" y="724852"/>
                </a:cubicBezTo>
                <a:cubicBezTo>
                  <a:pt x="1294066" y="725043"/>
                  <a:pt x="1292733" y="725424"/>
                  <a:pt x="1291304" y="725424"/>
                </a:cubicBezTo>
                <a:cubicBezTo>
                  <a:pt x="1289494" y="725424"/>
                  <a:pt x="1287685" y="725233"/>
                  <a:pt x="1285208" y="725043"/>
                </a:cubicBezTo>
                <a:cubicBezTo>
                  <a:pt x="1284827" y="720185"/>
                  <a:pt x="1284446" y="715613"/>
                  <a:pt x="1283875" y="707898"/>
                </a:cubicBezTo>
                <a:cubicBezTo>
                  <a:pt x="1278636" y="711136"/>
                  <a:pt x="1274540" y="715518"/>
                  <a:pt x="1270635" y="715518"/>
                </a:cubicBezTo>
                <a:cubicBezTo>
                  <a:pt x="1266444" y="715518"/>
                  <a:pt x="1262348" y="711136"/>
                  <a:pt x="1256824" y="707802"/>
                </a:cubicBezTo>
                <a:lnTo>
                  <a:pt x="1256538" y="707612"/>
                </a:lnTo>
                <a:cubicBezTo>
                  <a:pt x="1256157" y="714756"/>
                  <a:pt x="1255871" y="719328"/>
                  <a:pt x="1255681" y="724566"/>
                </a:cubicBezTo>
                <a:lnTo>
                  <a:pt x="1244441" y="724566"/>
                </a:lnTo>
                <a:cubicBezTo>
                  <a:pt x="1243774" y="717423"/>
                  <a:pt x="1240631" y="709707"/>
                  <a:pt x="1252347" y="707898"/>
                </a:cubicBezTo>
                <a:cubicBezTo>
                  <a:pt x="1210056" y="707898"/>
                  <a:pt x="1167765" y="707898"/>
                  <a:pt x="1125474" y="707898"/>
                </a:cubicBezTo>
                <a:cubicBezTo>
                  <a:pt x="1108329" y="707898"/>
                  <a:pt x="1091089" y="707326"/>
                  <a:pt x="1073944" y="707898"/>
                </a:cubicBezTo>
                <a:cubicBezTo>
                  <a:pt x="1069562" y="707993"/>
                  <a:pt x="1064038" y="710184"/>
                  <a:pt x="1061275" y="713327"/>
                </a:cubicBezTo>
                <a:cubicBezTo>
                  <a:pt x="1051846" y="723995"/>
                  <a:pt x="1040511" y="728472"/>
                  <a:pt x="1026604" y="727900"/>
                </a:cubicBezTo>
                <a:cubicBezTo>
                  <a:pt x="1005745" y="727043"/>
                  <a:pt x="984790" y="726757"/>
                  <a:pt x="963930" y="725709"/>
                </a:cubicBezTo>
                <a:cubicBezTo>
                  <a:pt x="959358" y="725424"/>
                  <a:pt x="954881" y="722757"/>
                  <a:pt x="948976" y="720756"/>
                </a:cubicBezTo>
                <a:cubicBezTo>
                  <a:pt x="946499" y="723423"/>
                  <a:pt x="942594" y="734472"/>
                  <a:pt x="935641" y="719899"/>
                </a:cubicBezTo>
                <a:cubicBezTo>
                  <a:pt x="934593" y="717708"/>
                  <a:pt x="929259" y="717708"/>
                  <a:pt x="924782" y="716280"/>
                </a:cubicBezTo>
                <a:cubicBezTo>
                  <a:pt x="924782" y="725043"/>
                  <a:pt x="920972" y="726281"/>
                  <a:pt x="912590" y="725233"/>
                </a:cubicBezTo>
                <a:cubicBezTo>
                  <a:pt x="897255" y="723328"/>
                  <a:pt x="881634" y="724090"/>
                  <a:pt x="866108" y="723709"/>
                </a:cubicBezTo>
                <a:cubicBezTo>
                  <a:pt x="862870" y="723709"/>
                  <a:pt x="859726" y="723709"/>
                  <a:pt x="855726" y="723709"/>
                </a:cubicBezTo>
                <a:cubicBezTo>
                  <a:pt x="855440" y="719423"/>
                  <a:pt x="855059" y="715899"/>
                  <a:pt x="854964" y="712279"/>
                </a:cubicBezTo>
                <a:cubicBezTo>
                  <a:pt x="854583" y="696849"/>
                  <a:pt x="855631" y="696658"/>
                  <a:pt x="870966" y="699992"/>
                </a:cubicBezTo>
                <a:cubicBezTo>
                  <a:pt x="879348" y="701802"/>
                  <a:pt x="888397" y="701135"/>
                  <a:pt x="897064" y="701421"/>
                </a:cubicBezTo>
                <a:cubicBezTo>
                  <a:pt x="934021" y="702564"/>
                  <a:pt x="970978" y="704373"/>
                  <a:pt x="1007935" y="704659"/>
                </a:cubicBezTo>
                <a:cubicBezTo>
                  <a:pt x="1068419" y="705040"/>
                  <a:pt x="1128998" y="704088"/>
                  <a:pt x="1189482" y="704278"/>
                </a:cubicBezTo>
                <a:cubicBezTo>
                  <a:pt x="1354931" y="704850"/>
                  <a:pt x="1520476" y="705802"/>
                  <a:pt x="1685925" y="706564"/>
                </a:cubicBezTo>
                <a:cubicBezTo>
                  <a:pt x="1689544" y="706564"/>
                  <a:pt x="1693069" y="706564"/>
                  <a:pt x="1697545" y="706564"/>
                </a:cubicBezTo>
                <a:lnTo>
                  <a:pt x="1697545" y="690467"/>
                </a:lnTo>
                <a:cubicBezTo>
                  <a:pt x="1644110" y="689514"/>
                  <a:pt x="1590865" y="689514"/>
                  <a:pt x="1537811" y="690753"/>
                </a:cubicBezTo>
                <a:cubicBezTo>
                  <a:pt x="1537144" y="685038"/>
                  <a:pt x="1536763" y="681418"/>
                  <a:pt x="1536287" y="676751"/>
                </a:cubicBezTo>
                <a:cubicBezTo>
                  <a:pt x="1528572" y="676751"/>
                  <a:pt x="1520952" y="675608"/>
                  <a:pt x="1513808" y="677227"/>
                </a:cubicBezTo>
                <a:cubicBezTo>
                  <a:pt x="1510093" y="678084"/>
                  <a:pt x="1507522" y="683609"/>
                  <a:pt x="1504569" y="686943"/>
                </a:cubicBezTo>
                <a:lnTo>
                  <a:pt x="1504569" y="663606"/>
                </a:lnTo>
                <a:lnTo>
                  <a:pt x="1697545" y="663606"/>
                </a:lnTo>
                <a:lnTo>
                  <a:pt x="1697545" y="646747"/>
                </a:lnTo>
                <a:cubicBezTo>
                  <a:pt x="1698117" y="646747"/>
                  <a:pt x="1698593" y="646747"/>
                  <a:pt x="1699165" y="646747"/>
                </a:cubicBezTo>
                <a:lnTo>
                  <a:pt x="1699165" y="663321"/>
                </a:lnTo>
                <a:lnTo>
                  <a:pt x="2139315" y="663321"/>
                </a:lnTo>
                <a:cubicBezTo>
                  <a:pt x="2131981" y="680085"/>
                  <a:pt x="2117598" y="682752"/>
                  <a:pt x="2104834" y="689705"/>
                </a:cubicBezTo>
                <a:cubicBezTo>
                  <a:pt x="2103692" y="685228"/>
                  <a:pt x="2103025" y="682561"/>
                  <a:pt x="2102167" y="679418"/>
                </a:cubicBezTo>
                <a:cubicBezTo>
                  <a:pt x="2096452" y="680370"/>
                  <a:pt x="2090928" y="681037"/>
                  <a:pt x="2085499" y="682371"/>
                </a:cubicBezTo>
                <a:cubicBezTo>
                  <a:pt x="2084832" y="682561"/>
                  <a:pt x="2084451" y="687800"/>
                  <a:pt x="2084927" y="687990"/>
                </a:cubicBezTo>
                <a:lnTo>
                  <a:pt x="2086345" y="688371"/>
                </a:lnTo>
                <a:lnTo>
                  <a:pt x="2067211" y="688371"/>
                </a:lnTo>
                <a:cubicBezTo>
                  <a:pt x="2037112" y="688657"/>
                  <a:pt x="2007013" y="688943"/>
                  <a:pt x="1977009" y="689324"/>
                </a:cubicBezTo>
                <a:cubicBezTo>
                  <a:pt x="1965579" y="689514"/>
                  <a:pt x="1954149" y="689324"/>
                  <a:pt x="1942814" y="690562"/>
                </a:cubicBezTo>
                <a:cubicBezTo>
                  <a:pt x="1935385" y="691419"/>
                  <a:pt x="1931575" y="690372"/>
                  <a:pt x="1931670" y="682180"/>
                </a:cubicBezTo>
                <a:cubicBezTo>
                  <a:pt x="1931670" y="680085"/>
                  <a:pt x="1929765" y="677989"/>
                  <a:pt x="1925860" y="675703"/>
                </a:cubicBezTo>
                <a:cubicBezTo>
                  <a:pt x="1924621" y="680466"/>
                  <a:pt x="1923479" y="685228"/>
                  <a:pt x="1921573" y="692848"/>
                </a:cubicBezTo>
                <a:cubicBezTo>
                  <a:pt x="1915573" y="685895"/>
                  <a:pt x="1910334" y="679799"/>
                  <a:pt x="1903857" y="672274"/>
                </a:cubicBezTo>
                <a:cubicBezTo>
                  <a:pt x="1900618" y="677894"/>
                  <a:pt x="1898237" y="684085"/>
                  <a:pt x="1893951" y="688371"/>
                </a:cubicBezTo>
                <a:cubicBezTo>
                  <a:pt x="1891189" y="691134"/>
                  <a:pt x="1885474" y="690848"/>
                  <a:pt x="1881187" y="691896"/>
                </a:cubicBezTo>
                <a:cubicBezTo>
                  <a:pt x="1876425" y="674655"/>
                  <a:pt x="1876520" y="674941"/>
                  <a:pt x="1858232" y="678275"/>
                </a:cubicBezTo>
                <a:cubicBezTo>
                  <a:pt x="1853565" y="679132"/>
                  <a:pt x="1848326" y="676751"/>
                  <a:pt x="1843373" y="676846"/>
                </a:cubicBezTo>
                <a:cubicBezTo>
                  <a:pt x="1835753" y="677037"/>
                  <a:pt x="1827943" y="677227"/>
                  <a:pt x="1820608" y="679037"/>
                </a:cubicBezTo>
                <a:cubicBezTo>
                  <a:pt x="1815846" y="680180"/>
                  <a:pt x="1811845" y="684276"/>
                  <a:pt x="1807559" y="687038"/>
                </a:cubicBezTo>
                <a:cubicBezTo>
                  <a:pt x="1808035" y="688086"/>
                  <a:pt x="1808512" y="689133"/>
                  <a:pt x="1808988" y="690276"/>
                </a:cubicBezTo>
                <a:lnTo>
                  <a:pt x="1700308" y="690276"/>
                </a:lnTo>
                <a:cubicBezTo>
                  <a:pt x="1697831" y="703707"/>
                  <a:pt x="1700022" y="706850"/>
                  <a:pt x="1711928" y="706850"/>
                </a:cubicBezTo>
                <a:cubicBezTo>
                  <a:pt x="1879187" y="706564"/>
                  <a:pt x="2046446" y="706564"/>
                  <a:pt x="2213705" y="705707"/>
                </a:cubicBezTo>
                <a:cubicBezTo>
                  <a:pt x="2307526" y="705231"/>
                  <a:pt x="2401443" y="703611"/>
                  <a:pt x="2495264" y="702087"/>
                </a:cubicBezTo>
                <a:cubicBezTo>
                  <a:pt x="2563749" y="700944"/>
                  <a:pt x="2632234" y="699325"/>
                  <a:pt x="2700718" y="697611"/>
                </a:cubicBezTo>
                <a:cubicBezTo>
                  <a:pt x="2711577" y="697325"/>
                  <a:pt x="2722340" y="695801"/>
                  <a:pt x="2734151" y="694753"/>
                </a:cubicBezTo>
                <a:lnTo>
                  <a:pt x="2734151" y="651033"/>
                </a:lnTo>
                <a:lnTo>
                  <a:pt x="2616994" y="651033"/>
                </a:lnTo>
                <a:cubicBezTo>
                  <a:pt x="2616994" y="649890"/>
                  <a:pt x="2616994" y="648843"/>
                  <a:pt x="2616994" y="647700"/>
                </a:cubicBezTo>
                <a:cubicBezTo>
                  <a:pt x="2650808" y="647700"/>
                  <a:pt x="2684526" y="647795"/>
                  <a:pt x="2718340" y="647700"/>
                </a:cubicBezTo>
                <a:cubicBezTo>
                  <a:pt x="2729103" y="647700"/>
                  <a:pt x="2739866" y="646652"/>
                  <a:pt x="2753011" y="645985"/>
                </a:cubicBezTo>
                <a:close/>
                <a:moveTo>
                  <a:pt x="3045333" y="644843"/>
                </a:moveTo>
                <a:lnTo>
                  <a:pt x="3045333" y="663036"/>
                </a:lnTo>
                <a:cubicBezTo>
                  <a:pt x="3025616" y="670275"/>
                  <a:pt x="3012853" y="662178"/>
                  <a:pt x="3009138" y="647320"/>
                </a:cubicBezTo>
                <a:cubicBezTo>
                  <a:pt x="3021140" y="646462"/>
                  <a:pt x="3033046" y="645700"/>
                  <a:pt x="3045333" y="644843"/>
                </a:cubicBezTo>
                <a:close/>
                <a:moveTo>
                  <a:pt x="2759011" y="640842"/>
                </a:moveTo>
                <a:cubicBezTo>
                  <a:pt x="2762536" y="642175"/>
                  <a:pt x="2765869" y="643890"/>
                  <a:pt x="2769489" y="644842"/>
                </a:cubicBezTo>
                <a:cubicBezTo>
                  <a:pt x="2773490" y="645890"/>
                  <a:pt x="2777681" y="646938"/>
                  <a:pt x="2781776" y="646747"/>
                </a:cubicBezTo>
                <a:cubicBezTo>
                  <a:pt x="2816638" y="645700"/>
                  <a:pt x="2851594" y="644366"/>
                  <a:pt x="2886456" y="643033"/>
                </a:cubicBezTo>
                <a:cubicBezTo>
                  <a:pt x="2886551" y="644747"/>
                  <a:pt x="2886742" y="646557"/>
                  <a:pt x="2886837" y="648271"/>
                </a:cubicBezTo>
                <a:lnTo>
                  <a:pt x="2886932" y="648462"/>
                </a:lnTo>
                <a:cubicBezTo>
                  <a:pt x="2874074" y="648462"/>
                  <a:pt x="2861215" y="648271"/>
                  <a:pt x="2848451" y="648462"/>
                </a:cubicBezTo>
                <a:cubicBezTo>
                  <a:pt x="2823782" y="648938"/>
                  <a:pt x="2799207" y="650081"/>
                  <a:pt x="2774537" y="650081"/>
                </a:cubicBezTo>
                <a:cubicBezTo>
                  <a:pt x="2768917" y="650081"/>
                  <a:pt x="2763298" y="646747"/>
                  <a:pt x="2757678" y="644938"/>
                </a:cubicBezTo>
                <a:cubicBezTo>
                  <a:pt x="2758154" y="643604"/>
                  <a:pt x="2758535" y="642175"/>
                  <a:pt x="2759011" y="640842"/>
                </a:cubicBezTo>
                <a:close/>
                <a:moveTo>
                  <a:pt x="1579436" y="634460"/>
                </a:moveTo>
                <a:lnTo>
                  <a:pt x="1579531" y="634460"/>
                </a:lnTo>
                <a:lnTo>
                  <a:pt x="1579178" y="634492"/>
                </a:lnTo>
                <a:close/>
                <a:moveTo>
                  <a:pt x="2069401" y="633127"/>
                </a:moveTo>
                <a:cubicBezTo>
                  <a:pt x="2069401" y="633127"/>
                  <a:pt x="2069687" y="633318"/>
                  <a:pt x="2069687" y="633318"/>
                </a:cubicBezTo>
                <a:cubicBezTo>
                  <a:pt x="2069592" y="633889"/>
                  <a:pt x="2069592" y="634365"/>
                  <a:pt x="2069592" y="634937"/>
                </a:cubicBezTo>
                <a:cubicBezTo>
                  <a:pt x="2069496" y="634365"/>
                  <a:pt x="2069401" y="633699"/>
                  <a:pt x="2069401" y="633127"/>
                </a:cubicBezTo>
                <a:close/>
                <a:moveTo>
                  <a:pt x="889539" y="630269"/>
                </a:moveTo>
                <a:cubicBezTo>
                  <a:pt x="897159" y="642651"/>
                  <a:pt x="889920" y="661320"/>
                  <a:pt x="907922" y="669226"/>
                </a:cubicBezTo>
                <a:cubicBezTo>
                  <a:pt x="903446" y="677132"/>
                  <a:pt x="895445" y="672274"/>
                  <a:pt x="890015" y="674751"/>
                </a:cubicBezTo>
                <a:cubicBezTo>
                  <a:pt x="884872" y="677132"/>
                  <a:pt x="880490" y="681323"/>
                  <a:pt x="873918" y="686086"/>
                </a:cubicBezTo>
                <a:lnTo>
                  <a:pt x="873918" y="674751"/>
                </a:lnTo>
                <a:cubicBezTo>
                  <a:pt x="879062" y="674179"/>
                  <a:pt x="884015" y="673513"/>
                  <a:pt x="888968" y="672941"/>
                </a:cubicBezTo>
                <a:cubicBezTo>
                  <a:pt x="888968" y="671798"/>
                  <a:pt x="888968" y="670750"/>
                  <a:pt x="888968" y="669607"/>
                </a:cubicBezTo>
                <a:cubicBezTo>
                  <a:pt x="883538" y="669036"/>
                  <a:pt x="878205" y="668083"/>
                  <a:pt x="872775" y="668083"/>
                </a:cubicBezTo>
                <a:cubicBezTo>
                  <a:pt x="854963" y="668083"/>
                  <a:pt x="837152" y="668464"/>
                  <a:pt x="819435" y="668464"/>
                </a:cubicBezTo>
                <a:cubicBezTo>
                  <a:pt x="817530" y="668464"/>
                  <a:pt x="815530" y="666750"/>
                  <a:pt x="812482" y="665321"/>
                </a:cubicBezTo>
                <a:lnTo>
                  <a:pt x="812577" y="665130"/>
                </a:lnTo>
                <a:cubicBezTo>
                  <a:pt x="836866" y="665130"/>
                  <a:pt x="858964" y="665226"/>
                  <a:pt x="880967" y="665130"/>
                </a:cubicBezTo>
                <a:cubicBezTo>
                  <a:pt x="888015" y="665130"/>
                  <a:pt x="888682" y="661606"/>
                  <a:pt x="884205" y="656653"/>
                </a:cubicBezTo>
                <a:cubicBezTo>
                  <a:pt x="894683" y="652176"/>
                  <a:pt x="887825" y="644366"/>
                  <a:pt x="887825" y="637889"/>
                </a:cubicBezTo>
                <a:cubicBezTo>
                  <a:pt x="887825" y="635413"/>
                  <a:pt x="888111" y="632936"/>
                  <a:pt x="889539" y="630269"/>
                </a:cubicBezTo>
                <a:close/>
                <a:moveTo>
                  <a:pt x="1276350" y="627581"/>
                </a:moveTo>
                <a:lnTo>
                  <a:pt x="1276541" y="629222"/>
                </a:lnTo>
                <a:cubicBezTo>
                  <a:pt x="1276541" y="629222"/>
                  <a:pt x="1276350" y="629412"/>
                  <a:pt x="1276350" y="629412"/>
                </a:cubicBezTo>
                <a:close/>
                <a:moveTo>
                  <a:pt x="2073211" y="626174"/>
                </a:moveTo>
                <a:cubicBezTo>
                  <a:pt x="2073211" y="626174"/>
                  <a:pt x="2073402" y="626269"/>
                  <a:pt x="2073402" y="626269"/>
                </a:cubicBezTo>
                <a:lnTo>
                  <a:pt x="2072843" y="632240"/>
                </a:lnTo>
                <a:lnTo>
                  <a:pt x="2072926" y="632365"/>
                </a:lnTo>
                <a:cubicBezTo>
                  <a:pt x="2071878" y="632651"/>
                  <a:pt x="2070830" y="633032"/>
                  <a:pt x="2069783" y="633317"/>
                </a:cubicBezTo>
                <a:lnTo>
                  <a:pt x="2069497" y="633127"/>
                </a:lnTo>
                <a:lnTo>
                  <a:pt x="2072657" y="632105"/>
                </a:lnTo>
                <a:lnTo>
                  <a:pt x="2072640" y="632079"/>
                </a:lnTo>
                <a:cubicBezTo>
                  <a:pt x="2072831" y="630174"/>
                  <a:pt x="2073021" y="628174"/>
                  <a:pt x="2073211" y="626174"/>
                </a:cubicBezTo>
                <a:close/>
                <a:moveTo>
                  <a:pt x="2291239" y="625030"/>
                </a:moveTo>
                <a:cubicBezTo>
                  <a:pt x="2293715" y="629793"/>
                  <a:pt x="2296192" y="634555"/>
                  <a:pt x="2300002" y="641699"/>
                </a:cubicBezTo>
                <a:lnTo>
                  <a:pt x="2299906" y="641699"/>
                </a:lnTo>
                <a:lnTo>
                  <a:pt x="2282571" y="641699"/>
                </a:lnTo>
                <a:cubicBezTo>
                  <a:pt x="2286000" y="635031"/>
                  <a:pt x="2288572" y="629983"/>
                  <a:pt x="2291239" y="625030"/>
                </a:cubicBezTo>
                <a:close/>
                <a:moveTo>
                  <a:pt x="1313974" y="624840"/>
                </a:moveTo>
                <a:lnTo>
                  <a:pt x="1314340" y="625115"/>
                </a:lnTo>
                <a:lnTo>
                  <a:pt x="1314355" y="625030"/>
                </a:lnTo>
                <a:lnTo>
                  <a:pt x="1314450" y="625126"/>
                </a:lnTo>
                <a:lnTo>
                  <a:pt x="1314297" y="625357"/>
                </a:lnTo>
                <a:lnTo>
                  <a:pt x="1314334" y="625147"/>
                </a:lnTo>
                <a:lnTo>
                  <a:pt x="1314165" y="625316"/>
                </a:lnTo>
                <a:close/>
                <a:moveTo>
                  <a:pt x="2320481" y="624649"/>
                </a:moveTo>
                <a:cubicBezTo>
                  <a:pt x="2322100" y="629697"/>
                  <a:pt x="2323815" y="634650"/>
                  <a:pt x="2326005" y="641508"/>
                </a:cubicBezTo>
                <a:lnTo>
                  <a:pt x="2313242" y="641508"/>
                </a:lnTo>
                <a:cubicBezTo>
                  <a:pt x="2313528" y="636651"/>
                  <a:pt x="2313337" y="631793"/>
                  <a:pt x="2314290" y="627221"/>
                </a:cubicBezTo>
                <a:cubicBezTo>
                  <a:pt x="2314575" y="625982"/>
                  <a:pt x="2318290" y="625506"/>
                  <a:pt x="2320481" y="624649"/>
                </a:cubicBezTo>
                <a:close/>
                <a:moveTo>
                  <a:pt x="1800130" y="624554"/>
                </a:moveTo>
                <a:cubicBezTo>
                  <a:pt x="1802225" y="629602"/>
                  <a:pt x="1804321" y="634651"/>
                  <a:pt x="1806893" y="641032"/>
                </a:cubicBezTo>
                <a:lnTo>
                  <a:pt x="1790319" y="641032"/>
                </a:lnTo>
                <a:cubicBezTo>
                  <a:pt x="1794510" y="633984"/>
                  <a:pt x="1797368" y="629317"/>
                  <a:pt x="1800130" y="624554"/>
                </a:cubicBezTo>
                <a:close/>
                <a:moveTo>
                  <a:pt x="1650682" y="624554"/>
                </a:moveTo>
                <a:cubicBezTo>
                  <a:pt x="1651921" y="629412"/>
                  <a:pt x="1653159" y="634270"/>
                  <a:pt x="1654778" y="640461"/>
                </a:cubicBezTo>
                <a:lnTo>
                  <a:pt x="1654683" y="640366"/>
                </a:lnTo>
                <a:lnTo>
                  <a:pt x="1643253" y="640366"/>
                </a:lnTo>
                <a:cubicBezTo>
                  <a:pt x="1643253" y="635889"/>
                  <a:pt x="1642491" y="631603"/>
                  <a:pt x="1643634" y="627888"/>
                </a:cubicBezTo>
                <a:cubicBezTo>
                  <a:pt x="1644110" y="626269"/>
                  <a:pt x="1648206" y="625602"/>
                  <a:pt x="1650682" y="624554"/>
                </a:cubicBezTo>
                <a:close/>
                <a:moveTo>
                  <a:pt x="2344959" y="623697"/>
                </a:moveTo>
                <a:cubicBezTo>
                  <a:pt x="2347626" y="628650"/>
                  <a:pt x="2350293" y="633508"/>
                  <a:pt x="2354294" y="640937"/>
                </a:cubicBezTo>
                <a:lnTo>
                  <a:pt x="2337244" y="640937"/>
                </a:lnTo>
                <a:cubicBezTo>
                  <a:pt x="2340292" y="634174"/>
                  <a:pt x="2342673" y="628936"/>
                  <a:pt x="2344959" y="623697"/>
                </a:cubicBezTo>
                <a:close/>
                <a:moveTo>
                  <a:pt x="1605914" y="623507"/>
                </a:moveTo>
                <a:cubicBezTo>
                  <a:pt x="1608296" y="628270"/>
                  <a:pt x="1610772" y="633032"/>
                  <a:pt x="1614106" y="639699"/>
                </a:cubicBezTo>
                <a:lnTo>
                  <a:pt x="1598580" y="639699"/>
                </a:lnTo>
                <a:cubicBezTo>
                  <a:pt x="1601628" y="632937"/>
                  <a:pt x="1603819" y="628270"/>
                  <a:pt x="1605914" y="623507"/>
                </a:cubicBezTo>
                <a:close/>
                <a:moveTo>
                  <a:pt x="2372201" y="623030"/>
                </a:moveTo>
                <a:cubicBezTo>
                  <a:pt x="2374487" y="628364"/>
                  <a:pt x="2376773" y="633698"/>
                  <a:pt x="2379726" y="640365"/>
                </a:cubicBezTo>
                <a:lnTo>
                  <a:pt x="2364867" y="640365"/>
                </a:lnTo>
                <a:cubicBezTo>
                  <a:pt x="2367725" y="633603"/>
                  <a:pt x="2370010" y="628269"/>
                  <a:pt x="2372201" y="623030"/>
                </a:cubicBezTo>
                <a:close/>
                <a:moveTo>
                  <a:pt x="2428875" y="622649"/>
                </a:moveTo>
                <a:cubicBezTo>
                  <a:pt x="2430113" y="627888"/>
                  <a:pt x="2431351" y="633126"/>
                  <a:pt x="2432970" y="639794"/>
                </a:cubicBezTo>
                <a:lnTo>
                  <a:pt x="2421064" y="639794"/>
                </a:lnTo>
                <a:cubicBezTo>
                  <a:pt x="2421540" y="634651"/>
                  <a:pt x="2421635" y="629793"/>
                  <a:pt x="2422779" y="625126"/>
                </a:cubicBezTo>
                <a:cubicBezTo>
                  <a:pt x="2423064" y="623887"/>
                  <a:pt x="2426779" y="623411"/>
                  <a:pt x="2428875" y="622649"/>
                </a:cubicBezTo>
                <a:close/>
                <a:moveTo>
                  <a:pt x="2400110" y="622554"/>
                </a:moveTo>
                <a:cubicBezTo>
                  <a:pt x="2402682" y="627698"/>
                  <a:pt x="2405253" y="632841"/>
                  <a:pt x="2408968" y="640080"/>
                </a:cubicBezTo>
                <a:lnTo>
                  <a:pt x="2392109" y="640080"/>
                </a:lnTo>
                <a:cubicBezTo>
                  <a:pt x="2395252" y="633222"/>
                  <a:pt x="2397634" y="627888"/>
                  <a:pt x="2400110" y="622554"/>
                </a:cubicBezTo>
                <a:close/>
                <a:moveTo>
                  <a:pt x="2078069" y="619506"/>
                </a:moveTo>
                <a:lnTo>
                  <a:pt x="2078259" y="619792"/>
                </a:lnTo>
                <a:cubicBezTo>
                  <a:pt x="2076640" y="621983"/>
                  <a:pt x="2075021" y="624078"/>
                  <a:pt x="2073402" y="626269"/>
                </a:cubicBezTo>
                <a:lnTo>
                  <a:pt x="2073402" y="626078"/>
                </a:lnTo>
                <a:lnTo>
                  <a:pt x="2073211" y="626078"/>
                </a:lnTo>
                <a:cubicBezTo>
                  <a:pt x="2074830" y="623887"/>
                  <a:pt x="2076450" y="621697"/>
                  <a:pt x="2078069" y="619506"/>
                </a:cubicBezTo>
                <a:close/>
                <a:moveTo>
                  <a:pt x="2078069" y="619506"/>
                </a:moveTo>
                <a:lnTo>
                  <a:pt x="2078545" y="619679"/>
                </a:lnTo>
                <a:lnTo>
                  <a:pt x="2078260" y="619887"/>
                </a:lnTo>
                <a:lnTo>
                  <a:pt x="2078260" y="619696"/>
                </a:lnTo>
                <a:cubicBezTo>
                  <a:pt x="2078260" y="619696"/>
                  <a:pt x="2078069" y="619506"/>
                  <a:pt x="2078069" y="619506"/>
                </a:cubicBezTo>
                <a:close/>
                <a:moveTo>
                  <a:pt x="1760029" y="618839"/>
                </a:moveTo>
                <a:lnTo>
                  <a:pt x="1759934" y="619315"/>
                </a:lnTo>
                <a:lnTo>
                  <a:pt x="1759458" y="618934"/>
                </a:lnTo>
                <a:close/>
                <a:moveTo>
                  <a:pt x="1742122" y="618553"/>
                </a:moveTo>
                <a:cubicBezTo>
                  <a:pt x="1748694" y="623316"/>
                  <a:pt x="1749647" y="637317"/>
                  <a:pt x="1744694" y="644747"/>
                </a:cubicBezTo>
                <a:cubicBezTo>
                  <a:pt x="1743837" y="635984"/>
                  <a:pt x="1742979" y="627792"/>
                  <a:pt x="1742122" y="618553"/>
                </a:cubicBezTo>
                <a:close/>
                <a:moveTo>
                  <a:pt x="2080472" y="618271"/>
                </a:moveTo>
                <a:lnTo>
                  <a:pt x="2080165" y="620268"/>
                </a:lnTo>
                <a:lnTo>
                  <a:pt x="2078545" y="619679"/>
                </a:lnTo>
                <a:close/>
                <a:moveTo>
                  <a:pt x="1877982" y="618078"/>
                </a:moveTo>
                <a:lnTo>
                  <a:pt x="1882982" y="618078"/>
                </a:lnTo>
                <a:lnTo>
                  <a:pt x="1882997" y="618173"/>
                </a:lnTo>
                <a:cubicBezTo>
                  <a:pt x="1881377" y="618363"/>
                  <a:pt x="1879758" y="618649"/>
                  <a:pt x="1878139" y="618935"/>
                </a:cubicBezTo>
                <a:lnTo>
                  <a:pt x="1878139" y="619030"/>
                </a:lnTo>
                <a:close/>
                <a:moveTo>
                  <a:pt x="1843091" y="618078"/>
                </a:moveTo>
                <a:lnTo>
                  <a:pt x="1856208" y="618078"/>
                </a:lnTo>
                <a:lnTo>
                  <a:pt x="1855839" y="618959"/>
                </a:lnTo>
                <a:close/>
                <a:moveTo>
                  <a:pt x="1840427" y="617894"/>
                </a:moveTo>
                <a:lnTo>
                  <a:pt x="1843091" y="618078"/>
                </a:lnTo>
                <a:lnTo>
                  <a:pt x="1840610" y="618078"/>
                </a:lnTo>
                <a:close/>
                <a:moveTo>
                  <a:pt x="1840325" y="617887"/>
                </a:moveTo>
                <a:lnTo>
                  <a:pt x="1840420" y="617887"/>
                </a:lnTo>
                <a:lnTo>
                  <a:pt x="1840427" y="617894"/>
                </a:lnTo>
                <a:close/>
                <a:moveTo>
                  <a:pt x="2080545" y="617791"/>
                </a:moveTo>
                <a:lnTo>
                  <a:pt x="2080736" y="618077"/>
                </a:lnTo>
                <a:lnTo>
                  <a:pt x="2080472" y="618271"/>
                </a:lnTo>
                <a:close/>
                <a:moveTo>
                  <a:pt x="2917222" y="615315"/>
                </a:moveTo>
                <a:cubicBezTo>
                  <a:pt x="2919127" y="616077"/>
                  <a:pt x="2922366" y="616553"/>
                  <a:pt x="2922556" y="617601"/>
                </a:cubicBezTo>
                <a:cubicBezTo>
                  <a:pt x="2924175" y="625697"/>
                  <a:pt x="2930748" y="623602"/>
                  <a:pt x="2935415" y="623697"/>
                </a:cubicBezTo>
                <a:cubicBezTo>
                  <a:pt x="2967419" y="623983"/>
                  <a:pt x="2999518" y="623887"/>
                  <a:pt x="3031903" y="623887"/>
                </a:cubicBezTo>
                <a:cubicBezTo>
                  <a:pt x="3021902" y="635603"/>
                  <a:pt x="3021902" y="635222"/>
                  <a:pt x="3004947" y="635032"/>
                </a:cubicBezTo>
                <a:cubicBezTo>
                  <a:pt x="2980468" y="634651"/>
                  <a:pt x="2955989" y="635032"/>
                  <a:pt x="2931510" y="634936"/>
                </a:cubicBezTo>
                <a:cubicBezTo>
                  <a:pt x="2914746" y="634841"/>
                  <a:pt x="2913222" y="632555"/>
                  <a:pt x="2917127" y="615410"/>
                </a:cubicBezTo>
                <a:close/>
                <a:moveTo>
                  <a:pt x="2084641" y="610838"/>
                </a:moveTo>
                <a:cubicBezTo>
                  <a:pt x="2084641" y="610838"/>
                  <a:pt x="2084831" y="611124"/>
                  <a:pt x="2084831" y="611124"/>
                </a:cubicBezTo>
                <a:cubicBezTo>
                  <a:pt x="2084451" y="612934"/>
                  <a:pt x="2084070" y="614838"/>
                  <a:pt x="2083689" y="616743"/>
                </a:cubicBezTo>
                <a:lnTo>
                  <a:pt x="2083614" y="616631"/>
                </a:lnTo>
                <a:lnTo>
                  <a:pt x="2083689" y="616744"/>
                </a:lnTo>
                <a:cubicBezTo>
                  <a:pt x="2082737" y="617220"/>
                  <a:pt x="2081689" y="617601"/>
                  <a:pt x="2080737" y="618077"/>
                </a:cubicBezTo>
                <a:cubicBezTo>
                  <a:pt x="2080737" y="618077"/>
                  <a:pt x="2080546" y="617791"/>
                  <a:pt x="2080546" y="617791"/>
                </a:cubicBezTo>
                <a:lnTo>
                  <a:pt x="2083498" y="616458"/>
                </a:lnTo>
                <a:lnTo>
                  <a:pt x="2083498" y="616458"/>
                </a:lnTo>
                <a:cubicBezTo>
                  <a:pt x="2083879" y="614553"/>
                  <a:pt x="2084260" y="612743"/>
                  <a:pt x="2084641" y="610838"/>
                </a:cubicBezTo>
                <a:close/>
                <a:moveTo>
                  <a:pt x="2087986" y="609950"/>
                </a:moveTo>
                <a:lnTo>
                  <a:pt x="2088071" y="610076"/>
                </a:lnTo>
                <a:lnTo>
                  <a:pt x="2087975" y="609981"/>
                </a:lnTo>
                <a:close/>
                <a:moveTo>
                  <a:pt x="2331339" y="609695"/>
                </a:moveTo>
                <a:cubicBezTo>
                  <a:pt x="2331625" y="609695"/>
                  <a:pt x="2331910" y="609695"/>
                  <a:pt x="2332196" y="609695"/>
                </a:cubicBezTo>
                <a:lnTo>
                  <a:pt x="2332196" y="613791"/>
                </a:lnTo>
                <a:cubicBezTo>
                  <a:pt x="2332196" y="613791"/>
                  <a:pt x="2331815" y="613791"/>
                  <a:pt x="2331625" y="613791"/>
                </a:cubicBezTo>
                <a:cubicBezTo>
                  <a:pt x="2331625" y="612457"/>
                  <a:pt x="2331434" y="611124"/>
                  <a:pt x="2331339" y="609695"/>
                </a:cubicBezTo>
                <a:close/>
                <a:moveTo>
                  <a:pt x="2087785" y="609600"/>
                </a:moveTo>
                <a:lnTo>
                  <a:pt x="2087903" y="609778"/>
                </a:lnTo>
                <a:lnTo>
                  <a:pt x="2088085" y="609674"/>
                </a:lnTo>
                <a:lnTo>
                  <a:pt x="2087986" y="609950"/>
                </a:lnTo>
                <a:lnTo>
                  <a:pt x="2087950" y="609896"/>
                </a:lnTo>
                <a:lnTo>
                  <a:pt x="2084928" y="611029"/>
                </a:lnTo>
                <a:cubicBezTo>
                  <a:pt x="2084928" y="611124"/>
                  <a:pt x="2084737" y="610838"/>
                  <a:pt x="2084737" y="610838"/>
                </a:cubicBezTo>
                <a:cubicBezTo>
                  <a:pt x="2085785" y="610457"/>
                  <a:pt x="2086737" y="610076"/>
                  <a:pt x="2087785" y="609695"/>
                </a:cubicBezTo>
                <a:close/>
                <a:moveTo>
                  <a:pt x="2234327" y="609208"/>
                </a:moveTo>
                <a:cubicBezTo>
                  <a:pt x="2239899" y="608124"/>
                  <a:pt x="2245138" y="608410"/>
                  <a:pt x="2246376" y="610458"/>
                </a:cubicBezTo>
                <a:cubicBezTo>
                  <a:pt x="2246947" y="611410"/>
                  <a:pt x="2244566" y="615792"/>
                  <a:pt x="2243423" y="615887"/>
                </a:cubicBezTo>
                <a:cubicBezTo>
                  <a:pt x="2236374" y="616458"/>
                  <a:pt x="2229231" y="616173"/>
                  <a:pt x="2220277" y="616173"/>
                </a:cubicBezTo>
                <a:cubicBezTo>
                  <a:pt x="2222849" y="612744"/>
                  <a:pt x="2228755" y="610291"/>
                  <a:pt x="2234327" y="609208"/>
                </a:cubicBezTo>
                <a:close/>
                <a:moveTo>
                  <a:pt x="3044381" y="607695"/>
                </a:moveTo>
                <a:lnTo>
                  <a:pt x="3085814" y="607695"/>
                </a:lnTo>
                <a:lnTo>
                  <a:pt x="3085814" y="607790"/>
                </a:lnTo>
                <a:lnTo>
                  <a:pt x="3085814" y="629126"/>
                </a:lnTo>
                <a:lnTo>
                  <a:pt x="3102769" y="629126"/>
                </a:lnTo>
                <a:cubicBezTo>
                  <a:pt x="3102388" y="634174"/>
                  <a:pt x="3102102" y="638461"/>
                  <a:pt x="3101626" y="643795"/>
                </a:cubicBezTo>
                <a:cubicBezTo>
                  <a:pt x="3105055" y="644080"/>
                  <a:pt x="3109532" y="644557"/>
                  <a:pt x="3115628" y="645033"/>
                </a:cubicBezTo>
                <a:cubicBezTo>
                  <a:pt x="3115246" y="652177"/>
                  <a:pt x="3114770" y="659511"/>
                  <a:pt x="3114294" y="668084"/>
                </a:cubicBezTo>
                <a:lnTo>
                  <a:pt x="3121375" y="669430"/>
                </a:lnTo>
                <a:lnTo>
                  <a:pt x="3060192" y="670941"/>
                </a:lnTo>
                <a:cubicBezTo>
                  <a:pt x="3052572" y="670941"/>
                  <a:pt x="3046571" y="666655"/>
                  <a:pt x="3047048" y="657320"/>
                </a:cubicBezTo>
                <a:cubicBezTo>
                  <a:pt x="3047238" y="653415"/>
                  <a:pt x="3047048" y="649414"/>
                  <a:pt x="3047048" y="644938"/>
                </a:cubicBezTo>
                <a:cubicBezTo>
                  <a:pt x="3056668" y="644080"/>
                  <a:pt x="3065621" y="643318"/>
                  <a:pt x="3077813" y="642271"/>
                </a:cubicBezTo>
                <a:cubicBezTo>
                  <a:pt x="3074956" y="635318"/>
                  <a:pt x="3072860" y="629984"/>
                  <a:pt x="3070574" y="624840"/>
                </a:cubicBezTo>
                <a:cubicBezTo>
                  <a:pt x="3068765" y="620649"/>
                  <a:pt x="3066955" y="622268"/>
                  <a:pt x="3063145" y="623411"/>
                </a:cubicBezTo>
                <a:cubicBezTo>
                  <a:pt x="3056477" y="625316"/>
                  <a:pt x="3048762" y="623983"/>
                  <a:pt x="3042666" y="623983"/>
                </a:cubicBezTo>
                <a:cubicBezTo>
                  <a:pt x="3043237" y="618458"/>
                  <a:pt x="3043809" y="612934"/>
                  <a:pt x="3044381" y="607695"/>
                </a:cubicBezTo>
                <a:close/>
                <a:moveTo>
                  <a:pt x="2819781" y="607314"/>
                </a:moveTo>
                <a:lnTo>
                  <a:pt x="2819777" y="607410"/>
                </a:lnTo>
                <a:lnTo>
                  <a:pt x="2819686" y="607410"/>
                </a:lnTo>
                <a:close/>
                <a:moveTo>
                  <a:pt x="2088928" y="607314"/>
                </a:moveTo>
                <a:lnTo>
                  <a:pt x="2090452" y="608301"/>
                </a:lnTo>
                <a:lnTo>
                  <a:pt x="2090452" y="608266"/>
                </a:lnTo>
                <a:lnTo>
                  <a:pt x="2090589" y="608079"/>
                </a:lnTo>
                <a:lnTo>
                  <a:pt x="2090547" y="608362"/>
                </a:lnTo>
                <a:lnTo>
                  <a:pt x="2090452" y="608457"/>
                </a:lnTo>
                <a:lnTo>
                  <a:pt x="2090452" y="608321"/>
                </a:lnTo>
                <a:lnTo>
                  <a:pt x="2088085" y="609674"/>
                </a:lnTo>
                <a:close/>
                <a:moveTo>
                  <a:pt x="3030189" y="606620"/>
                </a:moveTo>
                <a:lnTo>
                  <a:pt x="3030189" y="607410"/>
                </a:lnTo>
                <a:lnTo>
                  <a:pt x="3021160" y="607410"/>
                </a:lnTo>
                <a:close/>
                <a:moveTo>
                  <a:pt x="2699957" y="605980"/>
                </a:moveTo>
                <a:lnTo>
                  <a:pt x="2721007" y="605980"/>
                </a:lnTo>
                <a:cubicBezTo>
                  <a:pt x="2721893" y="609854"/>
                  <a:pt x="2714883" y="613378"/>
                  <a:pt x="2699957" y="616553"/>
                </a:cubicBezTo>
                <a:close/>
                <a:moveTo>
                  <a:pt x="2736056" y="605314"/>
                </a:moveTo>
                <a:lnTo>
                  <a:pt x="2755106" y="605314"/>
                </a:lnTo>
                <a:cubicBezTo>
                  <a:pt x="2755392" y="606647"/>
                  <a:pt x="2755583" y="607886"/>
                  <a:pt x="2755868" y="609219"/>
                </a:cubicBezTo>
                <a:cubicBezTo>
                  <a:pt x="2751963" y="611696"/>
                  <a:pt x="2747963" y="614077"/>
                  <a:pt x="2743676" y="616744"/>
                </a:cubicBezTo>
                <a:cubicBezTo>
                  <a:pt x="2746438" y="621983"/>
                  <a:pt x="2753582" y="627412"/>
                  <a:pt x="2745486" y="635127"/>
                </a:cubicBezTo>
                <a:cubicBezTo>
                  <a:pt x="2745200" y="632460"/>
                  <a:pt x="2744819" y="629889"/>
                  <a:pt x="2744343" y="625983"/>
                </a:cubicBezTo>
                <a:cubicBezTo>
                  <a:pt x="2700052" y="636175"/>
                  <a:pt x="2656142" y="634937"/>
                  <a:pt x="2612517" y="627983"/>
                </a:cubicBezTo>
                <a:cubicBezTo>
                  <a:pt x="2612803" y="623697"/>
                  <a:pt x="2612993" y="620173"/>
                  <a:pt x="2613184" y="616649"/>
                </a:cubicBezTo>
                <a:cubicBezTo>
                  <a:pt x="2613660" y="632460"/>
                  <a:pt x="2625947" y="627031"/>
                  <a:pt x="2633377" y="627126"/>
                </a:cubicBezTo>
                <a:cubicBezTo>
                  <a:pt x="2663190" y="627603"/>
                  <a:pt x="2693003" y="627222"/>
                  <a:pt x="2722817" y="626841"/>
                </a:cubicBezTo>
                <a:cubicBezTo>
                  <a:pt x="2728436" y="626841"/>
                  <a:pt x="2734056" y="624745"/>
                  <a:pt x="2739581" y="623602"/>
                </a:cubicBezTo>
                <a:lnTo>
                  <a:pt x="2739771" y="623602"/>
                </a:lnTo>
                <a:cubicBezTo>
                  <a:pt x="2738342" y="616744"/>
                  <a:pt x="2737200" y="611029"/>
                  <a:pt x="2736056" y="605314"/>
                </a:cubicBezTo>
                <a:close/>
                <a:moveTo>
                  <a:pt x="1564576" y="604647"/>
                </a:moveTo>
                <a:cubicBezTo>
                  <a:pt x="1564576" y="604647"/>
                  <a:pt x="1564767" y="604647"/>
                  <a:pt x="1564767" y="604647"/>
                </a:cubicBezTo>
                <a:lnTo>
                  <a:pt x="1564767" y="618553"/>
                </a:lnTo>
                <a:cubicBezTo>
                  <a:pt x="1564767" y="618553"/>
                  <a:pt x="1564576" y="618553"/>
                  <a:pt x="1564576" y="618553"/>
                </a:cubicBezTo>
                <a:lnTo>
                  <a:pt x="1564576" y="618458"/>
                </a:lnTo>
                <a:close/>
                <a:moveTo>
                  <a:pt x="2091309" y="603218"/>
                </a:moveTo>
                <a:cubicBezTo>
                  <a:pt x="2092071" y="603504"/>
                  <a:pt x="2092833" y="603694"/>
                  <a:pt x="2093595" y="603980"/>
                </a:cubicBezTo>
                <a:lnTo>
                  <a:pt x="2090589" y="608079"/>
                </a:lnTo>
                <a:close/>
                <a:moveTo>
                  <a:pt x="1453325" y="600075"/>
                </a:moveTo>
                <a:lnTo>
                  <a:pt x="1453325" y="633889"/>
                </a:lnTo>
                <a:cubicBezTo>
                  <a:pt x="1474518" y="637413"/>
                  <a:pt x="1495568" y="639747"/>
                  <a:pt x="1516571" y="640104"/>
                </a:cubicBezTo>
                <a:lnTo>
                  <a:pt x="1579178" y="634492"/>
                </a:lnTo>
                <a:lnTo>
                  <a:pt x="1512951" y="642616"/>
                </a:lnTo>
                <a:cubicBezTo>
                  <a:pt x="1490758" y="642413"/>
                  <a:pt x="1468517" y="639794"/>
                  <a:pt x="1446181" y="636270"/>
                </a:cubicBezTo>
                <a:cubicBezTo>
                  <a:pt x="1458849" y="625507"/>
                  <a:pt x="1449515" y="612076"/>
                  <a:pt x="1453325" y="600075"/>
                </a:cubicBezTo>
                <a:close/>
                <a:moveTo>
                  <a:pt x="1276350" y="598742"/>
                </a:moveTo>
                <a:lnTo>
                  <a:pt x="1276350" y="627581"/>
                </a:lnTo>
                <a:lnTo>
                  <a:pt x="1273016" y="598933"/>
                </a:lnTo>
                <a:cubicBezTo>
                  <a:pt x="1274159" y="598933"/>
                  <a:pt x="1275207" y="598837"/>
                  <a:pt x="1276350" y="598742"/>
                </a:cubicBezTo>
                <a:close/>
                <a:moveTo>
                  <a:pt x="1306830" y="597122"/>
                </a:moveTo>
                <a:lnTo>
                  <a:pt x="1306830" y="616553"/>
                </a:lnTo>
                <a:lnTo>
                  <a:pt x="1342168" y="616553"/>
                </a:lnTo>
                <a:cubicBezTo>
                  <a:pt x="1341692" y="621030"/>
                  <a:pt x="1341311" y="625602"/>
                  <a:pt x="1340834" y="630174"/>
                </a:cubicBezTo>
                <a:cubicBezTo>
                  <a:pt x="1338167" y="611219"/>
                  <a:pt x="1323975" y="617887"/>
                  <a:pt x="1313784" y="617410"/>
                </a:cubicBezTo>
                <a:cubicBezTo>
                  <a:pt x="1311498" y="617315"/>
                  <a:pt x="1309116" y="620078"/>
                  <a:pt x="1306735" y="621601"/>
                </a:cubicBezTo>
                <a:cubicBezTo>
                  <a:pt x="1309212" y="622840"/>
                  <a:pt x="1311783" y="624173"/>
                  <a:pt x="1314260" y="625412"/>
                </a:cubicBezTo>
                <a:lnTo>
                  <a:pt x="1314297" y="625357"/>
                </a:lnTo>
                <a:lnTo>
                  <a:pt x="1312641" y="634651"/>
                </a:lnTo>
                <a:cubicBezTo>
                  <a:pt x="1349693" y="639604"/>
                  <a:pt x="1385412" y="642080"/>
                  <a:pt x="1419035" y="634937"/>
                </a:cubicBezTo>
                <a:cubicBezTo>
                  <a:pt x="1420463" y="622649"/>
                  <a:pt x="1421607" y="611886"/>
                  <a:pt x="1422940" y="600647"/>
                </a:cubicBezTo>
                <a:cubicBezTo>
                  <a:pt x="1425321" y="612362"/>
                  <a:pt x="1421321" y="625221"/>
                  <a:pt x="1429798" y="636080"/>
                </a:cubicBezTo>
                <a:cubicBezTo>
                  <a:pt x="1386554" y="646652"/>
                  <a:pt x="1342644" y="642271"/>
                  <a:pt x="1297020" y="635889"/>
                </a:cubicBezTo>
                <a:cubicBezTo>
                  <a:pt x="1298448" y="643414"/>
                  <a:pt x="1299687" y="649891"/>
                  <a:pt x="1301020" y="656939"/>
                </a:cubicBezTo>
                <a:lnTo>
                  <a:pt x="1420083" y="656939"/>
                </a:lnTo>
                <a:cubicBezTo>
                  <a:pt x="1420083" y="657797"/>
                  <a:pt x="1420083" y="658749"/>
                  <a:pt x="1420083" y="659606"/>
                </a:cubicBezTo>
                <a:lnTo>
                  <a:pt x="1297877" y="659606"/>
                </a:lnTo>
                <a:cubicBezTo>
                  <a:pt x="1297877" y="660368"/>
                  <a:pt x="1297877" y="661226"/>
                  <a:pt x="1297877" y="661987"/>
                </a:cubicBezTo>
                <a:lnTo>
                  <a:pt x="1419416" y="661987"/>
                </a:lnTo>
                <a:lnTo>
                  <a:pt x="1419416" y="688276"/>
                </a:lnTo>
                <a:cubicBezTo>
                  <a:pt x="1406176" y="688276"/>
                  <a:pt x="1393317" y="689705"/>
                  <a:pt x="1381030" y="687610"/>
                </a:cubicBezTo>
                <a:cubicBezTo>
                  <a:pt x="1375505" y="686657"/>
                  <a:pt x="1371219" y="678656"/>
                  <a:pt x="1364742" y="672274"/>
                </a:cubicBezTo>
                <a:cubicBezTo>
                  <a:pt x="1363504" y="677989"/>
                  <a:pt x="1362361" y="682752"/>
                  <a:pt x="1361218" y="687895"/>
                </a:cubicBezTo>
                <a:cubicBezTo>
                  <a:pt x="1344454" y="690562"/>
                  <a:pt x="1343502" y="690182"/>
                  <a:pt x="1340739" y="675132"/>
                </a:cubicBezTo>
                <a:cubicBezTo>
                  <a:pt x="1338072" y="680847"/>
                  <a:pt x="1336453" y="684276"/>
                  <a:pt x="1334548" y="688372"/>
                </a:cubicBezTo>
                <a:lnTo>
                  <a:pt x="1316450" y="688372"/>
                </a:lnTo>
                <a:cubicBezTo>
                  <a:pt x="1315974" y="685133"/>
                  <a:pt x="1315593" y="681799"/>
                  <a:pt x="1315022" y="678085"/>
                </a:cubicBezTo>
                <a:cubicBezTo>
                  <a:pt x="1313688" y="678275"/>
                  <a:pt x="1311974" y="678180"/>
                  <a:pt x="1311783" y="678656"/>
                </a:cubicBezTo>
                <a:cubicBezTo>
                  <a:pt x="1307116" y="691134"/>
                  <a:pt x="1296543" y="687705"/>
                  <a:pt x="1287399" y="687610"/>
                </a:cubicBezTo>
                <a:cubicBezTo>
                  <a:pt x="1249871" y="687324"/>
                  <a:pt x="1212342" y="687038"/>
                  <a:pt x="1174814" y="686657"/>
                </a:cubicBezTo>
                <a:cubicBezTo>
                  <a:pt x="1161765" y="686562"/>
                  <a:pt x="1148715" y="686086"/>
                  <a:pt x="1134523" y="685705"/>
                </a:cubicBezTo>
                <a:lnTo>
                  <a:pt x="1134523" y="660273"/>
                </a:lnTo>
                <a:lnTo>
                  <a:pt x="1172052" y="660273"/>
                </a:lnTo>
                <a:cubicBezTo>
                  <a:pt x="1168146" y="658082"/>
                  <a:pt x="1166718" y="657225"/>
                  <a:pt x="1165765" y="656749"/>
                </a:cubicBezTo>
                <a:cubicBezTo>
                  <a:pt x="1199293" y="656749"/>
                  <a:pt x="1233202" y="656463"/>
                  <a:pt x="1267016" y="656844"/>
                </a:cubicBezTo>
                <a:cubicBezTo>
                  <a:pt x="1285018" y="657035"/>
                  <a:pt x="1286542" y="655606"/>
                  <a:pt x="1282446" y="635318"/>
                </a:cubicBezTo>
                <a:cubicBezTo>
                  <a:pt x="1238631" y="646462"/>
                  <a:pt x="1194721" y="642080"/>
                  <a:pt x="1151192" y="635318"/>
                </a:cubicBezTo>
                <a:cubicBezTo>
                  <a:pt x="1150335" y="640651"/>
                  <a:pt x="1149573" y="645509"/>
                  <a:pt x="1148811" y="650462"/>
                </a:cubicBezTo>
                <a:cubicBezTo>
                  <a:pt x="1147668" y="650272"/>
                  <a:pt x="1146525" y="650081"/>
                  <a:pt x="1145381" y="649795"/>
                </a:cubicBezTo>
                <a:lnTo>
                  <a:pt x="1157574" y="602120"/>
                </a:lnTo>
                <a:lnTo>
                  <a:pt x="1157574" y="632746"/>
                </a:lnTo>
                <a:cubicBezTo>
                  <a:pt x="1195102" y="639032"/>
                  <a:pt x="1232059" y="641032"/>
                  <a:pt x="1269111" y="635032"/>
                </a:cubicBezTo>
                <a:cubicBezTo>
                  <a:pt x="1271874" y="634555"/>
                  <a:pt x="1274159" y="631222"/>
                  <a:pt x="1276731" y="629222"/>
                </a:cubicBezTo>
                <a:lnTo>
                  <a:pt x="1276541" y="629412"/>
                </a:lnTo>
                <a:cubicBezTo>
                  <a:pt x="1285399" y="630650"/>
                  <a:pt x="1294162" y="631889"/>
                  <a:pt x="1303116" y="633127"/>
                </a:cubicBezTo>
                <a:cubicBezTo>
                  <a:pt x="1304068" y="627983"/>
                  <a:pt x="1304830" y="623983"/>
                  <a:pt x="1305878" y="618839"/>
                </a:cubicBezTo>
                <a:cubicBezTo>
                  <a:pt x="1302354" y="618077"/>
                  <a:pt x="1299115" y="617315"/>
                  <a:pt x="1297686" y="617030"/>
                </a:cubicBezTo>
                <a:cubicBezTo>
                  <a:pt x="1299468" y="616775"/>
                  <a:pt x="1302515" y="610140"/>
                  <a:pt x="1306830" y="597122"/>
                </a:cubicBezTo>
                <a:close/>
                <a:moveTo>
                  <a:pt x="1009174" y="595979"/>
                </a:moveTo>
                <a:cubicBezTo>
                  <a:pt x="1009555" y="595979"/>
                  <a:pt x="1010031" y="595979"/>
                  <a:pt x="1010412" y="596074"/>
                </a:cubicBezTo>
                <a:cubicBezTo>
                  <a:pt x="1010697" y="601503"/>
                  <a:pt x="1010888" y="606837"/>
                  <a:pt x="1011174" y="612838"/>
                </a:cubicBezTo>
                <a:cubicBezTo>
                  <a:pt x="1013936" y="613410"/>
                  <a:pt x="1016603" y="613981"/>
                  <a:pt x="1019937" y="614648"/>
                </a:cubicBezTo>
                <a:cubicBezTo>
                  <a:pt x="1019651" y="620934"/>
                  <a:pt x="1019270" y="626840"/>
                  <a:pt x="1018984" y="632745"/>
                </a:cubicBezTo>
                <a:cubicBezTo>
                  <a:pt x="1056227" y="639603"/>
                  <a:pt x="1094994" y="640556"/>
                  <a:pt x="1133665" y="632460"/>
                </a:cubicBezTo>
                <a:cubicBezTo>
                  <a:pt x="1089660" y="644461"/>
                  <a:pt x="1045940" y="640747"/>
                  <a:pt x="1003268" y="633984"/>
                </a:cubicBezTo>
                <a:cubicBezTo>
                  <a:pt x="1005364" y="620553"/>
                  <a:pt x="1007268" y="608266"/>
                  <a:pt x="1009174" y="595979"/>
                </a:cubicBezTo>
                <a:close/>
                <a:moveTo>
                  <a:pt x="1157574" y="595122"/>
                </a:moveTo>
                <a:cubicBezTo>
                  <a:pt x="1158145" y="595313"/>
                  <a:pt x="1158621" y="595598"/>
                  <a:pt x="1159193" y="595789"/>
                </a:cubicBezTo>
                <a:lnTo>
                  <a:pt x="1157574" y="602120"/>
                </a:lnTo>
                <a:close/>
                <a:moveTo>
                  <a:pt x="2585180" y="593026"/>
                </a:moveTo>
                <a:cubicBezTo>
                  <a:pt x="2586228" y="593312"/>
                  <a:pt x="2587371" y="593502"/>
                  <a:pt x="2588419" y="593788"/>
                </a:cubicBezTo>
                <a:lnTo>
                  <a:pt x="2588419" y="618267"/>
                </a:lnTo>
                <a:cubicBezTo>
                  <a:pt x="2602516" y="622077"/>
                  <a:pt x="2594801" y="633888"/>
                  <a:pt x="2596420" y="642556"/>
                </a:cubicBezTo>
                <a:cubicBezTo>
                  <a:pt x="2595182" y="642842"/>
                  <a:pt x="2593943" y="643223"/>
                  <a:pt x="2592705" y="643509"/>
                </a:cubicBezTo>
                <a:cubicBezTo>
                  <a:pt x="2591848" y="639127"/>
                  <a:pt x="2590991" y="634746"/>
                  <a:pt x="2589848" y="629126"/>
                </a:cubicBezTo>
                <a:cubicBezTo>
                  <a:pt x="2546509" y="640270"/>
                  <a:pt x="2502408" y="635698"/>
                  <a:pt x="2457164" y="632555"/>
                </a:cubicBezTo>
                <a:cubicBezTo>
                  <a:pt x="2457545" y="636746"/>
                  <a:pt x="2458022" y="640937"/>
                  <a:pt x="2458212" y="645128"/>
                </a:cubicBezTo>
                <a:cubicBezTo>
                  <a:pt x="2458403" y="650843"/>
                  <a:pt x="2461355" y="651986"/>
                  <a:pt x="2466785" y="651986"/>
                </a:cubicBezTo>
                <a:cubicBezTo>
                  <a:pt x="2506123" y="651700"/>
                  <a:pt x="2545461" y="651795"/>
                  <a:pt x="2586514" y="651795"/>
                </a:cubicBezTo>
                <a:cubicBezTo>
                  <a:pt x="2582990" y="653224"/>
                  <a:pt x="2580894" y="654843"/>
                  <a:pt x="2578799" y="654843"/>
                </a:cubicBezTo>
                <a:cubicBezTo>
                  <a:pt x="2546985" y="655034"/>
                  <a:pt x="2515077" y="655224"/>
                  <a:pt x="2483263" y="655034"/>
                </a:cubicBezTo>
                <a:cubicBezTo>
                  <a:pt x="2470595" y="655034"/>
                  <a:pt x="2457927" y="653796"/>
                  <a:pt x="2446115" y="653224"/>
                </a:cubicBezTo>
                <a:cubicBezTo>
                  <a:pt x="2444972" y="646747"/>
                  <a:pt x="2444306" y="642937"/>
                  <a:pt x="2443734" y="639318"/>
                </a:cubicBezTo>
                <a:lnTo>
                  <a:pt x="2443639" y="639318"/>
                </a:lnTo>
                <a:cubicBezTo>
                  <a:pt x="2457831" y="628173"/>
                  <a:pt x="2459355" y="611695"/>
                  <a:pt x="2460879" y="594741"/>
                </a:cubicBezTo>
                <a:cubicBezTo>
                  <a:pt x="2462975" y="605790"/>
                  <a:pt x="2465070" y="616934"/>
                  <a:pt x="2467356" y="628840"/>
                </a:cubicBezTo>
                <a:cubicBezTo>
                  <a:pt x="2503170" y="634269"/>
                  <a:pt x="2538984" y="635889"/>
                  <a:pt x="2574703" y="628840"/>
                </a:cubicBezTo>
                <a:cubicBezTo>
                  <a:pt x="2583085" y="627126"/>
                  <a:pt x="2585276" y="619029"/>
                  <a:pt x="2584704" y="610171"/>
                </a:cubicBezTo>
                <a:lnTo>
                  <a:pt x="2502980" y="610171"/>
                </a:lnTo>
                <a:cubicBezTo>
                  <a:pt x="2502599" y="609123"/>
                  <a:pt x="2502218" y="607980"/>
                  <a:pt x="2501837" y="606933"/>
                </a:cubicBezTo>
                <a:cubicBezTo>
                  <a:pt x="2504789" y="605790"/>
                  <a:pt x="2507742" y="603789"/>
                  <a:pt x="2510790" y="603789"/>
                </a:cubicBezTo>
                <a:cubicBezTo>
                  <a:pt x="2531936" y="603504"/>
                  <a:pt x="2553081" y="603599"/>
                  <a:pt x="2574322" y="603599"/>
                </a:cubicBezTo>
                <a:cubicBezTo>
                  <a:pt x="2580989" y="603599"/>
                  <a:pt x="2587276" y="603218"/>
                  <a:pt x="2585180" y="593026"/>
                </a:cubicBezTo>
                <a:close/>
                <a:moveTo>
                  <a:pt x="1569910" y="592931"/>
                </a:moveTo>
                <a:cubicBezTo>
                  <a:pt x="1576959" y="593312"/>
                  <a:pt x="1584198" y="592740"/>
                  <a:pt x="1590865" y="594455"/>
                </a:cubicBezTo>
                <a:cubicBezTo>
                  <a:pt x="1593342" y="595122"/>
                  <a:pt x="1595723" y="600741"/>
                  <a:pt x="1596199" y="604361"/>
                </a:cubicBezTo>
                <a:cubicBezTo>
                  <a:pt x="1597914" y="619220"/>
                  <a:pt x="1598199" y="619601"/>
                  <a:pt x="1614297" y="616648"/>
                </a:cubicBezTo>
                <a:lnTo>
                  <a:pt x="1614297" y="595217"/>
                </a:lnTo>
                <a:cubicBezTo>
                  <a:pt x="1621250" y="594550"/>
                  <a:pt x="1627441" y="593883"/>
                  <a:pt x="1633727" y="593217"/>
                </a:cubicBezTo>
                <a:cubicBezTo>
                  <a:pt x="1633727" y="593693"/>
                  <a:pt x="1633918" y="594169"/>
                  <a:pt x="1633918" y="594550"/>
                </a:cubicBezTo>
                <a:cubicBezTo>
                  <a:pt x="1630584" y="594836"/>
                  <a:pt x="1627251" y="595122"/>
                  <a:pt x="1621250" y="595598"/>
                </a:cubicBezTo>
                <a:cubicBezTo>
                  <a:pt x="1622774" y="600932"/>
                  <a:pt x="1623441" y="605980"/>
                  <a:pt x="1625822" y="610076"/>
                </a:cubicBezTo>
                <a:cubicBezTo>
                  <a:pt x="1626965" y="611886"/>
                  <a:pt x="1633537" y="613124"/>
                  <a:pt x="1634299" y="612076"/>
                </a:cubicBezTo>
                <a:cubicBezTo>
                  <a:pt x="1637347" y="607980"/>
                  <a:pt x="1639157" y="602837"/>
                  <a:pt x="1641824" y="597217"/>
                </a:cubicBezTo>
                <a:cubicBezTo>
                  <a:pt x="1645253" y="597217"/>
                  <a:pt x="1648039" y="599456"/>
                  <a:pt x="1649325" y="603028"/>
                </a:cubicBezTo>
                <a:lnTo>
                  <a:pt x="1647835" y="616746"/>
                </a:lnTo>
                <a:lnTo>
                  <a:pt x="1647825" y="616743"/>
                </a:lnTo>
                <a:lnTo>
                  <a:pt x="1647825" y="616839"/>
                </a:lnTo>
                <a:lnTo>
                  <a:pt x="1647835" y="616746"/>
                </a:lnTo>
                <a:lnTo>
                  <a:pt x="1658588" y="619696"/>
                </a:lnTo>
                <a:lnTo>
                  <a:pt x="1572958" y="619696"/>
                </a:lnTo>
                <a:cubicBezTo>
                  <a:pt x="1577435" y="618363"/>
                  <a:pt x="1585341" y="618363"/>
                  <a:pt x="1587627" y="614743"/>
                </a:cubicBezTo>
                <a:cubicBezTo>
                  <a:pt x="1590389" y="610362"/>
                  <a:pt x="1588293" y="603028"/>
                  <a:pt x="1588293" y="596074"/>
                </a:cubicBezTo>
                <a:lnTo>
                  <a:pt x="1569910" y="596074"/>
                </a:lnTo>
                <a:cubicBezTo>
                  <a:pt x="1569910" y="595027"/>
                  <a:pt x="1569910" y="593979"/>
                  <a:pt x="1569910" y="592931"/>
                </a:cubicBezTo>
                <a:close/>
                <a:moveTo>
                  <a:pt x="2631091" y="587502"/>
                </a:moveTo>
                <a:cubicBezTo>
                  <a:pt x="2632139" y="588359"/>
                  <a:pt x="2633091" y="589312"/>
                  <a:pt x="2634139" y="590169"/>
                </a:cubicBezTo>
                <a:cubicBezTo>
                  <a:pt x="2633854" y="595789"/>
                  <a:pt x="2633568" y="601408"/>
                  <a:pt x="2633187" y="607790"/>
                </a:cubicBezTo>
                <a:cubicBezTo>
                  <a:pt x="2624233" y="605695"/>
                  <a:pt x="2624043" y="599599"/>
                  <a:pt x="2625090" y="593788"/>
                </a:cubicBezTo>
                <a:cubicBezTo>
                  <a:pt x="2625567" y="591407"/>
                  <a:pt x="2628996" y="589597"/>
                  <a:pt x="2631091" y="587502"/>
                </a:cubicBezTo>
                <a:close/>
                <a:moveTo>
                  <a:pt x="2897220" y="584359"/>
                </a:moveTo>
                <a:cubicBezTo>
                  <a:pt x="2898648" y="591408"/>
                  <a:pt x="2899125" y="595884"/>
                  <a:pt x="2900458" y="599980"/>
                </a:cubicBezTo>
                <a:cubicBezTo>
                  <a:pt x="2901411" y="603028"/>
                  <a:pt x="2903601" y="605695"/>
                  <a:pt x="2905411" y="608838"/>
                </a:cubicBezTo>
                <a:cubicBezTo>
                  <a:pt x="2903697" y="611601"/>
                  <a:pt x="2901030" y="615982"/>
                  <a:pt x="2896648" y="623031"/>
                </a:cubicBezTo>
                <a:cubicBezTo>
                  <a:pt x="2854929" y="634079"/>
                  <a:pt x="2809304" y="633984"/>
                  <a:pt x="2765108" y="624554"/>
                </a:cubicBezTo>
                <a:cubicBezTo>
                  <a:pt x="2766918" y="612077"/>
                  <a:pt x="2768537" y="600742"/>
                  <a:pt x="2770251" y="589407"/>
                </a:cubicBezTo>
                <a:cubicBezTo>
                  <a:pt x="2770823" y="589407"/>
                  <a:pt x="2771299" y="589407"/>
                  <a:pt x="2771871" y="589407"/>
                </a:cubicBezTo>
                <a:cubicBezTo>
                  <a:pt x="2771871" y="596932"/>
                  <a:pt x="2772156" y="604457"/>
                  <a:pt x="2771871" y="611981"/>
                </a:cubicBezTo>
                <a:cubicBezTo>
                  <a:pt x="2771490" y="620078"/>
                  <a:pt x="2776729" y="623697"/>
                  <a:pt x="2783110" y="624364"/>
                </a:cubicBezTo>
                <a:cubicBezTo>
                  <a:pt x="2817972" y="628079"/>
                  <a:pt x="2852929" y="629317"/>
                  <a:pt x="2887504" y="621792"/>
                </a:cubicBezTo>
                <a:cubicBezTo>
                  <a:pt x="2891029" y="621030"/>
                  <a:pt x="2893791" y="616935"/>
                  <a:pt x="2896934" y="614363"/>
                </a:cubicBezTo>
                <a:cubicBezTo>
                  <a:pt x="2893314" y="613029"/>
                  <a:pt x="2889695" y="610458"/>
                  <a:pt x="2886075" y="610458"/>
                </a:cubicBezTo>
                <a:cubicBezTo>
                  <a:pt x="2872645" y="610458"/>
                  <a:pt x="2859120" y="611220"/>
                  <a:pt x="2845689" y="611601"/>
                </a:cubicBezTo>
                <a:cubicBezTo>
                  <a:pt x="2837022" y="611791"/>
                  <a:pt x="2828259" y="611601"/>
                  <a:pt x="2819591" y="611601"/>
                </a:cubicBezTo>
                <a:lnTo>
                  <a:pt x="2819777" y="607410"/>
                </a:lnTo>
                <a:lnTo>
                  <a:pt x="2895886" y="607410"/>
                </a:lnTo>
                <a:cubicBezTo>
                  <a:pt x="2896362" y="599504"/>
                  <a:pt x="2896648" y="593408"/>
                  <a:pt x="2897220" y="584359"/>
                </a:cubicBezTo>
                <a:close/>
                <a:moveTo>
                  <a:pt x="1883187" y="583311"/>
                </a:moveTo>
                <a:cubicBezTo>
                  <a:pt x="1882330" y="583407"/>
                  <a:pt x="1881473" y="583597"/>
                  <a:pt x="1880520" y="583692"/>
                </a:cubicBezTo>
                <a:cubicBezTo>
                  <a:pt x="1880806" y="586455"/>
                  <a:pt x="1881187" y="589217"/>
                  <a:pt x="1881473" y="591979"/>
                </a:cubicBezTo>
                <a:lnTo>
                  <a:pt x="1881568" y="591979"/>
                </a:lnTo>
                <a:cubicBezTo>
                  <a:pt x="1882521" y="591693"/>
                  <a:pt x="1883473" y="591408"/>
                  <a:pt x="1884426" y="591122"/>
                </a:cubicBezTo>
                <a:close/>
                <a:moveTo>
                  <a:pt x="3421731" y="580553"/>
                </a:moveTo>
                <a:lnTo>
                  <a:pt x="3421952" y="614458"/>
                </a:lnTo>
                <a:lnTo>
                  <a:pt x="3420555" y="618038"/>
                </a:lnTo>
                <a:lnTo>
                  <a:pt x="3420442" y="617968"/>
                </a:lnTo>
                <a:close/>
                <a:moveTo>
                  <a:pt x="1395401" y="579525"/>
                </a:moveTo>
                <a:cubicBezTo>
                  <a:pt x="1399032" y="579358"/>
                  <a:pt x="1402747" y="580454"/>
                  <a:pt x="1405890" y="579882"/>
                </a:cubicBezTo>
                <a:cubicBezTo>
                  <a:pt x="1407890" y="579501"/>
                  <a:pt x="1410462" y="582644"/>
                  <a:pt x="1412748" y="584168"/>
                </a:cubicBezTo>
                <a:cubicBezTo>
                  <a:pt x="1412271" y="585025"/>
                  <a:pt x="1411890" y="585882"/>
                  <a:pt x="1411414" y="586740"/>
                </a:cubicBezTo>
                <a:lnTo>
                  <a:pt x="1385411" y="586740"/>
                </a:lnTo>
                <a:cubicBezTo>
                  <a:pt x="1388221" y="581120"/>
                  <a:pt x="1391769" y="579691"/>
                  <a:pt x="1395401" y="579525"/>
                </a:cubicBezTo>
                <a:close/>
                <a:moveTo>
                  <a:pt x="2910745" y="579120"/>
                </a:moveTo>
                <a:cubicBezTo>
                  <a:pt x="2911412" y="585502"/>
                  <a:pt x="2912079" y="591217"/>
                  <a:pt x="2912650" y="597027"/>
                </a:cubicBezTo>
                <a:cubicBezTo>
                  <a:pt x="2911983" y="597027"/>
                  <a:pt x="2911317" y="597122"/>
                  <a:pt x="2910745" y="597218"/>
                </a:cubicBezTo>
                <a:close/>
                <a:moveTo>
                  <a:pt x="3030189" y="578835"/>
                </a:moveTo>
                <a:cubicBezTo>
                  <a:pt x="3030189" y="578835"/>
                  <a:pt x="3030855" y="578835"/>
                  <a:pt x="3031236" y="578835"/>
                </a:cubicBezTo>
                <a:cubicBezTo>
                  <a:pt x="3031903" y="587788"/>
                  <a:pt x="3032475" y="596742"/>
                  <a:pt x="3033141" y="606362"/>
                </a:cubicBezTo>
                <a:lnTo>
                  <a:pt x="3030189" y="606620"/>
                </a:lnTo>
                <a:close/>
                <a:moveTo>
                  <a:pt x="2302424" y="575530"/>
                </a:moveTo>
                <a:lnTo>
                  <a:pt x="2308669" y="604552"/>
                </a:lnTo>
                <a:cubicBezTo>
                  <a:pt x="2309527" y="608457"/>
                  <a:pt x="2311146" y="612172"/>
                  <a:pt x="2312956" y="617601"/>
                </a:cubicBezTo>
                <a:cubicBezTo>
                  <a:pt x="2305812" y="615982"/>
                  <a:pt x="2298668" y="614268"/>
                  <a:pt x="2291429" y="612648"/>
                </a:cubicBezTo>
                <a:cubicBezTo>
                  <a:pt x="2291620" y="611791"/>
                  <a:pt x="2291810" y="610934"/>
                  <a:pt x="2292000" y="610076"/>
                </a:cubicBezTo>
                <a:lnTo>
                  <a:pt x="2299335" y="612267"/>
                </a:lnTo>
                <a:cubicBezTo>
                  <a:pt x="2299144" y="609981"/>
                  <a:pt x="2298478" y="607600"/>
                  <a:pt x="2298858" y="605504"/>
                </a:cubicBezTo>
                <a:cubicBezTo>
                  <a:pt x="2300002" y="599313"/>
                  <a:pt x="2302002" y="593217"/>
                  <a:pt x="2302859" y="587026"/>
                </a:cubicBezTo>
                <a:close/>
                <a:moveTo>
                  <a:pt x="2302383" y="574453"/>
                </a:moveTo>
                <a:lnTo>
                  <a:pt x="2302424" y="575530"/>
                </a:lnTo>
                <a:lnTo>
                  <a:pt x="2302226" y="574610"/>
                </a:lnTo>
                <a:close/>
                <a:moveTo>
                  <a:pt x="2302192" y="574453"/>
                </a:moveTo>
                <a:lnTo>
                  <a:pt x="2302226" y="574610"/>
                </a:lnTo>
                <a:lnTo>
                  <a:pt x="2302192" y="574643"/>
                </a:lnTo>
                <a:close/>
                <a:moveTo>
                  <a:pt x="2302192" y="573862"/>
                </a:moveTo>
                <a:lnTo>
                  <a:pt x="2302478" y="574262"/>
                </a:lnTo>
                <a:lnTo>
                  <a:pt x="2302383" y="574262"/>
                </a:lnTo>
                <a:lnTo>
                  <a:pt x="2302192" y="574453"/>
                </a:lnTo>
                <a:close/>
                <a:moveTo>
                  <a:pt x="2905601" y="553783"/>
                </a:moveTo>
                <a:cubicBezTo>
                  <a:pt x="2905791" y="553783"/>
                  <a:pt x="2905982" y="553783"/>
                  <a:pt x="2906077" y="553783"/>
                </a:cubicBezTo>
                <a:cubicBezTo>
                  <a:pt x="2907125" y="559688"/>
                  <a:pt x="2908077" y="565689"/>
                  <a:pt x="2909125" y="571595"/>
                </a:cubicBezTo>
                <a:cubicBezTo>
                  <a:pt x="2908839" y="571595"/>
                  <a:pt x="2908554" y="571595"/>
                  <a:pt x="2908363" y="571690"/>
                </a:cubicBezTo>
                <a:cubicBezTo>
                  <a:pt x="2907411" y="565689"/>
                  <a:pt x="2906554" y="559784"/>
                  <a:pt x="2905601" y="553783"/>
                </a:cubicBezTo>
                <a:close/>
                <a:moveTo>
                  <a:pt x="1213676" y="522256"/>
                </a:moveTo>
                <a:cubicBezTo>
                  <a:pt x="1217200" y="541401"/>
                  <a:pt x="1220724" y="560642"/>
                  <a:pt x="1224249" y="579787"/>
                </a:cubicBezTo>
                <a:cubicBezTo>
                  <a:pt x="1223677" y="579787"/>
                  <a:pt x="1223201" y="579978"/>
                  <a:pt x="1222630" y="580073"/>
                </a:cubicBezTo>
                <a:cubicBezTo>
                  <a:pt x="1219391" y="560832"/>
                  <a:pt x="1216152" y="541592"/>
                  <a:pt x="1212914" y="522351"/>
                </a:cubicBezTo>
                <a:cubicBezTo>
                  <a:pt x="1213200" y="522351"/>
                  <a:pt x="1213390" y="522351"/>
                  <a:pt x="1213676" y="522256"/>
                </a:cubicBezTo>
                <a:close/>
                <a:moveTo>
                  <a:pt x="2906677" y="510889"/>
                </a:moveTo>
                <a:lnTo>
                  <a:pt x="2917698" y="570452"/>
                </a:lnTo>
                <a:cubicBezTo>
                  <a:pt x="2918555" y="575024"/>
                  <a:pt x="2919222" y="579692"/>
                  <a:pt x="2918746" y="584549"/>
                </a:cubicBezTo>
                <a:close/>
                <a:moveTo>
                  <a:pt x="2922937" y="500539"/>
                </a:moveTo>
                <a:cubicBezTo>
                  <a:pt x="2921127" y="500825"/>
                  <a:pt x="2919222" y="501111"/>
                  <a:pt x="2917413" y="501492"/>
                </a:cubicBezTo>
                <a:cubicBezTo>
                  <a:pt x="2922747" y="533591"/>
                  <a:pt x="2928080" y="565690"/>
                  <a:pt x="2933414" y="597789"/>
                </a:cubicBezTo>
                <a:cubicBezTo>
                  <a:pt x="2935320" y="597504"/>
                  <a:pt x="2937320" y="597123"/>
                  <a:pt x="2939225" y="596837"/>
                </a:cubicBezTo>
                <a:cubicBezTo>
                  <a:pt x="2933796" y="564738"/>
                  <a:pt x="2928366" y="532638"/>
                  <a:pt x="2922937" y="500539"/>
                </a:cubicBezTo>
                <a:close/>
                <a:moveTo>
                  <a:pt x="2904934" y="500253"/>
                </a:moveTo>
                <a:lnTo>
                  <a:pt x="2906677" y="510889"/>
                </a:lnTo>
                <a:lnTo>
                  <a:pt x="2904744" y="500444"/>
                </a:lnTo>
                <a:lnTo>
                  <a:pt x="2904839" y="500444"/>
                </a:lnTo>
                <a:lnTo>
                  <a:pt x="2904934" y="500444"/>
                </a:lnTo>
                <a:close/>
                <a:moveTo>
                  <a:pt x="2904839" y="499763"/>
                </a:moveTo>
                <a:lnTo>
                  <a:pt x="2904934" y="500253"/>
                </a:lnTo>
                <a:cubicBezTo>
                  <a:pt x="2904934" y="500253"/>
                  <a:pt x="2904839" y="500444"/>
                  <a:pt x="2904839" y="500444"/>
                </a:cubicBezTo>
                <a:close/>
                <a:moveTo>
                  <a:pt x="2896406" y="499709"/>
                </a:moveTo>
                <a:lnTo>
                  <a:pt x="2898267" y="507396"/>
                </a:lnTo>
                <a:cubicBezTo>
                  <a:pt x="2897219" y="507206"/>
                  <a:pt x="2897124" y="507206"/>
                  <a:pt x="2897029" y="507206"/>
                </a:cubicBezTo>
                <a:cubicBezTo>
                  <a:pt x="2897124" y="506920"/>
                  <a:pt x="2897505" y="506634"/>
                  <a:pt x="2897409" y="506349"/>
                </a:cubicBezTo>
                <a:close/>
                <a:moveTo>
                  <a:pt x="2896171" y="498157"/>
                </a:moveTo>
                <a:lnTo>
                  <a:pt x="2896406" y="499709"/>
                </a:lnTo>
                <a:lnTo>
                  <a:pt x="2896076" y="498348"/>
                </a:lnTo>
                <a:lnTo>
                  <a:pt x="2896171" y="498348"/>
                </a:lnTo>
                <a:close/>
                <a:moveTo>
                  <a:pt x="2904839" y="493776"/>
                </a:moveTo>
                <a:lnTo>
                  <a:pt x="2904839" y="499763"/>
                </a:lnTo>
                <a:lnTo>
                  <a:pt x="2903696" y="493871"/>
                </a:lnTo>
                <a:cubicBezTo>
                  <a:pt x="2904077" y="493871"/>
                  <a:pt x="2904458" y="493871"/>
                  <a:pt x="2904839" y="493776"/>
                </a:cubicBezTo>
                <a:close/>
                <a:moveTo>
                  <a:pt x="1211254" y="489680"/>
                </a:moveTo>
                <a:lnTo>
                  <a:pt x="1211295" y="489680"/>
                </a:lnTo>
                <a:lnTo>
                  <a:pt x="1211295" y="489871"/>
                </a:lnTo>
                <a:close/>
                <a:moveTo>
                  <a:pt x="2899696" y="487871"/>
                </a:moveTo>
                <a:cubicBezTo>
                  <a:pt x="2899696" y="487966"/>
                  <a:pt x="2899696" y="487966"/>
                  <a:pt x="2899696" y="487966"/>
                </a:cubicBezTo>
                <a:lnTo>
                  <a:pt x="2895885" y="488538"/>
                </a:lnTo>
                <a:lnTo>
                  <a:pt x="2896171" y="498062"/>
                </a:lnTo>
                <a:lnTo>
                  <a:pt x="2896171" y="498157"/>
                </a:lnTo>
                <a:cubicBezTo>
                  <a:pt x="2896171" y="498157"/>
                  <a:pt x="2896076" y="498348"/>
                  <a:pt x="2896076" y="498348"/>
                </a:cubicBezTo>
                <a:lnTo>
                  <a:pt x="2895695" y="488538"/>
                </a:lnTo>
                <a:lnTo>
                  <a:pt x="2895695" y="488537"/>
                </a:lnTo>
                <a:lnTo>
                  <a:pt x="2895701" y="488537"/>
                </a:lnTo>
                <a:close/>
                <a:moveTo>
                  <a:pt x="1330833" y="478822"/>
                </a:moveTo>
                <a:cubicBezTo>
                  <a:pt x="1329119" y="479107"/>
                  <a:pt x="1327404" y="479488"/>
                  <a:pt x="1325690" y="479774"/>
                </a:cubicBezTo>
                <a:lnTo>
                  <a:pt x="1335593" y="538810"/>
                </a:lnTo>
                <a:lnTo>
                  <a:pt x="1335500" y="538829"/>
                </a:lnTo>
                <a:lnTo>
                  <a:pt x="1335596" y="538829"/>
                </a:lnTo>
                <a:lnTo>
                  <a:pt x="1335593" y="538810"/>
                </a:lnTo>
                <a:lnTo>
                  <a:pt x="1341025" y="537686"/>
                </a:lnTo>
                <a:cubicBezTo>
                  <a:pt x="1337596" y="518065"/>
                  <a:pt x="1334262" y="498443"/>
                  <a:pt x="1330833" y="478822"/>
                </a:cubicBezTo>
                <a:close/>
                <a:moveTo>
                  <a:pt x="2909181" y="455218"/>
                </a:moveTo>
                <a:lnTo>
                  <a:pt x="2909316" y="455962"/>
                </a:lnTo>
                <a:lnTo>
                  <a:pt x="2909126" y="455676"/>
                </a:lnTo>
                <a:close/>
                <a:moveTo>
                  <a:pt x="2789492" y="450628"/>
                </a:moveTo>
                <a:cubicBezTo>
                  <a:pt x="2790159" y="450723"/>
                  <a:pt x="2790825" y="450818"/>
                  <a:pt x="2791492" y="451009"/>
                </a:cubicBezTo>
                <a:cubicBezTo>
                  <a:pt x="2791206" y="453295"/>
                  <a:pt x="2790921" y="455581"/>
                  <a:pt x="2790635" y="457867"/>
                </a:cubicBezTo>
                <a:cubicBezTo>
                  <a:pt x="2790349" y="457867"/>
                  <a:pt x="2790159" y="457867"/>
                  <a:pt x="2789873" y="457867"/>
                </a:cubicBezTo>
                <a:cubicBezTo>
                  <a:pt x="2789778" y="455486"/>
                  <a:pt x="2789587" y="453009"/>
                  <a:pt x="2789492" y="450628"/>
                </a:cubicBezTo>
                <a:close/>
                <a:moveTo>
                  <a:pt x="1304735" y="431673"/>
                </a:moveTo>
                <a:lnTo>
                  <a:pt x="1304879" y="432103"/>
                </a:lnTo>
                <a:lnTo>
                  <a:pt x="1305306" y="432530"/>
                </a:lnTo>
                <a:lnTo>
                  <a:pt x="1304925" y="432245"/>
                </a:lnTo>
                <a:lnTo>
                  <a:pt x="1304830" y="432054"/>
                </a:lnTo>
                <a:close/>
                <a:moveTo>
                  <a:pt x="3420046" y="410623"/>
                </a:moveTo>
                <a:lnTo>
                  <a:pt x="3420046" y="418147"/>
                </a:lnTo>
                <a:cubicBezTo>
                  <a:pt x="3420618" y="418147"/>
                  <a:pt x="3421190" y="417957"/>
                  <a:pt x="3421666" y="417957"/>
                </a:cubicBezTo>
                <a:lnTo>
                  <a:pt x="3421666" y="410623"/>
                </a:lnTo>
                <a:cubicBezTo>
                  <a:pt x="3421094" y="410623"/>
                  <a:pt x="3420523" y="410623"/>
                  <a:pt x="3420046" y="410623"/>
                </a:cubicBezTo>
                <a:close/>
                <a:moveTo>
                  <a:pt x="2391537" y="408241"/>
                </a:moveTo>
                <a:cubicBezTo>
                  <a:pt x="2390965" y="408432"/>
                  <a:pt x="2390299" y="408527"/>
                  <a:pt x="2389727" y="408718"/>
                </a:cubicBezTo>
                <a:lnTo>
                  <a:pt x="2391537" y="417957"/>
                </a:lnTo>
                <a:lnTo>
                  <a:pt x="2391537" y="417862"/>
                </a:lnTo>
                <a:cubicBezTo>
                  <a:pt x="2392489" y="417671"/>
                  <a:pt x="2393442" y="417385"/>
                  <a:pt x="2394394" y="417195"/>
                </a:cubicBezTo>
                <a:cubicBezTo>
                  <a:pt x="2393442" y="414242"/>
                  <a:pt x="2392489" y="411194"/>
                  <a:pt x="2391537" y="408241"/>
                </a:cubicBezTo>
                <a:close/>
                <a:moveTo>
                  <a:pt x="1335882" y="406622"/>
                </a:moveTo>
                <a:cubicBezTo>
                  <a:pt x="1337596" y="410527"/>
                  <a:pt x="1338167" y="411766"/>
                  <a:pt x="1338739" y="413099"/>
                </a:cubicBezTo>
                <a:lnTo>
                  <a:pt x="1335536" y="407724"/>
                </a:lnTo>
                <a:close/>
                <a:moveTo>
                  <a:pt x="1732026" y="406241"/>
                </a:moveTo>
                <a:cubicBezTo>
                  <a:pt x="1730787" y="406337"/>
                  <a:pt x="1729644" y="406527"/>
                  <a:pt x="1728406" y="406622"/>
                </a:cubicBezTo>
                <a:cubicBezTo>
                  <a:pt x="1730406" y="418719"/>
                  <a:pt x="1732406" y="430816"/>
                  <a:pt x="1734407" y="443008"/>
                </a:cubicBezTo>
                <a:cubicBezTo>
                  <a:pt x="1735550" y="442817"/>
                  <a:pt x="1736597" y="442627"/>
                  <a:pt x="1737741" y="442532"/>
                </a:cubicBezTo>
                <a:cubicBezTo>
                  <a:pt x="1735835" y="430435"/>
                  <a:pt x="1733931" y="418434"/>
                  <a:pt x="1732026" y="406337"/>
                </a:cubicBezTo>
                <a:close/>
                <a:moveTo>
                  <a:pt x="3429286" y="351092"/>
                </a:moveTo>
                <a:lnTo>
                  <a:pt x="3428905" y="351378"/>
                </a:lnTo>
                <a:lnTo>
                  <a:pt x="3428619" y="351283"/>
                </a:lnTo>
                <a:close/>
                <a:moveTo>
                  <a:pt x="1301877" y="337280"/>
                </a:moveTo>
                <a:cubicBezTo>
                  <a:pt x="1307116" y="364998"/>
                  <a:pt x="1312259" y="391858"/>
                  <a:pt x="1317308" y="418814"/>
                </a:cubicBezTo>
                <a:cubicBezTo>
                  <a:pt x="1318070" y="418624"/>
                  <a:pt x="1318832" y="418528"/>
                  <a:pt x="1319594" y="418338"/>
                </a:cubicBezTo>
                <a:cubicBezTo>
                  <a:pt x="1317403" y="404907"/>
                  <a:pt x="1315212" y="391382"/>
                  <a:pt x="1313117" y="377952"/>
                </a:cubicBezTo>
                <a:cubicBezTo>
                  <a:pt x="1314450" y="377476"/>
                  <a:pt x="1315879" y="376904"/>
                  <a:pt x="1317212" y="376428"/>
                </a:cubicBezTo>
                <a:cubicBezTo>
                  <a:pt x="1318737" y="379761"/>
                  <a:pt x="1321118" y="383000"/>
                  <a:pt x="1321404" y="386429"/>
                </a:cubicBezTo>
                <a:cubicBezTo>
                  <a:pt x="1322070" y="392715"/>
                  <a:pt x="1323880" y="396430"/>
                  <a:pt x="1330452" y="399193"/>
                </a:cubicBezTo>
                <a:lnTo>
                  <a:pt x="1335536" y="407724"/>
                </a:lnTo>
                <a:lnTo>
                  <a:pt x="1332167" y="418433"/>
                </a:lnTo>
                <a:cubicBezTo>
                  <a:pt x="1330929" y="416528"/>
                  <a:pt x="1329595" y="414337"/>
                  <a:pt x="1327404" y="410813"/>
                </a:cubicBezTo>
                <a:cubicBezTo>
                  <a:pt x="1326928" y="413575"/>
                  <a:pt x="1326547" y="414528"/>
                  <a:pt x="1326737" y="415385"/>
                </a:cubicBezTo>
                <a:cubicBezTo>
                  <a:pt x="1330738" y="440531"/>
                  <a:pt x="1334929" y="465582"/>
                  <a:pt x="1338644" y="490728"/>
                </a:cubicBezTo>
                <a:cubicBezTo>
                  <a:pt x="1339691" y="498062"/>
                  <a:pt x="1339025" y="505682"/>
                  <a:pt x="1340168" y="513016"/>
                </a:cubicBezTo>
                <a:cubicBezTo>
                  <a:pt x="1342454" y="527685"/>
                  <a:pt x="1345692" y="542163"/>
                  <a:pt x="1347978" y="556736"/>
                </a:cubicBezTo>
                <a:cubicBezTo>
                  <a:pt x="1349979" y="569976"/>
                  <a:pt x="1351121" y="583406"/>
                  <a:pt x="1352931" y="596741"/>
                </a:cubicBezTo>
                <a:cubicBezTo>
                  <a:pt x="1353122" y="598265"/>
                  <a:pt x="1355122" y="599599"/>
                  <a:pt x="1356360" y="601027"/>
                </a:cubicBezTo>
                <a:cubicBezTo>
                  <a:pt x="1356932" y="599884"/>
                  <a:pt x="1357503" y="598741"/>
                  <a:pt x="1358075" y="597503"/>
                </a:cubicBezTo>
                <a:cubicBezTo>
                  <a:pt x="1358265" y="597503"/>
                  <a:pt x="1358456" y="597598"/>
                  <a:pt x="1358646" y="597694"/>
                </a:cubicBezTo>
                <a:cubicBezTo>
                  <a:pt x="1356932" y="601694"/>
                  <a:pt x="1355217" y="605695"/>
                  <a:pt x="1353312" y="610362"/>
                </a:cubicBezTo>
                <a:cubicBezTo>
                  <a:pt x="1350359" y="592645"/>
                  <a:pt x="1347502" y="575405"/>
                  <a:pt x="1344645" y="558260"/>
                </a:cubicBezTo>
                <a:cubicBezTo>
                  <a:pt x="1343216" y="558451"/>
                  <a:pt x="1341692" y="558641"/>
                  <a:pt x="1340263" y="558831"/>
                </a:cubicBezTo>
                <a:cubicBezTo>
                  <a:pt x="1339691" y="575691"/>
                  <a:pt x="1345311" y="591978"/>
                  <a:pt x="1346645" y="608743"/>
                </a:cubicBezTo>
                <a:cubicBezTo>
                  <a:pt x="1343406" y="589026"/>
                  <a:pt x="1341216" y="569023"/>
                  <a:pt x="1336358" y="549688"/>
                </a:cubicBezTo>
                <a:cubicBezTo>
                  <a:pt x="1333977" y="540163"/>
                  <a:pt x="1333691" y="530828"/>
                  <a:pt x="1332167" y="521398"/>
                </a:cubicBezTo>
                <a:cubicBezTo>
                  <a:pt x="1330643" y="511683"/>
                  <a:pt x="1329976" y="501777"/>
                  <a:pt x="1327309" y="492442"/>
                </a:cubicBezTo>
                <a:cubicBezTo>
                  <a:pt x="1321404" y="471582"/>
                  <a:pt x="1321118" y="449770"/>
                  <a:pt x="1316355" y="428720"/>
                </a:cubicBezTo>
                <a:cubicBezTo>
                  <a:pt x="1315784" y="426053"/>
                  <a:pt x="1311307" y="421862"/>
                  <a:pt x="1309212" y="422243"/>
                </a:cubicBezTo>
                <a:cubicBezTo>
                  <a:pt x="1284161" y="425958"/>
                  <a:pt x="1259110" y="430149"/>
                  <a:pt x="1234250" y="434721"/>
                </a:cubicBezTo>
                <a:cubicBezTo>
                  <a:pt x="1231392" y="435197"/>
                  <a:pt x="1227868" y="438150"/>
                  <a:pt x="1226725" y="440817"/>
                </a:cubicBezTo>
                <a:cubicBezTo>
                  <a:pt x="1222153" y="452056"/>
                  <a:pt x="1221105" y="463391"/>
                  <a:pt x="1223391" y="475964"/>
                </a:cubicBezTo>
                <a:cubicBezTo>
                  <a:pt x="1230249" y="512730"/>
                  <a:pt x="1235583" y="549783"/>
                  <a:pt x="1241584" y="586740"/>
                </a:cubicBezTo>
                <a:cubicBezTo>
                  <a:pt x="1243203" y="596455"/>
                  <a:pt x="1245203" y="605980"/>
                  <a:pt x="1247204" y="616743"/>
                </a:cubicBezTo>
                <a:cubicBezTo>
                  <a:pt x="1243394" y="616172"/>
                  <a:pt x="1239012" y="615505"/>
                  <a:pt x="1237203" y="615220"/>
                </a:cubicBezTo>
                <a:cubicBezTo>
                  <a:pt x="1234916" y="596646"/>
                  <a:pt x="1233392" y="580072"/>
                  <a:pt x="1230725" y="563499"/>
                </a:cubicBezTo>
                <a:cubicBezTo>
                  <a:pt x="1225296" y="529304"/>
                  <a:pt x="1219391" y="495300"/>
                  <a:pt x="1213581" y="461200"/>
                </a:cubicBezTo>
                <a:cubicBezTo>
                  <a:pt x="1213199" y="459009"/>
                  <a:pt x="1213009" y="456724"/>
                  <a:pt x="1211961" y="454914"/>
                </a:cubicBezTo>
                <a:cubicBezTo>
                  <a:pt x="1211104" y="453390"/>
                  <a:pt x="1208818" y="451104"/>
                  <a:pt x="1207770" y="451389"/>
                </a:cubicBezTo>
                <a:cubicBezTo>
                  <a:pt x="1206151" y="451866"/>
                  <a:pt x="1203770" y="454437"/>
                  <a:pt x="1203960" y="455676"/>
                </a:cubicBezTo>
                <a:lnTo>
                  <a:pt x="1211199" y="489424"/>
                </a:lnTo>
                <a:lnTo>
                  <a:pt x="1211199" y="486632"/>
                </a:lnTo>
                <a:cubicBezTo>
                  <a:pt x="1211485" y="486727"/>
                  <a:pt x="1212056" y="486918"/>
                  <a:pt x="1212056" y="486918"/>
                </a:cubicBezTo>
                <a:lnTo>
                  <a:pt x="1211219" y="489515"/>
                </a:lnTo>
                <a:lnTo>
                  <a:pt x="1211254" y="489680"/>
                </a:lnTo>
                <a:lnTo>
                  <a:pt x="1211199" y="489680"/>
                </a:lnTo>
                <a:cubicBezTo>
                  <a:pt x="1211390" y="491966"/>
                  <a:pt x="1211676" y="494252"/>
                  <a:pt x="1211771" y="496443"/>
                </a:cubicBezTo>
                <a:cubicBezTo>
                  <a:pt x="1211866" y="498824"/>
                  <a:pt x="1211771" y="501205"/>
                  <a:pt x="1210151" y="503586"/>
                </a:cubicBezTo>
                <a:cubicBezTo>
                  <a:pt x="1203389" y="468534"/>
                  <a:pt x="1196531" y="433387"/>
                  <a:pt x="1189768" y="398335"/>
                </a:cubicBezTo>
                <a:cubicBezTo>
                  <a:pt x="1190435" y="397573"/>
                  <a:pt x="1191101" y="396811"/>
                  <a:pt x="1191768" y="396049"/>
                </a:cubicBezTo>
                <a:cubicBezTo>
                  <a:pt x="1194054" y="398430"/>
                  <a:pt x="1197864" y="400431"/>
                  <a:pt x="1198341" y="403098"/>
                </a:cubicBezTo>
                <a:cubicBezTo>
                  <a:pt x="1200912" y="415480"/>
                  <a:pt x="1202531" y="428053"/>
                  <a:pt x="1205770" y="440436"/>
                </a:cubicBezTo>
                <a:cubicBezTo>
                  <a:pt x="1205579" y="412147"/>
                  <a:pt x="1197674" y="384714"/>
                  <a:pt x="1193959" y="354997"/>
                </a:cubicBezTo>
                <a:cubicBezTo>
                  <a:pt x="1229773" y="349091"/>
                  <a:pt x="1265682" y="343185"/>
                  <a:pt x="1301877" y="337280"/>
                </a:cubicBezTo>
                <a:close/>
                <a:moveTo>
                  <a:pt x="1832133" y="337090"/>
                </a:moveTo>
                <a:cubicBezTo>
                  <a:pt x="1834705" y="352044"/>
                  <a:pt x="1837181" y="366046"/>
                  <a:pt x="1838896" y="376142"/>
                </a:cubicBezTo>
                <a:cubicBezTo>
                  <a:pt x="1844039" y="378810"/>
                  <a:pt x="1847754" y="379476"/>
                  <a:pt x="1848612" y="381477"/>
                </a:cubicBezTo>
                <a:cubicBezTo>
                  <a:pt x="1851755" y="388811"/>
                  <a:pt x="1850612" y="398526"/>
                  <a:pt x="1862423" y="400241"/>
                </a:cubicBezTo>
                <a:cubicBezTo>
                  <a:pt x="1864042" y="400527"/>
                  <a:pt x="1865852" y="409385"/>
                  <a:pt x="1865280" y="413957"/>
                </a:cubicBezTo>
                <a:cubicBezTo>
                  <a:pt x="1863566" y="427578"/>
                  <a:pt x="1861089" y="441198"/>
                  <a:pt x="1858232" y="454629"/>
                </a:cubicBezTo>
                <a:cubicBezTo>
                  <a:pt x="1857279" y="459105"/>
                  <a:pt x="1854136" y="463106"/>
                  <a:pt x="1851374" y="468630"/>
                </a:cubicBezTo>
                <a:lnTo>
                  <a:pt x="1859280" y="468630"/>
                </a:lnTo>
                <a:cubicBezTo>
                  <a:pt x="1858803" y="471678"/>
                  <a:pt x="1858041" y="474536"/>
                  <a:pt x="1858137" y="477298"/>
                </a:cubicBezTo>
                <a:cubicBezTo>
                  <a:pt x="1858137" y="477774"/>
                  <a:pt x="1861947" y="478060"/>
                  <a:pt x="1862232" y="478155"/>
                </a:cubicBezTo>
                <a:cubicBezTo>
                  <a:pt x="1860899" y="482156"/>
                  <a:pt x="1859089" y="487394"/>
                  <a:pt x="1857089" y="493014"/>
                </a:cubicBezTo>
                <a:cubicBezTo>
                  <a:pt x="1862042" y="494729"/>
                  <a:pt x="1865852" y="495967"/>
                  <a:pt x="1869281" y="497110"/>
                </a:cubicBezTo>
                <a:cubicBezTo>
                  <a:pt x="1862613" y="519017"/>
                  <a:pt x="1876043" y="537877"/>
                  <a:pt x="1878234" y="558356"/>
                </a:cubicBezTo>
                <a:cubicBezTo>
                  <a:pt x="1880330" y="578168"/>
                  <a:pt x="1887759" y="597408"/>
                  <a:pt x="1893189" y="618078"/>
                </a:cubicBezTo>
                <a:lnTo>
                  <a:pt x="1882982" y="618078"/>
                </a:lnTo>
                <a:lnTo>
                  <a:pt x="1873377" y="558832"/>
                </a:lnTo>
                <a:cubicBezTo>
                  <a:pt x="1871662" y="559118"/>
                  <a:pt x="1869947" y="559404"/>
                  <a:pt x="1868328" y="559689"/>
                </a:cubicBezTo>
                <a:lnTo>
                  <a:pt x="1877982" y="618078"/>
                </a:lnTo>
                <a:lnTo>
                  <a:pt x="1856208" y="618078"/>
                </a:lnTo>
                <a:lnTo>
                  <a:pt x="1862994" y="601885"/>
                </a:lnTo>
                <a:cubicBezTo>
                  <a:pt x="1865947" y="609410"/>
                  <a:pt x="1867471" y="613220"/>
                  <a:pt x="1868995" y="616935"/>
                </a:cubicBezTo>
                <a:cubicBezTo>
                  <a:pt x="1870043" y="616839"/>
                  <a:pt x="1871091" y="616649"/>
                  <a:pt x="1872234" y="616554"/>
                </a:cubicBezTo>
                <a:cubicBezTo>
                  <a:pt x="1872424" y="613696"/>
                  <a:pt x="1873091" y="610839"/>
                  <a:pt x="1872614" y="608076"/>
                </a:cubicBezTo>
                <a:cubicBezTo>
                  <a:pt x="1868614" y="585216"/>
                  <a:pt x="1863947" y="562452"/>
                  <a:pt x="1860422" y="539496"/>
                </a:cubicBezTo>
                <a:cubicBezTo>
                  <a:pt x="1858327" y="526066"/>
                  <a:pt x="1858137" y="512350"/>
                  <a:pt x="1856517" y="498920"/>
                </a:cubicBezTo>
                <a:cubicBezTo>
                  <a:pt x="1855470" y="490347"/>
                  <a:pt x="1853374" y="481965"/>
                  <a:pt x="1851850" y="473488"/>
                </a:cubicBezTo>
                <a:cubicBezTo>
                  <a:pt x="1850421" y="465487"/>
                  <a:pt x="1849659" y="457200"/>
                  <a:pt x="1847468" y="449390"/>
                </a:cubicBezTo>
                <a:cubicBezTo>
                  <a:pt x="1844897" y="440532"/>
                  <a:pt x="1841087" y="432054"/>
                  <a:pt x="1837372" y="422529"/>
                </a:cubicBezTo>
                <a:cubicBezTo>
                  <a:pt x="1826895" y="426625"/>
                  <a:pt x="1814417" y="420815"/>
                  <a:pt x="1806130" y="429864"/>
                </a:cubicBezTo>
                <a:cubicBezTo>
                  <a:pt x="1790033" y="425101"/>
                  <a:pt x="1775460" y="435960"/>
                  <a:pt x="1760315" y="434531"/>
                </a:cubicBezTo>
                <a:cubicBezTo>
                  <a:pt x="1756981" y="446628"/>
                  <a:pt x="1754885" y="457581"/>
                  <a:pt x="1762410" y="467868"/>
                </a:cubicBezTo>
                <a:cubicBezTo>
                  <a:pt x="1763363" y="469202"/>
                  <a:pt x="1763172" y="473202"/>
                  <a:pt x="1762029" y="474060"/>
                </a:cubicBezTo>
                <a:cubicBezTo>
                  <a:pt x="1747647" y="484918"/>
                  <a:pt x="1758600" y="498253"/>
                  <a:pt x="1759839" y="509397"/>
                </a:cubicBezTo>
                <a:cubicBezTo>
                  <a:pt x="1762887" y="536543"/>
                  <a:pt x="1769268" y="563404"/>
                  <a:pt x="1775174" y="590169"/>
                </a:cubicBezTo>
                <a:cubicBezTo>
                  <a:pt x="1777174" y="599409"/>
                  <a:pt x="1781746" y="608076"/>
                  <a:pt x="1785366" y="616935"/>
                </a:cubicBezTo>
                <a:cubicBezTo>
                  <a:pt x="1785747" y="617887"/>
                  <a:pt x="1787651" y="618839"/>
                  <a:pt x="1788985" y="618935"/>
                </a:cubicBezTo>
                <a:lnTo>
                  <a:pt x="1780222" y="618935"/>
                </a:lnTo>
                <a:lnTo>
                  <a:pt x="1780222" y="643700"/>
                </a:lnTo>
                <a:cubicBezTo>
                  <a:pt x="1759458" y="646081"/>
                  <a:pt x="1754981" y="641700"/>
                  <a:pt x="1760505" y="624459"/>
                </a:cubicBezTo>
                <a:cubicBezTo>
                  <a:pt x="1763363" y="625412"/>
                  <a:pt x="1766220" y="626460"/>
                  <a:pt x="1770126" y="627793"/>
                </a:cubicBezTo>
                <a:cubicBezTo>
                  <a:pt x="1760029" y="568452"/>
                  <a:pt x="1750028" y="509588"/>
                  <a:pt x="1739741" y="449485"/>
                </a:cubicBezTo>
                <a:cubicBezTo>
                  <a:pt x="1735550" y="452057"/>
                  <a:pt x="1732978" y="453676"/>
                  <a:pt x="1729739" y="455771"/>
                </a:cubicBezTo>
                <a:cubicBezTo>
                  <a:pt x="1726406" y="436531"/>
                  <a:pt x="1723167" y="417671"/>
                  <a:pt x="1719643" y="397669"/>
                </a:cubicBezTo>
                <a:cubicBezTo>
                  <a:pt x="1721929" y="397193"/>
                  <a:pt x="1724787" y="396526"/>
                  <a:pt x="1729073" y="395669"/>
                </a:cubicBezTo>
                <a:cubicBezTo>
                  <a:pt x="1727072" y="382429"/>
                  <a:pt x="1725072" y="369475"/>
                  <a:pt x="1722881" y="354997"/>
                </a:cubicBezTo>
                <a:cubicBezTo>
                  <a:pt x="1758600" y="349091"/>
                  <a:pt x="1795272" y="343091"/>
                  <a:pt x="1832133" y="337090"/>
                </a:cubicBezTo>
                <a:close/>
                <a:moveTo>
                  <a:pt x="2891028" y="336995"/>
                </a:moveTo>
                <a:cubicBezTo>
                  <a:pt x="2893600" y="352616"/>
                  <a:pt x="2895981" y="367570"/>
                  <a:pt x="2898839" y="385287"/>
                </a:cubicBezTo>
                <a:cubicBezTo>
                  <a:pt x="2901411" y="380905"/>
                  <a:pt x="2902649" y="378810"/>
                  <a:pt x="2904744" y="375381"/>
                </a:cubicBezTo>
                <a:cubicBezTo>
                  <a:pt x="2921222" y="408528"/>
                  <a:pt x="2913031" y="444627"/>
                  <a:pt x="2922270" y="478060"/>
                </a:cubicBezTo>
                <a:cubicBezTo>
                  <a:pt x="2931414" y="511112"/>
                  <a:pt x="2933891" y="545973"/>
                  <a:pt x="2939320" y="580263"/>
                </a:cubicBezTo>
                <a:cubicBezTo>
                  <a:pt x="2940272" y="579787"/>
                  <a:pt x="2941701" y="579120"/>
                  <a:pt x="2944178" y="577882"/>
                </a:cubicBezTo>
                <a:cubicBezTo>
                  <a:pt x="2944178" y="582740"/>
                  <a:pt x="2944178" y="587026"/>
                  <a:pt x="2944178" y="591217"/>
                </a:cubicBezTo>
                <a:cubicBezTo>
                  <a:pt x="2944178" y="603409"/>
                  <a:pt x="2949321" y="609886"/>
                  <a:pt x="2960656" y="607029"/>
                </a:cubicBezTo>
                <a:cubicBezTo>
                  <a:pt x="2972181" y="604171"/>
                  <a:pt x="2982659" y="607505"/>
                  <a:pt x="2993613" y="607410"/>
                </a:cubicBezTo>
                <a:lnTo>
                  <a:pt x="3021160" y="607410"/>
                </a:lnTo>
                <a:lnTo>
                  <a:pt x="2978968" y="611101"/>
                </a:lnTo>
                <a:cubicBezTo>
                  <a:pt x="2960633" y="610529"/>
                  <a:pt x="2942083" y="608315"/>
                  <a:pt x="2923509" y="605981"/>
                </a:cubicBezTo>
                <a:cubicBezTo>
                  <a:pt x="2926176" y="583978"/>
                  <a:pt x="2932176" y="562261"/>
                  <a:pt x="2921318" y="540830"/>
                </a:cubicBezTo>
                <a:cubicBezTo>
                  <a:pt x="2919508" y="537306"/>
                  <a:pt x="2921794" y="531972"/>
                  <a:pt x="2921222" y="527590"/>
                </a:cubicBezTo>
                <a:cubicBezTo>
                  <a:pt x="2919318" y="514160"/>
                  <a:pt x="2918555" y="500254"/>
                  <a:pt x="2914174" y="487681"/>
                </a:cubicBezTo>
                <a:cubicBezTo>
                  <a:pt x="2910459" y="477108"/>
                  <a:pt x="2910745" y="466725"/>
                  <a:pt x="2909602" y="456153"/>
                </a:cubicBezTo>
                <a:cubicBezTo>
                  <a:pt x="2912269" y="471012"/>
                  <a:pt x="2915031" y="485871"/>
                  <a:pt x="2917698" y="500730"/>
                </a:cubicBezTo>
                <a:cubicBezTo>
                  <a:pt x="2919318" y="500444"/>
                  <a:pt x="2920937" y="500158"/>
                  <a:pt x="2922556" y="499777"/>
                </a:cubicBezTo>
                <a:cubicBezTo>
                  <a:pt x="2919698" y="481870"/>
                  <a:pt x="2916841" y="463963"/>
                  <a:pt x="2913984" y="446151"/>
                </a:cubicBezTo>
                <a:lnTo>
                  <a:pt x="2910269" y="446151"/>
                </a:lnTo>
                <a:lnTo>
                  <a:pt x="2909181" y="455218"/>
                </a:lnTo>
                <a:lnTo>
                  <a:pt x="2903030" y="421291"/>
                </a:lnTo>
                <a:cubicBezTo>
                  <a:pt x="2890171" y="424815"/>
                  <a:pt x="2876455" y="422529"/>
                  <a:pt x="2862548" y="429007"/>
                </a:cubicBezTo>
                <a:cubicBezTo>
                  <a:pt x="2849023" y="424815"/>
                  <a:pt x="2834736" y="435388"/>
                  <a:pt x="2818829" y="434340"/>
                </a:cubicBezTo>
                <a:cubicBezTo>
                  <a:pt x="2821020" y="450438"/>
                  <a:pt x="2822544" y="465583"/>
                  <a:pt x="2825211" y="480537"/>
                </a:cubicBezTo>
                <a:cubicBezTo>
                  <a:pt x="2827115" y="491395"/>
                  <a:pt x="2831211" y="501968"/>
                  <a:pt x="2833212" y="512826"/>
                </a:cubicBezTo>
                <a:cubicBezTo>
                  <a:pt x="2835021" y="522733"/>
                  <a:pt x="2835212" y="533019"/>
                  <a:pt x="2836355" y="543116"/>
                </a:cubicBezTo>
                <a:cubicBezTo>
                  <a:pt x="2837593" y="553974"/>
                  <a:pt x="2839593" y="564642"/>
                  <a:pt x="2840260" y="575501"/>
                </a:cubicBezTo>
                <a:cubicBezTo>
                  <a:pt x="2840451" y="578930"/>
                  <a:pt x="2849118" y="578073"/>
                  <a:pt x="2843594" y="583216"/>
                </a:cubicBezTo>
                <a:cubicBezTo>
                  <a:pt x="2851309" y="589312"/>
                  <a:pt x="2838546" y="592456"/>
                  <a:pt x="2843594" y="597980"/>
                </a:cubicBezTo>
                <a:cubicBezTo>
                  <a:pt x="2836260" y="598361"/>
                  <a:pt x="2831306" y="598647"/>
                  <a:pt x="2825020" y="599028"/>
                </a:cubicBezTo>
                <a:cubicBezTo>
                  <a:pt x="2813685" y="534353"/>
                  <a:pt x="2802446" y="470059"/>
                  <a:pt x="2791206" y="405670"/>
                </a:cubicBezTo>
                <a:cubicBezTo>
                  <a:pt x="2789778" y="405956"/>
                  <a:pt x="2788444" y="406146"/>
                  <a:pt x="2787015" y="406432"/>
                </a:cubicBezTo>
                <a:cubicBezTo>
                  <a:pt x="2787682" y="410147"/>
                  <a:pt x="2788444" y="413862"/>
                  <a:pt x="2789111" y="417672"/>
                </a:cubicBezTo>
                <a:cubicBezTo>
                  <a:pt x="2790063" y="423101"/>
                  <a:pt x="2791206" y="428435"/>
                  <a:pt x="2791492" y="433864"/>
                </a:cubicBezTo>
                <a:cubicBezTo>
                  <a:pt x="2791587" y="435674"/>
                  <a:pt x="2789397" y="437579"/>
                  <a:pt x="2788254" y="439389"/>
                </a:cubicBezTo>
                <a:cubicBezTo>
                  <a:pt x="2787015" y="437579"/>
                  <a:pt x="2785015" y="435864"/>
                  <a:pt x="2784634" y="433864"/>
                </a:cubicBezTo>
                <a:cubicBezTo>
                  <a:pt x="2782348" y="421958"/>
                  <a:pt x="2780348" y="409957"/>
                  <a:pt x="2777776" y="395002"/>
                </a:cubicBezTo>
                <a:cubicBezTo>
                  <a:pt x="2782443" y="398145"/>
                  <a:pt x="2785491" y="400241"/>
                  <a:pt x="2789778" y="403194"/>
                </a:cubicBezTo>
                <a:cubicBezTo>
                  <a:pt x="2787206" y="386906"/>
                  <a:pt x="2784729" y="371475"/>
                  <a:pt x="2782062" y="354902"/>
                </a:cubicBezTo>
                <a:cubicBezTo>
                  <a:pt x="2817495" y="349092"/>
                  <a:pt x="2853976" y="343091"/>
                  <a:pt x="2891028" y="336995"/>
                </a:cubicBezTo>
                <a:close/>
                <a:moveTo>
                  <a:pt x="2366200" y="336899"/>
                </a:moveTo>
                <a:cubicBezTo>
                  <a:pt x="2369153" y="352996"/>
                  <a:pt x="2371915" y="368141"/>
                  <a:pt x="2374868" y="384048"/>
                </a:cubicBezTo>
                <a:cubicBezTo>
                  <a:pt x="2377154" y="380047"/>
                  <a:pt x="2378773" y="377190"/>
                  <a:pt x="2381821" y="371951"/>
                </a:cubicBezTo>
                <a:cubicBezTo>
                  <a:pt x="2383536" y="379571"/>
                  <a:pt x="2383917" y="384333"/>
                  <a:pt x="2385822" y="388429"/>
                </a:cubicBezTo>
                <a:cubicBezTo>
                  <a:pt x="2387346" y="391858"/>
                  <a:pt x="2390108" y="395573"/>
                  <a:pt x="2393251" y="397288"/>
                </a:cubicBezTo>
                <a:cubicBezTo>
                  <a:pt x="2402300" y="402241"/>
                  <a:pt x="2403538" y="408241"/>
                  <a:pt x="2396490" y="415766"/>
                </a:cubicBezTo>
                <a:cubicBezTo>
                  <a:pt x="2394013" y="418433"/>
                  <a:pt x="2391061" y="422433"/>
                  <a:pt x="2391346" y="425481"/>
                </a:cubicBezTo>
                <a:cubicBezTo>
                  <a:pt x="2394204" y="449294"/>
                  <a:pt x="2397823" y="473011"/>
                  <a:pt x="2401157" y="496824"/>
                </a:cubicBezTo>
                <a:cubicBezTo>
                  <a:pt x="2402967" y="509968"/>
                  <a:pt x="2404300" y="523113"/>
                  <a:pt x="2406300" y="536257"/>
                </a:cubicBezTo>
                <a:cubicBezTo>
                  <a:pt x="2410206" y="561308"/>
                  <a:pt x="2414397" y="586359"/>
                  <a:pt x="2417349" y="611600"/>
                </a:cubicBezTo>
                <a:cubicBezTo>
                  <a:pt x="2408015" y="556450"/>
                  <a:pt x="2398681" y="501301"/>
                  <a:pt x="2389346" y="446151"/>
                </a:cubicBezTo>
                <a:cubicBezTo>
                  <a:pt x="2387632" y="446437"/>
                  <a:pt x="2386012" y="446627"/>
                  <a:pt x="2384298" y="446913"/>
                </a:cubicBezTo>
                <a:cubicBezTo>
                  <a:pt x="2392680" y="502539"/>
                  <a:pt x="2402586" y="557879"/>
                  <a:pt x="2411349" y="613505"/>
                </a:cubicBezTo>
                <a:cubicBezTo>
                  <a:pt x="2410015" y="613695"/>
                  <a:pt x="2408777" y="613886"/>
                  <a:pt x="2407444" y="614077"/>
                </a:cubicBezTo>
                <a:cubicBezTo>
                  <a:pt x="2397919" y="550069"/>
                  <a:pt x="2388394" y="485965"/>
                  <a:pt x="2378678" y="420433"/>
                </a:cubicBezTo>
                <a:cubicBezTo>
                  <a:pt x="2349627" y="425196"/>
                  <a:pt x="2321147" y="429768"/>
                  <a:pt x="2291429" y="434626"/>
                </a:cubicBezTo>
                <a:cubicBezTo>
                  <a:pt x="2294096" y="445865"/>
                  <a:pt x="2297144" y="455771"/>
                  <a:pt x="2298478" y="465963"/>
                </a:cubicBezTo>
                <a:cubicBezTo>
                  <a:pt x="2298954" y="469773"/>
                  <a:pt x="2295620" y="474154"/>
                  <a:pt x="2293715" y="478060"/>
                </a:cubicBezTo>
                <a:cubicBezTo>
                  <a:pt x="2292572" y="480441"/>
                  <a:pt x="2289524" y="482822"/>
                  <a:pt x="2289715" y="484918"/>
                </a:cubicBezTo>
                <a:cubicBezTo>
                  <a:pt x="2290381" y="492347"/>
                  <a:pt x="2292191" y="499586"/>
                  <a:pt x="2293334" y="507016"/>
                </a:cubicBezTo>
                <a:cubicBezTo>
                  <a:pt x="2296382" y="527685"/>
                  <a:pt x="2299240" y="548354"/>
                  <a:pt x="2302192" y="569023"/>
                </a:cubicBezTo>
                <a:lnTo>
                  <a:pt x="2302192" y="573862"/>
                </a:lnTo>
                <a:lnTo>
                  <a:pt x="2294572" y="563213"/>
                </a:lnTo>
                <a:cubicBezTo>
                  <a:pt x="2290191" y="541305"/>
                  <a:pt x="2286666" y="519208"/>
                  <a:pt x="2281142" y="497205"/>
                </a:cubicBezTo>
                <a:cubicBezTo>
                  <a:pt x="2274094" y="510349"/>
                  <a:pt x="2279523" y="523684"/>
                  <a:pt x="2280570" y="536734"/>
                </a:cubicBezTo>
                <a:cubicBezTo>
                  <a:pt x="2281618" y="550354"/>
                  <a:pt x="2284857" y="563785"/>
                  <a:pt x="2285904" y="577405"/>
                </a:cubicBezTo>
                <a:cubicBezTo>
                  <a:pt x="2281237" y="550259"/>
                  <a:pt x="2276951" y="523018"/>
                  <a:pt x="2271998" y="495871"/>
                </a:cubicBezTo>
                <a:cubicBezTo>
                  <a:pt x="2266378" y="465201"/>
                  <a:pt x="2260187" y="434721"/>
                  <a:pt x="2254567" y="404050"/>
                </a:cubicBezTo>
                <a:cubicBezTo>
                  <a:pt x="2253996" y="401098"/>
                  <a:pt x="2255996" y="397573"/>
                  <a:pt x="2256758" y="394430"/>
                </a:cubicBezTo>
                <a:cubicBezTo>
                  <a:pt x="2257996" y="394525"/>
                  <a:pt x="2259235" y="394716"/>
                  <a:pt x="2260378" y="394811"/>
                </a:cubicBezTo>
                <a:cubicBezTo>
                  <a:pt x="2262568" y="406241"/>
                  <a:pt x="2265140" y="417576"/>
                  <a:pt x="2266854" y="429101"/>
                </a:cubicBezTo>
                <a:cubicBezTo>
                  <a:pt x="2268569" y="440817"/>
                  <a:pt x="2267807" y="453199"/>
                  <a:pt x="2271141" y="464344"/>
                </a:cubicBezTo>
                <a:cubicBezTo>
                  <a:pt x="2274284" y="474726"/>
                  <a:pt x="2269521" y="487585"/>
                  <a:pt x="2277903" y="496348"/>
                </a:cubicBezTo>
                <a:cubicBezTo>
                  <a:pt x="2279428" y="495967"/>
                  <a:pt x="2281047" y="495681"/>
                  <a:pt x="2282571" y="495300"/>
                </a:cubicBezTo>
                <a:cubicBezTo>
                  <a:pt x="2274094" y="448723"/>
                  <a:pt x="2265711" y="402145"/>
                  <a:pt x="2257044" y="354425"/>
                </a:cubicBezTo>
                <a:cubicBezTo>
                  <a:pt x="2293239" y="348615"/>
                  <a:pt x="2329910" y="342709"/>
                  <a:pt x="2366200" y="336899"/>
                </a:cubicBezTo>
                <a:close/>
                <a:moveTo>
                  <a:pt x="683038" y="113538"/>
                </a:moveTo>
                <a:cubicBezTo>
                  <a:pt x="688277" y="141161"/>
                  <a:pt x="694182" y="168688"/>
                  <a:pt x="698945" y="196406"/>
                </a:cubicBezTo>
                <a:cubicBezTo>
                  <a:pt x="703136" y="220694"/>
                  <a:pt x="705803" y="245174"/>
                  <a:pt x="709898" y="269462"/>
                </a:cubicBezTo>
                <a:cubicBezTo>
                  <a:pt x="729234" y="382238"/>
                  <a:pt x="748760" y="494919"/>
                  <a:pt x="768287" y="607695"/>
                </a:cubicBezTo>
                <a:cubicBezTo>
                  <a:pt x="772097" y="629603"/>
                  <a:pt x="776097" y="651510"/>
                  <a:pt x="779621" y="673418"/>
                </a:cubicBezTo>
                <a:cubicBezTo>
                  <a:pt x="781907" y="687229"/>
                  <a:pt x="783622" y="701135"/>
                  <a:pt x="785432" y="715042"/>
                </a:cubicBezTo>
                <a:cubicBezTo>
                  <a:pt x="785717" y="716947"/>
                  <a:pt x="784955" y="718947"/>
                  <a:pt x="782193" y="720852"/>
                </a:cubicBezTo>
                <a:cubicBezTo>
                  <a:pt x="781907" y="717233"/>
                  <a:pt x="782193" y="713423"/>
                  <a:pt x="781241" y="709994"/>
                </a:cubicBezTo>
                <a:cubicBezTo>
                  <a:pt x="780479" y="706660"/>
                  <a:pt x="779145" y="701326"/>
                  <a:pt x="777145" y="700850"/>
                </a:cubicBezTo>
                <a:cubicBezTo>
                  <a:pt x="768096" y="698849"/>
                  <a:pt x="769049" y="691515"/>
                  <a:pt x="768191" y="685705"/>
                </a:cubicBezTo>
                <a:cubicBezTo>
                  <a:pt x="759333" y="630745"/>
                  <a:pt x="750761" y="575691"/>
                  <a:pt x="742188" y="520637"/>
                </a:cubicBezTo>
                <a:cubicBezTo>
                  <a:pt x="734568" y="472154"/>
                  <a:pt x="727139" y="423672"/>
                  <a:pt x="719328" y="375285"/>
                </a:cubicBezTo>
                <a:cubicBezTo>
                  <a:pt x="709708" y="315278"/>
                  <a:pt x="699897" y="255365"/>
                  <a:pt x="690277" y="195358"/>
                </a:cubicBezTo>
                <a:close/>
                <a:moveTo>
                  <a:pt x="3363468" y="0"/>
                </a:moveTo>
                <a:cubicBezTo>
                  <a:pt x="3377851" y="70866"/>
                  <a:pt x="3385757" y="145066"/>
                  <a:pt x="3402521" y="214503"/>
                </a:cubicBezTo>
                <a:cubicBezTo>
                  <a:pt x="3404140" y="227743"/>
                  <a:pt x="3405092" y="238125"/>
                  <a:pt x="3406712" y="248412"/>
                </a:cubicBezTo>
                <a:cubicBezTo>
                  <a:pt x="3411379" y="276987"/>
                  <a:pt x="3416237" y="305562"/>
                  <a:pt x="3421571" y="334042"/>
                </a:cubicBezTo>
                <a:cubicBezTo>
                  <a:pt x="3422713" y="340043"/>
                  <a:pt x="3426238" y="345662"/>
                  <a:pt x="3428619" y="351377"/>
                </a:cubicBezTo>
                <a:lnTo>
                  <a:pt x="3428905" y="351568"/>
                </a:lnTo>
                <a:cubicBezTo>
                  <a:pt x="3427857" y="353949"/>
                  <a:pt x="3425667" y="356426"/>
                  <a:pt x="3426047" y="358616"/>
                </a:cubicBezTo>
                <a:cubicBezTo>
                  <a:pt x="3430524" y="387001"/>
                  <a:pt x="3435382" y="415385"/>
                  <a:pt x="3440240" y="443675"/>
                </a:cubicBezTo>
                <a:cubicBezTo>
                  <a:pt x="3442621" y="457676"/>
                  <a:pt x="3444907" y="471583"/>
                  <a:pt x="3447955" y="485394"/>
                </a:cubicBezTo>
                <a:cubicBezTo>
                  <a:pt x="3448812" y="489395"/>
                  <a:pt x="3453289" y="492633"/>
                  <a:pt x="3453956" y="496634"/>
                </a:cubicBezTo>
                <a:cubicBezTo>
                  <a:pt x="3454718" y="501206"/>
                  <a:pt x="3453956" y="506540"/>
                  <a:pt x="3452146" y="510826"/>
                </a:cubicBezTo>
                <a:cubicBezTo>
                  <a:pt x="3449003" y="518351"/>
                  <a:pt x="3443669" y="525304"/>
                  <a:pt x="3455099" y="530543"/>
                </a:cubicBezTo>
                <a:cubicBezTo>
                  <a:pt x="3456337" y="531114"/>
                  <a:pt x="3456432" y="534448"/>
                  <a:pt x="3456908" y="536543"/>
                </a:cubicBezTo>
                <a:cubicBezTo>
                  <a:pt x="3460433" y="553498"/>
                  <a:pt x="3464338" y="570452"/>
                  <a:pt x="3467386" y="587502"/>
                </a:cubicBezTo>
                <a:cubicBezTo>
                  <a:pt x="3469481" y="599599"/>
                  <a:pt x="3469767" y="611981"/>
                  <a:pt x="3471958" y="623983"/>
                </a:cubicBezTo>
                <a:cubicBezTo>
                  <a:pt x="3475673" y="644747"/>
                  <a:pt x="3480435" y="665321"/>
                  <a:pt x="3484340" y="685991"/>
                </a:cubicBezTo>
                <a:cubicBezTo>
                  <a:pt x="3485388" y="691706"/>
                  <a:pt x="3485007" y="697802"/>
                  <a:pt x="3485293" y="704183"/>
                </a:cubicBezTo>
                <a:cubicBezTo>
                  <a:pt x="3501867" y="703135"/>
                  <a:pt x="3517392" y="702183"/>
                  <a:pt x="3533013" y="701231"/>
                </a:cubicBezTo>
                <a:cubicBezTo>
                  <a:pt x="3533013" y="702564"/>
                  <a:pt x="3533204" y="703898"/>
                  <a:pt x="3533299" y="705231"/>
                </a:cubicBezTo>
                <a:cubicBezTo>
                  <a:pt x="3503676" y="707041"/>
                  <a:pt x="3474053" y="708851"/>
                  <a:pt x="3444526" y="710756"/>
                </a:cubicBezTo>
                <a:cubicBezTo>
                  <a:pt x="3442364" y="697040"/>
                  <a:pt x="3449603" y="689546"/>
                  <a:pt x="3466243" y="688277"/>
                </a:cubicBezTo>
                <a:cubicBezTo>
                  <a:pt x="3452241" y="599123"/>
                  <a:pt x="3438335" y="510064"/>
                  <a:pt x="3424333" y="421005"/>
                </a:cubicBezTo>
                <a:cubicBezTo>
                  <a:pt x="3423476" y="421005"/>
                  <a:pt x="3422618" y="420815"/>
                  <a:pt x="3421666" y="420719"/>
                </a:cubicBezTo>
                <a:cubicBezTo>
                  <a:pt x="3421190" y="423767"/>
                  <a:pt x="3420332" y="426815"/>
                  <a:pt x="3420428" y="429863"/>
                </a:cubicBezTo>
                <a:cubicBezTo>
                  <a:pt x="3421190" y="470630"/>
                  <a:pt x="3422428" y="511397"/>
                  <a:pt x="3422713" y="552069"/>
                </a:cubicBezTo>
                <a:lnTo>
                  <a:pt x="3421731" y="580553"/>
                </a:lnTo>
                <a:lnTo>
                  <a:pt x="3421475" y="541211"/>
                </a:lnTo>
                <a:cubicBezTo>
                  <a:pt x="3421475" y="538829"/>
                  <a:pt x="3420142" y="536448"/>
                  <a:pt x="3419380" y="533591"/>
                </a:cubicBezTo>
                <a:cubicBezTo>
                  <a:pt x="3417570" y="534829"/>
                  <a:pt x="3416522" y="535210"/>
                  <a:pt x="3416522" y="535591"/>
                </a:cubicBezTo>
                <a:cubicBezTo>
                  <a:pt x="3416142" y="562070"/>
                  <a:pt x="3415856" y="588645"/>
                  <a:pt x="3415856" y="615125"/>
                </a:cubicBezTo>
                <a:lnTo>
                  <a:pt x="3420442" y="617968"/>
                </a:lnTo>
                <a:lnTo>
                  <a:pt x="3420428" y="618363"/>
                </a:lnTo>
                <a:lnTo>
                  <a:pt x="3420555" y="618038"/>
                </a:lnTo>
                <a:lnTo>
                  <a:pt x="3420618" y="618077"/>
                </a:lnTo>
                <a:cubicBezTo>
                  <a:pt x="3412712" y="624364"/>
                  <a:pt x="3415665" y="633412"/>
                  <a:pt x="3415475" y="641223"/>
                </a:cubicBezTo>
                <a:lnTo>
                  <a:pt x="3415314" y="687960"/>
                </a:lnTo>
                <a:lnTo>
                  <a:pt x="3412998" y="612553"/>
                </a:lnTo>
                <a:cubicBezTo>
                  <a:pt x="3413665" y="539115"/>
                  <a:pt x="3415189" y="465582"/>
                  <a:pt x="3416237" y="392144"/>
                </a:cubicBezTo>
                <a:cubicBezTo>
                  <a:pt x="3416618" y="363474"/>
                  <a:pt x="3413951" y="335185"/>
                  <a:pt x="3407950" y="306896"/>
                </a:cubicBezTo>
                <a:cubicBezTo>
                  <a:pt x="3401568" y="276892"/>
                  <a:pt x="3399092" y="246031"/>
                  <a:pt x="3394234" y="215646"/>
                </a:cubicBezTo>
                <a:cubicBezTo>
                  <a:pt x="3386614" y="167354"/>
                  <a:pt x="3378422" y="119063"/>
                  <a:pt x="3370326" y="70866"/>
                </a:cubicBezTo>
                <a:cubicBezTo>
                  <a:pt x="3370136" y="69818"/>
                  <a:pt x="3368612" y="68961"/>
                  <a:pt x="3367659" y="68009"/>
                </a:cubicBezTo>
                <a:lnTo>
                  <a:pt x="3367564" y="68104"/>
                </a:lnTo>
                <a:lnTo>
                  <a:pt x="3367564" y="68389"/>
                </a:lnTo>
                <a:lnTo>
                  <a:pt x="3367373" y="68103"/>
                </a:lnTo>
                <a:lnTo>
                  <a:pt x="3367458" y="68018"/>
                </a:lnTo>
                <a:lnTo>
                  <a:pt x="3364802" y="23432"/>
                </a:lnTo>
                <a:cubicBezTo>
                  <a:pt x="3352324" y="24956"/>
                  <a:pt x="3341370" y="26289"/>
                  <a:pt x="3329845" y="27718"/>
                </a:cubicBezTo>
                <a:cubicBezTo>
                  <a:pt x="3330321" y="26575"/>
                  <a:pt x="3331178" y="25622"/>
                  <a:pt x="3330988" y="24860"/>
                </a:cubicBezTo>
                <a:cubicBezTo>
                  <a:pt x="3327654" y="9430"/>
                  <a:pt x="3329273" y="7620"/>
                  <a:pt x="3345085" y="5525"/>
                </a:cubicBezTo>
                <a:cubicBezTo>
                  <a:pt x="3350990" y="4763"/>
                  <a:pt x="3356705" y="2096"/>
                  <a:pt x="336346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0B852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521501" y="1167416"/>
            <a:ext cx="8100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The “</a:t>
            </a:r>
            <a:r>
              <a:rPr lang="en-GB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practically</a:t>
            </a:r>
            <a:r>
              <a:rPr lang="en-GB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 unsinkable” ship was originally stated to be one of the largest water based transports of its time. With an overall</a:t>
            </a:r>
            <a:r>
              <a:rPr lang="en-GB" sz="15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 length of </a:t>
            </a:r>
            <a:r>
              <a:rPr lang="en-GB" sz="1500">
                <a:solidFill>
                  <a:srgbClr val="FFFFFF"/>
                </a:solidFill>
                <a:highlight>
                  <a:srgbClr val="29303B"/>
                </a:highlight>
                <a:latin typeface="Oxygen"/>
                <a:ea typeface="Oxygen"/>
                <a:cs typeface="Oxygen"/>
                <a:sym typeface="Oxygen"/>
              </a:rPr>
              <a:t>882.75 feet and 7 decks, it was a marvel.</a:t>
            </a:r>
            <a:endParaRPr sz="15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2601392" y="422195"/>
            <a:ext cx="394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ABOUT the titanic</a:t>
            </a:r>
            <a:endParaRPr sz="45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6233198" y="2371652"/>
            <a:ext cx="1868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It was already ahead of </a:t>
            </a: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competitive</a:t>
            </a: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 luxury ships in its time. 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2291513" y="2371652"/>
            <a:ext cx="1868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Ranging between various social classes with about 1379 male passengers  and 678 female passengers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5339684" y="2190876"/>
            <a:ext cx="893515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1912</a:t>
            </a:r>
            <a:endParaRPr sz="45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5492701" y="2825499"/>
            <a:ext cx="667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year</a:t>
            </a:r>
            <a:endParaRPr sz="14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1042715" y="2193076"/>
            <a:ext cx="121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2200</a:t>
            </a:r>
            <a:endParaRPr sz="45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1042725" y="2823300"/>
            <a:ext cx="1248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P</a:t>
            </a:r>
            <a:r>
              <a:rPr lang="en-GB" sz="14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eople Appr</a:t>
            </a:r>
            <a:r>
              <a:rPr lang="en-GB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oximately</a:t>
            </a:r>
            <a:endParaRPr sz="14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4500" y="2814063"/>
            <a:ext cx="9677400" cy="228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/>
          <p:nvPr/>
        </p:nvSpPr>
        <p:spPr>
          <a:xfrm>
            <a:off x="-266700" y="2655787"/>
            <a:ext cx="9672516" cy="2602475"/>
          </a:xfrm>
          <a:custGeom>
            <a:rect b="b" l="l" r="r" t="t"/>
            <a:pathLst>
              <a:path extrusionOk="0" h="1082110" w="4021836">
                <a:moveTo>
                  <a:pt x="134969" y="1039463"/>
                </a:moveTo>
                <a:cubicBezTo>
                  <a:pt x="128302" y="1039082"/>
                  <a:pt x="125190" y="1043369"/>
                  <a:pt x="125635" y="1052322"/>
                </a:cubicBezTo>
                <a:lnTo>
                  <a:pt x="134969" y="1052322"/>
                </a:lnTo>
                <a:close/>
                <a:moveTo>
                  <a:pt x="280607" y="1030129"/>
                </a:moveTo>
                <a:cubicBezTo>
                  <a:pt x="279178" y="1030605"/>
                  <a:pt x="277940" y="1035177"/>
                  <a:pt x="278511" y="1037558"/>
                </a:cubicBezTo>
                <a:cubicBezTo>
                  <a:pt x="280797" y="1047083"/>
                  <a:pt x="283750" y="1056513"/>
                  <a:pt x="286417" y="1065943"/>
                </a:cubicBezTo>
                <a:lnTo>
                  <a:pt x="286512" y="1065848"/>
                </a:lnTo>
                <a:cubicBezTo>
                  <a:pt x="288227" y="1065657"/>
                  <a:pt x="289846" y="1065467"/>
                  <a:pt x="291560" y="1065276"/>
                </a:cubicBezTo>
                <a:cubicBezTo>
                  <a:pt x="292989" y="1058704"/>
                  <a:pt x="295466" y="1052132"/>
                  <a:pt x="295370" y="1045559"/>
                </a:cubicBezTo>
                <a:cubicBezTo>
                  <a:pt x="295370" y="1040702"/>
                  <a:pt x="292418" y="1035463"/>
                  <a:pt x="289465" y="1031367"/>
                </a:cubicBezTo>
                <a:cubicBezTo>
                  <a:pt x="288227" y="1029557"/>
                  <a:pt x="283274" y="1029272"/>
                  <a:pt x="280607" y="1030129"/>
                </a:cubicBezTo>
                <a:close/>
                <a:moveTo>
                  <a:pt x="134815" y="1005471"/>
                </a:moveTo>
                <a:cubicBezTo>
                  <a:pt x="133541" y="1003721"/>
                  <a:pt x="130636" y="1004221"/>
                  <a:pt x="125063" y="1005554"/>
                </a:cubicBezTo>
                <a:lnTo>
                  <a:pt x="125063" y="1018318"/>
                </a:lnTo>
                <a:cubicBezTo>
                  <a:pt x="128588" y="1018508"/>
                  <a:pt x="131731" y="1018699"/>
                  <a:pt x="134779" y="1018889"/>
                </a:cubicBezTo>
                <a:cubicBezTo>
                  <a:pt x="135732" y="1011222"/>
                  <a:pt x="136089" y="1007221"/>
                  <a:pt x="134815" y="1005471"/>
                </a:cubicBezTo>
                <a:close/>
                <a:moveTo>
                  <a:pt x="295656" y="985076"/>
                </a:moveTo>
                <a:cubicBezTo>
                  <a:pt x="294608" y="985076"/>
                  <a:pt x="293561" y="985171"/>
                  <a:pt x="292513" y="985266"/>
                </a:cubicBezTo>
                <a:cubicBezTo>
                  <a:pt x="286036" y="1001840"/>
                  <a:pt x="286798" y="1011174"/>
                  <a:pt x="297180" y="1014508"/>
                </a:cubicBezTo>
                <a:lnTo>
                  <a:pt x="297275" y="1014508"/>
                </a:lnTo>
                <a:cubicBezTo>
                  <a:pt x="296704" y="1004030"/>
                  <a:pt x="296228" y="994505"/>
                  <a:pt x="295656" y="985076"/>
                </a:cubicBezTo>
                <a:close/>
                <a:moveTo>
                  <a:pt x="169736" y="979742"/>
                </a:moveTo>
                <a:cubicBezTo>
                  <a:pt x="155639" y="979360"/>
                  <a:pt x="146018" y="986695"/>
                  <a:pt x="144971" y="1000125"/>
                </a:cubicBezTo>
                <a:cubicBezTo>
                  <a:pt x="143447" y="1018508"/>
                  <a:pt x="142875" y="1037082"/>
                  <a:pt x="142875" y="1055561"/>
                </a:cubicBezTo>
                <a:cubicBezTo>
                  <a:pt x="142875" y="1059466"/>
                  <a:pt x="145923" y="1065371"/>
                  <a:pt x="149257" y="1066991"/>
                </a:cubicBezTo>
                <a:cubicBezTo>
                  <a:pt x="164306" y="1074325"/>
                  <a:pt x="180023" y="1074896"/>
                  <a:pt x="194977" y="1066610"/>
                </a:cubicBezTo>
                <a:cubicBezTo>
                  <a:pt x="203835" y="1061752"/>
                  <a:pt x="201835" y="1052322"/>
                  <a:pt x="200216" y="1044988"/>
                </a:cubicBezTo>
                <a:cubicBezTo>
                  <a:pt x="199644" y="1042226"/>
                  <a:pt x="192596" y="1039463"/>
                  <a:pt x="188214" y="1039082"/>
                </a:cubicBezTo>
                <a:cubicBezTo>
                  <a:pt x="179737" y="1038320"/>
                  <a:pt x="181261" y="1046512"/>
                  <a:pt x="178880" y="1051274"/>
                </a:cubicBezTo>
                <a:cubicBezTo>
                  <a:pt x="177737" y="1053656"/>
                  <a:pt x="175165" y="1055465"/>
                  <a:pt x="173165" y="1057466"/>
                </a:cubicBezTo>
                <a:cubicBezTo>
                  <a:pt x="172212" y="1055275"/>
                  <a:pt x="170307" y="1053179"/>
                  <a:pt x="170307" y="1050989"/>
                </a:cubicBezTo>
                <a:cubicBezTo>
                  <a:pt x="170212" y="1040130"/>
                  <a:pt x="168593" y="1030700"/>
                  <a:pt x="154496" y="1030891"/>
                </a:cubicBezTo>
                <a:cubicBezTo>
                  <a:pt x="154115" y="1030891"/>
                  <a:pt x="153638" y="1029748"/>
                  <a:pt x="152495" y="1028224"/>
                </a:cubicBezTo>
                <a:lnTo>
                  <a:pt x="152686" y="1028319"/>
                </a:lnTo>
                <a:cubicBezTo>
                  <a:pt x="154972" y="1027271"/>
                  <a:pt x="156496" y="1026128"/>
                  <a:pt x="158115" y="1025843"/>
                </a:cubicBezTo>
                <a:cubicBezTo>
                  <a:pt x="168974" y="1023937"/>
                  <a:pt x="171450" y="1017460"/>
                  <a:pt x="170021" y="1007174"/>
                </a:cubicBezTo>
                <a:cubicBezTo>
                  <a:pt x="169259" y="1001554"/>
                  <a:pt x="171545" y="995553"/>
                  <a:pt x="172403" y="989648"/>
                </a:cubicBezTo>
                <a:cubicBezTo>
                  <a:pt x="173927" y="989457"/>
                  <a:pt x="175355" y="989362"/>
                  <a:pt x="176879" y="989171"/>
                </a:cubicBezTo>
                <a:cubicBezTo>
                  <a:pt x="179737" y="999458"/>
                  <a:pt x="182594" y="1009841"/>
                  <a:pt x="186023" y="1022033"/>
                </a:cubicBezTo>
                <a:cubicBezTo>
                  <a:pt x="191167" y="1019842"/>
                  <a:pt x="198311" y="1019175"/>
                  <a:pt x="199835" y="1015746"/>
                </a:cubicBezTo>
                <a:cubicBezTo>
                  <a:pt x="205645" y="1003554"/>
                  <a:pt x="199835" y="987743"/>
                  <a:pt x="187643" y="981932"/>
                </a:cubicBezTo>
                <a:cubicBezTo>
                  <a:pt x="182499" y="979456"/>
                  <a:pt x="175736" y="979837"/>
                  <a:pt x="169736" y="979742"/>
                </a:cubicBezTo>
                <a:close/>
                <a:moveTo>
                  <a:pt x="128206" y="969835"/>
                </a:moveTo>
                <a:cubicBezTo>
                  <a:pt x="126492" y="974122"/>
                  <a:pt x="125540" y="978694"/>
                  <a:pt x="124111" y="983837"/>
                </a:cubicBezTo>
                <a:cubicBezTo>
                  <a:pt x="128683" y="984409"/>
                  <a:pt x="131636" y="984790"/>
                  <a:pt x="136112" y="985361"/>
                </a:cubicBezTo>
                <a:cubicBezTo>
                  <a:pt x="135255" y="979265"/>
                  <a:pt x="134779" y="974503"/>
                  <a:pt x="133731" y="969931"/>
                </a:cubicBezTo>
                <a:cubicBezTo>
                  <a:pt x="133636" y="969455"/>
                  <a:pt x="128397" y="969169"/>
                  <a:pt x="128206" y="969835"/>
                </a:cubicBezTo>
                <a:close/>
                <a:moveTo>
                  <a:pt x="128873" y="933450"/>
                </a:moveTo>
                <a:cubicBezTo>
                  <a:pt x="127254" y="938498"/>
                  <a:pt x="125635" y="943451"/>
                  <a:pt x="123825" y="949071"/>
                </a:cubicBezTo>
                <a:cubicBezTo>
                  <a:pt x="128588" y="949738"/>
                  <a:pt x="131159" y="950024"/>
                  <a:pt x="134874" y="950595"/>
                </a:cubicBezTo>
                <a:cubicBezTo>
                  <a:pt x="134588" y="945071"/>
                  <a:pt x="134303" y="940022"/>
                  <a:pt x="134017" y="934974"/>
                </a:cubicBezTo>
                <a:cubicBezTo>
                  <a:pt x="132302" y="934498"/>
                  <a:pt x="130588" y="933926"/>
                  <a:pt x="128873" y="933450"/>
                </a:cubicBezTo>
                <a:close/>
                <a:moveTo>
                  <a:pt x="134112" y="901827"/>
                </a:moveTo>
                <a:cubicBezTo>
                  <a:pt x="121063" y="899351"/>
                  <a:pt x="128111" y="909923"/>
                  <a:pt x="123730" y="915067"/>
                </a:cubicBezTo>
                <a:lnTo>
                  <a:pt x="134874" y="915067"/>
                </a:lnTo>
                <a:cubicBezTo>
                  <a:pt x="134588" y="910304"/>
                  <a:pt x="134398" y="906113"/>
                  <a:pt x="134112" y="901827"/>
                </a:cubicBezTo>
                <a:close/>
                <a:moveTo>
                  <a:pt x="126206" y="867061"/>
                </a:moveTo>
                <a:lnTo>
                  <a:pt x="126206" y="880586"/>
                </a:lnTo>
                <a:cubicBezTo>
                  <a:pt x="128969" y="880777"/>
                  <a:pt x="131255" y="880872"/>
                  <a:pt x="135541" y="881158"/>
                </a:cubicBezTo>
                <a:cubicBezTo>
                  <a:pt x="132588" y="875348"/>
                  <a:pt x="139351" y="865346"/>
                  <a:pt x="126206" y="867061"/>
                </a:cubicBezTo>
                <a:close/>
                <a:moveTo>
                  <a:pt x="667525" y="748856"/>
                </a:moveTo>
                <a:lnTo>
                  <a:pt x="688562" y="748856"/>
                </a:lnTo>
                <a:cubicBezTo>
                  <a:pt x="688562" y="749047"/>
                  <a:pt x="688562" y="749332"/>
                  <a:pt x="688562" y="749523"/>
                </a:cubicBezTo>
                <a:close/>
                <a:moveTo>
                  <a:pt x="1026224" y="748284"/>
                </a:moveTo>
                <a:lnTo>
                  <a:pt x="1036701" y="748284"/>
                </a:lnTo>
                <a:lnTo>
                  <a:pt x="1036701" y="760762"/>
                </a:lnTo>
                <a:lnTo>
                  <a:pt x="1026224" y="760762"/>
                </a:lnTo>
                <a:close/>
                <a:moveTo>
                  <a:pt x="963454" y="747998"/>
                </a:moveTo>
                <a:lnTo>
                  <a:pt x="974979" y="747998"/>
                </a:lnTo>
                <a:lnTo>
                  <a:pt x="974979" y="760095"/>
                </a:lnTo>
                <a:lnTo>
                  <a:pt x="963454" y="760095"/>
                </a:lnTo>
                <a:close/>
                <a:moveTo>
                  <a:pt x="1015650" y="747712"/>
                </a:moveTo>
                <a:lnTo>
                  <a:pt x="1015650" y="760571"/>
                </a:lnTo>
                <a:lnTo>
                  <a:pt x="1005268" y="760571"/>
                </a:lnTo>
                <a:lnTo>
                  <a:pt x="1005268" y="748474"/>
                </a:lnTo>
                <a:cubicBezTo>
                  <a:pt x="1008411" y="748284"/>
                  <a:pt x="1011459" y="748093"/>
                  <a:pt x="1015650" y="747712"/>
                </a:cubicBezTo>
                <a:close/>
                <a:moveTo>
                  <a:pt x="995363" y="747712"/>
                </a:moveTo>
                <a:cubicBezTo>
                  <a:pt x="995553" y="752094"/>
                  <a:pt x="995744" y="755808"/>
                  <a:pt x="996030" y="760857"/>
                </a:cubicBezTo>
                <a:lnTo>
                  <a:pt x="985076" y="760857"/>
                </a:lnTo>
                <a:lnTo>
                  <a:pt x="985076" y="748379"/>
                </a:lnTo>
                <a:cubicBezTo>
                  <a:pt x="988219" y="748188"/>
                  <a:pt x="991267" y="747998"/>
                  <a:pt x="995363" y="747712"/>
                </a:cubicBezTo>
                <a:close/>
                <a:moveTo>
                  <a:pt x="820960" y="746284"/>
                </a:moveTo>
                <a:lnTo>
                  <a:pt x="833057" y="746284"/>
                </a:lnTo>
                <a:lnTo>
                  <a:pt x="833057" y="757524"/>
                </a:lnTo>
                <a:lnTo>
                  <a:pt x="820960" y="757524"/>
                </a:lnTo>
                <a:close/>
                <a:moveTo>
                  <a:pt x="583311" y="746189"/>
                </a:moveTo>
                <a:lnTo>
                  <a:pt x="583406" y="746189"/>
                </a:lnTo>
                <a:lnTo>
                  <a:pt x="667525" y="748856"/>
                </a:lnTo>
                <a:lnTo>
                  <a:pt x="583311" y="748856"/>
                </a:lnTo>
                <a:cubicBezTo>
                  <a:pt x="583311" y="747999"/>
                  <a:pt x="583311" y="747141"/>
                  <a:pt x="583311" y="746189"/>
                </a:cubicBezTo>
                <a:close/>
                <a:moveTo>
                  <a:pt x="842105" y="745426"/>
                </a:moveTo>
                <a:lnTo>
                  <a:pt x="853249" y="745426"/>
                </a:lnTo>
                <a:lnTo>
                  <a:pt x="853249" y="757904"/>
                </a:lnTo>
                <a:lnTo>
                  <a:pt x="842676" y="757904"/>
                </a:lnTo>
                <a:cubicBezTo>
                  <a:pt x="842486" y="754189"/>
                  <a:pt x="842295" y="750379"/>
                  <a:pt x="842105" y="745426"/>
                </a:cubicBezTo>
                <a:close/>
                <a:moveTo>
                  <a:pt x="872776" y="745331"/>
                </a:moveTo>
                <a:lnTo>
                  <a:pt x="872776" y="758476"/>
                </a:lnTo>
                <a:lnTo>
                  <a:pt x="863060" y="758476"/>
                </a:lnTo>
                <a:lnTo>
                  <a:pt x="863060" y="746569"/>
                </a:lnTo>
                <a:cubicBezTo>
                  <a:pt x="865727" y="746188"/>
                  <a:pt x="868680" y="745807"/>
                  <a:pt x="872776" y="745331"/>
                </a:cubicBezTo>
                <a:close/>
                <a:moveTo>
                  <a:pt x="782003" y="743998"/>
                </a:moveTo>
                <a:lnTo>
                  <a:pt x="792861" y="743998"/>
                </a:lnTo>
                <a:lnTo>
                  <a:pt x="792861" y="756476"/>
                </a:lnTo>
                <a:lnTo>
                  <a:pt x="782003" y="756476"/>
                </a:lnTo>
                <a:close/>
                <a:moveTo>
                  <a:pt x="739997" y="743522"/>
                </a:moveTo>
                <a:lnTo>
                  <a:pt x="751808" y="743522"/>
                </a:lnTo>
                <a:lnTo>
                  <a:pt x="751808" y="755143"/>
                </a:lnTo>
                <a:cubicBezTo>
                  <a:pt x="741807" y="757905"/>
                  <a:pt x="737425" y="754762"/>
                  <a:pt x="739997" y="743522"/>
                </a:cubicBezTo>
                <a:close/>
                <a:moveTo>
                  <a:pt x="772096" y="742760"/>
                </a:moveTo>
                <a:lnTo>
                  <a:pt x="772096" y="755809"/>
                </a:lnTo>
                <a:cubicBezTo>
                  <a:pt x="769048" y="756000"/>
                  <a:pt x="766000" y="756285"/>
                  <a:pt x="761714" y="756571"/>
                </a:cubicBezTo>
                <a:lnTo>
                  <a:pt x="761714" y="756476"/>
                </a:lnTo>
                <a:lnTo>
                  <a:pt x="761714" y="743331"/>
                </a:lnTo>
                <a:cubicBezTo>
                  <a:pt x="764857" y="743141"/>
                  <a:pt x="768096" y="742950"/>
                  <a:pt x="772096" y="742760"/>
                </a:cubicBezTo>
                <a:close/>
                <a:moveTo>
                  <a:pt x="1184624" y="712565"/>
                </a:moveTo>
                <a:lnTo>
                  <a:pt x="1194720" y="712565"/>
                </a:lnTo>
                <a:lnTo>
                  <a:pt x="1194720" y="724471"/>
                </a:lnTo>
                <a:lnTo>
                  <a:pt x="1184624" y="724471"/>
                </a:lnTo>
                <a:close/>
                <a:moveTo>
                  <a:pt x="1104138" y="711994"/>
                </a:moveTo>
                <a:lnTo>
                  <a:pt x="1113568" y="711994"/>
                </a:lnTo>
                <a:lnTo>
                  <a:pt x="1113568" y="724377"/>
                </a:lnTo>
                <a:cubicBezTo>
                  <a:pt x="1110901" y="724567"/>
                  <a:pt x="1107948" y="724853"/>
                  <a:pt x="1104138" y="725139"/>
                </a:cubicBezTo>
                <a:close/>
                <a:moveTo>
                  <a:pt x="1234773" y="711886"/>
                </a:moveTo>
                <a:cubicBezTo>
                  <a:pt x="1236178" y="713517"/>
                  <a:pt x="1235869" y="717423"/>
                  <a:pt x="1235011" y="724947"/>
                </a:cubicBezTo>
                <a:lnTo>
                  <a:pt x="1224248" y="724947"/>
                </a:lnTo>
                <a:lnTo>
                  <a:pt x="1224248" y="712470"/>
                </a:lnTo>
                <a:cubicBezTo>
                  <a:pt x="1230249" y="710898"/>
                  <a:pt x="1233368" y="710255"/>
                  <a:pt x="1234773" y="711886"/>
                </a:cubicBezTo>
                <a:close/>
                <a:moveTo>
                  <a:pt x="706278" y="711708"/>
                </a:moveTo>
                <a:lnTo>
                  <a:pt x="706374" y="711708"/>
                </a:lnTo>
                <a:lnTo>
                  <a:pt x="706374" y="711750"/>
                </a:lnTo>
                <a:close/>
                <a:moveTo>
                  <a:pt x="1134236" y="711613"/>
                </a:moveTo>
                <a:cubicBezTo>
                  <a:pt x="1134427" y="716090"/>
                  <a:pt x="1134618" y="719900"/>
                  <a:pt x="1134903" y="724948"/>
                </a:cubicBezTo>
                <a:lnTo>
                  <a:pt x="1134808" y="724853"/>
                </a:lnTo>
                <a:lnTo>
                  <a:pt x="1123949" y="724853"/>
                </a:lnTo>
                <a:cubicBezTo>
                  <a:pt x="1123759" y="721138"/>
                  <a:pt x="1123569" y="717328"/>
                  <a:pt x="1123378" y="712756"/>
                </a:cubicBezTo>
                <a:cubicBezTo>
                  <a:pt x="1126997" y="712375"/>
                  <a:pt x="1129950" y="711994"/>
                  <a:pt x="1134236" y="711613"/>
                </a:cubicBezTo>
                <a:close/>
                <a:moveTo>
                  <a:pt x="1214247" y="711232"/>
                </a:moveTo>
                <a:cubicBezTo>
                  <a:pt x="1217105" y="724757"/>
                  <a:pt x="1216533" y="725615"/>
                  <a:pt x="1204341" y="724281"/>
                </a:cubicBezTo>
                <a:lnTo>
                  <a:pt x="1204341" y="711899"/>
                </a:lnTo>
                <a:cubicBezTo>
                  <a:pt x="1207770" y="711708"/>
                  <a:pt x="1211104" y="711518"/>
                  <a:pt x="1214247" y="711232"/>
                </a:cubicBezTo>
                <a:close/>
                <a:moveTo>
                  <a:pt x="1175194" y="711041"/>
                </a:moveTo>
                <a:lnTo>
                  <a:pt x="1175099" y="711136"/>
                </a:lnTo>
                <a:lnTo>
                  <a:pt x="1175099" y="724852"/>
                </a:lnTo>
                <a:lnTo>
                  <a:pt x="1163859" y="724852"/>
                </a:lnTo>
                <a:cubicBezTo>
                  <a:pt x="1163669" y="720852"/>
                  <a:pt x="1163478" y="717042"/>
                  <a:pt x="1163288" y="712089"/>
                </a:cubicBezTo>
                <a:cubicBezTo>
                  <a:pt x="1167098" y="711803"/>
                  <a:pt x="1170527" y="711422"/>
                  <a:pt x="1175194" y="711041"/>
                </a:cubicBezTo>
                <a:close/>
                <a:moveTo>
                  <a:pt x="1094232" y="710565"/>
                </a:moveTo>
                <a:lnTo>
                  <a:pt x="1094232" y="723043"/>
                </a:lnTo>
                <a:cubicBezTo>
                  <a:pt x="1091089" y="723233"/>
                  <a:pt x="1087945" y="723328"/>
                  <a:pt x="1083945" y="723519"/>
                </a:cubicBezTo>
                <a:lnTo>
                  <a:pt x="1083945" y="711136"/>
                </a:lnTo>
                <a:cubicBezTo>
                  <a:pt x="1087088" y="710946"/>
                  <a:pt x="1090232" y="710755"/>
                  <a:pt x="1094232" y="710565"/>
                </a:cubicBezTo>
                <a:close/>
                <a:moveTo>
                  <a:pt x="748665" y="708946"/>
                </a:moveTo>
                <a:lnTo>
                  <a:pt x="748665" y="720567"/>
                </a:lnTo>
                <a:lnTo>
                  <a:pt x="727900" y="720567"/>
                </a:lnTo>
                <a:cubicBezTo>
                  <a:pt x="725805" y="728949"/>
                  <a:pt x="724947" y="736854"/>
                  <a:pt x="721804" y="743808"/>
                </a:cubicBezTo>
                <a:cubicBezTo>
                  <a:pt x="717994" y="752285"/>
                  <a:pt x="710755" y="757428"/>
                  <a:pt x="700754" y="755714"/>
                </a:cubicBezTo>
                <a:cubicBezTo>
                  <a:pt x="698468" y="755333"/>
                  <a:pt x="696468" y="752856"/>
                  <a:pt x="695420" y="749904"/>
                </a:cubicBezTo>
                <a:cubicBezTo>
                  <a:pt x="699420" y="750761"/>
                  <a:pt x="703326" y="751523"/>
                  <a:pt x="706374" y="752190"/>
                </a:cubicBezTo>
                <a:lnTo>
                  <a:pt x="706374" y="711750"/>
                </a:lnTo>
                <a:lnTo>
                  <a:pt x="724936" y="719864"/>
                </a:lnTo>
                <a:cubicBezTo>
                  <a:pt x="733330" y="719281"/>
                  <a:pt x="742569" y="715519"/>
                  <a:pt x="748665" y="708946"/>
                </a:cubicBezTo>
                <a:close/>
                <a:moveTo>
                  <a:pt x="3427095" y="699802"/>
                </a:moveTo>
                <a:cubicBezTo>
                  <a:pt x="3427952" y="699802"/>
                  <a:pt x="3428714" y="699802"/>
                  <a:pt x="3429571" y="699802"/>
                </a:cubicBezTo>
                <a:lnTo>
                  <a:pt x="3428200" y="708332"/>
                </a:lnTo>
                <a:close/>
                <a:moveTo>
                  <a:pt x="840013" y="691840"/>
                </a:moveTo>
                <a:lnTo>
                  <a:pt x="842010" y="721995"/>
                </a:lnTo>
                <a:cubicBezTo>
                  <a:pt x="829628" y="724567"/>
                  <a:pt x="832390" y="715232"/>
                  <a:pt x="832199" y="710470"/>
                </a:cubicBezTo>
                <a:cubicBezTo>
                  <a:pt x="831818" y="703231"/>
                  <a:pt x="830485" y="698373"/>
                  <a:pt x="824103" y="698564"/>
                </a:cubicBezTo>
                <a:close/>
                <a:moveTo>
                  <a:pt x="840010" y="691801"/>
                </a:moveTo>
                <a:lnTo>
                  <a:pt x="840105" y="691801"/>
                </a:lnTo>
                <a:lnTo>
                  <a:pt x="840013" y="691840"/>
                </a:lnTo>
                <a:close/>
                <a:moveTo>
                  <a:pt x="193484" y="689585"/>
                </a:moveTo>
                <a:lnTo>
                  <a:pt x="196691" y="696087"/>
                </a:lnTo>
                <a:cubicBezTo>
                  <a:pt x="196025" y="696373"/>
                  <a:pt x="195263" y="696659"/>
                  <a:pt x="194596" y="696945"/>
                </a:cubicBezTo>
                <a:close/>
                <a:moveTo>
                  <a:pt x="193167" y="688943"/>
                </a:moveTo>
                <a:lnTo>
                  <a:pt x="193168" y="688944"/>
                </a:lnTo>
                <a:lnTo>
                  <a:pt x="193072" y="689039"/>
                </a:lnTo>
                <a:close/>
                <a:moveTo>
                  <a:pt x="193358" y="688753"/>
                </a:moveTo>
                <a:lnTo>
                  <a:pt x="193484" y="689585"/>
                </a:lnTo>
                <a:lnTo>
                  <a:pt x="193168" y="688944"/>
                </a:lnTo>
                <a:close/>
                <a:moveTo>
                  <a:pt x="193358" y="688562"/>
                </a:moveTo>
                <a:lnTo>
                  <a:pt x="193167" y="688848"/>
                </a:lnTo>
                <a:lnTo>
                  <a:pt x="192861" y="688807"/>
                </a:lnTo>
                <a:close/>
                <a:moveTo>
                  <a:pt x="2086345" y="688371"/>
                </a:moveTo>
                <a:lnTo>
                  <a:pt x="2098072" y="688371"/>
                </a:lnTo>
                <a:cubicBezTo>
                  <a:pt x="2097976" y="689419"/>
                  <a:pt x="2097786" y="690372"/>
                  <a:pt x="2097691" y="691419"/>
                </a:cubicBezTo>
                <a:close/>
                <a:moveTo>
                  <a:pt x="3415314" y="687960"/>
                </a:moveTo>
                <a:lnTo>
                  <a:pt x="3415379" y="690086"/>
                </a:lnTo>
                <a:lnTo>
                  <a:pt x="3415299" y="692274"/>
                </a:lnTo>
                <a:close/>
                <a:moveTo>
                  <a:pt x="3086481" y="686943"/>
                </a:moveTo>
                <a:lnTo>
                  <a:pt x="3148679" y="686943"/>
                </a:lnTo>
                <a:cubicBezTo>
                  <a:pt x="3148965" y="687610"/>
                  <a:pt x="3149251" y="688372"/>
                  <a:pt x="3149536" y="689039"/>
                </a:cubicBezTo>
                <a:cubicBezTo>
                  <a:pt x="3139631" y="692563"/>
                  <a:pt x="3129820" y="696182"/>
                  <a:pt x="3119152" y="699992"/>
                </a:cubicBezTo>
                <a:cubicBezTo>
                  <a:pt x="3117818" y="697230"/>
                  <a:pt x="3116294" y="694087"/>
                  <a:pt x="3115151" y="691801"/>
                </a:cubicBezTo>
                <a:cubicBezTo>
                  <a:pt x="3108769" y="695420"/>
                  <a:pt x="3102483" y="699040"/>
                  <a:pt x="3094292" y="703707"/>
                </a:cubicBezTo>
                <a:cubicBezTo>
                  <a:pt x="3092291" y="699421"/>
                  <a:pt x="3089910" y="694182"/>
                  <a:pt x="3086481" y="686943"/>
                </a:cubicBezTo>
                <a:close/>
                <a:moveTo>
                  <a:pt x="3423380" y="685514"/>
                </a:moveTo>
                <a:lnTo>
                  <a:pt x="3423380" y="718757"/>
                </a:lnTo>
                <a:cubicBezTo>
                  <a:pt x="3424428" y="718757"/>
                  <a:pt x="3425476" y="718757"/>
                  <a:pt x="3426524" y="718757"/>
                </a:cubicBezTo>
                <a:lnTo>
                  <a:pt x="3428200" y="708332"/>
                </a:lnTo>
                <a:lnTo>
                  <a:pt x="3428810" y="713042"/>
                </a:lnTo>
                <a:cubicBezTo>
                  <a:pt x="3429000" y="717328"/>
                  <a:pt x="3429857" y="722281"/>
                  <a:pt x="3428048" y="725710"/>
                </a:cubicBezTo>
                <a:cubicBezTo>
                  <a:pt x="3426047" y="729615"/>
                  <a:pt x="3421380" y="732092"/>
                  <a:pt x="3418618" y="734473"/>
                </a:cubicBezTo>
                <a:cubicBezTo>
                  <a:pt x="3435858" y="734473"/>
                  <a:pt x="3453765" y="734759"/>
                  <a:pt x="3471767" y="734473"/>
                </a:cubicBezTo>
                <a:cubicBezTo>
                  <a:pt x="3502057" y="733806"/>
                  <a:pt x="3532442" y="733235"/>
                  <a:pt x="3562636" y="731710"/>
                </a:cubicBezTo>
                <a:cubicBezTo>
                  <a:pt x="3597212" y="729996"/>
                  <a:pt x="3631692" y="727139"/>
                  <a:pt x="3666268" y="725138"/>
                </a:cubicBezTo>
                <a:cubicBezTo>
                  <a:pt x="3693700" y="723519"/>
                  <a:pt x="3721227" y="722662"/>
                  <a:pt x="3748754" y="721043"/>
                </a:cubicBezTo>
                <a:cubicBezTo>
                  <a:pt x="3780092" y="719137"/>
                  <a:pt x="3811429" y="716661"/>
                  <a:pt x="3842766" y="714566"/>
                </a:cubicBezTo>
                <a:cubicBezTo>
                  <a:pt x="3867626" y="712946"/>
                  <a:pt x="3892582" y="711899"/>
                  <a:pt x="3917347" y="709898"/>
                </a:cubicBezTo>
                <a:cubicBezTo>
                  <a:pt x="3945446" y="707517"/>
                  <a:pt x="3973449" y="704279"/>
                  <a:pt x="4001548" y="701612"/>
                </a:cubicBezTo>
                <a:cubicBezTo>
                  <a:pt x="4007644" y="701040"/>
                  <a:pt x="4013835" y="701612"/>
                  <a:pt x="4021836" y="701612"/>
                </a:cubicBezTo>
                <a:cubicBezTo>
                  <a:pt x="4020788" y="716661"/>
                  <a:pt x="4020026" y="731139"/>
                  <a:pt x="4018598" y="745427"/>
                </a:cubicBezTo>
                <a:cubicBezTo>
                  <a:pt x="4016883" y="762572"/>
                  <a:pt x="4014407" y="779621"/>
                  <a:pt x="4012406" y="796671"/>
                </a:cubicBezTo>
                <a:cubicBezTo>
                  <a:pt x="4005644" y="854297"/>
                  <a:pt x="3999738" y="912019"/>
                  <a:pt x="3991737" y="969455"/>
                </a:cubicBezTo>
                <a:cubicBezTo>
                  <a:pt x="3987165" y="1002602"/>
                  <a:pt x="3964496" y="1020890"/>
                  <a:pt x="3933254" y="1029748"/>
                </a:cubicBezTo>
                <a:cubicBezTo>
                  <a:pt x="3921062" y="1033177"/>
                  <a:pt x="3909251" y="1037749"/>
                  <a:pt x="3897059" y="1040797"/>
                </a:cubicBezTo>
                <a:cubicBezTo>
                  <a:pt x="3881057" y="1044797"/>
                  <a:pt x="3864864" y="1047464"/>
                  <a:pt x="3848767" y="1051179"/>
                </a:cubicBezTo>
                <a:cubicBezTo>
                  <a:pt x="3838766" y="1053560"/>
                  <a:pt x="3829145" y="1057275"/>
                  <a:pt x="3819239" y="1059656"/>
                </a:cubicBezTo>
                <a:cubicBezTo>
                  <a:pt x="3809905" y="1061847"/>
                  <a:pt x="3800380" y="1062990"/>
                  <a:pt x="3791045" y="1064895"/>
                </a:cubicBezTo>
                <a:cubicBezTo>
                  <a:pt x="3779615" y="1067086"/>
                  <a:pt x="3768185" y="1069658"/>
                  <a:pt x="3756660" y="1071848"/>
                </a:cubicBezTo>
                <a:cubicBezTo>
                  <a:pt x="3744944" y="1074134"/>
                  <a:pt x="3733133" y="1077944"/>
                  <a:pt x="3721418" y="1078040"/>
                </a:cubicBezTo>
                <a:cubicBezTo>
                  <a:pt x="3540538" y="1079659"/>
                  <a:pt x="3359563" y="1081754"/>
                  <a:pt x="3178683" y="1081850"/>
                </a:cubicBezTo>
                <a:cubicBezTo>
                  <a:pt x="2596325" y="1082326"/>
                  <a:pt x="2013966" y="1082040"/>
                  <a:pt x="1431608" y="1081850"/>
                </a:cubicBezTo>
                <a:cubicBezTo>
                  <a:pt x="1058990" y="1081850"/>
                  <a:pt x="686276" y="1081564"/>
                  <a:pt x="313658" y="1081564"/>
                </a:cubicBezTo>
                <a:cubicBezTo>
                  <a:pt x="284607" y="1081564"/>
                  <a:pt x="256032" y="1080611"/>
                  <a:pt x="227362" y="1074134"/>
                </a:cubicBezTo>
                <a:cubicBezTo>
                  <a:pt x="214217" y="1071086"/>
                  <a:pt x="199358" y="1075468"/>
                  <a:pt x="185357" y="1075754"/>
                </a:cubicBezTo>
                <a:cubicBezTo>
                  <a:pt x="173450" y="1075944"/>
                  <a:pt x="161449" y="1075277"/>
                  <a:pt x="149447" y="1074611"/>
                </a:cubicBezTo>
                <a:cubicBezTo>
                  <a:pt x="138398" y="1073944"/>
                  <a:pt x="127159" y="1073658"/>
                  <a:pt x="116205" y="1071753"/>
                </a:cubicBezTo>
                <a:cubicBezTo>
                  <a:pt x="86963" y="1066800"/>
                  <a:pt x="71152" y="1046893"/>
                  <a:pt x="64484" y="1020032"/>
                </a:cubicBezTo>
                <a:cubicBezTo>
                  <a:pt x="60293" y="1003268"/>
                  <a:pt x="57722" y="985266"/>
                  <a:pt x="59150" y="968216"/>
                </a:cubicBezTo>
                <a:cubicBezTo>
                  <a:pt x="61627" y="937927"/>
                  <a:pt x="73247" y="910400"/>
                  <a:pt x="90106" y="884492"/>
                </a:cubicBezTo>
                <a:cubicBezTo>
                  <a:pt x="102680" y="865251"/>
                  <a:pt x="112014" y="843725"/>
                  <a:pt x="121920" y="822770"/>
                </a:cubicBezTo>
                <a:cubicBezTo>
                  <a:pt x="126016" y="813911"/>
                  <a:pt x="128302" y="806196"/>
                  <a:pt x="113443" y="801243"/>
                </a:cubicBezTo>
                <a:cubicBezTo>
                  <a:pt x="88487" y="792766"/>
                  <a:pt x="64961" y="780193"/>
                  <a:pt x="40862" y="769239"/>
                </a:cubicBezTo>
                <a:cubicBezTo>
                  <a:pt x="38672" y="768287"/>
                  <a:pt x="36767" y="766477"/>
                  <a:pt x="34957" y="764858"/>
                </a:cubicBezTo>
                <a:cubicBezTo>
                  <a:pt x="26861" y="757619"/>
                  <a:pt x="19145" y="749999"/>
                  <a:pt x="10859" y="742950"/>
                </a:cubicBezTo>
                <a:cubicBezTo>
                  <a:pt x="-1143" y="732854"/>
                  <a:pt x="953" y="719042"/>
                  <a:pt x="0" y="705898"/>
                </a:cubicBezTo>
                <a:lnTo>
                  <a:pt x="8763" y="709612"/>
                </a:lnTo>
                <a:cubicBezTo>
                  <a:pt x="26099" y="711422"/>
                  <a:pt x="41624" y="712851"/>
                  <a:pt x="57150" y="714661"/>
                </a:cubicBezTo>
                <a:cubicBezTo>
                  <a:pt x="66104" y="715709"/>
                  <a:pt x="74962" y="717518"/>
                  <a:pt x="83915" y="718757"/>
                </a:cubicBezTo>
                <a:cubicBezTo>
                  <a:pt x="93536" y="720185"/>
                  <a:pt x="99060" y="717042"/>
                  <a:pt x="96107" y="706279"/>
                </a:cubicBezTo>
                <a:cubicBezTo>
                  <a:pt x="110490" y="706279"/>
                  <a:pt x="124111" y="705707"/>
                  <a:pt x="137636" y="706469"/>
                </a:cubicBezTo>
                <a:cubicBezTo>
                  <a:pt x="146685" y="707041"/>
                  <a:pt x="152495" y="704374"/>
                  <a:pt x="157544" y="696754"/>
                </a:cubicBezTo>
                <a:cubicBezTo>
                  <a:pt x="161354" y="690992"/>
                  <a:pt x="166783" y="687467"/>
                  <a:pt x="172998" y="686158"/>
                </a:cubicBezTo>
                <a:lnTo>
                  <a:pt x="192861" y="688807"/>
                </a:lnTo>
                <a:lnTo>
                  <a:pt x="179439" y="695432"/>
                </a:lnTo>
                <a:cubicBezTo>
                  <a:pt x="176379" y="699612"/>
                  <a:pt x="174117" y="704755"/>
                  <a:pt x="170307" y="708089"/>
                </a:cubicBezTo>
                <a:cubicBezTo>
                  <a:pt x="167735" y="710375"/>
                  <a:pt x="167640" y="715423"/>
                  <a:pt x="166116" y="719995"/>
                </a:cubicBezTo>
                <a:cubicBezTo>
                  <a:pt x="165068" y="717328"/>
                  <a:pt x="164211" y="715137"/>
                  <a:pt x="163830" y="713994"/>
                </a:cubicBezTo>
                <a:cubicBezTo>
                  <a:pt x="157925" y="716471"/>
                  <a:pt x="152591" y="719233"/>
                  <a:pt x="146971" y="720662"/>
                </a:cubicBezTo>
                <a:cubicBezTo>
                  <a:pt x="144685" y="721233"/>
                  <a:pt x="141637" y="718661"/>
                  <a:pt x="138970" y="717518"/>
                </a:cubicBezTo>
                <a:cubicBezTo>
                  <a:pt x="137255" y="716756"/>
                  <a:pt x="134303" y="714851"/>
                  <a:pt x="134017" y="715232"/>
                </a:cubicBezTo>
                <a:cubicBezTo>
                  <a:pt x="123635" y="728853"/>
                  <a:pt x="109252" y="716756"/>
                  <a:pt x="97536" y="720947"/>
                </a:cubicBezTo>
                <a:cubicBezTo>
                  <a:pt x="96869" y="721233"/>
                  <a:pt x="96203" y="721519"/>
                  <a:pt x="95060" y="722090"/>
                </a:cubicBezTo>
                <a:cubicBezTo>
                  <a:pt x="95060" y="730377"/>
                  <a:pt x="99822" y="734568"/>
                  <a:pt x="107537" y="735425"/>
                </a:cubicBezTo>
                <a:cubicBezTo>
                  <a:pt x="129826" y="737997"/>
                  <a:pt x="152114" y="741331"/>
                  <a:pt x="174498" y="742379"/>
                </a:cubicBezTo>
                <a:cubicBezTo>
                  <a:pt x="245364" y="745808"/>
                  <a:pt x="316325" y="748379"/>
                  <a:pt x="387191" y="751142"/>
                </a:cubicBezTo>
                <a:cubicBezTo>
                  <a:pt x="423767" y="752570"/>
                  <a:pt x="460343" y="754190"/>
                  <a:pt x="496919" y="755142"/>
                </a:cubicBezTo>
                <a:cubicBezTo>
                  <a:pt x="600361" y="757714"/>
                  <a:pt x="703898" y="760285"/>
                  <a:pt x="807339" y="762381"/>
                </a:cubicBezTo>
                <a:cubicBezTo>
                  <a:pt x="908114" y="764381"/>
                  <a:pt x="1008888" y="766667"/>
                  <a:pt x="1109663" y="767239"/>
                </a:cubicBezTo>
                <a:cubicBezTo>
                  <a:pt x="1283399" y="768191"/>
                  <a:pt x="1457230" y="768096"/>
                  <a:pt x="1630966" y="768191"/>
                </a:cubicBezTo>
                <a:cubicBezTo>
                  <a:pt x="1751076" y="768191"/>
                  <a:pt x="1871186" y="768001"/>
                  <a:pt x="1991297" y="767810"/>
                </a:cubicBezTo>
                <a:cubicBezTo>
                  <a:pt x="2001107" y="767810"/>
                  <a:pt x="2011394" y="768668"/>
                  <a:pt x="2020729" y="766286"/>
                </a:cubicBezTo>
                <a:cubicBezTo>
                  <a:pt x="2032826" y="763238"/>
                  <a:pt x="2044256" y="767715"/>
                  <a:pt x="2056257" y="766191"/>
                </a:cubicBezTo>
                <a:cubicBezTo>
                  <a:pt x="2069306" y="764477"/>
                  <a:pt x="2082832" y="766477"/>
                  <a:pt x="2096167" y="766477"/>
                </a:cubicBezTo>
                <a:cubicBezTo>
                  <a:pt x="2110073" y="766477"/>
                  <a:pt x="2123885" y="766286"/>
                  <a:pt x="2137791" y="766191"/>
                </a:cubicBezTo>
                <a:cubicBezTo>
                  <a:pt x="2151317" y="766191"/>
                  <a:pt x="2164842" y="766096"/>
                  <a:pt x="2178272" y="766001"/>
                </a:cubicBezTo>
                <a:cubicBezTo>
                  <a:pt x="2192179" y="766001"/>
                  <a:pt x="2205990" y="766191"/>
                  <a:pt x="2219897" y="766001"/>
                </a:cubicBezTo>
                <a:cubicBezTo>
                  <a:pt x="2277332" y="765334"/>
                  <a:pt x="2334768" y="765048"/>
                  <a:pt x="2392204" y="763334"/>
                </a:cubicBezTo>
                <a:cubicBezTo>
                  <a:pt x="2406682" y="762857"/>
                  <a:pt x="2421160" y="762476"/>
                  <a:pt x="2435638" y="762191"/>
                </a:cubicBezTo>
                <a:cubicBezTo>
                  <a:pt x="2451354" y="761810"/>
                  <a:pt x="2467070" y="761905"/>
                  <a:pt x="2482692" y="761714"/>
                </a:cubicBezTo>
                <a:cubicBezTo>
                  <a:pt x="2498027" y="761619"/>
                  <a:pt x="2513362" y="761619"/>
                  <a:pt x="2528697" y="761429"/>
                </a:cubicBezTo>
                <a:cubicBezTo>
                  <a:pt x="2544413" y="761238"/>
                  <a:pt x="2560130" y="761143"/>
                  <a:pt x="2575846" y="760667"/>
                </a:cubicBezTo>
                <a:cubicBezTo>
                  <a:pt x="2604326" y="759809"/>
                  <a:pt x="2632710" y="759047"/>
                  <a:pt x="2661095" y="757523"/>
                </a:cubicBezTo>
                <a:cubicBezTo>
                  <a:pt x="2665095" y="757333"/>
                  <a:pt x="2668810" y="753142"/>
                  <a:pt x="2672620" y="750856"/>
                </a:cubicBezTo>
                <a:lnTo>
                  <a:pt x="2672620" y="756285"/>
                </a:lnTo>
                <a:cubicBezTo>
                  <a:pt x="2709291" y="756285"/>
                  <a:pt x="2745677" y="756380"/>
                  <a:pt x="2781967" y="756285"/>
                </a:cubicBezTo>
                <a:cubicBezTo>
                  <a:pt x="2801684" y="756190"/>
                  <a:pt x="2821400" y="755523"/>
                  <a:pt x="2841117" y="755047"/>
                </a:cubicBezTo>
                <a:cubicBezTo>
                  <a:pt x="2853881" y="754761"/>
                  <a:pt x="2866263" y="751523"/>
                  <a:pt x="2879408" y="753142"/>
                </a:cubicBezTo>
                <a:cubicBezTo>
                  <a:pt x="2893409" y="754856"/>
                  <a:pt x="2907792" y="753237"/>
                  <a:pt x="2922080" y="753142"/>
                </a:cubicBezTo>
                <a:cubicBezTo>
                  <a:pt x="2935986" y="752951"/>
                  <a:pt x="2949797" y="752856"/>
                  <a:pt x="2963704" y="752475"/>
                </a:cubicBezTo>
                <a:cubicBezTo>
                  <a:pt x="3024854" y="750665"/>
                  <a:pt x="3086005" y="748665"/>
                  <a:pt x="3147251" y="746855"/>
                </a:cubicBezTo>
                <a:cubicBezTo>
                  <a:pt x="3182303" y="745808"/>
                  <a:pt x="3217450" y="745522"/>
                  <a:pt x="3252597" y="744284"/>
                </a:cubicBezTo>
                <a:cubicBezTo>
                  <a:pt x="3305842" y="742379"/>
                  <a:pt x="3359087" y="739807"/>
                  <a:pt x="3412331" y="737521"/>
                </a:cubicBezTo>
                <a:cubicBezTo>
                  <a:pt x="3413284" y="737521"/>
                  <a:pt x="3414236" y="737045"/>
                  <a:pt x="3413951" y="737140"/>
                </a:cubicBezTo>
                <a:cubicBezTo>
                  <a:pt x="3413951" y="733997"/>
                  <a:pt x="3413951" y="731520"/>
                  <a:pt x="3413951" y="729044"/>
                </a:cubicBezTo>
                <a:lnTo>
                  <a:pt x="3415299" y="692274"/>
                </a:lnTo>
                <a:lnTo>
                  <a:pt x="3415284" y="696563"/>
                </a:lnTo>
                <a:cubicBezTo>
                  <a:pt x="3416522" y="696944"/>
                  <a:pt x="3417761" y="697230"/>
                  <a:pt x="3418999" y="697611"/>
                </a:cubicBezTo>
                <a:cubicBezTo>
                  <a:pt x="3420523" y="693610"/>
                  <a:pt x="3423476" y="689515"/>
                  <a:pt x="3423380" y="685514"/>
                </a:cubicBezTo>
                <a:close/>
                <a:moveTo>
                  <a:pt x="710565" y="681799"/>
                </a:moveTo>
                <a:lnTo>
                  <a:pt x="747999" y="681799"/>
                </a:lnTo>
                <a:cubicBezTo>
                  <a:pt x="747363" y="686816"/>
                  <a:pt x="742062" y="689260"/>
                  <a:pt x="732092" y="689133"/>
                </a:cubicBezTo>
                <a:cubicBezTo>
                  <a:pt x="725329" y="689133"/>
                  <a:pt x="718566" y="689133"/>
                  <a:pt x="711232" y="689133"/>
                </a:cubicBezTo>
                <a:cubicBezTo>
                  <a:pt x="711041" y="687324"/>
                  <a:pt x="710756" y="684561"/>
                  <a:pt x="710565" y="681799"/>
                </a:cubicBezTo>
                <a:close/>
                <a:moveTo>
                  <a:pt x="823246" y="681704"/>
                </a:moveTo>
                <a:cubicBezTo>
                  <a:pt x="826008" y="681704"/>
                  <a:pt x="828675" y="685419"/>
                  <a:pt x="831437" y="687515"/>
                </a:cubicBezTo>
                <a:cubicBezTo>
                  <a:pt x="828675" y="688753"/>
                  <a:pt x="826008" y="690753"/>
                  <a:pt x="823151" y="691039"/>
                </a:cubicBezTo>
                <a:cubicBezTo>
                  <a:pt x="813149" y="691896"/>
                  <a:pt x="803148" y="692182"/>
                  <a:pt x="792480" y="692753"/>
                </a:cubicBezTo>
                <a:cubicBezTo>
                  <a:pt x="792861" y="690753"/>
                  <a:pt x="793528" y="687038"/>
                  <a:pt x="794195" y="683038"/>
                </a:cubicBezTo>
                <a:cubicBezTo>
                  <a:pt x="804577" y="682466"/>
                  <a:pt x="813911" y="681419"/>
                  <a:pt x="823246" y="681704"/>
                </a:cubicBezTo>
                <a:close/>
                <a:moveTo>
                  <a:pt x="3853434" y="679989"/>
                </a:moveTo>
                <a:cubicBezTo>
                  <a:pt x="3870770" y="680656"/>
                  <a:pt x="3888105" y="683609"/>
                  <a:pt x="3905441" y="685038"/>
                </a:cubicBezTo>
                <a:cubicBezTo>
                  <a:pt x="3914204" y="685704"/>
                  <a:pt x="3922967" y="685133"/>
                  <a:pt x="3932206" y="687514"/>
                </a:cubicBezTo>
                <a:cubicBezTo>
                  <a:pt x="3927062" y="688562"/>
                  <a:pt x="3921824" y="690372"/>
                  <a:pt x="3916680" y="690562"/>
                </a:cubicBezTo>
                <a:cubicBezTo>
                  <a:pt x="3870770" y="692467"/>
                  <a:pt x="3824859" y="694277"/>
                  <a:pt x="3778949" y="695610"/>
                </a:cubicBezTo>
                <a:cubicBezTo>
                  <a:pt x="3763518" y="696087"/>
                  <a:pt x="3747992" y="694277"/>
                  <a:pt x="3732562" y="695134"/>
                </a:cubicBezTo>
                <a:cubicBezTo>
                  <a:pt x="3717036" y="695991"/>
                  <a:pt x="3701701" y="698849"/>
                  <a:pt x="3686270" y="700849"/>
                </a:cubicBezTo>
                <a:cubicBezTo>
                  <a:pt x="3685604" y="700849"/>
                  <a:pt x="3684937" y="701516"/>
                  <a:pt x="3684175" y="701516"/>
                </a:cubicBezTo>
                <a:lnTo>
                  <a:pt x="3615976" y="701516"/>
                </a:lnTo>
                <a:cubicBezTo>
                  <a:pt x="3615690" y="699325"/>
                  <a:pt x="3615309" y="696182"/>
                  <a:pt x="3614928" y="693039"/>
                </a:cubicBezTo>
                <a:cubicBezTo>
                  <a:pt x="3603784" y="694277"/>
                  <a:pt x="3593021" y="695515"/>
                  <a:pt x="3581591" y="696753"/>
                </a:cubicBezTo>
                <a:cubicBezTo>
                  <a:pt x="3578257" y="707517"/>
                  <a:pt x="3575590" y="708469"/>
                  <a:pt x="3552539" y="705135"/>
                </a:cubicBezTo>
                <a:cubicBezTo>
                  <a:pt x="3551777" y="701040"/>
                  <a:pt x="3551015" y="696944"/>
                  <a:pt x="3550158" y="692181"/>
                </a:cubicBezTo>
                <a:cubicBezTo>
                  <a:pt x="3555111" y="690657"/>
                  <a:pt x="3559397" y="688562"/>
                  <a:pt x="3561112" y="696753"/>
                </a:cubicBezTo>
                <a:cubicBezTo>
                  <a:pt x="3561588" y="699039"/>
                  <a:pt x="3566255" y="700563"/>
                  <a:pt x="3570827" y="703516"/>
                </a:cubicBezTo>
                <a:cubicBezTo>
                  <a:pt x="3570827" y="692753"/>
                  <a:pt x="3573209" y="687419"/>
                  <a:pt x="3582638" y="690657"/>
                </a:cubicBezTo>
                <a:cubicBezTo>
                  <a:pt x="3583877" y="691134"/>
                  <a:pt x="3586258" y="689419"/>
                  <a:pt x="3587687" y="688181"/>
                </a:cubicBezTo>
                <a:cubicBezTo>
                  <a:pt x="3593973" y="682656"/>
                  <a:pt x="3605784" y="682085"/>
                  <a:pt x="3612833" y="687038"/>
                </a:cubicBezTo>
                <a:cubicBezTo>
                  <a:pt x="3614166" y="687990"/>
                  <a:pt x="3615785" y="688943"/>
                  <a:pt x="3617309" y="688943"/>
                </a:cubicBezTo>
                <a:cubicBezTo>
                  <a:pt x="3631502" y="688943"/>
                  <a:pt x="3645789" y="688371"/>
                  <a:pt x="3659981" y="688657"/>
                </a:cubicBezTo>
                <a:cubicBezTo>
                  <a:pt x="3665887" y="688752"/>
                  <a:pt x="3671792" y="690467"/>
                  <a:pt x="3678936" y="691610"/>
                </a:cubicBezTo>
                <a:cubicBezTo>
                  <a:pt x="3678841" y="692277"/>
                  <a:pt x="3679317" y="689800"/>
                  <a:pt x="3679888" y="687038"/>
                </a:cubicBezTo>
                <a:cubicBezTo>
                  <a:pt x="3687699" y="686085"/>
                  <a:pt x="3695795" y="685038"/>
                  <a:pt x="3704368" y="683990"/>
                </a:cubicBezTo>
                <a:cubicBezTo>
                  <a:pt x="3705035" y="687228"/>
                  <a:pt x="3705606" y="689800"/>
                  <a:pt x="3706273" y="692562"/>
                </a:cubicBezTo>
                <a:lnTo>
                  <a:pt x="3745802" y="692562"/>
                </a:lnTo>
                <a:cubicBezTo>
                  <a:pt x="3748087" y="682371"/>
                  <a:pt x="3757708" y="678751"/>
                  <a:pt x="3769043" y="682847"/>
                </a:cubicBezTo>
                <a:cubicBezTo>
                  <a:pt x="3774853" y="684942"/>
                  <a:pt x="3781044" y="687609"/>
                  <a:pt x="3786187" y="680751"/>
                </a:cubicBezTo>
                <a:cubicBezTo>
                  <a:pt x="3787045" y="679608"/>
                  <a:pt x="3790093" y="679894"/>
                  <a:pt x="3792093" y="680085"/>
                </a:cubicBezTo>
                <a:cubicBezTo>
                  <a:pt x="3798856" y="680656"/>
                  <a:pt x="3805619" y="682085"/>
                  <a:pt x="3812381" y="681990"/>
                </a:cubicBezTo>
                <a:cubicBezTo>
                  <a:pt x="3826097" y="681704"/>
                  <a:pt x="3839813" y="679418"/>
                  <a:pt x="3853434" y="679989"/>
                </a:cubicBezTo>
                <a:close/>
                <a:moveTo>
                  <a:pt x="3125724" y="669322"/>
                </a:moveTo>
                <a:cubicBezTo>
                  <a:pt x="3125819" y="669322"/>
                  <a:pt x="3125819" y="669989"/>
                  <a:pt x="3125819" y="670274"/>
                </a:cubicBezTo>
                <a:lnTo>
                  <a:pt x="3121375" y="669430"/>
                </a:lnTo>
                <a:close/>
                <a:moveTo>
                  <a:pt x="2142649" y="669322"/>
                </a:moveTo>
                <a:lnTo>
                  <a:pt x="2153317" y="669322"/>
                </a:lnTo>
                <a:lnTo>
                  <a:pt x="2153317" y="680847"/>
                </a:lnTo>
                <a:lnTo>
                  <a:pt x="2142649" y="680847"/>
                </a:lnTo>
                <a:close/>
                <a:moveTo>
                  <a:pt x="2200180" y="669036"/>
                </a:moveTo>
                <a:lnTo>
                  <a:pt x="2215611" y="669036"/>
                </a:lnTo>
                <a:cubicBezTo>
                  <a:pt x="2214277" y="673513"/>
                  <a:pt x="2213705" y="677609"/>
                  <a:pt x="2211801" y="680847"/>
                </a:cubicBezTo>
                <a:cubicBezTo>
                  <a:pt x="2211134" y="681990"/>
                  <a:pt x="2205705" y="682276"/>
                  <a:pt x="2205038" y="681323"/>
                </a:cubicBezTo>
                <a:cubicBezTo>
                  <a:pt x="2202942" y="678085"/>
                  <a:pt x="2201990" y="673989"/>
                  <a:pt x="2200180" y="669036"/>
                </a:cubicBezTo>
                <a:close/>
                <a:moveTo>
                  <a:pt x="2233994" y="666845"/>
                </a:moveTo>
                <a:cubicBezTo>
                  <a:pt x="2233994" y="671417"/>
                  <a:pt x="2235042" y="675703"/>
                  <a:pt x="2233613" y="678847"/>
                </a:cubicBezTo>
                <a:cubicBezTo>
                  <a:pt x="2232660" y="680942"/>
                  <a:pt x="2227993" y="681228"/>
                  <a:pt x="2224088" y="682561"/>
                </a:cubicBezTo>
                <a:lnTo>
                  <a:pt x="2224088" y="667512"/>
                </a:lnTo>
                <a:cubicBezTo>
                  <a:pt x="2227326" y="667321"/>
                  <a:pt x="2230279" y="667131"/>
                  <a:pt x="2233994" y="666845"/>
                </a:cubicBezTo>
                <a:close/>
                <a:moveTo>
                  <a:pt x="2295430" y="666464"/>
                </a:moveTo>
                <a:lnTo>
                  <a:pt x="2295430" y="679132"/>
                </a:lnTo>
                <a:lnTo>
                  <a:pt x="2286000" y="679132"/>
                </a:lnTo>
                <a:lnTo>
                  <a:pt x="2286000" y="667036"/>
                </a:lnTo>
                <a:cubicBezTo>
                  <a:pt x="2289048" y="666845"/>
                  <a:pt x="2292096" y="666655"/>
                  <a:pt x="2295430" y="666464"/>
                </a:cubicBezTo>
                <a:close/>
                <a:moveTo>
                  <a:pt x="2275808" y="666178"/>
                </a:moveTo>
                <a:lnTo>
                  <a:pt x="2275808" y="666273"/>
                </a:lnTo>
                <a:lnTo>
                  <a:pt x="2275808" y="679322"/>
                </a:lnTo>
                <a:cubicBezTo>
                  <a:pt x="2272570" y="679513"/>
                  <a:pt x="2269522" y="679703"/>
                  <a:pt x="2265807" y="679894"/>
                </a:cubicBezTo>
                <a:lnTo>
                  <a:pt x="2265807" y="667035"/>
                </a:lnTo>
                <a:cubicBezTo>
                  <a:pt x="2268760" y="666845"/>
                  <a:pt x="2271808" y="666559"/>
                  <a:pt x="2275808" y="666178"/>
                </a:cubicBezTo>
                <a:close/>
                <a:moveTo>
                  <a:pt x="2531078" y="665416"/>
                </a:moveTo>
                <a:cubicBezTo>
                  <a:pt x="2531078" y="665416"/>
                  <a:pt x="2531554" y="665416"/>
                  <a:pt x="2531745" y="665416"/>
                </a:cubicBezTo>
                <a:lnTo>
                  <a:pt x="2531745" y="669893"/>
                </a:lnTo>
                <a:lnTo>
                  <a:pt x="2531078" y="669893"/>
                </a:lnTo>
                <a:close/>
                <a:moveTo>
                  <a:pt x="2356771" y="665416"/>
                </a:moveTo>
                <a:lnTo>
                  <a:pt x="2356771" y="677513"/>
                </a:lnTo>
                <a:lnTo>
                  <a:pt x="2346769" y="677513"/>
                </a:lnTo>
                <a:cubicBezTo>
                  <a:pt x="2346769" y="670369"/>
                  <a:pt x="2343436" y="661797"/>
                  <a:pt x="2356771" y="665416"/>
                </a:cubicBezTo>
                <a:close/>
                <a:moveTo>
                  <a:pt x="2336863" y="665035"/>
                </a:moveTo>
                <a:lnTo>
                  <a:pt x="2336863" y="678465"/>
                </a:lnTo>
                <a:lnTo>
                  <a:pt x="2326767" y="678465"/>
                </a:lnTo>
                <a:lnTo>
                  <a:pt x="2326767" y="665702"/>
                </a:lnTo>
                <a:cubicBezTo>
                  <a:pt x="2329910" y="665511"/>
                  <a:pt x="2332958" y="665321"/>
                  <a:pt x="2336863" y="665035"/>
                </a:cubicBezTo>
                <a:close/>
                <a:moveTo>
                  <a:pt x="2388108" y="664940"/>
                </a:moveTo>
                <a:lnTo>
                  <a:pt x="2398395" y="664940"/>
                </a:lnTo>
                <a:lnTo>
                  <a:pt x="2398395" y="676941"/>
                </a:lnTo>
                <a:lnTo>
                  <a:pt x="2388108" y="676941"/>
                </a:lnTo>
                <a:close/>
                <a:moveTo>
                  <a:pt x="2367153" y="664940"/>
                </a:moveTo>
                <a:lnTo>
                  <a:pt x="2378107" y="664940"/>
                </a:lnTo>
                <a:lnTo>
                  <a:pt x="2378107" y="677227"/>
                </a:lnTo>
                <a:lnTo>
                  <a:pt x="2367153" y="677227"/>
                </a:lnTo>
                <a:close/>
                <a:moveTo>
                  <a:pt x="2445395" y="664654"/>
                </a:moveTo>
                <a:lnTo>
                  <a:pt x="2460783" y="664654"/>
                </a:lnTo>
                <a:cubicBezTo>
                  <a:pt x="2459736" y="668845"/>
                  <a:pt x="2459355" y="672941"/>
                  <a:pt x="2457640" y="676275"/>
                </a:cubicBezTo>
                <a:cubicBezTo>
                  <a:pt x="2456974" y="677513"/>
                  <a:pt x="2451544" y="678084"/>
                  <a:pt x="2450877" y="677037"/>
                </a:cubicBezTo>
                <a:close/>
                <a:moveTo>
                  <a:pt x="2445353" y="664559"/>
                </a:moveTo>
                <a:lnTo>
                  <a:pt x="2445395" y="664654"/>
                </a:lnTo>
                <a:lnTo>
                  <a:pt x="2445353" y="664654"/>
                </a:lnTo>
                <a:close/>
                <a:moveTo>
                  <a:pt x="2417921" y="664178"/>
                </a:moveTo>
                <a:lnTo>
                  <a:pt x="2417921" y="676561"/>
                </a:lnTo>
                <a:lnTo>
                  <a:pt x="2408015" y="676561"/>
                </a:lnTo>
                <a:lnTo>
                  <a:pt x="2408015" y="665130"/>
                </a:lnTo>
                <a:cubicBezTo>
                  <a:pt x="2411158" y="664845"/>
                  <a:pt x="2414206" y="664559"/>
                  <a:pt x="2417921" y="664178"/>
                </a:cubicBezTo>
                <a:close/>
                <a:moveTo>
                  <a:pt x="2469642" y="662845"/>
                </a:moveTo>
                <a:lnTo>
                  <a:pt x="2479548" y="662845"/>
                </a:lnTo>
                <a:lnTo>
                  <a:pt x="2479548" y="675228"/>
                </a:lnTo>
                <a:lnTo>
                  <a:pt x="2469642" y="675228"/>
                </a:lnTo>
                <a:close/>
                <a:moveTo>
                  <a:pt x="194596" y="662844"/>
                </a:moveTo>
                <a:cubicBezTo>
                  <a:pt x="197548" y="664940"/>
                  <a:pt x="201739" y="667512"/>
                  <a:pt x="202311" y="670464"/>
                </a:cubicBezTo>
                <a:cubicBezTo>
                  <a:pt x="204025" y="679513"/>
                  <a:pt x="204501" y="688752"/>
                  <a:pt x="204883" y="697992"/>
                </a:cubicBezTo>
                <a:cubicBezTo>
                  <a:pt x="205263" y="704850"/>
                  <a:pt x="202787" y="712089"/>
                  <a:pt x="215265" y="709707"/>
                </a:cubicBezTo>
                <a:cubicBezTo>
                  <a:pt x="224123" y="707993"/>
                  <a:pt x="233743" y="710469"/>
                  <a:pt x="243268" y="711041"/>
                </a:cubicBezTo>
                <a:cubicBezTo>
                  <a:pt x="243935" y="714184"/>
                  <a:pt x="244697" y="717423"/>
                  <a:pt x="245173" y="719328"/>
                </a:cubicBezTo>
                <a:lnTo>
                  <a:pt x="265271" y="719328"/>
                </a:lnTo>
                <a:cubicBezTo>
                  <a:pt x="265557" y="716280"/>
                  <a:pt x="266033" y="711517"/>
                  <a:pt x="266223" y="709326"/>
                </a:cubicBezTo>
                <a:cubicBezTo>
                  <a:pt x="306514" y="710565"/>
                  <a:pt x="346615" y="711803"/>
                  <a:pt x="387191" y="713041"/>
                </a:cubicBezTo>
                <a:cubicBezTo>
                  <a:pt x="387572" y="706659"/>
                  <a:pt x="387858" y="701706"/>
                  <a:pt x="388144" y="698182"/>
                </a:cubicBezTo>
                <a:cubicBezTo>
                  <a:pt x="394144" y="695515"/>
                  <a:pt x="399383" y="693134"/>
                  <a:pt x="404527" y="690848"/>
                </a:cubicBezTo>
                <a:cubicBezTo>
                  <a:pt x="402812" y="689991"/>
                  <a:pt x="401098" y="689038"/>
                  <a:pt x="401574" y="689324"/>
                </a:cubicBezTo>
                <a:cubicBezTo>
                  <a:pt x="406051" y="689133"/>
                  <a:pt x="413290" y="688752"/>
                  <a:pt x="420433" y="688467"/>
                </a:cubicBezTo>
                <a:cubicBezTo>
                  <a:pt x="421005" y="689324"/>
                  <a:pt x="421481" y="690181"/>
                  <a:pt x="422053" y="691038"/>
                </a:cubicBezTo>
                <a:cubicBezTo>
                  <a:pt x="420052" y="692658"/>
                  <a:pt x="418243" y="695229"/>
                  <a:pt x="416052" y="695515"/>
                </a:cubicBezTo>
                <a:cubicBezTo>
                  <a:pt x="410337" y="696277"/>
                  <a:pt x="404431" y="695801"/>
                  <a:pt x="398716" y="696468"/>
                </a:cubicBezTo>
                <a:cubicBezTo>
                  <a:pt x="395764" y="696849"/>
                  <a:pt x="390810" y="698277"/>
                  <a:pt x="390620" y="699706"/>
                </a:cubicBezTo>
                <a:cubicBezTo>
                  <a:pt x="390144" y="703707"/>
                  <a:pt x="391192" y="708088"/>
                  <a:pt x="392620" y="711898"/>
                </a:cubicBezTo>
                <a:cubicBezTo>
                  <a:pt x="394144" y="715899"/>
                  <a:pt x="396811" y="719518"/>
                  <a:pt x="400240" y="725519"/>
                </a:cubicBezTo>
                <a:cubicBezTo>
                  <a:pt x="367855" y="723995"/>
                  <a:pt x="338995" y="722185"/>
                  <a:pt x="310134" y="721518"/>
                </a:cubicBezTo>
                <a:cubicBezTo>
                  <a:pt x="279368" y="720852"/>
                  <a:pt x="248507" y="721328"/>
                  <a:pt x="217360" y="721328"/>
                </a:cubicBezTo>
                <a:lnTo>
                  <a:pt x="217170" y="721518"/>
                </a:lnTo>
                <a:cubicBezTo>
                  <a:pt x="216027" y="719804"/>
                  <a:pt x="214217" y="717137"/>
                  <a:pt x="212502" y="714470"/>
                </a:cubicBezTo>
                <a:cubicBezTo>
                  <a:pt x="209835" y="716280"/>
                  <a:pt x="207359" y="719042"/>
                  <a:pt x="204311" y="719804"/>
                </a:cubicBezTo>
                <a:cubicBezTo>
                  <a:pt x="197644" y="721328"/>
                  <a:pt x="190785" y="721899"/>
                  <a:pt x="183356" y="722852"/>
                </a:cubicBezTo>
                <a:lnTo>
                  <a:pt x="183356" y="707707"/>
                </a:lnTo>
                <a:cubicBezTo>
                  <a:pt x="190119" y="708088"/>
                  <a:pt x="196786" y="708374"/>
                  <a:pt x="203930" y="708755"/>
                </a:cubicBezTo>
                <a:cubicBezTo>
                  <a:pt x="212788" y="695610"/>
                  <a:pt x="197644" y="688562"/>
                  <a:pt x="196120" y="677989"/>
                </a:cubicBezTo>
                <a:cubicBezTo>
                  <a:pt x="194881" y="679132"/>
                  <a:pt x="193643" y="680275"/>
                  <a:pt x="191547" y="682180"/>
                </a:cubicBezTo>
                <a:cubicBezTo>
                  <a:pt x="190881" y="676179"/>
                  <a:pt x="190023" y="670941"/>
                  <a:pt x="190023" y="665702"/>
                </a:cubicBezTo>
                <a:cubicBezTo>
                  <a:pt x="190023" y="664654"/>
                  <a:pt x="193929" y="662368"/>
                  <a:pt x="194596" y="662844"/>
                </a:cubicBezTo>
                <a:close/>
                <a:moveTo>
                  <a:pt x="2510885" y="662368"/>
                </a:moveTo>
                <a:lnTo>
                  <a:pt x="2521172" y="662368"/>
                </a:lnTo>
                <a:lnTo>
                  <a:pt x="2521172" y="674560"/>
                </a:lnTo>
                <a:lnTo>
                  <a:pt x="2510885" y="674560"/>
                </a:lnTo>
                <a:close/>
                <a:moveTo>
                  <a:pt x="1419606" y="662178"/>
                </a:moveTo>
                <a:lnTo>
                  <a:pt x="1419701" y="662178"/>
                </a:lnTo>
                <a:lnTo>
                  <a:pt x="1460564" y="662178"/>
                </a:lnTo>
                <a:lnTo>
                  <a:pt x="1460564" y="688372"/>
                </a:lnTo>
                <a:lnTo>
                  <a:pt x="1422368" y="688372"/>
                </a:lnTo>
                <a:cubicBezTo>
                  <a:pt x="1421511" y="680276"/>
                  <a:pt x="1420654" y="671893"/>
                  <a:pt x="1419606" y="662178"/>
                </a:cubicBezTo>
                <a:close/>
                <a:moveTo>
                  <a:pt x="2499074" y="661797"/>
                </a:moveTo>
                <a:lnTo>
                  <a:pt x="2499074" y="675608"/>
                </a:lnTo>
                <a:cubicBezTo>
                  <a:pt x="2495740" y="675418"/>
                  <a:pt x="2492406" y="675227"/>
                  <a:pt x="2489168" y="675037"/>
                </a:cubicBezTo>
                <a:lnTo>
                  <a:pt x="2489168" y="663130"/>
                </a:lnTo>
                <a:cubicBezTo>
                  <a:pt x="2492216" y="662749"/>
                  <a:pt x="2495264" y="662368"/>
                  <a:pt x="2499074" y="661797"/>
                </a:cubicBezTo>
                <a:close/>
                <a:moveTo>
                  <a:pt x="1462659" y="661797"/>
                </a:moveTo>
                <a:cubicBezTo>
                  <a:pt x="1474375" y="661797"/>
                  <a:pt x="1485519" y="661416"/>
                  <a:pt x="1496663" y="662083"/>
                </a:cubicBezTo>
                <a:cubicBezTo>
                  <a:pt x="1498949" y="662178"/>
                  <a:pt x="1502283" y="666084"/>
                  <a:pt x="1502759" y="668655"/>
                </a:cubicBezTo>
                <a:cubicBezTo>
                  <a:pt x="1503712" y="673513"/>
                  <a:pt x="1503331" y="678847"/>
                  <a:pt x="1502759" y="683800"/>
                </a:cubicBezTo>
                <a:cubicBezTo>
                  <a:pt x="1502569" y="685705"/>
                  <a:pt x="1500473" y="687420"/>
                  <a:pt x="1499235" y="689325"/>
                </a:cubicBezTo>
                <a:cubicBezTo>
                  <a:pt x="1497521" y="687515"/>
                  <a:pt x="1495234" y="686086"/>
                  <a:pt x="1494282" y="683895"/>
                </a:cubicBezTo>
                <a:cubicBezTo>
                  <a:pt x="1492377" y="679514"/>
                  <a:pt x="1491329" y="674847"/>
                  <a:pt x="1489901" y="670275"/>
                </a:cubicBezTo>
                <a:lnTo>
                  <a:pt x="1486757" y="670275"/>
                </a:lnTo>
                <a:cubicBezTo>
                  <a:pt x="1485043" y="675894"/>
                  <a:pt x="1483328" y="681514"/>
                  <a:pt x="1481328" y="688277"/>
                </a:cubicBezTo>
                <a:lnTo>
                  <a:pt x="1462659" y="688277"/>
                </a:lnTo>
                <a:close/>
                <a:moveTo>
                  <a:pt x="2570321" y="661035"/>
                </a:moveTo>
                <a:lnTo>
                  <a:pt x="2582608" y="661035"/>
                </a:lnTo>
                <a:cubicBezTo>
                  <a:pt x="2582894" y="664464"/>
                  <a:pt x="2583084" y="667893"/>
                  <a:pt x="2583370" y="672275"/>
                </a:cubicBezTo>
                <a:lnTo>
                  <a:pt x="2570321" y="672275"/>
                </a:lnTo>
                <a:close/>
                <a:moveTo>
                  <a:pt x="2632138" y="660940"/>
                </a:moveTo>
                <a:cubicBezTo>
                  <a:pt x="2643378" y="656939"/>
                  <a:pt x="2642711" y="664083"/>
                  <a:pt x="2641758" y="672560"/>
                </a:cubicBezTo>
                <a:lnTo>
                  <a:pt x="2632138" y="672560"/>
                </a:lnTo>
                <a:close/>
                <a:moveTo>
                  <a:pt x="2592610" y="660273"/>
                </a:moveTo>
                <a:lnTo>
                  <a:pt x="2602230" y="660273"/>
                </a:lnTo>
                <a:lnTo>
                  <a:pt x="2602230" y="672751"/>
                </a:lnTo>
                <a:lnTo>
                  <a:pt x="2592610" y="672751"/>
                </a:lnTo>
                <a:close/>
                <a:moveTo>
                  <a:pt x="2670143" y="660082"/>
                </a:moveTo>
                <a:lnTo>
                  <a:pt x="2683954" y="660082"/>
                </a:lnTo>
                <a:cubicBezTo>
                  <a:pt x="2683097" y="664273"/>
                  <a:pt x="2683002" y="668464"/>
                  <a:pt x="2681287" y="671703"/>
                </a:cubicBezTo>
                <a:cubicBezTo>
                  <a:pt x="2680621" y="672941"/>
                  <a:pt x="2674429" y="673131"/>
                  <a:pt x="2673763" y="672084"/>
                </a:cubicBezTo>
                <a:cubicBezTo>
                  <a:pt x="2671762" y="668655"/>
                  <a:pt x="2671286" y="664368"/>
                  <a:pt x="2670143" y="660082"/>
                </a:cubicBezTo>
                <a:close/>
                <a:moveTo>
                  <a:pt x="2621947" y="659892"/>
                </a:moveTo>
                <a:lnTo>
                  <a:pt x="2621947" y="672560"/>
                </a:lnTo>
                <a:cubicBezTo>
                  <a:pt x="2619089" y="672751"/>
                  <a:pt x="2616042" y="672846"/>
                  <a:pt x="2612041" y="673036"/>
                </a:cubicBezTo>
                <a:lnTo>
                  <a:pt x="2612041" y="660559"/>
                </a:lnTo>
                <a:cubicBezTo>
                  <a:pt x="2615375" y="660368"/>
                  <a:pt x="2618328" y="660178"/>
                  <a:pt x="2621947" y="659892"/>
                </a:cubicBezTo>
                <a:close/>
                <a:moveTo>
                  <a:pt x="1091565" y="659797"/>
                </a:moveTo>
                <a:lnTo>
                  <a:pt x="1131856" y="659797"/>
                </a:lnTo>
                <a:lnTo>
                  <a:pt x="1131856" y="685514"/>
                </a:lnTo>
                <a:cubicBezTo>
                  <a:pt x="1123664" y="686372"/>
                  <a:pt x="1118330" y="686848"/>
                  <a:pt x="1113758" y="678752"/>
                </a:cubicBezTo>
                <a:cubicBezTo>
                  <a:pt x="1111472" y="674751"/>
                  <a:pt x="1101471" y="675228"/>
                  <a:pt x="1092803" y="673227"/>
                </a:cubicBezTo>
                <a:cubicBezTo>
                  <a:pt x="1092613" y="670751"/>
                  <a:pt x="1092136" y="665703"/>
                  <a:pt x="1091565" y="659797"/>
                </a:cubicBezTo>
                <a:close/>
                <a:moveTo>
                  <a:pt x="2747772" y="658273"/>
                </a:moveTo>
                <a:lnTo>
                  <a:pt x="2757868" y="658273"/>
                </a:lnTo>
                <a:lnTo>
                  <a:pt x="2757868" y="670084"/>
                </a:lnTo>
                <a:cubicBezTo>
                  <a:pt x="2754630" y="670275"/>
                  <a:pt x="2751582" y="670370"/>
                  <a:pt x="2747772" y="670560"/>
                </a:cubicBezTo>
                <a:close/>
                <a:moveTo>
                  <a:pt x="2713673" y="657987"/>
                </a:moveTo>
                <a:lnTo>
                  <a:pt x="2724246" y="657987"/>
                </a:lnTo>
                <a:lnTo>
                  <a:pt x="2724246" y="670465"/>
                </a:lnTo>
                <a:cubicBezTo>
                  <a:pt x="2721102" y="670751"/>
                  <a:pt x="2717769" y="670941"/>
                  <a:pt x="2713673" y="671322"/>
                </a:cubicBezTo>
                <a:close/>
                <a:moveTo>
                  <a:pt x="2703100" y="657987"/>
                </a:moveTo>
                <a:lnTo>
                  <a:pt x="2703100" y="671036"/>
                </a:lnTo>
                <a:cubicBezTo>
                  <a:pt x="2700052" y="671227"/>
                  <a:pt x="2697004" y="671322"/>
                  <a:pt x="2692908" y="671512"/>
                </a:cubicBezTo>
                <a:lnTo>
                  <a:pt x="2692908" y="658463"/>
                </a:lnTo>
                <a:cubicBezTo>
                  <a:pt x="2696146" y="658273"/>
                  <a:pt x="2699385" y="658178"/>
                  <a:pt x="2703100" y="657987"/>
                </a:cubicBezTo>
                <a:close/>
                <a:moveTo>
                  <a:pt x="2868549" y="656272"/>
                </a:moveTo>
                <a:lnTo>
                  <a:pt x="2878645" y="656272"/>
                </a:lnTo>
                <a:cubicBezTo>
                  <a:pt x="2879408" y="663416"/>
                  <a:pt x="2880170" y="670369"/>
                  <a:pt x="2868549" y="668274"/>
                </a:cubicBezTo>
                <a:close/>
                <a:moveTo>
                  <a:pt x="2847975" y="656177"/>
                </a:moveTo>
                <a:lnTo>
                  <a:pt x="2859119" y="656177"/>
                </a:lnTo>
                <a:lnTo>
                  <a:pt x="2859119" y="667893"/>
                </a:lnTo>
                <a:lnTo>
                  <a:pt x="2859024" y="667893"/>
                </a:lnTo>
                <a:lnTo>
                  <a:pt x="2848546" y="667893"/>
                </a:lnTo>
                <a:cubicBezTo>
                  <a:pt x="2848356" y="664178"/>
                  <a:pt x="2848166" y="660463"/>
                  <a:pt x="2847975" y="656177"/>
                </a:cubicBezTo>
                <a:close/>
                <a:moveTo>
                  <a:pt x="2787777" y="656082"/>
                </a:moveTo>
                <a:lnTo>
                  <a:pt x="2799493" y="656082"/>
                </a:lnTo>
                <a:cubicBezTo>
                  <a:pt x="2799683" y="659987"/>
                  <a:pt x="2799874" y="663702"/>
                  <a:pt x="2800064" y="668084"/>
                </a:cubicBezTo>
                <a:lnTo>
                  <a:pt x="2787777" y="668084"/>
                </a:lnTo>
                <a:close/>
                <a:moveTo>
                  <a:pt x="2826925" y="655891"/>
                </a:moveTo>
                <a:lnTo>
                  <a:pt x="2839117" y="655891"/>
                </a:lnTo>
                <a:lnTo>
                  <a:pt x="2839117" y="655986"/>
                </a:lnTo>
                <a:lnTo>
                  <a:pt x="2839117" y="668178"/>
                </a:lnTo>
                <a:cubicBezTo>
                  <a:pt x="2835117" y="668369"/>
                  <a:pt x="2831402" y="668559"/>
                  <a:pt x="2826925" y="668750"/>
                </a:cubicBezTo>
                <a:close/>
                <a:moveTo>
                  <a:pt x="2819400" y="655510"/>
                </a:moveTo>
                <a:lnTo>
                  <a:pt x="2819400" y="668559"/>
                </a:lnTo>
                <a:cubicBezTo>
                  <a:pt x="2816067" y="668750"/>
                  <a:pt x="2812733" y="668845"/>
                  <a:pt x="2808923" y="669036"/>
                </a:cubicBezTo>
                <a:lnTo>
                  <a:pt x="2808923" y="656082"/>
                </a:lnTo>
                <a:cubicBezTo>
                  <a:pt x="2812161" y="655891"/>
                  <a:pt x="2815209" y="655796"/>
                  <a:pt x="2819400" y="655510"/>
                </a:cubicBezTo>
                <a:close/>
                <a:moveTo>
                  <a:pt x="2948022" y="653796"/>
                </a:moveTo>
                <a:lnTo>
                  <a:pt x="2963037" y="653796"/>
                </a:lnTo>
                <a:cubicBezTo>
                  <a:pt x="2961608" y="658368"/>
                  <a:pt x="2960941" y="662464"/>
                  <a:pt x="2959036" y="665703"/>
                </a:cubicBezTo>
                <a:cubicBezTo>
                  <a:pt x="2958369" y="666750"/>
                  <a:pt x="2953035" y="666845"/>
                  <a:pt x="2952369" y="665703"/>
                </a:cubicBezTo>
                <a:close/>
                <a:moveTo>
                  <a:pt x="2947987" y="653701"/>
                </a:moveTo>
                <a:lnTo>
                  <a:pt x="2948022" y="653796"/>
                </a:lnTo>
                <a:lnTo>
                  <a:pt x="2947892" y="653796"/>
                </a:lnTo>
                <a:close/>
                <a:moveTo>
                  <a:pt x="2885885" y="653701"/>
                </a:moveTo>
                <a:lnTo>
                  <a:pt x="2898172" y="653701"/>
                </a:lnTo>
                <a:cubicBezTo>
                  <a:pt x="2898553" y="657987"/>
                  <a:pt x="2899506" y="662178"/>
                  <a:pt x="2898744" y="665988"/>
                </a:cubicBezTo>
                <a:cubicBezTo>
                  <a:pt x="2898553" y="667226"/>
                  <a:pt x="2891886" y="668751"/>
                  <a:pt x="2891695" y="668465"/>
                </a:cubicBezTo>
                <a:cubicBezTo>
                  <a:pt x="2889505" y="664274"/>
                  <a:pt x="2888076" y="659606"/>
                  <a:pt x="2885885" y="653701"/>
                </a:cubicBezTo>
                <a:close/>
                <a:moveTo>
                  <a:pt x="2929223" y="653605"/>
                </a:moveTo>
                <a:lnTo>
                  <a:pt x="2941510" y="653605"/>
                </a:lnTo>
                <a:lnTo>
                  <a:pt x="2941510" y="665892"/>
                </a:lnTo>
                <a:cubicBezTo>
                  <a:pt x="2937891" y="666178"/>
                  <a:pt x="2934367" y="666369"/>
                  <a:pt x="2929794" y="666654"/>
                </a:cubicBezTo>
                <a:cubicBezTo>
                  <a:pt x="2929604" y="662463"/>
                  <a:pt x="2929414" y="658558"/>
                  <a:pt x="2929223" y="653605"/>
                </a:cubicBezTo>
                <a:close/>
                <a:moveTo>
                  <a:pt x="2910078" y="653510"/>
                </a:moveTo>
                <a:lnTo>
                  <a:pt x="2920270" y="653510"/>
                </a:lnTo>
                <a:lnTo>
                  <a:pt x="2920270" y="666178"/>
                </a:lnTo>
                <a:cubicBezTo>
                  <a:pt x="2917031" y="666369"/>
                  <a:pt x="2913888" y="666559"/>
                  <a:pt x="2910078" y="666750"/>
                </a:cubicBezTo>
                <a:close/>
                <a:moveTo>
                  <a:pt x="2971895" y="651986"/>
                </a:moveTo>
                <a:lnTo>
                  <a:pt x="2981515" y="651986"/>
                </a:lnTo>
                <a:cubicBezTo>
                  <a:pt x="2981706" y="655796"/>
                  <a:pt x="2981896" y="659701"/>
                  <a:pt x="2982087" y="664273"/>
                </a:cubicBezTo>
                <a:cubicBezTo>
                  <a:pt x="2978753" y="664559"/>
                  <a:pt x="2975705" y="664845"/>
                  <a:pt x="2971895" y="665226"/>
                </a:cubicBezTo>
                <a:close/>
                <a:moveTo>
                  <a:pt x="3002756" y="651129"/>
                </a:moveTo>
                <a:lnTo>
                  <a:pt x="3002756" y="664083"/>
                </a:lnTo>
                <a:cubicBezTo>
                  <a:pt x="2999136" y="664274"/>
                  <a:pt x="2995803" y="664464"/>
                  <a:pt x="2991802" y="664655"/>
                </a:cubicBezTo>
                <a:lnTo>
                  <a:pt x="2991802" y="651605"/>
                </a:lnTo>
                <a:cubicBezTo>
                  <a:pt x="2995326" y="651415"/>
                  <a:pt x="2998470" y="651320"/>
                  <a:pt x="3002756" y="651129"/>
                </a:cubicBezTo>
                <a:close/>
                <a:moveTo>
                  <a:pt x="999077" y="650081"/>
                </a:moveTo>
                <a:cubicBezTo>
                  <a:pt x="1005935" y="658082"/>
                  <a:pt x="1014888" y="655129"/>
                  <a:pt x="1023461" y="654939"/>
                </a:cubicBezTo>
                <a:cubicBezTo>
                  <a:pt x="1042130" y="654557"/>
                  <a:pt x="1060894" y="654843"/>
                  <a:pt x="1079659" y="656939"/>
                </a:cubicBezTo>
                <a:lnTo>
                  <a:pt x="1015651" y="656939"/>
                </a:lnTo>
                <a:lnTo>
                  <a:pt x="1015651" y="659606"/>
                </a:lnTo>
                <a:lnTo>
                  <a:pt x="1015746" y="659606"/>
                </a:lnTo>
                <a:lnTo>
                  <a:pt x="1049750" y="659606"/>
                </a:lnTo>
                <a:lnTo>
                  <a:pt x="1049654" y="659987"/>
                </a:lnTo>
                <a:lnTo>
                  <a:pt x="1090708" y="659987"/>
                </a:lnTo>
                <a:cubicBezTo>
                  <a:pt x="1090708" y="663892"/>
                  <a:pt x="1091279" y="667607"/>
                  <a:pt x="1090518" y="670941"/>
                </a:cubicBezTo>
                <a:cubicBezTo>
                  <a:pt x="1089851" y="674179"/>
                  <a:pt x="1087851" y="677227"/>
                  <a:pt x="1086422" y="680370"/>
                </a:cubicBezTo>
                <a:cubicBezTo>
                  <a:pt x="1083755" y="677989"/>
                  <a:pt x="1081183" y="675513"/>
                  <a:pt x="1076611" y="671322"/>
                </a:cubicBezTo>
                <a:cubicBezTo>
                  <a:pt x="1067943" y="669893"/>
                  <a:pt x="1071944" y="679228"/>
                  <a:pt x="1070420" y="685324"/>
                </a:cubicBezTo>
                <a:lnTo>
                  <a:pt x="1053275" y="685324"/>
                </a:lnTo>
                <a:lnTo>
                  <a:pt x="1049365" y="661136"/>
                </a:lnTo>
                <a:lnTo>
                  <a:pt x="1043273" y="685323"/>
                </a:lnTo>
                <a:lnTo>
                  <a:pt x="1027938" y="685323"/>
                </a:lnTo>
                <a:cubicBezTo>
                  <a:pt x="1026033" y="680942"/>
                  <a:pt x="1024032" y="676274"/>
                  <a:pt x="1020794" y="668750"/>
                </a:cubicBezTo>
                <a:cubicBezTo>
                  <a:pt x="1018603" y="674560"/>
                  <a:pt x="1017651" y="677799"/>
                  <a:pt x="1016222" y="680751"/>
                </a:cubicBezTo>
                <a:cubicBezTo>
                  <a:pt x="1015460" y="682371"/>
                  <a:pt x="1013841" y="683704"/>
                  <a:pt x="1012603" y="685133"/>
                </a:cubicBezTo>
                <a:cubicBezTo>
                  <a:pt x="1011269" y="683418"/>
                  <a:pt x="1008888" y="681799"/>
                  <a:pt x="1008697" y="679989"/>
                </a:cubicBezTo>
                <a:cubicBezTo>
                  <a:pt x="1008221" y="673131"/>
                  <a:pt x="1008507" y="666178"/>
                  <a:pt x="1007364" y="659225"/>
                </a:cubicBezTo>
                <a:lnTo>
                  <a:pt x="1007364" y="684085"/>
                </a:lnTo>
                <a:lnTo>
                  <a:pt x="940784" y="684085"/>
                </a:lnTo>
                <a:lnTo>
                  <a:pt x="940784" y="658177"/>
                </a:lnTo>
                <a:lnTo>
                  <a:pt x="998029" y="658177"/>
                </a:lnTo>
                <a:cubicBezTo>
                  <a:pt x="997553" y="655224"/>
                  <a:pt x="997172" y="652938"/>
                  <a:pt x="996791" y="650652"/>
                </a:cubicBezTo>
                <a:cubicBezTo>
                  <a:pt x="997839" y="650367"/>
                  <a:pt x="998886" y="649890"/>
                  <a:pt x="999077" y="650081"/>
                </a:cubicBezTo>
                <a:close/>
                <a:moveTo>
                  <a:pt x="2753011" y="645985"/>
                </a:moveTo>
                <a:cubicBezTo>
                  <a:pt x="2746819" y="648366"/>
                  <a:pt x="2741962" y="650271"/>
                  <a:pt x="2736342" y="652367"/>
                </a:cubicBezTo>
                <a:lnTo>
                  <a:pt x="2736342" y="693896"/>
                </a:lnTo>
                <a:cubicBezTo>
                  <a:pt x="2762441" y="693896"/>
                  <a:pt x="2787777" y="693896"/>
                  <a:pt x="2813209" y="693896"/>
                </a:cubicBezTo>
                <a:cubicBezTo>
                  <a:pt x="2815400" y="693896"/>
                  <a:pt x="2817590" y="693705"/>
                  <a:pt x="2819781" y="693705"/>
                </a:cubicBezTo>
                <a:cubicBezTo>
                  <a:pt x="2874074" y="692848"/>
                  <a:pt x="2928461" y="692372"/>
                  <a:pt x="2982754" y="691038"/>
                </a:cubicBezTo>
                <a:cubicBezTo>
                  <a:pt x="2993898" y="690753"/>
                  <a:pt x="3006090" y="683418"/>
                  <a:pt x="3015996" y="686085"/>
                </a:cubicBezTo>
                <a:cubicBezTo>
                  <a:pt x="3039142" y="692372"/>
                  <a:pt x="3062192" y="685228"/>
                  <a:pt x="3085528" y="689895"/>
                </a:cubicBezTo>
                <a:cubicBezTo>
                  <a:pt x="3086005" y="689991"/>
                  <a:pt x="3084481" y="700087"/>
                  <a:pt x="3084004" y="705421"/>
                </a:cubicBezTo>
                <a:cubicBezTo>
                  <a:pt x="3073622" y="709326"/>
                  <a:pt x="3066383" y="707612"/>
                  <a:pt x="3059144" y="697992"/>
                </a:cubicBezTo>
                <a:cubicBezTo>
                  <a:pt x="3055715" y="693420"/>
                  <a:pt x="3045714" y="691991"/>
                  <a:pt x="3038666" y="692086"/>
                </a:cubicBezTo>
                <a:cubicBezTo>
                  <a:pt x="2964561" y="693610"/>
                  <a:pt x="2890457" y="695420"/>
                  <a:pt x="2816352" y="697801"/>
                </a:cubicBezTo>
                <a:cubicBezTo>
                  <a:pt x="2792158" y="698563"/>
                  <a:pt x="2768060" y="702373"/>
                  <a:pt x="2743867" y="702945"/>
                </a:cubicBezTo>
                <a:cubicBezTo>
                  <a:pt x="2719673" y="703421"/>
                  <a:pt x="2695384" y="701325"/>
                  <a:pt x="2671191" y="700849"/>
                </a:cubicBezTo>
                <a:cubicBezTo>
                  <a:pt x="2649283" y="700468"/>
                  <a:pt x="2627471" y="700849"/>
                  <a:pt x="2605183" y="700849"/>
                </a:cubicBezTo>
                <a:cubicBezTo>
                  <a:pt x="2604516" y="707421"/>
                  <a:pt x="2604040" y="711708"/>
                  <a:pt x="2603468" y="716851"/>
                </a:cubicBezTo>
                <a:cubicBezTo>
                  <a:pt x="2600039" y="717042"/>
                  <a:pt x="2596706" y="717137"/>
                  <a:pt x="2592991" y="717327"/>
                </a:cubicBezTo>
                <a:cubicBezTo>
                  <a:pt x="2592419" y="712279"/>
                  <a:pt x="2591943" y="708088"/>
                  <a:pt x="2591467" y="703992"/>
                </a:cubicBezTo>
                <a:lnTo>
                  <a:pt x="2563654" y="703992"/>
                </a:lnTo>
                <a:cubicBezTo>
                  <a:pt x="2562225" y="711517"/>
                  <a:pt x="2564987" y="722376"/>
                  <a:pt x="2551081" y="718661"/>
                </a:cubicBezTo>
                <a:cubicBezTo>
                  <a:pt x="2550890" y="714660"/>
                  <a:pt x="2550604" y="710755"/>
                  <a:pt x="2550414" y="706374"/>
                </a:cubicBezTo>
                <a:lnTo>
                  <a:pt x="2522887" y="706374"/>
                </a:lnTo>
                <a:cubicBezTo>
                  <a:pt x="2523077" y="714089"/>
                  <a:pt x="2523934" y="722280"/>
                  <a:pt x="2513457" y="719042"/>
                </a:cubicBezTo>
                <a:cubicBezTo>
                  <a:pt x="2510695" y="713708"/>
                  <a:pt x="2508504" y="709326"/>
                  <a:pt x="2506218" y="705040"/>
                </a:cubicBezTo>
                <a:cubicBezTo>
                  <a:pt x="2503837" y="709136"/>
                  <a:pt x="2501360" y="713232"/>
                  <a:pt x="2497836" y="719137"/>
                </a:cubicBezTo>
                <a:cubicBezTo>
                  <a:pt x="2497169" y="719137"/>
                  <a:pt x="2493740" y="719328"/>
                  <a:pt x="2492121" y="719423"/>
                </a:cubicBezTo>
                <a:cubicBezTo>
                  <a:pt x="2489263" y="713898"/>
                  <a:pt x="2487073" y="709707"/>
                  <a:pt x="2484882" y="705421"/>
                </a:cubicBezTo>
                <a:cubicBezTo>
                  <a:pt x="2482977" y="709612"/>
                  <a:pt x="2481167" y="713898"/>
                  <a:pt x="2478786" y="719232"/>
                </a:cubicBezTo>
                <a:lnTo>
                  <a:pt x="2469737" y="719232"/>
                </a:lnTo>
                <a:cubicBezTo>
                  <a:pt x="2469547" y="714851"/>
                  <a:pt x="2469261" y="710946"/>
                  <a:pt x="2469070" y="706088"/>
                </a:cubicBezTo>
                <a:cubicBezTo>
                  <a:pt x="2457259" y="704945"/>
                  <a:pt x="2459260" y="712565"/>
                  <a:pt x="2460022" y="719613"/>
                </a:cubicBezTo>
                <a:lnTo>
                  <a:pt x="2451830" y="719613"/>
                </a:lnTo>
                <a:cubicBezTo>
                  <a:pt x="2449068" y="714470"/>
                  <a:pt x="2446782" y="710279"/>
                  <a:pt x="2444496" y="706088"/>
                </a:cubicBezTo>
                <a:cubicBezTo>
                  <a:pt x="2442400" y="709612"/>
                  <a:pt x="2440305" y="713232"/>
                  <a:pt x="2437162" y="718661"/>
                </a:cubicBezTo>
                <a:cubicBezTo>
                  <a:pt x="2436495" y="718661"/>
                  <a:pt x="2433066" y="719042"/>
                  <a:pt x="2429446" y="719423"/>
                </a:cubicBezTo>
                <a:cubicBezTo>
                  <a:pt x="2426875" y="715137"/>
                  <a:pt x="2430589" y="704850"/>
                  <a:pt x="2419636" y="708945"/>
                </a:cubicBezTo>
                <a:cubicBezTo>
                  <a:pt x="2417064" y="713517"/>
                  <a:pt x="2422208" y="724471"/>
                  <a:pt x="2411539" y="721233"/>
                </a:cubicBezTo>
                <a:cubicBezTo>
                  <a:pt x="2408492" y="715899"/>
                  <a:pt x="2406015" y="711517"/>
                  <a:pt x="2403538" y="707040"/>
                </a:cubicBezTo>
                <a:cubicBezTo>
                  <a:pt x="2401348" y="710660"/>
                  <a:pt x="2399252" y="714279"/>
                  <a:pt x="2395918" y="719804"/>
                </a:cubicBezTo>
                <a:cubicBezTo>
                  <a:pt x="2391727" y="715518"/>
                  <a:pt x="2387060" y="710850"/>
                  <a:pt x="2380297" y="703992"/>
                </a:cubicBezTo>
                <a:cubicBezTo>
                  <a:pt x="2379154" y="712089"/>
                  <a:pt x="2378583" y="716280"/>
                  <a:pt x="2377916" y="721137"/>
                </a:cubicBezTo>
                <a:cubicBezTo>
                  <a:pt x="2374487" y="720756"/>
                  <a:pt x="2371154" y="720471"/>
                  <a:pt x="2369153" y="720280"/>
                </a:cubicBezTo>
                <a:cubicBezTo>
                  <a:pt x="2366772" y="715708"/>
                  <a:pt x="2364772" y="711803"/>
                  <a:pt x="2362771" y="707898"/>
                </a:cubicBezTo>
                <a:cubicBezTo>
                  <a:pt x="2361057" y="711327"/>
                  <a:pt x="2359247" y="714756"/>
                  <a:pt x="2357723" y="717899"/>
                </a:cubicBezTo>
                <a:cubicBezTo>
                  <a:pt x="2354866" y="718851"/>
                  <a:pt x="2351532" y="719994"/>
                  <a:pt x="2349151" y="720756"/>
                </a:cubicBezTo>
                <a:cubicBezTo>
                  <a:pt x="2346960" y="716565"/>
                  <a:pt x="2344769" y="712374"/>
                  <a:pt x="2342579" y="708183"/>
                </a:cubicBezTo>
                <a:cubicBezTo>
                  <a:pt x="2340483" y="712470"/>
                  <a:pt x="2338388" y="716756"/>
                  <a:pt x="2335625" y="722376"/>
                </a:cubicBezTo>
                <a:lnTo>
                  <a:pt x="2329815" y="722376"/>
                </a:lnTo>
                <a:cubicBezTo>
                  <a:pt x="2326862" y="716756"/>
                  <a:pt x="2324576" y="712660"/>
                  <a:pt x="2322385" y="708469"/>
                </a:cubicBezTo>
                <a:cubicBezTo>
                  <a:pt x="2320195" y="712755"/>
                  <a:pt x="2318004" y="717042"/>
                  <a:pt x="2315051" y="722757"/>
                </a:cubicBezTo>
                <a:lnTo>
                  <a:pt x="2306288" y="722757"/>
                </a:lnTo>
                <a:cubicBezTo>
                  <a:pt x="2305907" y="718851"/>
                  <a:pt x="2305526" y="715327"/>
                  <a:pt x="2305145" y="711136"/>
                </a:cubicBezTo>
                <a:lnTo>
                  <a:pt x="2277427" y="711136"/>
                </a:lnTo>
                <a:cubicBezTo>
                  <a:pt x="2275999" y="716470"/>
                  <a:pt x="2279999" y="727138"/>
                  <a:pt x="2266569" y="723423"/>
                </a:cubicBezTo>
                <a:cubicBezTo>
                  <a:pt x="2266093" y="719328"/>
                  <a:pt x="2265521" y="714756"/>
                  <a:pt x="2264759" y="708564"/>
                </a:cubicBezTo>
                <a:cubicBezTo>
                  <a:pt x="2252853" y="709707"/>
                  <a:pt x="2241423" y="710755"/>
                  <a:pt x="2227421" y="712089"/>
                </a:cubicBezTo>
                <a:cubicBezTo>
                  <a:pt x="2221992" y="707231"/>
                  <a:pt x="2216563" y="707898"/>
                  <a:pt x="2202561" y="718185"/>
                </a:cubicBezTo>
                <a:cubicBezTo>
                  <a:pt x="2200275" y="703421"/>
                  <a:pt x="2189512" y="713327"/>
                  <a:pt x="2182177" y="709326"/>
                </a:cubicBezTo>
                <a:lnTo>
                  <a:pt x="2182177" y="723804"/>
                </a:lnTo>
                <a:cubicBezTo>
                  <a:pt x="2169414" y="726471"/>
                  <a:pt x="2175986" y="715803"/>
                  <a:pt x="2173510" y="712470"/>
                </a:cubicBezTo>
                <a:lnTo>
                  <a:pt x="1945576" y="712470"/>
                </a:lnTo>
                <a:cubicBezTo>
                  <a:pt x="1942814" y="718566"/>
                  <a:pt x="1940719" y="722947"/>
                  <a:pt x="1938718" y="727329"/>
                </a:cubicBezTo>
                <a:cubicBezTo>
                  <a:pt x="1937004" y="722947"/>
                  <a:pt x="1935289" y="718566"/>
                  <a:pt x="1933289" y="713517"/>
                </a:cubicBezTo>
                <a:cubicBezTo>
                  <a:pt x="1918430" y="709041"/>
                  <a:pt x="1912810" y="711612"/>
                  <a:pt x="1907381" y="725709"/>
                </a:cubicBezTo>
                <a:lnTo>
                  <a:pt x="1907381" y="712851"/>
                </a:lnTo>
                <a:lnTo>
                  <a:pt x="1887855" y="712851"/>
                </a:lnTo>
                <a:cubicBezTo>
                  <a:pt x="1886902" y="717327"/>
                  <a:pt x="1885855" y="721804"/>
                  <a:pt x="1885093" y="725614"/>
                </a:cubicBezTo>
                <a:cubicBezTo>
                  <a:pt x="1882807" y="721137"/>
                  <a:pt x="1881187" y="713898"/>
                  <a:pt x="1878330" y="713327"/>
                </a:cubicBezTo>
                <a:cubicBezTo>
                  <a:pt x="1872329" y="712089"/>
                  <a:pt x="1865376" y="713613"/>
                  <a:pt x="1859375" y="715708"/>
                </a:cubicBezTo>
                <a:cubicBezTo>
                  <a:pt x="1856994" y="716565"/>
                  <a:pt x="1856232" y="721899"/>
                  <a:pt x="1854232" y="726376"/>
                </a:cubicBezTo>
                <a:cubicBezTo>
                  <a:pt x="1853279" y="722471"/>
                  <a:pt x="1852231" y="718185"/>
                  <a:pt x="1850993" y="712851"/>
                </a:cubicBezTo>
                <a:lnTo>
                  <a:pt x="1833372" y="712851"/>
                </a:lnTo>
                <a:cubicBezTo>
                  <a:pt x="1832991" y="717137"/>
                  <a:pt x="1832610" y="721233"/>
                  <a:pt x="1832134" y="725424"/>
                </a:cubicBezTo>
                <a:cubicBezTo>
                  <a:pt x="1830991" y="725805"/>
                  <a:pt x="1829848" y="726186"/>
                  <a:pt x="1828609" y="726567"/>
                </a:cubicBezTo>
                <a:cubicBezTo>
                  <a:pt x="1827181" y="722185"/>
                  <a:pt x="1825657" y="717804"/>
                  <a:pt x="1823942" y="712565"/>
                </a:cubicBezTo>
                <a:lnTo>
                  <a:pt x="1804987" y="712565"/>
                </a:lnTo>
                <a:cubicBezTo>
                  <a:pt x="1804606" y="716280"/>
                  <a:pt x="1804321" y="719709"/>
                  <a:pt x="1803749" y="725424"/>
                </a:cubicBezTo>
                <a:cubicBezTo>
                  <a:pt x="1794700" y="707802"/>
                  <a:pt x="1783556" y="708088"/>
                  <a:pt x="1770602" y="719613"/>
                </a:cubicBezTo>
                <a:cubicBezTo>
                  <a:pt x="1771459" y="721423"/>
                  <a:pt x="1772507" y="723614"/>
                  <a:pt x="1773555" y="725805"/>
                </a:cubicBezTo>
                <a:cubicBezTo>
                  <a:pt x="1773079" y="725900"/>
                  <a:pt x="1772602" y="725995"/>
                  <a:pt x="1772126" y="726090"/>
                </a:cubicBezTo>
                <a:cubicBezTo>
                  <a:pt x="1771078" y="721709"/>
                  <a:pt x="1770031" y="717327"/>
                  <a:pt x="1768697" y="711803"/>
                </a:cubicBezTo>
                <a:cubicBezTo>
                  <a:pt x="1762696" y="712089"/>
                  <a:pt x="1756696" y="712470"/>
                  <a:pt x="1751552" y="712755"/>
                </a:cubicBezTo>
                <a:cubicBezTo>
                  <a:pt x="1749742" y="717899"/>
                  <a:pt x="1748314" y="721899"/>
                  <a:pt x="1746885" y="725900"/>
                </a:cubicBezTo>
                <a:cubicBezTo>
                  <a:pt x="1744694" y="722376"/>
                  <a:pt x="1742599" y="718851"/>
                  <a:pt x="1739836" y="714375"/>
                </a:cubicBezTo>
                <a:cubicBezTo>
                  <a:pt x="1633442" y="708469"/>
                  <a:pt x="1525714" y="712184"/>
                  <a:pt x="1418082" y="710088"/>
                </a:cubicBezTo>
                <a:cubicBezTo>
                  <a:pt x="1418530" y="721137"/>
                  <a:pt x="1415196" y="726249"/>
                  <a:pt x="1408081" y="725424"/>
                </a:cubicBezTo>
                <a:cubicBezTo>
                  <a:pt x="1405604" y="719899"/>
                  <a:pt x="1403509" y="715137"/>
                  <a:pt x="1401413" y="710469"/>
                </a:cubicBezTo>
                <a:cubicBezTo>
                  <a:pt x="1399508" y="714946"/>
                  <a:pt x="1397603" y="719328"/>
                  <a:pt x="1394936" y="725614"/>
                </a:cubicBezTo>
                <a:cubicBezTo>
                  <a:pt x="1393793" y="725614"/>
                  <a:pt x="1390364" y="725995"/>
                  <a:pt x="1385792" y="726376"/>
                </a:cubicBezTo>
                <a:cubicBezTo>
                  <a:pt x="1385506" y="721137"/>
                  <a:pt x="1385316" y="716565"/>
                  <a:pt x="1385030" y="711898"/>
                </a:cubicBezTo>
                <a:cubicBezTo>
                  <a:pt x="1380582" y="711200"/>
                  <a:pt x="1377534" y="715549"/>
                  <a:pt x="1375886" y="724947"/>
                </a:cubicBezTo>
                <a:cubicBezTo>
                  <a:pt x="1372933" y="725138"/>
                  <a:pt x="1369885" y="725328"/>
                  <a:pt x="1368457" y="725424"/>
                </a:cubicBezTo>
                <a:cubicBezTo>
                  <a:pt x="1360837" y="722090"/>
                  <a:pt x="1371409" y="708374"/>
                  <a:pt x="1357027" y="710469"/>
                </a:cubicBezTo>
                <a:cubicBezTo>
                  <a:pt x="1356836" y="714756"/>
                  <a:pt x="1356550" y="718661"/>
                  <a:pt x="1356455" y="721614"/>
                </a:cubicBezTo>
                <a:cubicBezTo>
                  <a:pt x="1352740" y="722280"/>
                  <a:pt x="1349407" y="722947"/>
                  <a:pt x="1345787" y="723709"/>
                </a:cubicBezTo>
                <a:lnTo>
                  <a:pt x="1345787" y="711612"/>
                </a:lnTo>
                <a:cubicBezTo>
                  <a:pt x="1339758" y="710469"/>
                  <a:pt x="1336424" y="714851"/>
                  <a:pt x="1335786" y="724757"/>
                </a:cubicBezTo>
                <a:lnTo>
                  <a:pt x="1327499" y="724757"/>
                </a:lnTo>
                <a:cubicBezTo>
                  <a:pt x="1324927" y="719328"/>
                  <a:pt x="1322832" y="714756"/>
                  <a:pt x="1320641" y="710088"/>
                </a:cubicBezTo>
                <a:cubicBezTo>
                  <a:pt x="1318641" y="714851"/>
                  <a:pt x="1316545" y="719518"/>
                  <a:pt x="1314069" y="725328"/>
                </a:cubicBezTo>
                <a:lnTo>
                  <a:pt x="1305020" y="725328"/>
                </a:lnTo>
                <a:cubicBezTo>
                  <a:pt x="1304734" y="720185"/>
                  <a:pt x="1304449" y="715613"/>
                  <a:pt x="1304163" y="710946"/>
                </a:cubicBezTo>
                <a:cubicBezTo>
                  <a:pt x="1299781" y="710946"/>
                  <a:pt x="1296829" y="715581"/>
                  <a:pt x="1295305" y="724852"/>
                </a:cubicBezTo>
                <a:cubicBezTo>
                  <a:pt x="1294066" y="725043"/>
                  <a:pt x="1292733" y="725424"/>
                  <a:pt x="1291304" y="725424"/>
                </a:cubicBezTo>
                <a:cubicBezTo>
                  <a:pt x="1289494" y="725424"/>
                  <a:pt x="1287685" y="725233"/>
                  <a:pt x="1285208" y="725043"/>
                </a:cubicBezTo>
                <a:cubicBezTo>
                  <a:pt x="1284827" y="720185"/>
                  <a:pt x="1284446" y="715613"/>
                  <a:pt x="1283875" y="707898"/>
                </a:cubicBezTo>
                <a:cubicBezTo>
                  <a:pt x="1278636" y="711136"/>
                  <a:pt x="1274540" y="715518"/>
                  <a:pt x="1270635" y="715518"/>
                </a:cubicBezTo>
                <a:cubicBezTo>
                  <a:pt x="1266444" y="715518"/>
                  <a:pt x="1262348" y="711136"/>
                  <a:pt x="1256824" y="707802"/>
                </a:cubicBezTo>
                <a:lnTo>
                  <a:pt x="1256538" y="707612"/>
                </a:lnTo>
                <a:cubicBezTo>
                  <a:pt x="1256157" y="714756"/>
                  <a:pt x="1255871" y="719328"/>
                  <a:pt x="1255681" y="724566"/>
                </a:cubicBezTo>
                <a:lnTo>
                  <a:pt x="1244441" y="724566"/>
                </a:lnTo>
                <a:cubicBezTo>
                  <a:pt x="1243774" y="717423"/>
                  <a:pt x="1240631" y="709707"/>
                  <a:pt x="1252347" y="707898"/>
                </a:cubicBezTo>
                <a:cubicBezTo>
                  <a:pt x="1210056" y="707898"/>
                  <a:pt x="1167765" y="707898"/>
                  <a:pt x="1125474" y="707898"/>
                </a:cubicBezTo>
                <a:cubicBezTo>
                  <a:pt x="1108329" y="707898"/>
                  <a:pt x="1091089" y="707326"/>
                  <a:pt x="1073944" y="707898"/>
                </a:cubicBezTo>
                <a:cubicBezTo>
                  <a:pt x="1069562" y="707993"/>
                  <a:pt x="1064038" y="710184"/>
                  <a:pt x="1061275" y="713327"/>
                </a:cubicBezTo>
                <a:cubicBezTo>
                  <a:pt x="1051846" y="723995"/>
                  <a:pt x="1040511" y="728472"/>
                  <a:pt x="1026604" y="727900"/>
                </a:cubicBezTo>
                <a:cubicBezTo>
                  <a:pt x="1005745" y="727043"/>
                  <a:pt x="984790" y="726757"/>
                  <a:pt x="963930" y="725709"/>
                </a:cubicBezTo>
                <a:cubicBezTo>
                  <a:pt x="959358" y="725424"/>
                  <a:pt x="954881" y="722757"/>
                  <a:pt x="948976" y="720756"/>
                </a:cubicBezTo>
                <a:cubicBezTo>
                  <a:pt x="946499" y="723423"/>
                  <a:pt x="942594" y="734472"/>
                  <a:pt x="935641" y="719899"/>
                </a:cubicBezTo>
                <a:cubicBezTo>
                  <a:pt x="934593" y="717708"/>
                  <a:pt x="929259" y="717708"/>
                  <a:pt x="924782" y="716280"/>
                </a:cubicBezTo>
                <a:cubicBezTo>
                  <a:pt x="924782" y="725043"/>
                  <a:pt x="920972" y="726281"/>
                  <a:pt x="912590" y="725233"/>
                </a:cubicBezTo>
                <a:cubicBezTo>
                  <a:pt x="897255" y="723328"/>
                  <a:pt x="881634" y="724090"/>
                  <a:pt x="866108" y="723709"/>
                </a:cubicBezTo>
                <a:cubicBezTo>
                  <a:pt x="862870" y="723709"/>
                  <a:pt x="859726" y="723709"/>
                  <a:pt x="855726" y="723709"/>
                </a:cubicBezTo>
                <a:cubicBezTo>
                  <a:pt x="855440" y="719423"/>
                  <a:pt x="855059" y="715899"/>
                  <a:pt x="854964" y="712279"/>
                </a:cubicBezTo>
                <a:cubicBezTo>
                  <a:pt x="854583" y="696849"/>
                  <a:pt x="855631" y="696658"/>
                  <a:pt x="870966" y="699992"/>
                </a:cubicBezTo>
                <a:cubicBezTo>
                  <a:pt x="879348" y="701802"/>
                  <a:pt x="888397" y="701135"/>
                  <a:pt x="897064" y="701421"/>
                </a:cubicBezTo>
                <a:cubicBezTo>
                  <a:pt x="934021" y="702564"/>
                  <a:pt x="970978" y="704373"/>
                  <a:pt x="1007935" y="704659"/>
                </a:cubicBezTo>
                <a:cubicBezTo>
                  <a:pt x="1068419" y="705040"/>
                  <a:pt x="1128998" y="704088"/>
                  <a:pt x="1189482" y="704278"/>
                </a:cubicBezTo>
                <a:cubicBezTo>
                  <a:pt x="1354931" y="704850"/>
                  <a:pt x="1520476" y="705802"/>
                  <a:pt x="1685925" y="706564"/>
                </a:cubicBezTo>
                <a:cubicBezTo>
                  <a:pt x="1689544" y="706564"/>
                  <a:pt x="1693069" y="706564"/>
                  <a:pt x="1697545" y="706564"/>
                </a:cubicBezTo>
                <a:lnTo>
                  <a:pt x="1697545" y="690467"/>
                </a:lnTo>
                <a:cubicBezTo>
                  <a:pt x="1644110" y="689514"/>
                  <a:pt x="1590865" y="689514"/>
                  <a:pt x="1537811" y="690753"/>
                </a:cubicBezTo>
                <a:cubicBezTo>
                  <a:pt x="1537144" y="685038"/>
                  <a:pt x="1536763" y="681418"/>
                  <a:pt x="1536287" y="676751"/>
                </a:cubicBezTo>
                <a:cubicBezTo>
                  <a:pt x="1528572" y="676751"/>
                  <a:pt x="1520952" y="675608"/>
                  <a:pt x="1513808" y="677227"/>
                </a:cubicBezTo>
                <a:cubicBezTo>
                  <a:pt x="1510093" y="678084"/>
                  <a:pt x="1507522" y="683609"/>
                  <a:pt x="1504569" y="686943"/>
                </a:cubicBezTo>
                <a:lnTo>
                  <a:pt x="1504569" y="663606"/>
                </a:lnTo>
                <a:lnTo>
                  <a:pt x="1697545" y="663606"/>
                </a:lnTo>
                <a:lnTo>
                  <a:pt x="1697545" y="646747"/>
                </a:lnTo>
                <a:cubicBezTo>
                  <a:pt x="1698117" y="646747"/>
                  <a:pt x="1698593" y="646747"/>
                  <a:pt x="1699165" y="646747"/>
                </a:cubicBezTo>
                <a:lnTo>
                  <a:pt x="1699165" y="663321"/>
                </a:lnTo>
                <a:lnTo>
                  <a:pt x="2139315" y="663321"/>
                </a:lnTo>
                <a:cubicBezTo>
                  <a:pt x="2131981" y="680085"/>
                  <a:pt x="2117598" y="682752"/>
                  <a:pt x="2104834" y="689705"/>
                </a:cubicBezTo>
                <a:cubicBezTo>
                  <a:pt x="2103692" y="685228"/>
                  <a:pt x="2103025" y="682561"/>
                  <a:pt x="2102167" y="679418"/>
                </a:cubicBezTo>
                <a:cubicBezTo>
                  <a:pt x="2096452" y="680370"/>
                  <a:pt x="2090928" y="681037"/>
                  <a:pt x="2085499" y="682371"/>
                </a:cubicBezTo>
                <a:cubicBezTo>
                  <a:pt x="2084832" y="682561"/>
                  <a:pt x="2084451" y="687800"/>
                  <a:pt x="2084927" y="687990"/>
                </a:cubicBezTo>
                <a:lnTo>
                  <a:pt x="2086345" y="688371"/>
                </a:lnTo>
                <a:lnTo>
                  <a:pt x="2067211" y="688371"/>
                </a:lnTo>
                <a:cubicBezTo>
                  <a:pt x="2037112" y="688657"/>
                  <a:pt x="2007013" y="688943"/>
                  <a:pt x="1977009" y="689324"/>
                </a:cubicBezTo>
                <a:cubicBezTo>
                  <a:pt x="1965579" y="689514"/>
                  <a:pt x="1954149" y="689324"/>
                  <a:pt x="1942814" y="690562"/>
                </a:cubicBezTo>
                <a:cubicBezTo>
                  <a:pt x="1935385" y="691419"/>
                  <a:pt x="1931575" y="690372"/>
                  <a:pt x="1931670" y="682180"/>
                </a:cubicBezTo>
                <a:cubicBezTo>
                  <a:pt x="1931670" y="680085"/>
                  <a:pt x="1929765" y="677989"/>
                  <a:pt x="1925860" y="675703"/>
                </a:cubicBezTo>
                <a:cubicBezTo>
                  <a:pt x="1924621" y="680466"/>
                  <a:pt x="1923479" y="685228"/>
                  <a:pt x="1921573" y="692848"/>
                </a:cubicBezTo>
                <a:cubicBezTo>
                  <a:pt x="1915573" y="685895"/>
                  <a:pt x="1910334" y="679799"/>
                  <a:pt x="1903857" y="672274"/>
                </a:cubicBezTo>
                <a:cubicBezTo>
                  <a:pt x="1900618" y="677894"/>
                  <a:pt x="1898237" y="684085"/>
                  <a:pt x="1893951" y="688371"/>
                </a:cubicBezTo>
                <a:cubicBezTo>
                  <a:pt x="1891189" y="691134"/>
                  <a:pt x="1885474" y="690848"/>
                  <a:pt x="1881187" y="691896"/>
                </a:cubicBezTo>
                <a:cubicBezTo>
                  <a:pt x="1876425" y="674655"/>
                  <a:pt x="1876520" y="674941"/>
                  <a:pt x="1858232" y="678275"/>
                </a:cubicBezTo>
                <a:cubicBezTo>
                  <a:pt x="1853565" y="679132"/>
                  <a:pt x="1848326" y="676751"/>
                  <a:pt x="1843373" y="676846"/>
                </a:cubicBezTo>
                <a:cubicBezTo>
                  <a:pt x="1835753" y="677037"/>
                  <a:pt x="1827943" y="677227"/>
                  <a:pt x="1820608" y="679037"/>
                </a:cubicBezTo>
                <a:cubicBezTo>
                  <a:pt x="1815846" y="680180"/>
                  <a:pt x="1811845" y="684276"/>
                  <a:pt x="1807559" y="687038"/>
                </a:cubicBezTo>
                <a:cubicBezTo>
                  <a:pt x="1808035" y="688086"/>
                  <a:pt x="1808512" y="689133"/>
                  <a:pt x="1808988" y="690276"/>
                </a:cubicBezTo>
                <a:lnTo>
                  <a:pt x="1700308" y="690276"/>
                </a:lnTo>
                <a:cubicBezTo>
                  <a:pt x="1697831" y="703707"/>
                  <a:pt x="1700022" y="706850"/>
                  <a:pt x="1711928" y="706850"/>
                </a:cubicBezTo>
                <a:cubicBezTo>
                  <a:pt x="1879187" y="706564"/>
                  <a:pt x="2046446" y="706564"/>
                  <a:pt x="2213705" y="705707"/>
                </a:cubicBezTo>
                <a:cubicBezTo>
                  <a:pt x="2307526" y="705231"/>
                  <a:pt x="2401443" y="703611"/>
                  <a:pt x="2495264" y="702087"/>
                </a:cubicBezTo>
                <a:cubicBezTo>
                  <a:pt x="2563749" y="700944"/>
                  <a:pt x="2632234" y="699325"/>
                  <a:pt x="2700718" y="697611"/>
                </a:cubicBezTo>
                <a:cubicBezTo>
                  <a:pt x="2711577" y="697325"/>
                  <a:pt x="2722340" y="695801"/>
                  <a:pt x="2734151" y="694753"/>
                </a:cubicBezTo>
                <a:lnTo>
                  <a:pt x="2734151" y="651033"/>
                </a:lnTo>
                <a:lnTo>
                  <a:pt x="2616994" y="651033"/>
                </a:lnTo>
                <a:cubicBezTo>
                  <a:pt x="2616994" y="649890"/>
                  <a:pt x="2616994" y="648843"/>
                  <a:pt x="2616994" y="647700"/>
                </a:cubicBezTo>
                <a:cubicBezTo>
                  <a:pt x="2650808" y="647700"/>
                  <a:pt x="2684526" y="647795"/>
                  <a:pt x="2718340" y="647700"/>
                </a:cubicBezTo>
                <a:cubicBezTo>
                  <a:pt x="2729103" y="647700"/>
                  <a:pt x="2739866" y="646652"/>
                  <a:pt x="2753011" y="645985"/>
                </a:cubicBezTo>
                <a:close/>
                <a:moveTo>
                  <a:pt x="3045333" y="644843"/>
                </a:moveTo>
                <a:lnTo>
                  <a:pt x="3045333" y="663036"/>
                </a:lnTo>
                <a:cubicBezTo>
                  <a:pt x="3025616" y="670275"/>
                  <a:pt x="3012853" y="662178"/>
                  <a:pt x="3009138" y="647320"/>
                </a:cubicBezTo>
                <a:cubicBezTo>
                  <a:pt x="3021140" y="646462"/>
                  <a:pt x="3033046" y="645700"/>
                  <a:pt x="3045333" y="644843"/>
                </a:cubicBezTo>
                <a:close/>
                <a:moveTo>
                  <a:pt x="2759011" y="640842"/>
                </a:moveTo>
                <a:cubicBezTo>
                  <a:pt x="2762536" y="642175"/>
                  <a:pt x="2765869" y="643890"/>
                  <a:pt x="2769489" y="644842"/>
                </a:cubicBezTo>
                <a:cubicBezTo>
                  <a:pt x="2773490" y="645890"/>
                  <a:pt x="2777681" y="646938"/>
                  <a:pt x="2781776" y="646747"/>
                </a:cubicBezTo>
                <a:cubicBezTo>
                  <a:pt x="2816638" y="645700"/>
                  <a:pt x="2851594" y="644366"/>
                  <a:pt x="2886456" y="643033"/>
                </a:cubicBezTo>
                <a:cubicBezTo>
                  <a:pt x="2886551" y="644747"/>
                  <a:pt x="2886742" y="646557"/>
                  <a:pt x="2886837" y="648271"/>
                </a:cubicBezTo>
                <a:lnTo>
                  <a:pt x="2886932" y="648462"/>
                </a:lnTo>
                <a:cubicBezTo>
                  <a:pt x="2874074" y="648462"/>
                  <a:pt x="2861215" y="648271"/>
                  <a:pt x="2848451" y="648462"/>
                </a:cubicBezTo>
                <a:cubicBezTo>
                  <a:pt x="2823782" y="648938"/>
                  <a:pt x="2799207" y="650081"/>
                  <a:pt x="2774537" y="650081"/>
                </a:cubicBezTo>
                <a:cubicBezTo>
                  <a:pt x="2768917" y="650081"/>
                  <a:pt x="2763298" y="646747"/>
                  <a:pt x="2757678" y="644938"/>
                </a:cubicBezTo>
                <a:cubicBezTo>
                  <a:pt x="2758154" y="643604"/>
                  <a:pt x="2758535" y="642175"/>
                  <a:pt x="2759011" y="640842"/>
                </a:cubicBezTo>
                <a:close/>
                <a:moveTo>
                  <a:pt x="1579436" y="634460"/>
                </a:moveTo>
                <a:lnTo>
                  <a:pt x="1579531" y="634460"/>
                </a:lnTo>
                <a:lnTo>
                  <a:pt x="1579178" y="634492"/>
                </a:lnTo>
                <a:close/>
                <a:moveTo>
                  <a:pt x="2069401" y="633127"/>
                </a:moveTo>
                <a:cubicBezTo>
                  <a:pt x="2069401" y="633127"/>
                  <a:pt x="2069687" y="633318"/>
                  <a:pt x="2069687" y="633318"/>
                </a:cubicBezTo>
                <a:cubicBezTo>
                  <a:pt x="2069592" y="633889"/>
                  <a:pt x="2069592" y="634365"/>
                  <a:pt x="2069592" y="634937"/>
                </a:cubicBezTo>
                <a:cubicBezTo>
                  <a:pt x="2069496" y="634365"/>
                  <a:pt x="2069401" y="633699"/>
                  <a:pt x="2069401" y="633127"/>
                </a:cubicBezTo>
                <a:close/>
                <a:moveTo>
                  <a:pt x="889539" y="630269"/>
                </a:moveTo>
                <a:cubicBezTo>
                  <a:pt x="897159" y="642651"/>
                  <a:pt x="889920" y="661320"/>
                  <a:pt x="907922" y="669226"/>
                </a:cubicBezTo>
                <a:cubicBezTo>
                  <a:pt x="903446" y="677132"/>
                  <a:pt x="895445" y="672274"/>
                  <a:pt x="890015" y="674751"/>
                </a:cubicBezTo>
                <a:cubicBezTo>
                  <a:pt x="884872" y="677132"/>
                  <a:pt x="880490" y="681323"/>
                  <a:pt x="873918" y="686086"/>
                </a:cubicBezTo>
                <a:lnTo>
                  <a:pt x="873918" y="674751"/>
                </a:lnTo>
                <a:cubicBezTo>
                  <a:pt x="879062" y="674179"/>
                  <a:pt x="884015" y="673513"/>
                  <a:pt x="888968" y="672941"/>
                </a:cubicBezTo>
                <a:cubicBezTo>
                  <a:pt x="888968" y="671798"/>
                  <a:pt x="888968" y="670750"/>
                  <a:pt x="888968" y="669607"/>
                </a:cubicBezTo>
                <a:cubicBezTo>
                  <a:pt x="883538" y="669036"/>
                  <a:pt x="878205" y="668083"/>
                  <a:pt x="872775" y="668083"/>
                </a:cubicBezTo>
                <a:cubicBezTo>
                  <a:pt x="854963" y="668083"/>
                  <a:pt x="837152" y="668464"/>
                  <a:pt x="819435" y="668464"/>
                </a:cubicBezTo>
                <a:cubicBezTo>
                  <a:pt x="817530" y="668464"/>
                  <a:pt x="815530" y="666750"/>
                  <a:pt x="812482" y="665321"/>
                </a:cubicBezTo>
                <a:lnTo>
                  <a:pt x="812577" y="665130"/>
                </a:lnTo>
                <a:cubicBezTo>
                  <a:pt x="836866" y="665130"/>
                  <a:pt x="858964" y="665226"/>
                  <a:pt x="880967" y="665130"/>
                </a:cubicBezTo>
                <a:cubicBezTo>
                  <a:pt x="888015" y="665130"/>
                  <a:pt x="888682" y="661606"/>
                  <a:pt x="884205" y="656653"/>
                </a:cubicBezTo>
                <a:cubicBezTo>
                  <a:pt x="894683" y="652176"/>
                  <a:pt x="887825" y="644366"/>
                  <a:pt x="887825" y="637889"/>
                </a:cubicBezTo>
                <a:cubicBezTo>
                  <a:pt x="887825" y="635413"/>
                  <a:pt x="888111" y="632936"/>
                  <a:pt x="889539" y="630269"/>
                </a:cubicBezTo>
                <a:close/>
                <a:moveTo>
                  <a:pt x="1276350" y="627581"/>
                </a:moveTo>
                <a:lnTo>
                  <a:pt x="1276541" y="629222"/>
                </a:lnTo>
                <a:cubicBezTo>
                  <a:pt x="1276541" y="629222"/>
                  <a:pt x="1276350" y="629412"/>
                  <a:pt x="1276350" y="629412"/>
                </a:cubicBezTo>
                <a:close/>
                <a:moveTo>
                  <a:pt x="2073211" y="626174"/>
                </a:moveTo>
                <a:cubicBezTo>
                  <a:pt x="2073211" y="626174"/>
                  <a:pt x="2073402" y="626269"/>
                  <a:pt x="2073402" y="626269"/>
                </a:cubicBezTo>
                <a:lnTo>
                  <a:pt x="2072843" y="632240"/>
                </a:lnTo>
                <a:lnTo>
                  <a:pt x="2072926" y="632365"/>
                </a:lnTo>
                <a:cubicBezTo>
                  <a:pt x="2071878" y="632651"/>
                  <a:pt x="2070830" y="633032"/>
                  <a:pt x="2069783" y="633317"/>
                </a:cubicBezTo>
                <a:lnTo>
                  <a:pt x="2069497" y="633127"/>
                </a:lnTo>
                <a:lnTo>
                  <a:pt x="2072657" y="632105"/>
                </a:lnTo>
                <a:lnTo>
                  <a:pt x="2072640" y="632079"/>
                </a:lnTo>
                <a:cubicBezTo>
                  <a:pt x="2072831" y="630174"/>
                  <a:pt x="2073021" y="628174"/>
                  <a:pt x="2073211" y="626174"/>
                </a:cubicBezTo>
                <a:close/>
                <a:moveTo>
                  <a:pt x="2291239" y="625030"/>
                </a:moveTo>
                <a:cubicBezTo>
                  <a:pt x="2293715" y="629793"/>
                  <a:pt x="2296192" y="634555"/>
                  <a:pt x="2300002" y="641699"/>
                </a:cubicBezTo>
                <a:lnTo>
                  <a:pt x="2299906" y="641699"/>
                </a:lnTo>
                <a:lnTo>
                  <a:pt x="2282571" y="641699"/>
                </a:lnTo>
                <a:cubicBezTo>
                  <a:pt x="2286000" y="635031"/>
                  <a:pt x="2288572" y="629983"/>
                  <a:pt x="2291239" y="625030"/>
                </a:cubicBezTo>
                <a:close/>
                <a:moveTo>
                  <a:pt x="1313974" y="624840"/>
                </a:moveTo>
                <a:lnTo>
                  <a:pt x="1314340" y="625115"/>
                </a:lnTo>
                <a:lnTo>
                  <a:pt x="1314355" y="625030"/>
                </a:lnTo>
                <a:lnTo>
                  <a:pt x="1314450" y="625126"/>
                </a:lnTo>
                <a:lnTo>
                  <a:pt x="1314297" y="625357"/>
                </a:lnTo>
                <a:lnTo>
                  <a:pt x="1314334" y="625147"/>
                </a:lnTo>
                <a:lnTo>
                  <a:pt x="1314165" y="625316"/>
                </a:lnTo>
                <a:close/>
                <a:moveTo>
                  <a:pt x="2320481" y="624649"/>
                </a:moveTo>
                <a:cubicBezTo>
                  <a:pt x="2322100" y="629697"/>
                  <a:pt x="2323815" y="634650"/>
                  <a:pt x="2326005" y="641508"/>
                </a:cubicBezTo>
                <a:lnTo>
                  <a:pt x="2313242" y="641508"/>
                </a:lnTo>
                <a:cubicBezTo>
                  <a:pt x="2313528" y="636651"/>
                  <a:pt x="2313337" y="631793"/>
                  <a:pt x="2314290" y="627221"/>
                </a:cubicBezTo>
                <a:cubicBezTo>
                  <a:pt x="2314575" y="625982"/>
                  <a:pt x="2318290" y="625506"/>
                  <a:pt x="2320481" y="624649"/>
                </a:cubicBezTo>
                <a:close/>
                <a:moveTo>
                  <a:pt x="1800130" y="624554"/>
                </a:moveTo>
                <a:cubicBezTo>
                  <a:pt x="1802225" y="629602"/>
                  <a:pt x="1804321" y="634651"/>
                  <a:pt x="1806893" y="641032"/>
                </a:cubicBezTo>
                <a:lnTo>
                  <a:pt x="1790319" y="641032"/>
                </a:lnTo>
                <a:cubicBezTo>
                  <a:pt x="1794510" y="633984"/>
                  <a:pt x="1797368" y="629317"/>
                  <a:pt x="1800130" y="624554"/>
                </a:cubicBezTo>
                <a:close/>
                <a:moveTo>
                  <a:pt x="1650682" y="624554"/>
                </a:moveTo>
                <a:cubicBezTo>
                  <a:pt x="1651921" y="629412"/>
                  <a:pt x="1653159" y="634270"/>
                  <a:pt x="1654778" y="640461"/>
                </a:cubicBezTo>
                <a:lnTo>
                  <a:pt x="1654683" y="640366"/>
                </a:lnTo>
                <a:lnTo>
                  <a:pt x="1643253" y="640366"/>
                </a:lnTo>
                <a:cubicBezTo>
                  <a:pt x="1643253" y="635889"/>
                  <a:pt x="1642491" y="631603"/>
                  <a:pt x="1643634" y="627888"/>
                </a:cubicBezTo>
                <a:cubicBezTo>
                  <a:pt x="1644110" y="626269"/>
                  <a:pt x="1648206" y="625602"/>
                  <a:pt x="1650682" y="624554"/>
                </a:cubicBezTo>
                <a:close/>
                <a:moveTo>
                  <a:pt x="2344959" y="623697"/>
                </a:moveTo>
                <a:cubicBezTo>
                  <a:pt x="2347626" y="628650"/>
                  <a:pt x="2350293" y="633508"/>
                  <a:pt x="2354294" y="640937"/>
                </a:cubicBezTo>
                <a:lnTo>
                  <a:pt x="2337244" y="640937"/>
                </a:lnTo>
                <a:cubicBezTo>
                  <a:pt x="2340292" y="634174"/>
                  <a:pt x="2342673" y="628936"/>
                  <a:pt x="2344959" y="623697"/>
                </a:cubicBezTo>
                <a:close/>
                <a:moveTo>
                  <a:pt x="1605914" y="623507"/>
                </a:moveTo>
                <a:cubicBezTo>
                  <a:pt x="1608296" y="628270"/>
                  <a:pt x="1610772" y="633032"/>
                  <a:pt x="1614106" y="639699"/>
                </a:cubicBezTo>
                <a:lnTo>
                  <a:pt x="1598580" y="639699"/>
                </a:lnTo>
                <a:cubicBezTo>
                  <a:pt x="1601628" y="632937"/>
                  <a:pt x="1603819" y="628270"/>
                  <a:pt x="1605914" y="623507"/>
                </a:cubicBezTo>
                <a:close/>
                <a:moveTo>
                  <a:pt x="2372201" y="623030"/>
                </a:moveTo>
                <a:cubicBezTo>
                  <a:pt x="2374487" y="628364"/>
                  <a:pt x="2376773" y="633698"/>
                  <a:pt x="2379726" y="640365"/>
                </a:cubicBezTo>
                <a:lnTo>
                  <a:pt x="2364867" y="640365"/>
                </a:lnTo>
                <a:cubicBezTo>
                  <a:pt x="2367725" y="633603"/>
                  <a:pt x="2370010" y="628269"/>
                  <a:pt x="2372201" y="623030"/>
                </a:cubicBezTo>
                <a:close/>
                <a:moveTo>
                  <a:pt x="2428875" y="622649"/>
                </a:moveTo>
                <a:cubicBezTo>
                  <a:pt x="2430113" y="627888"/>
                  <a:pt x="2431351" y="633126"/>
                  <a:pt x="2432970" y="639794"/>
                </a:cubicBezTo>
                <a:lnTo>
                  <a:pt x="2421064" y="639794"/>
                </a:lnTo>
                <a:cubicBezTo>
                  <a:pt x="2421540" y="634651"/>
                  <a:pt x="2421635" y="629793"/>
                  <a:pt x="2422779" y="625126"/>
                </a:cubicBezTo>
                <a:cubicBezTo>
                  <a:pt x="2423064" y="623887"/>
                  <a:pt x="2426779" y="623411"/>
                  <a:pt x="2428875" y="622649"/>
                </a:cubicBezTo>
                <a:close/>
                <a:moveTo>
                  <a:pt x="2400110" y="622554"/>
                </a:moveTo>
                <a:cubicBezTo>
                  <a:pt x="2402682" y="627698"/>
                  <a:pt x="2405253" y="632841"/>
                  <a:pt x="2408968" y="640080"/>
                </a:cubicBezTo>
                <a:lnTo>
                  <a:pt x="2392109" y="640080"/>
                </a:lnTo>
                <a:cubicBezTo>
                  <a:pt x="2395252" y="633222"/>
                  <a:pt x="2397634" y="627888"/>
                  <a:pt x="2400110" y="622554"/>
                </a:cubicBezTo>
                <a:close/>
                <a:moveTo>
                  <a:pt x="2078069" y="619506"/>
                </a:moveTo>
                <a:lnTo>
                  <a:pt x="2078259" y="619792"/>
                </a:lnTo>
                <a:cubicBezTo>
                  <a:pt x="2076640" y="621983"/>
                  <a:pt x="2075021" y="624078"/>
                  <a:pt x="2073402" y="626269"/>
                </a:cubicBezTo>
                <a:lnTo>
                  <a:pt x="2073402" y="626078"/>
                </a:lnTo>
                <a:lnTo>
                  <a:pt x="2073211" y="626078"/>
                </a:lnTo>
                <a:cubicBezTo>
                  <a:pt x="2074830" y="623887"/>
                  <a:pt x="2076450" y="621697"/>
                  <a:pt x="2078069" y="619506"/>
                </a:cubicBezTo>
                <a:close/>
                <a:moveTo>
                  <a:pt x="2078069" y="619506"/>
                </a:moveTo>
                <a:lnTo>
                  <a:pt x="2078545" y="619679"/>
                </a:lnTo>
                <a:lnTo>
                  <a:pt x="2078260" y="619887"/>
                </a:lnTo>
                <a:lnTo>
                  <a:pt x="2078260" y="619696"/>
                </a:lnTo>
                <a:cubicBezTo>
                  <a:pt x="2078260" y="619696"/>
                  <a:pt x="2078069" y="619506"/>
                  <a:pt x="2078069" y="619506"/>
                </a:cubicBezTo>
                <a:close/>
                <a:moveTo>
                  <a:pt x="1760029" y="618839"/>
                </a:moveTo>
                <a:lnTo>
                  <a:pt x="1759934" y="619315"/>
                </a:lnTo>
                <a:lnTo>
                  <a:pt x="1759458" y="618934"/>
                </a:lnTo>
                <a:close/>
                <a:moveTo>
                  <a:pt x="1742122" y="618553"/>
                </a:moveTo>
                <a:cubicBezTo>
                  <a:pt x="1748694" y="623316"/>
                  <a:pt x="1749647" y="637317"/>
                  <a:pt x="1744694" y="644747"/>
                </a:cubicBezTo>
                <a:cubicBezTo>
                  <a:pt x="1743837" y="635984"/>
                  <a:pt x="1742979" y="627792"/>
                  <a:pt x="1742122" y="618553"/>
                </a:cubicBezTo>
                <a:close/>
                <a:moveTo>
                  <a:pt x="2080472" y="618271"/>
                </a:moveTo>
                <a:lnTo>
                  <a:pt x="2080165" y="620268"/>
                </a:lnTo>
                <a:lnTo>
                  <a:pt x="2078545" y="619679"/>
                </a:lnTo>
                <a:close/>
                <a:moveTo>
                  <a:pt x="1877982" y="618078"/>
                </a:moveTo>
                <a:lnTo>
                  <a:pt x="1882982" y="618078"/>
                </a:lnTo>
                <a:lnTo>
                  <a:pt x="1882997" y="618173"/>
                </a:lnTo>
                <a:cubicBezTo>
                  <a:pt x="1881377" y="618363"/>
                  <a:pt x="1879758" y="618649"/>
                  <a:pt x="1878139" y="618935"/>
                </a:cubicBezTo>
                <a:lnTo>
                  <a:pt x="1878139" y="619030"/>
                </a:lnTo>
                <a:close/>
                <a:moveTo>
                  <a:pt x="1843091" y="618078"/>
                </a:moveTo>
                <a:lnTo>
                  <a:pt x="1856208" y="618078"/>
                </a:lnTo>
                <a:lnTo>
                  <a:pt x="1855839" y="618959"/>
                </a:lnTo>
                <a:close/>
                <a:moveTo>
                  <a:pt x="1840427" y="617894"/>
                </a:moveTo>
                <a:lnTo>
                  <a:pt x="1843091" y="618078"/>
                </a:lnTo>
                <a:lnTo>
                  <a:pt x="1840610" y="618078"/>
                </a:lnTo>
                <a:close/>
                <a:moveTo>
                  <a:pt x="1840325" y="617887"/>
                </a:moveTo>
                <a:lnTo>
                  <a:pt x="1840420" y="617887"/>
                </a:lnTo>
                <a:lnTo>
                  <a:pt x="1840427" y="617894"/>
                </a:lnTo>
                <a:close/>
                <a:moveTo>
                  <a:pt x="2080545" y="617791"/>
                </a:moveTo>
                <a:lnTo>
                  <a:pt x="2080736" y="618077"/>
                </a:lnTo>
                <a:lnTo>
                  <a:pt x="2080472" y="618271"/>
                </a:lnTo>
                <a:close/>
                <a:moveTo>
                  <a:pt x="2917222" y="615315"/>
                </a:moveTo>
                <a:cubicBezTo>
                  <a:pt x="2919127" y="616077"/>
                  <a:pt x="2922366" y="616553"/>
                  <a:pt x="2922556" y="617601"/>
                </a:cubicBezTo>
                <a:cubicBezTo>
                  <a:pt x="2924175" y="625697"/>
                  <a:pt x="2930748" y="623602"/>
                  <a:pt x="2935415" y="623697"/>
                </a:cubicBezTo>
                <a:cubicBezTo>
                  <a:pt x="2967419" y="623983"/>
                  <a:pt x="2999518" y="623887"/>
                  <a:pt x="3031903" y="623887"/>
                </a:cubicBezTo>
                <a:cubicBezTo>
                  <a:pt x="3021902" y="635603"/>
                  <a:pt x="3021902" y="635222"/>
                  <a:pt x="3004947" y="635032"/>
                </a:cubicBezTo>
                <a:cubicBezTo>
                  <a:pt x="2980468" y="634651"/>
                  <a:pt x="2955989" y="635032"/>
                  <a:pt x="2931510" y="634936"/>
                </a:cubicBezTo>
                <a:cubicBezTo>
                  <a:pt x="2914746" y="634841"/>
                  <a:pt x="2913222" y="632555"/>
                  <a:pt x="2917127" y="615410"/>
                </a:cubicBezTo>
                <a:close/>
                <a:moveTo>
                  <a:pt x="2084641" y="610838"/>
                </a:moveTo>
                <a:cubicBezTo>
                  <a:pt x="2084641" y="610838"/>
                  <a:pt x="2084831" y="611124"/>
                  <a:pt x="2084831" y="611124"/>
                </a:cubicBezTo>
                <a:cubicBezTo>
                  <a:pt x="2084451" y="612934"/>
                  <a:pt x="2084070" y="614838"/>
                  <a:pt x="2083689" y="616743"/>
                </a:cubicBezTo>
                <a:lnTo>
                  <a:pt x="2083614" y="616631"/>
                </a:lnTo>
                <a:lnTo>
                  <a:pt x="2083689" y="616744"/>
                </a:lnTo>
                <a:cubicBezTo>
                  <a:pt x="2082737" y="617220"/>
                  <a:pt x="2081689" y="617601"/>
                  <a:pt x="2080737" y="618077"/>
                </a:cubicBezTo>
                <a:cubicBezTo>
                  <a:pt x="2080737" y="618077"/>
                  <a:pt x="2080546" y="617791"/>
                  <a:pt x="2080546" y="617791"/>
                </a:cubicBezTo>
                <a:lnTo>
                  <a:pt x="2083498" y="616458"/>
                </a:lnTo>
                <a:lnTo>
                  <a:pt x="2083498" y="616458"/>
                </a:lnTo>
                <a:cubicBezTo>
                  <a:pt x="2083879" y="614553"/>
                  <a:pt x="2084260" y="612743"/>
                  <a:pt x="2084641" y="610838"/>
                </a:cubicBezTo>
                <a:close/>
                <a:moveTo>
                  <a:pt x="2087986" y="609950"/>
                </a:moveTo>
                <a:lnTo>
                  <a:pt x="2088071" y="610076"/>
                </a:lnTo>
                <a:lnTo>
                  <a:pt x="2087975" y="609981"/>
                </a:lnTo>
                <a:close/>
                <a:moveTo>
                  <a:pt x="2331339" y="609695"/>
                </a:moveTo>
                <a:cubicBezTo>
                  <a:pt x="2331625" y="609695"/>
                  <a:pt x="2331910" y="609695"/>
                  <a:pt x="2332196" y="609695"/>
                </a:cubicBezTo>
                <a:lnTo>
                  <a:pt x="2332196" y="613791"/>
                </a:lnTo>
                <a:cubicBezTo>
                  <a:pt x="2332196" y="613791"/>
                  <a:pt x="2331815" y="613791"/>
                  <a:pt x="2331625" y="613791"/>
                </a:cubicBezTo>
                <a:cubicBezTo>
                  <a:pt x="2331625" y="612457"/>
                  <a:pt x="2331434" y="611124"/>
                  <a:pt x="2331339" y="609695"/>
                </a:cubicBezTo>
                <a:close/>
                <a:moveTo>
                  <a:pt x="2087785" y="609600"/>
                </a:moveTo>
                <a:lnTo>
                  <a:pt x="2087903" y="609778"/>
                </a:lnTo>
                <a:lnTo>
                  <a:pt x="2088085" y="609674"/>
                </a:lnTo>
                <a:lnTo>
                  <a:pt x="2087986" y="609950"/>
                </a:lnTo>
                <a:lnTo>
                  <a:pt x="2087950" y="609896"/>
                </a:lnTo>
                <a:lnTo>
                  <a:pt x="2084928" y="611029"/>
                </a:lnTo>
                <a:cubicBezTo>
                  <a:pt x="2084928" y="611124"/>
                  <a:pt x="2084737" y="610838"/>
                  <a:pt x="2084737" y="610838"/>
                </a:cubicBezTo>
                <a:cubicBezTo>
                  <a:pt x="2085785" y="610457"/>
                  <a:pt x="2086737" y="610076"/>
                  <a:pt x="2087785" y="609695"/>
                </a:cubicBezTo>
                <a:close/>
                <a:moveTo>
                  <a:pt x="2234327" y="609208"/>
                </a:moveTo>
                <a:cubicBezTo>
                  <a:pt x="2239899" y="608124"/>
                  <a:pt x="2245138" y="608410"/>
                  <a:pt x="2246376" y="610458"/>
                </a:cubicBezTo>
                <a:cubicBezTo>
                  <a:pt x="2246947" y="611410"/>
                  <a:pt x="2244566" y="615792"/>
                  <a:pt x="2243423" y="615887"/>
                </a:cubicBezTo>
                <a:cubicBezTo>
                  <a:pt x="2236374" y="616458"/>
                  <a:pt x="2229231" y="616173"/>
                  <a:pt x="2220277" y="616173"/>
                </a:cubicBezTo>
                <a:cubicBezTo>
                  <a:pt x="2222849" y="612744"/>
                  <a:pt x="2228755" y="610291"/>
                  <a:pt x="2234327" y="609208"/>
                </a:cubicBezTo>
                <a:close/>
                <a:moveTo>
                  <a:pt x="3044381" y="607695"/>
                </a:moveTo>
                <a:lnTo>
                  <a:pt x="3085814" y="607695"/>
                </a:lnTo>
                <a:lnTo>
                  <a:pt x="3085814" y="607790"/>
                </a:lnTo>
                <a:lnTo>
                  <a:pt x="3085814" y="629126"/>
                </a:lnTo>
                <a:lnTo>
                  <a:pt x="3102769" y="629126"/>
                </a:lnTo>
                <a:cubicBezTo>
                  <a:pt x="3102388" y="634174"/>
                  <a:pt x="3102102" y="638461"/>
                  <a:pt x="3101626" y="643795"/>
                </a:cubicBezTo>
                <a:cubicBezTo>
                  <a:pt x="3105055" y="644080"/>
                  <a:pt x="3109532" y="644557"/>
                  <a:pt x="3115628" y="645033"/>
                </a:cubicBezTo>
                <a:cubicBezTo>
                  <a:pt x="3115246" y="652177"/>
                  <a:pt x="3114770" y="659511"/>
                  <a:pt x="3114294" y="668084"/>
                </a:cubicBezTo>
                <a:lnTo>
                  <a:pt x="3121375" y="669430"/>
                </a:lnTo>
                <a:lnTo>
                  <a:pt x="3060192" y="670941"/>
                </a:lnTo>
                <a:cubicBezTo>
                  <a:pt x="3052572" y="670941"/>
                  <a:pt x="3046571" y="666655"/>
                  <a:pt x="3047048" y="657320"/>
                </a:cubicBezTo>
                <a:cubicBezTo>
                  <a:pt x="3047238" y="653415"/>
                  <a:pt x="3047048" y="649414"/>
                  <a:pt x="3047048" y="644938"/>
                </a:cubicBezTo>
                <a:cubicBezTo>
                  <a:pt x="3056668" y="644080"/>
                  <a:pt x="3065621" y="643318"/>
                  <a:pt x="3077813" y="642271"/>
                </a:cubicBezTo>
                <a:cubicBezTo>
                  <a:pt x="3074956" y="635318"/>
                  <a:pt x="3072860" y="629984"/>
                  <a:pt x="3070574" y="624840"/>
                </a:cubicBezTo>
                <a:cubicBezTo>
                  <a:pt x="3068765" y="620649"/>
                  <a:pt x="3066955" y="622268"/>
                  <a:pt x="3063145" y="623411"/>
                </a:cubicBezTo>
                <a:cubicBezTo>
                  <a:pt x="3056477" y="625316"/>
                  <a:pt x="3048762" y="623983"/>
                  <a:pt x="3042666" y="623983"/>
                </a:cubicBezTo>
                <a:cubicBezTo>
                  <a:pt x="3043237" y="618458"/>
                  <a:pt x="3043809" y="612934"/>
                  <a:pt x="3044381" y="607695"/>
                </a:cubicBezTo>
                <a:close/>
                <a:moveTo>
                  <a:pt x="2819781" y="607314"/>
                </a:moveTo>
                <a:lnTo>
                  <a:pt x="2819777" y="607410"/>
                </a:lnTo>
                <a:lnTo>
                  <a:pt x="2819686" y="607410"/>
                </a:lnTo>
                <a:close/>
                <a:moveTo>
                  <a:pt x="2088928" y="607314"/>
                </a:moveTo>
                <a:lnTo>
                  <a:pt x="2090452" y="608301"/>
                </a:lnTo>
                <a:lnTo>
                  <a:pt x="2090452" y="608266"/>
                </a:lnTo>
                <a:lnTo>
                  <a:pt x="2090589" y="608079"/>
                </a:lnTo>
                <a:lnTo>
                  <a:pt x="2090547" y="608362"/>
                </a:lnTo>
                <a:lnTo>
                  <a:pt x="2090452" y="608457"/>
                </a:lnTo>
                <a:lnTo>
                  <a:pt x="2090452" y="608321"/>
                </a:lnTo>
                <a:lnTo>
                  <a:pt x="2088085" y="609674"/>
                </a:lnTo>
                <a:close/>
                <a:moveTo>
                  <a:pt x="3030189" y="606620"/>
                </a:moveTo>
                <a:lnTo>
                  <a:pt x="3030189" y="607410"/>
                </a:lnTo>
                <a:lnTo>
                  <a:pt x="3021160" y="607410"/>
                </a:lnTo>
                <a:close/>
                <a:moveTo>
                  <a:pt x="2699957" y="605980"/>
                </a:moveTo>
                <a:lnTo>
                  <a:pt x="2721007" y="605980"/>
                </a:lnTo>
                <a:cubicBezTo>
                  <a:pt x="2721893" y="609854"/>
                  <a:pt x="2714883" y="613378"/>
                  <a:pt x="2699957" y="616553"/>
                </a:cubicBezTo>
                <a:close/>
                <a:moveTo>
                  <a:pt x="2736056" y="605314"/>
                </a:moveTo>
                <a:lnTo>
                  <a:pt x="2755106" y="605314"/>
                </a:lnTo>
                <a:cubicBezTo>
                  <a:pt x="2755392" y="606647"/>
                  <a:pt x="2755583" y="607886"/>
                  <a:pt x="2755868" y="609219"/>
                </a:cubicBezTo>
                <a:cubicBezTo>
                  <a:pt x="2751963" y="611696"/>
                  <a:pt x="2747963" y="614077"/>
                  <a:pt x="2743676" y="616744"/>
                </a:cubicBezTo>
                <a:cubicBezTo>
                  <a:pt x="2746438" y="621983"/>
                  <a:pt x="2753582" y="627412"/>
                  <a:pt x="2745486" y="635127"/>
                </a:cubicBezTo>
                <a:cubicBezTo>
                  <a:pt x="2745200" y="632460"/>
                  <a:pt x="2744819" y="629889"/>
                  <a:pt x="2744343" y="625983"/>
                </a:cubicBezTo>
                <a:cubicBezTo>
                  <a:pt x="2700052" y="636175"/>
                  <a:pt x="2656142" y="634937"/>
                  <a:pt x="2612517" y="627983"/>
                </a:cubicBezTo>
                <a:cubicBezTo>
                  <a:pt x="2612803" y="623697"/>
                  <a:pt x="2612993" y="620173"/>
                  <a:pt x="2613184" y="616649"/>
                </a:cubicBezTo>
                <a:cubicBezTo>
                  <a:pt x="2613660" y="632460"/>
                  <a:pt x="2625947" y="627031"/>
                  <a:pt x="2633377" y="627126"/>
                </a:cubicBezTo>
                <a:cubicBezTo>
                  <a:pt x="2663190" y="627603"/>
                  <a:pt x="2693003" y="627222"/>
                  <a:pt x="2722817" y="626841"/>
                </a:cubicBezTo>
                <a:cubicBezTo>
                  <a:pt x="2728436" y="626841"/>
                  <a:pt x="2734056" y="624745"/>
                  <a:pt x="2739581" y="623602"/>
                </a:cubicBezTo>
                <a:lnTo>
                  <a:pt x="2739771" y="623602"/>
                </a:lnTo>
                <a:cubicBezTo>
                  <a:pt x="2738342" y="616744"/>
                  <a:pt x="2737200" y="611029"/>
                  <a:pt x="2736056" y="605314"/>
                </a:cubicBezTo>
                <a:close/>
                <a:moveTo>
                  <a:pt x="1564576" y="604647"/>
                </a:moveTo>
                <a:cubicBezTo>
                  <a:pt x="1564576" y="604647"/>
                  <a:pt x="1564767" y="604647"/>
                  <a:pt x="1564767" y="604647"/>
                </a:cubicBezTo>
                <a:lnTo>
                  <a:pt x="1564767" y="618553"/>
                </a:lnTo>
                <a:cubicBezTo>
                  <a:pt x="1564767" y="618553"/>
                  <a:pt x="1564576" y="618553"/>
                  <a:pt x="1564576" y="618553"/>
                </a:cubicBezTo>
                <a:lnTo>
                  <a:pt x="1564576" y="618458"/>
                </a:lnTo>
                <a:close/>
                <a:moveTo>
                  <a:pt x="2091309" y="603218"/>
                </a:moveTo>
                <a:cubicBezTo>
                  <a:pt x="2092071" y="603504"/>
                  <a:pt x="2092833" y="603694"/>
                  <a:pt x="2093595" y="603980"/>
                </a:cubicBezTo>
                <a:lnTo>
                  <a:pt x="2090589" y="608079"/>
                </a:lnTo>
                <a:close/>
                <a:moveTo>
                  <a:pt x="1453325" y="600075"/>
                </a:moveTo>
                <a:lnTo>
                  <a:pt x="1453325" y="633889"/>
                </a:lnTo>
                <a:cubicBezTo>
                  <a:pt x="1474518" y="637413"/>
                  <a:pt x="1495568" y="639747"/>
                  <a:pt x="1516571" y="640104"/>
                </a:cubicBezTo>
                <a:lnTo>
                  <a:pt x="1579178" y="634492"/>
                </a:lnTo>
                <a:lnTo>
                  <a:pt x="1512951" y="642616"/>
                </a:lnTo>
                <a:cubicBezTo>
                  <a:pt x="1490758" y="642413"/>
                  <a:pt x="1468517" y="639794"/>
                  <a:pt x="1446181" y="636270"/>
                </a:cubicBezTo>
                <a:cubicBezTo>
                  <a:pt x="1458849" y="625507"/>
                  <a:pt x="1449515" y="612076"/>
                  <a:pt x="1453325" y="600075"/>
                </a:cubicBezTo>
                <a:close/>
                <a:moveTo>
                  <a:pt x="1276350" y="598742"/>
                </a:moveTo>
                <a:lnTo>
                  <a:pt x="1276350" y="627581"/>
                </a:lnTo>
                <a:lnTo>
                  <a:pt x="1273016" y="598933"/>
                </a:lnTo>
                <a:cubicBezTo>
                  <a:pt x="1274159" y="598933"/>
                  <a:pt x="1275207" y="598837"/>
                  <a:pt x="1276350" y="598742"/>
                </a:cubicBezTo>
                <a:close/>
                <a:moveTo>
                  <a:pt x="1306830" y="597122"/>
                </a:moveTo>
                <a:lnTo>
                  <a:pt x="1306830" y="616553"/>
                </a:lnTo>
                <a:lnTo>
                  <a:pt x="1342168" y="616553"/>
                </a:lnTo>
                <a:cubicBezTo>
                  <a:pt x="1341692" y="621030"/>
                  <a:pt x="1341311" y="625602"/>
                  <a:pt x="1340834" y="630174"/>
                </a:cubicBezTo>
                <a:cubicBezTo>
                  <a:pt x="1338167" y="611219"/>
                  <a:pt x="1323975" y="617887"/>
                  <a:pt x="1313784" y="617410"/>
                </a:cubicBezTo>
                <a:cubicBezTo>
                  <a:pt x="1311498" y="617315"/>
                  <a:pt x="1309116" y="620078"/>
                  <a:pt x="1306735" y="621601"/>
                </a:cubicBezTo>
                <a:cubicBezTo>
                  <a:pt x="1309212" y="622840"/>
                  <a:pt x="1311783" y="624173"/>
                  <a:pt x="1314260" y="625412"/>
                </a:cubicBezTo>
                <a:lnTo>
                  <a:pt x="1314297" y="625357"/>
                </a:lnTo>
                <a:lnTo>
                  <a:pt x="1312641" y="634651"/>
                </a:lnTo>
                <a:cubicBezTo>
                  <a:pt x="1349693" y="639604"/>
                  <a:pt x="1385412" y="642080"/>
                  <a:pt x="1419035" y="634937"/>
                </a:cubicBezTo>
                <a:cubicBezTo>
                  <a:pt x="1420463" y="622649"/>
                  <a:pt x="1421607" y="611886"/>
                  <a:pt x="1422940" y="600647"/>
                </a:cubicBezTo>
                <a:cubicBezTo>
                  <a:pt x="1425321" y="612362"/>
                  <a:pt x="1421321" y="625221"/>
                  <a:pt x="1429798" y="636080"/>
                </a:cubicBezTo>
                <a:cubicBezTo>
                  <a:pt x="1386554" y="646652"/>
                  <a:pt x="1342644" y="642271"/>
                  <a:pt x="1297020" y="635889"/>
                </a:cubicBezTo>
                <a:cubicBezTo>
                  <a:pt x="1298448" y="643414"/>
                  <a:pt x="1299687" y="649891"/>
                  <a:pt x="1301020" y="656939"/>
                </a:cubicBezTo>
                <a:lnTo>
                  <a:pt x="1420083" y="656939"/>
                </a:lnTo>
                <a:cubicBezTo>
                  <a:pt x="1420083" y="657797"/>
                  <a:pt x="1420083" y="658749"/>
                  <a:pt x="1420083" y="659606"/>
                </a:cubicBezTo>
                <a:lnTo>
                  <a:pt x="1297877" y="659606"/>
                </a:lnTo>
                <a:cubicBezTo>
                  <a:pt x="1297877" y="660368"/>
                  <a:pt x="1297877" y="661226"/>
                  <a:pt x="1297877" y="661987"/>
                </a:cubicBezTo>
                <a:lnTo>
                  <a:pt x="1419416" y="661987"/>
                </a:lnTo>
                <a:lnTo>
                  <a:pt x="1419416" y="688276"/>
                </a:lnTo>
                <a:cubicBezTo>
                  <a:pt x="1406176" y="688276"/>
                  <a:pt x="1393317" y="689705"/>
                  <a:pt x="1381030" y="687610"/>
                </a:cubicBezTo>
                <a:cubicBezTo>
                  <a:pt x="1375505" y="686657"/>
                  <a:pt x="1371219" y="678656"/>
                  <a:pt x="1364742" y="672274"/>
                </a:cubicBezTo>
                <a:cubicBezTo>
                  <a:pt x="1363504" y="677989"/>
                  <a:pt x="1362361" y="682752"/>
                  <a:pt x="1361218" y="687895"/>
                </a:cubicBezTo>
                <a:cubicBezTo>
                  <a:pt x="1344454" y="690562"/>
                  <a:pt x="1343502" y="690182"/>
                  <a:pt x="1340739" y="675132"/>
                </a:cubicBezTo>
                <a:cubicBezTo>
                  <a:pt x="1338072" y="680847"/>
                  <a:pt x="1336453" y="684276"/>
                  <a:pt x="1334548" y="688372"/>
                </a:cubicBezTo>
                <a:lnTo>
                  <a:pt x="1316450" y="688372"/>
                </a:lnTo>
                <a:cubicBezTo>
                  <a:pt x="1315974" y="685133"/>
                  <a:pt x="1315593" y="681799"/>
                  <a:pt x="1315022" y="678085"/>
                </a:cubicBezTo>
                <a:cubicBezTo>
                  <a:pt x="1313688" y="678275"/>
                  <a:pt x="1311974" y="678180"/>
                  <a:pt x="1311783" y="678656"/>
                </a:cubicBezTo>
                <a:cubicBezTo>
                  <a:pt x="1307116" y="691134"/>
                  <a:pt x="1296543" y="687705"/>
                  <a:pt x="1287399" y="687610"/>
                </a:cubicBezTo>
                <a:cubicBezTo>
                  <a:pt x="1249871" y="687324"/>
                  <a:pt x="1212342" y="687038"/>
                  <a:pt x="1174814" y="686657"/>
                </a:cubicBezTo>
                <a:cubicBezTo>
                  <a:pt x="1161765" y="686562"/>
                  <a:pt x="1148715" y="686086"/>
                  <a:pt x="1134523" y="685705"/>
                </a:cubicBezTo>
                <a:lnTo>
                  <a:pt x="1134523" y="660273"/>
                </a:lnTo>
                <a:lnTo>
                  <a:pt x="1172052" y="660273"/>
                </a:lnTo>
                <a:cubicBezTo>
                  <a:pt x="1168146" y="658082"/>
                  <a:pt x="1166718" y="657225"/>
                  <a:pt x="1165765" y="656749"/>
                </a:cubicBezTo>
                <a:cubicBezTo>
                  <a:pt x="1199293" y="656749"/>
                  <a:pt x="1233202" y="656463"/>
                  <a:pt x="1267016" y="656844"/>
                </a:cubicBezTo>
                <a:cubicBezTo>
                  <a:pt x="1285018" y="657035"/>
                  <a:pt x="1286542" y="655606"/>
                  <a:pt x="1282446" y="635318"/>
                </a:cubicBezTo>
                <a:cubicBezTo>
                  <a:pt x="1238631" y="646462"/>
                  <a:pt x="1194721" y="642080"/>
                  <a:pt x="1151192" y="635318"/>
                </a:cubicBezTo>
                <a:cubicBezTo>
                  <a:pt x="1150335" y="640651"/>
                  <a:pt x="1149573" y="645509"/>
                  <a:pt x="1148811" y="650462"/>
                </a:cubicBezTo>
                <a:cubicBezTo>
                  <a:pt x="1147668" y="650272"/>
                  <a:pt x="1146525" y="650081"/>
                  <a:pt x="1145381" y="649795"/>
                </a:cubicBezTo>
                <a:lnTo>
                  <a:pt x="1157574" y="602120"/>
                </a:lnTo>
                <a:lnTo>
                  <a:pt x="1157574" y="632746"/>
                </a:lnTo>
                <a:cubicBezTo>
                  <a:pt x="1195102" y="639032"/>
                  <a:pt x="1232059" y="641032"/>
                  <a:pt x="1269111" y="635032"/>
                </a:cubicBezTo>
                <a:cubicBezTo>
                  <a:pt x="1271874" y="634555"/>
                  <a:pt x="1274159" y="631222"/>
                  <a:pt x="1276731" y="629222"/>
                </a:cubicBezTo>
                <a:lnTo>
                  <a:pt x="1276541" y="629412"/>
                </a:lnTo>
                <a:cubicBezTo>
                  <a:pt x="1285399" y="630650"/>
                  <a:pt x="1294162" y="631889"/>
                  <a:pt x="1303116" y="633127"/>
                </a:cubicBezTo>
                <a:cubicBezTo>
                  <a:pt x="1304068" y="627983"/>
                  <a:pt x="1304830" y="623983"/>
                  <a:pt x="1305878" y="618839"/>
                </a:cubicBezTo>
                <a:cubicBezTo>
                  <a:pt x="1302354" y="618077"/>
                  <a:pt x="1299115" y="617315"/>
                  <a:pt x="1297686" y="617030"/>
                </a:cubicBezTo>
                <a:cubicBezTo>
                  <a:pt x="1299468" y="616775"/>
                  <a:pt x="1302515" y="610140"/>
                  <a:pt x="1306830" y="597122"/>
                </a:cubicBezTo>
                <a:close/>
                <a:moveTo>
                  <a:pt x="1009174" y="595979"/>
                </a:moveTo>
                <a:cubicBezTo>
                  <a:pt x="1009555" y="595979"/>
                  <a:pt x="1010031" y="595979"/>
                  <a:pt x="1010412" y="596074"/>
                </a:cubicBezTo>
                <a:cubicBezTo>
                  <a:pt x="1010697" y="601503"/>
                  <a:pt x="1010888" y="606837"/>
                  <a:pt x="1011174" y="612838"/>
                </a:cubicBezTo>
                <a:cubicBezTo>
                  <a:pt x="1013936" y="613410"/>
                  <a:pt x="1016603" y="613981"/>
                  <a:pt x="1019937" y="614648"/>
                </a:cubicBezTo>
                <a:cubicBezTo>
                  <a:pt x="1019651" y="620934"/>
                  <a:pt x="1019270" y="626840"/>
                  <a:pt x="1018984" y="632745"/>
                </a:cubicBezTo>
                <a:cubicBezTo>
                  <a:pt x="1056227" y="639603"/>
                  <a:pt x="1094994" y="640556"/>
                  <a:pt x="1133665" y="632460"/>
                </a:cubicBezTo>
                <a:cubicBezTo>
                  <a:pt x="1089660" y="644461"/>
                  <a:pt x="1045940" y="640747"/>
                  <a:pt x="1003268" y="633984"/>
                </a:cubicBezTo>
                <a:cubicBezTo>
                  <a:pt x="1005364" y="620553"/>
                  <a:pt x="1007268" y="608266"/>
                  <a:pt x="1009174" y="595979"/>
                </a:cubicBezTo>
                <a:close/>
                <a:moveTo>
                  <a:pt x="1157574" y="595122"/>
                </a:moveTo>
                <a:cubicBezTo>
                  <a:pt x="1158145" y="595313"/>
                  <a:pt x="1158621" y="595598"/>
                  <a:pt x="1159193" y="595789"/>
                </a:cubicBezTo>
                <a:lnTo>
                  <a:pt x="1157574" y="602120"/>
                </a:lnTo>
                <a:close/>
                <a:moveTo>
                  <a:pt x="2585180" y="593026"/>
                </a:moveTo>
                <a:cubicBezTo>
                  <a:pt x="2586228" y="593312"/>
                  <a:pt x="2587371" y="593502"/>
                  <a:pt x="2588419" y="593788"/>
                </a:cubicBezTo>
                <a:lnTo>
                  <a:pt x="2588419" y="618267"/>
                </a:lnTo>
                <a:cubicBezTo>
                  <a:pt x="2602516" y="622077"/>
                  <a:pt x="2594801" y="633888"/>
                  <a:pt x="2596420" y="642556"/>
                </a:cubicBezTo>
                <a:cubicBezTo>
                  <a:pt x="2595182" y="642842"/>
                  <a:pt x="2593943" y="643223"/>
                  <a:pt x="2592705" y="643509"/>
                </a:cubicBezTo>
                <a:cubicBezTo>
                  <a:pt x="2591848" y="639127"/>
                  <a:pt x="2590991" y="634746"/>
                  <a:pt x="2589848" y="629126"/>
                </a:cubicBezTo>
                <a:cubicBezTo>
                  <a:pt x="2546509" y="640270"/>
                  <a:pt x="2502408" y="635698"/>
                  <a:pt x="2457164" y="632555"/>
                </a:cubicBezTo>
                <a:cubicBezTo>
                  <a:pt x="2457545" y="636746"/>
                  <a:pt x="2458022" y="640937"/>
                  <a:pt x="2458212" y="645128"/>
                </a:cubicBezTo>
                <a:cubicBezTo>
                  <a:pt x="2458403" y="650843"/>
                  <a:pt x="2461355" y="651986"/>
                  <a:pt x="2466785" y="651986"/>
                </a:cubicBezTo>
                <a:cubicBezTo>
                  <a:pt x="2506123" y="651700"/>
                  <a:pt x="2545461" y="651795"/>
                  <a:pt x="2586514" y="651795"/>
                </a:cubicBezTo>
                <a:cubicBezTo>
                  <a:pt x="2582990" y="653224"/>
                  <a:pt x="2580894" y="654843"/>
                  <a:pt x="2578799" y="654843"/>
                </a:cubicBezTo>
                <a:cubicBezTo>
                  <a:pt x="2546985" y="655034"/>
                  <a:pt x="2515077" y="655224"/>
                  <a:pt x="2483263" y="655034"/>
                </a:cubicBezTo>
                <a:cubicBezTo>
                  <a:pt x="2470595" y="655034"/>
                  <a:pt x="2457927" y="653796"/>
                  <a:pt x="2446115" y="653224"/>
                </a:cubicBezTo>
                <a:cubicBezTo>
                  <a:pt x="2444972" y="646747"/>
                  <a:pt x="2444306" y="642937"/>
                  <a:pt x="2443734" y="639318"/>
                </a:cubicBezTo>
                <a:lnTo>
                  <a:pt x="2443639" y="639318"/>
                </a:lnTo>
                <a:cubicBezTo>
                  <a:pt x="2457831" y="628173"/>
                  <a:pt x="2459355" y="611695"/>
                  <a:pt x="2460879" y="594741"/>
                </a:cubicBezTo>
                <a:cubicBezTo>
                  <a:pt x="2462975" y="605790"/>
                  <a:pt x="2465070" y="616934"/>
                  <a:pt x="2467356" y="628840"/>
                </a:cubicBezTo>
                <a:cubicBezTo>
                  <a:pt x="2503170" y="634269"/>
                  <a:pt x="2538984" y="635889"/>
                  <a:pt x="2574703" y="628840"/>
                </a:cubicBezTo>
                <a:cubicBezTo>
                  <a:pt x="2583085" y="627126"/>
                  <a:pt x="2585276" y="619029"/>
                  <a:pt x="2584704" y="610171"/>
                </a:cubicBezTo>
                <a:lnTo>
                  <a:pt x="2502980" y="610171"/>
                </a:lnTo>
                <a:cubicBezTo>
                  <a:pt x="2502599" y="609123"/>
                  <a:pt x="2502218" y="607980"/>
                  <a:pt x="2501837" y="606933"/>
                </a:cubicBezTo>
                <a:cubicBezTo>
                  <a:pt x="2504789" y="605790"/>
                  <a:pt x="2507742" y="603789"/>
                  <a:pt x="2510790" y="603789"/>
                </a:cubicBezTo>
                <a:cubicBezTo>
                  <a:pt x="2531936" y="603504"/>
                  <a:pt x="2553081" y="603599"/>
                  <a:pt x="2574322" y="603599"/>
                </a:cubicBezTo>
                <a:cubicBezTo>
                  <a:pt x="2580989" y="603599"/>
                  <a:pt x="2587276" y="603218"/>
                  <a:pt x="2585180" y="593026"/>
                </a:cubicBezTo>
                <a:close/>
                <a:moveTo>
                  <a:pt x="1569910" y="592931"/>
                </a:moveTo>
                <a:cubicBezTo>
                  <a:pt x="1576959" y="593312"/>
                  <a:pt x="1584198" y="592740"/>
                  <a:pt x="1590865" y="594455"/>
                </a:cubicBezTo>
                <a:cubicBezTo>
                  <a:pt x="1593342" y="595122"/>
                  <a:pt x="1595723" y="600741"/>
                  <a:pt x="1596199" y="604361"/>
                </a:cubicBezTo>
                <a:cubicBezTo>
                  <a:pt x="1597914" y="619220"/>
                  <a:pt x="1598199" y="619601"/>
                  <a:pt x="1614297" y="616648"/>
                </a:cubicBezTo>
                <a:lnTo>
                  <a:pt x="1614297" y="595217"/>
                </a:lnTo>
                <a:cubicBezTo>
                  <a:pt x="1621250" y="594550"/>
                  <a:pt x="1627441" y="593883"/>
                  <a:pt x="1633727" y="593217"/>
                </a:cubicBezTo>
                <a:cubicBezTo>
                  <a:pt x="1633727" y="593693"/>
                  <a:pt x="1633918" y="594169"/>
                  <a:pt x="1633918" y="594550"/>
                </a:cubicBezTo>
                <a:cubicBezTo>
                  <a:pt x="1630584" y="594836"/>
                  <a:pt x="1627251" y="595122"/>
                  <a:pt x="1621250" y="595598"/>
                </a:cubicBezTo>
                <a:cubicBezTo>
                  <a:pt x="1622774" y="600932"/>
                  <a:pt x="1623441" y="605980"/>
                  <a:pt x="1625822" y="610076"/>
                </a:cubicBezTo>
                <a:cubicBezTo>
                  <a:pt x="1626965" y="611886"/>
                  <a:pt x="1633537" y="613124"/>
                  <a:pt x="1634299" y="612076"/>
                </a:cubicBezTo>
                <a:cubicBezTo>
                  <a:pt x="1637347" y="607980"/>
                  <a:pt x="1639157" y="602837"/>
                  <a:pt x="1641824" y="597217"/>
                </a:cubicBezTo>
                <a:cubicBezTo>
                  <a:pt x="1645253" y="597217"/>
                  <a:pt x="1648039" y="599456"/>
                  <a:pt x="1649325" y="603028"/>
                </a:cubicBezTo>
                <a:lnTo>
                  <a:pt x="1647835" y="616746"/>
                </a:lnTo>
                <a:lnTo>
                  <a:pt x="1647825" y="616743"/>
                </a:lnTo>
                <a:lnTo>
                  <a:pt x="1647825" y="616839"/>
                </a:lnTo>
                <a:lnTo>
                  <a:pt x="1647835" y="616746"/>
                </a:lnTo>
                <a:lnTo>
                  <a:pt x="1658588" y="619696"/>
                </a:lnTo>
                <a:lnTo>
                  <a:pt x="1572958" y="619696"/>
                </a:lnTo>
                <a:cubicBezTo>
                  <a:pt x="1577435" y="618363"/>
                  <a:pt x="1585341" y="618363"/>
                  <a:pt x="1587627" y="614743"/>
                </a:cubicBezTo>
                <a:cubicBezTo>
                  <a:pt x="1590389" y="610362"/>
                  <a:pt x="1588293" y="603028"/>
                  <a:pt x="1588293" y="596074"/>
                </a:cubicBezTo>
                <a:lnTo>
                  <a:pt x="1569910" y="596074"/>
                </a:lnTo>
                <a:cubicBezTo>
                  <a:pt x="1569910" y="595027"/>
                  <a:pt x="1569910" y="593979"/>
                  <a:pt x="1569910" y="592931"/>
                </a:cubicBezTo>
                <a:close/>
                <a:moveTo>
                  <a:pt x="2631091" y="587502"/>
                </a:moveTo>
                <a:cubicBezTo>
                  <a:pt x="2632139" y="588359"/>
                  <a:pt x="2633091" y="589312"/>
                  <a:pt x="2634139" y="590169"/>
                </a:cubicBezTo>
                <a:cubicBezTo>
                  <a:pt x="2633854" y="595789"/>
                  <a:pt x="2633568" y="601408"/>
                  <a:pt x="2633187" y="607790"/>
                </a:cubicBezTo>
                <a:cubicBezTo>
                  <a:pt x="2624233" y="605695"/>
                  <a:pt x="2624043" y="599599"/>
                  <a:pt x="2625090" y="593788"/>
                </a:cubicBezTo>
                <a:cubicBezTo>
                  <a:pt x="2625567" y="591407"/>
                  <a:pt x="2628996" y="589597"/>
                  <a:pt x="2631091" y="587502"/>
                </a:cubicBezTo>
                <a:close/>
                <a:moveTo>
                  <a:pt x="2897220" y="584359"/>
                </a:moveTo>
                <a:cubicBezTo>
                  <a:pt x="2898648" y="591408"/>
                  <a:pt x="2899125" y="595884"/>
                  <a:pt x="2900458" y="599980"/>
                </a:cubicBezTo>
                <a:cubicBezTo>
                  <a:pt x="2901411" y="603028"/>
                  <a:pt x="2903601" y="605695"/>
                  <a:pt x="2905411" y="608838"/>
                </a:cubicBezTo>
                <a:cubicBezTo>
                  <a:pt x="2903697" y="611601"/>
                  <a:pt x="2901030" y="615982"/>
                  <a:pt x="2896648" y="623031"/>
                </a:cubicBezTo>
                <a:cubicBezTo>
                  <a:pt x="2854929" y="634079"/>
                  <a:pt x="2809304" y="633984"/>
                  <a:pt x="2765108" y="624554"/>
                </a:cubicBezTo>
                <a:cubicBezTo>
                  <a:pt x="2766918" y="612077"/>
                  <a:pt x="2768537" y="600742"/>
                  <a:pt x="2770251" y="589407"/>
                </a:cubicBezTo>
                <a:cubicBezTo>
                  <a:pt x="2770823" y="589407"/>
                  <a:pt x="2771299" y="589407"/>
                  <a:pt x="2771871" y="589407"/>
                </a:cubicBezTo>
                <a:cubicBezTo>
                  <a:pt x="2771871" y="596932"/>
                  <a:pt x="2772156" y="604457"/>
                  <a:pt x="2771871" y="611981"/>
                </a:cubicBezTo>
                <a:cubicBezTo>
                  <a:pt x="2771490" y="620078"/>
                  <a:pt x="2776729" y="623697"/>
                  <a:pt x="2783110" y="624364"/>
                </a:cubicBezTo>
                <a:cubicBezTo>
                  <a:pt x="2817972" y="628079"/>
                  <a:pt x="2852929" y="629317"/>
                  <a:pt x="2887504" y="621792"/>
                </a:cubicBezTo>
                <a:cubicBezTo>
                  <a:pt x="2891029" y="621030"/>
                  <a:pt x="2893791" y="616935"/>
                  <a:pt x="2896934" y="614363"/>
                </a:cubicBezTo>
                <a:cubicBezTo>
                  <a:pt x="2893314" y="613029"/>
                  <a:pt x="2889695" y="610458"/>
                  <a:pt x="2886075" y="610458"/>
                </a:cubicBezTo>
                <a:cubicBezTo>
                  <a:pt x="2872645" y="610458"/>
                  <a:pt x="2859120" y="611220"/>
                  <a:pt x="2845689" y="611601"/>
                </a:cubicBezTo>
                <a:cubicBezTo>
                  <a:pt x="2837022" y="611791"/>
                  <a:pt x="2828259" y="611601"/>
                  <a:pt x="2819591" y="611601"/>
                </a:cubicBezTo>
                <a:lnTo>
                  <a:pt x="2819777" y="607410"/>
                </a:lnTo>
                <a:lnTo>
                  <a:pt x="2895886" y="607410"/>
                </a:lnTo>
                <a:cubicBezTo>
                  <a:pt x="2896362" y="599504"/>
                  <a:pt x="2896648" y="593408"/>
                  <a:pt x="2897220" y="584359"/>
                </a:cubicBezTo>
                <a:close/>
                <a:moveTo>
                  <a:pt x="1883187" y="583311"/>
                </a:moveTo>
                <a:cubicBezTo>
                  <a:pt x="1882330" y="583407"/>
                  <a:pt x="1881473" y="583597"/>
                  <a:pt x="1880520" y="583692"/>
                </a:cubicBezTo>
                <a:cubicBezTo>
                  <a:pt x="1880806" y="586455"/>
                  <a:pt x="1881187" y="589217"/>
                  <a:pt x="1881473" y="591979"/>
                </a:cubicBezTo>
                <a:lnTo>
                  <a:pt x="1881568" y="591979"/>
                </a:lnTo>
                <a:cubicBezTo>
                  <a:pt x="1882521" y="591693"/>
                  <a:pt x="1883473" y="591408"/>
                  <a:pt x="1884426" y="591122"/>
                </a:cubicBezTo>
                <a:close/>
                <a:moveTo>
                  <a:pt x="3421731" y="580553"/>
                </a:moveTo>
                <a:lnTo>
                  <a:pt x="3421952" y="614458"/>
                </a:lnTo>
                <a:lnTo>
                  <a:pt x="3420555" y="618038"/>
                </a:lnTo>
                <a:lnTo>
                  <a:pt x="3420442" y="617968"/>
                </a:lnTo>
                <a:close/>
                <a:moveTo>
                  <a:pt x="1395401" y="579525"/>
                </a:moveTo>
                <a:cubicBezTo>
                  <a:pt x="1399032" y="579358"/>
                  <a:pt x="1402747" y="580454"/>
                  <a:pt x="1405890" y="579882"/>
                </a:cubicBezTo>
                <a:cubicBezTo>
                  <a:pt x="1407890" y="579501"/>
                  <a:pt x="1410462" y="582644"/>
                  <a:pt x="1412748" y="584168"/>
                </a:cubicBezTo>
                <a:cubicBezTo>
                  <a:pt x="1412271" y="585025"/>
                  <a:pt x="1411890" y="585882"/>
                  <a:pt x="1411414" y="586740"/>
                </a:cubicBezTo>
                <a:lnTo>
                  <a:pt x="1385411" y="586740"/>
                </a:lnTo>
                <a:cubicBezTo>
                  <a:pt x="1388221" y="581120"/>
                  <a:pt x="1391769" y="579691"/>
                  <a:pt x="1395401" y="579525"/>
                </a:cubicBezTo>
                <a:close/>
                <a:moveTo>
                  <a:pt x="2910745" y="579120"/>
                </a:moveTo>
                <a:cubicBezTo>
                  <a:pt x="2911412" y="585502"/>
                  <a:pt x="2912079" y="591217"/>
                  <a:pt x="2912650" y="597027"/>
                </a:cubicBezTo>
                <a:cubicBezTo>
                  <a:pt x="2911983" y="597027"/>
                  <a:pt x="2911317" y="597122"/>
                  <a:pt x="2910745" y="597218"/>
                </a:cubicBezTo>
                <a:close/>
                <a:moveTo>
                  <a:pt x="3030189" y="578835"/>
                </a:moveTo>
                <a:cubicBezTo>
                  <a:pt x="3030189" y="578835"/>
                  <a:pt x="3030855" y="578835"/>
                  <a:pt x="3031236" y="578835"/>
                </a:cubicBezTo>
                <a:cubicBezTo>
                  <a:pt x="3031903" y="587788"/>
                  <a:pt x="3032475" y="596742"/>
                  <a:pt x="3033141" y="606362"/>
                </a:cubicBezTo>
                <a:lnTo>
                  <a:pt x="3030189" y="606620"/>
                </a:lnTo>
                <a:close/>
                <a:moveTo>
                  <a:pt x="2302424" y="575530"/>
                </a:moveTo>
                <a:lnTo>
                  <a:pt x="2308669" y="604552"/>
                </a:lnTo>
                <a:cubicBezTo>
                  <a:pt x="2309527" y="608457"/>
                  <a:pt x="2311146" y="612172"/>
                  <a:pt x="2312956" y="617601"/>
                </a:cubicBezTo>
                <a:cubicBezTo>
                  <a:pt x="2305812" y="615982"/>
                  <a:pt x="2298668" y="614268"/>
                  <a:pt x="2291429" y="612648"/>
                </a:cubicBezTo>
                <a:cubicBezTo>
                  <a:pt x="2291620" y="611791"/>
                  <a:pt x="2291810" y="610934"/>
                  <a:pt x="2292000" y="610076"/>
                </a:cubicBezTo>
                <a:lnTo>
                  <a:pt x="2299335" y="612267"/>
                </a:lnTo>
                <a:cubicBezTo>
                  <a:pt x="2299144" y="609981"/>
                  <a:pt x="2298478" y="607600"/>
                  <a:pt x="2298858" y="605504"/>
                </a:cubicBezTo>
                <a:cubicBezTo>
                  <a:pt x="2300002" y="599313"/>
                  <a:pt x="2302002" y="593217"/>
                  <a:pt x="2302859" y="587026"/>
                </a:cubicBezTo>
                <a:close/>
                <a:moveTo>
                  <a:pt x="2302383" y="574453"/>
                </a:moveTo>
                <a:lnTo>
                  <a:pt x="2302424" y="575530"/>
                </a:lnTo>
                <a:lnTo>
                  <a:pt x="2302226" y="574610"/>
                </a:lnTo>
                <a:close/>
                <a:moveTo>
                  <a:pt x="2302192" y="574453"/>
                </a:moveTo>
                <a:lnTo>
                  <a:pt x="2302226" y="574610"/>
                </a:lnTo>
                <a:lnTo>
                  <a:pt x="2302192" y="574643"/>
                </a:lnTo>
                <a:close/>
                <a:moveTo>
                  <a:pt x="2302192" y="573862"/>
                </a:moveTo>
                <a:lnTo>
                  <a:pt x="2302478" y="574262"/>
                </a:lnTo>
                <a:lnTo>
                  <a:pt x="2302383" y="574262"/>
                </a:lnTo>
                <a:lnTo>
                  <a:pt x="2302192" y="574453"/>
                </a:lnTo>
                <a:close/>
                <a:moveTo>
                  <a:pt x="2905601" y="553783"/>
                </a:moveTo>
                <a:cubicBezTo>
                  <a:pt x="2905791" y="553783"/>
                  <a:pt x="2905982" y="553783"/>
                  <a:pt x="2906077" y="553783"/>
                </a:cubicBezTo>
                <a:cubicBezTo>
                  <a:pt x="2907125" y="559688"/>
                  <a:pt x="2908077" y="565689"/>
                  <a:pt x="2909125" y="571595"/>
                </a:cubicBezTo>
                <a:cubicBezTo>
                  <a:pt x="2908839" y="571595"/>
                  <a:pt x="2908554" y="571595"/>
                  <a:pt x="2908363" y="571690"/>
                </a:cubicBezTo>
                <a:cubicBezTo>
                  <a:pt x="2907411" y="565689"/>
                  <a:pt x="2906554" y="559784"/>
                  <a:pt x="2905601" y="553783"/>
                </a:cubicBezTo>
                <a:close/>
                <a:moveTo>
                  <a:pt x="1213676" y="522256"/>
                </a:moveTo>
                <a:cubicBezTo>
                  <a:pt x="1217200" y="541401"/>
                  <a:pt x="1220724" y="560642"/>
                  <a:pt x="1224249" y="579787"/>
                </a:cubicBezTo>
                <a:cubicBezTo>
                  <a:pt x="1223677" y="579787"/>
                  <a:pt x="1223201" y="579978"/>
                  <a:pt x="1222630" y="580073"/>
                </a:cubicBezTo>
                <a:cubicBezTo>
                  <a:pt x="1219391" y="560832"/>
                  <a:pt x="1216152" y="541592"/>
                  <a:pt x="1212914" y="522351"/>
                </a:cubicBezTo>
                <a:cubicBezTo>
                  <a:pt x="1213200" y="522351"/>
                  <a:pt x="1213390" y="522351"/>
                  <a:pt x="1213676" y="522256"/>
                </a:cubicBezTo>
                <a:close/>
                <a:moveTo>
                  <a:pt x="2906677" y="510889"/>
                </a:moveTo>
                <a:lnTo>
                  <a:pt x="2917698" y="570452"/>
                </a:lnTo>
                <a:cubicBezTo>
                  <a:pt x="2918555" y="575024"/>
                  <a:pt x="2919222" y="579692"/>
                  <a:pt x="2918746" y="584549"/>
                </a:cubicBezTo>
                <a:close/>
                <a:moveTo>
                  <a:pt x="2922937" y="500539"/>
                </a:moveTo>
                <a:cubicBezTo>
                  <a:pt x="2921127" y="500825"/>
                  <a:pt x="2919222" y="501111"/>
                  <a:pt x="2917413" y="501492"/>
                </a:cubicBezTo>
                <a:cubicBezTo>
                  <a:pt x="2922747" y="533591"/>
                  <a:pt x="2928080" y="565690"/>
                  <a:pt x="2933414" y="597789"/>
                </a:cubicBezTo>
                <a:cubicBezTo>
                  <a:pt x="2935320" y="597504"/>
                  <a:pt x="2937320" y="597123"/>
                  <a:pt x="2939225" y="596837"/>
                </a:cubicBezTo>
                <a:cubicBezTo>
                  <a:pt x="2933796" y="564738"/>
                  <a:pt x="2928366" y="532638"/>
                  <a:pt x="2922937" y="500539"/>
                </a:cubicBezTo>
                <a:close/>
                <a:moveTo>
                  <a:pt x="2904934" y="500253"/>
                </a:moveTo>
                <a:lnTo>
                  <a:pt x="2906677" y="510889"/>
                </a:lnTo>
                <a:lnTo>
                  <a:pt x="2904744" y="500444"/>
                </a:lnTo>
                <a:lnTo>
                  <a:pt x="2904839" y="500444"/>
                </a:lnTo>
                <a:lnTo>
                  <a:pt x="2904934" y="500444"/>
                </a:lnTo>
                <a:close/>
                <a:moveTo>
                  <a:pt x="2904839" y="499763"/>
                </a:moveTo>
                <a:lnTo>
                  <a:pt x="2904934" y="500253"/>
                </a:lnTo>
                <a:cubicBezTo>
                  <a:pt x="2904934" y="500253"/>
                  <a:pt x="2904839" y="500444"/>
                  <a:pt x="2904839" y="500444"/>
                </a:cubicBezTo>
                <a:close/>
                <a:moveTo>
                  <a:pt x="2896406" y="499709"/>
                </a:moveTo>
                <a:lnTo>
                  <a:pt x="2898267" y="507396"/>
                </a:lnTo>
                <a:cubicBezTo>
                  <a:pt x="2897219" y="507206"/>
                  <a:pt x="2897124" y="507206"/>
                  <a:pt x="2897029" y="507206"/>
                </a:cubicBezTo>
                <a:cubicBezTo>
                  <a:pt x="2897124" y="506920"/>
                  <a:pt x="2897505" y="506634"/>
                  <a:pt x="2897409" y="506349"/>
                </a:cubicBezTo>
                <a:close/>
                <a:moveTo>
                  <a:pt x="2896171" y="498157"/>
                </a:moveTo>
                <a:lnTo>
                  <a:pt x="2896406" y="499709"/>
                </a:lnTo>
                <a:lnTo>
                  <a:pt x="2896076" y="498348"/>
                </a:lnTo>
                <a:lnTo>
                  <a:pt x="2896171" y="498348"/>
                </a:lnTo>
                <a:close/>
                <a:moveTo>
                  <a:pt x="2904839" y="493776"/>
                </a:moveTo>
                <a:lnTo>
                  <a:pt x="2904839" y="499763"/>
                </a:lnTo>
                <a:lnTo>
                  <a:pt x="2903696" y="493871"/>
                </a:lnTo>
                <a:cubicBezTo>
                  <a:pt x="2904077" y="493871"/>
                  <a:pt x="2904458" y="493871"/>
                  <a:pt x="2904839" y="493776"/>
                </a:cubicBezTo>
                <a:close/>
                <a:moveTo>
                  <a:pt x="1211254" y="489680"/>
                </a:moveTo>
                <a:lnTo>
                  <a:pt x="1211295" y="489680"/>
                </a:lnTo>
                <a:lnTo>
                  <a:pt x="1211295" y="489871"/>
                </a:lnTo>
                <a:close/>
                <a:moveTo>
                  <a:pt x="2899696" y="487871"/>
                </a:moveTo>
                <a:cubicBezTo>
                  <a:pt x="2899696" y="487966"/>
                  <a:pt x="2899696" y="487966"/>
                  <a:pt x="2899696" y="487966"/>
                </a:cubicBezTo>
                <a:lnTo>
                  <a:pt x="2895885" y="488538"/>
                </a:lnTo>
                <a:lnTo>
                  <a:pt x="2896171" y="498062"/>
                </a:lnTo>
                <a:lnTo>
                  <a:pt x="2896171" y="498157"/>
                </a:lnTo>
                <a:cubicBezTo>
                  <a:pt x="2896171" y="498157"/>
                  <a:pt x="2896076" y="498348"/>
                  <a:pt x="2896076" y="498348"/>
                </a:cubicBezTo>
                <a:lnTo>
                  <a:pt x="2895695" y="488538"/>
                </a:lnTo>
                <a:lnTo>
                  <a:pt x="2895695" y="488537"/>
                </a:lnTo>
                <a:lnTo>
                  <a:pt x="2895701" y="488537"/>
                </a:lnTo>
                <a:close/>
                <a:moveTo>
                  <a:pt x="1330833" y="478822"/>
                </a:moveTo>
                <a:cubicBezTo>
                  <a:pt x="1329119" y="479107"/>
                  <a:pt x="1327404" y="479488"/>
                  <a:pt x="1325690" y="479774"/>
                </a:cubicBezTo>
                <a:lnTo>
                  <a:pt x="1335593" y="538810"/>
                </a:lnTo>
                <a:lnTo>
                  <a:pt x="1335500" y="538829"/>
                </a:lnTo>
                <a:lnTo>
                  <a:pt x="1335596" y="538829"/>
                </a:lnTo>
                <a:lnTo>
                  <a:pt x="1335593" y="538810"/>
                </a:lnTo>
                <a:lnTo>
                  <a:pt x="1341025" y="537686"/>
                </a:lnTo>
                <a:cubicBezTo>
                  <a:pt x="1337596" y="518065"/>
                  <a:pt x="1334262" y="498443"/>
                  <a:pt x="1330833" y="478822"/>
                </a:cubicBezTo>
                <a:close/>
                <a:moveTo>
                  <a:pt x="2909181" y="455218"/>
                </a:moveTo>
                <a:lnTo>
                  <a:pt x="2909316" y="455962"/>
                </a:lnTo>
                <a:lnTo>
                  <a:pt x="2909126" y="455676"/>
                </a:lnTo>
                <a:close/>
                <a:moveTo>
                  <a:pt x="2789492" y="450628"/>
                </a:moveTo>
                <a:cubicBezTo>
                  <a:pt x="2790159" y="450723"/>
                  <a:pt x="2790825" y="450818"/>
                  <a:pt x="2791492" y="451009"/>
                </a:cubicBezTo>
                <a:cubicBezTo>
                  <a:pt x="2791206" y="453295"/>
                  <a:pt x="2790921" y="455581"/>
                  <a:pt x="2790635" y="457867"/>
                </a:cubicBezTo>
                <a:cubicBezTo>
                  <a:pt x="2790349" y="457867"/>
                  <a:pt x="2790159" y="457867"/>
                  <a:pt x="2789873" y="457867"/>
                </a:cubicBezTo>
                <a:cubicBezTo>
                  <a:pt x="2789778" y="455486"/>
                  <a:pt x="2789587" y="453009"/>
                  <a:pt x="2789492" y="450628"/>
                </a:cubicBezTo>
                <a:close/>
                <a:moveTo>
                  <a:pt x="1304735" y="431673"/>
                </a:moveTo>
                <a:lnTo>
                  <a:pt x="1304879" y="432103"/>
                </a:lnTo>
                <a:lnTo>
                  <a:pt x="1305306" y="432530"/>
                </a:lnTo>
                <a:lnTo>
                  <a:pt x="1304925" y="432245"/>
                </a:lnTo>
                <a:lnTo>
                  <a:pt x="1304830" y="432054"/>
                </a:lnTo>
                <a:close/>
                <a:moveTo>
                  <a:pt x="3420046" y="410623"/>
                </a:moveTo>
                <a:lnTo>
                  <a:pt x="3420046" y="418147"/>
                </a:lnTo>
                <a:cubicBezTo>
                  <a:pt x="3420618" y="418147"/>
                  <a:pt x="3421190" y="417957"/>
                  <a:pt x="3421666" y="417957"/>
                </a:cubicBezTo>
                <a:lnTo>
                  <a:pt x="3421666" y="410623"/>
                </a:lnTo>
                <a:cubicBezTo>
                  <a:pt x="3421094" y="410623"/>
                  <a:pt x="3420523" y="410623"/>
                  <a:pt x="3420046" y="410623"/>
                </a:cubicBezTo>
                <a:close/>
                <a:moveTo>
                  <a:pt x="2391537" y="408241"/>
                </a:moveTo>
                <a:cubicBezTo>
                  <a:pt x="2390965" y="408432"/>
                  <a:pt x="2390299" y="408527"/>
                  <a:pt x="2389727" y="408718"/>
                </a:cubicBezTo>
                <a:lnTo>
                  <a:pt x="2391537" y="417957"/>
                </a:lnTo>
                <a:lnTo>
                  <a:pt x="2391537" y="417862"/>
                </a:lnTo>
                <a:cubicBezTo>
                  <a:pt x="2392489" y="417671"/>
                  <a:pt x="2393442" y="417385"/>
                  <a:pt x="2394394" y="417195"/>
                </a:cubicBezTo>
                <a:cubicBezTo>
                  <a:pt x="2393442" y="414242"/>
                  <a:pt x="2392489" y="411194"/>
                  <a:pt x="2391537" y="408241"/>
                </a:cubicBezTo>
                <a:close/>
                <a:moveTo>
                  <a:pt x="1335882" y="406622"/>
                </a:moveTo>
                <a:cubicBezTo>
                  <a:pt x="1337596" y="410527"/>
                  <a:pt x="1338167" y="411766"/>
                  <a:pt x="1338739" y="413099"/>
                </a:cubicBezTo>
                <a:lnTo>
                  <a:pt x="1335536" y="407724"/>
                </a:lnTo>
                <a:close/>
                <a:moveTo>
                  <a:pt x="1732026" y="406241"/>
                </a:moveTo>
                <a:cubicBezTo>
                  <a:pt x="1730787" y="406337"/>
                  <a:pt x="1729644" y="406527"/>
                  <a:pt x="1728406" y="406622"/>
                </a:cubicBezTo>
                <a:cubicBezTo>
                  <a:pt x="1730406" y="418719"/>
                  <a:pt x="1732406" y="430816"/>
                  <a:pt x="1734407" y="443008"/>
                </a:cubicBezTo>
                <a:cubicBezTo>
                  <a:pt x="1735550" y="442817"/>
                  <a:pt x="1736597" y="442627"/>
                  <a:pt x="1737741" y="442532"/>
                </a:cubicBezTo>
                <a:cubicBezTo>
                  <a:pt x="1735835" y="430435"/>
                  <a:pt x="1733931" y="418434"/>
                  <a:pt x="1732026" y="406337"/>
                </a:cubicBezTo>
                <a:close/>
                <a:moveTo>
                  <a:pt x="3429286" y="351092"/>
                </a:moveTo>
                <a:lnTo>
                  <a:pt x="3428905" y="351378"/>
                </a:lnTo>
                <a:lnTo>
                  <a:pt x="3428619" y="351283"/>
                </a:lnTo>
                <a:close/>
                <a:moveTo>
                  <a:pt x="1301877" y="337280"/>
                </a:moveTo>
                <a:cubicBezTo>
                  <a:pt x="1307116" y="364998"/>
                  <a:pt x="1312259" y="391858"/>
                  <a:pt x="1317308" y="418814"/>
                </a:cubicBezTo>
                <a:cubicBezTo>
                  <a:pt x="1318070" y="418624"/>
                  <a:pt x="1318832" y="418528"/>
                  <a:pt x="1319594" y="418338"/>
                </a:cubicBezTo>
                <a:cubicBezTo>
                  <a:pt x="1317403" y="404907"/>
                  <a:pt x="1315212" y="391382"/>
                  <a:pt x="1313117" y="377952"/>
                </a:cubicBezTo>
                <a:cubicBezTo>
                  <a:pt x="1314450" y="377476"/>
                  <a:pt x="1315879" y="376904"/>
                  <a:pt x="1317212" y="376428"/>
                </a:cubicBezTo>
                <a:cubicBezTo>
                  <a:pt x="1318737" y="379761"/>
                  <a:pt x="1321118" y="383000"/>
                  <a:pt x="1321404" y="386429"/>
                </a:cubicBezTo>
                <a:cubicBezTo>
                  <a:pt x="1322070" y="392715"/>
                  <a:pt x="1323880" y="396430"/>
                  <a:pt x="1330452" y="399193"/>
                </a:cubicBezTo>
                <a:lnTo>
                  <a:pt x="1335536" y="407724"/>
                </a:lnTo>
                <a:lnTo>
                  <a:pt x="1332167" y="418433"/>
                </a:lnTo>
                <a:cubicBezTo>
                  <a:pt x="1330929" y="416528"/>
                  <a:pt x="1329595" y="414337"/>
                  <a:pt x="1327404" y="410813"/>
                </a:cubicBezTo>
                <a:cubicBezTo>
                  <a:pt x="1326928" y="413575"/>
                  <a:pt x="1326547" y="414528"/>
                  <a:pt x="1326737" y="415385"/>
                </a:cubicBezTo>
                <a:cubicBezTo>
                  <a:pt x="1330738" y="440531"/>
                  <a:pt x="1334929" y="465582"/>
                  <a:pt x="1338644" y="490728"/>
                </a:cubicBezTo>
                <a:cubicBezTo>
                  <a:pt x="1339691" y="498062"/>
                  <a:pt x="1339025" y="505682"/>
                  <a:pt x="1340168" y="513016"/>
                </a:cubicBezTo>
                <a:cubicBezTo>
                  <a:pt x="1342454" y="527685"/>
                  <a:pt x="1345692" y="542163"/>
                  <a:pt x="1347978" y="556736"/>
                </a:cubicBezTo>
                <a:cubicBezTo>
                  <a:pt x="1349979" y="569976"/>
                  <a:pt x="1351121" y="583406"/>
                  <a:pt x="1352931" y="596741"/>
                </a:cubicBezTo>
                <a:cubicBezTo>
                  <a:pt x="1353122" y="598265"/>
                  <a:pt x="1355122" y="599599"/>
                  <a:pt x="1356360" y="601027"/>
                </a:cubicBezTo>
                <a:cubicBezTo>
                  <a:pt x="1356932" y="599884"/>
                  <a:pt x="1357503" y="598741"/>
                  <a:pt x="1358075" y="597503"/>
                </a:cubicBezTo>
                <a:cubicBezTo>
                  <a:pt x="1358265" y="597503"/>
                  <a:pt x="1358456" y="597598"/>
                  <a:pt x="1358646" y="597694"/>
                </a:cubicBezTo>
                <a:cubicBezTo>
                  <a:pt x="1356932" y="601694"/>
                  <a:pt x="1355217" y="605695"/>
                  <a:pt x="1353312" y="610362"/>
                </a:cubicBezTo>
                <a:cubicBezTo>
                  <a:pt x="1350359" y="592645"/>
                  <a:pt x="1347502" y="575405"/>
                  <a:pt x="1344645" y="558260"/>
                </a:cubicBezTo>
                <a:cubicBezTo>
                  <a:pt x="1343216" y="558451"/>
                  <a:pt x="1341692" y="558641"/>
                  <a:pt x="1340263" y="558831"/>
                </a:cubicBezTo>
                <a:cubicBezTo>
                  <a:pt x="1339691" y="575691"/>
                  <a:pt x="1345311" y="591978"/>
                  <a:pt x="1346645" y="608743"/>
                </a:cubicBezTo>
                <a:cubicBezTo>
                  <a:pt x="1343406" y="589026"/>
                  <a:pt x="1341216" y="569023"/>
                  <a:pt x="1336358" y="549688"/>
                </a:cubicBezTo>
                <a:cubicBezTo>
                  <a:pt x="1333977" y="540163"/>
                  <a:pt x="1333691" y="530828"/>
                  <a:pt x="1332167" y="521398"/>
                </a:cubicBezTo>
                <a:cubicBezTo>
                  <a:pt x="1330643" y="511683"/>
                  <a:pt x="1329976" y="501777"/>
                  <a:pt x="1327309" y="492442"/>
                </a:cubicBezTo>
                <a:cubicBezTo>
                  <a:pt x="1321404" y="471582"/>
                  <a:pt x="1321118" y="449770"/>
                  <a:pt x="1316355" y="428720"/>
                </a:cubicBezTo>
                <a:cubicBezTo>
                  <a:pt x="1315784" y="426053"/>
                  <a:pt x="1311307" y="421862"/>
                  <a:pt x="1309212" y="422243"/>
                </a:cubicBezTo>
                <a:cubicBezTo>
                  <a:pt x="1284161" y="425958"/>
                  <a:pt x="1259110" y="430149"/>
                  <a:pt x="1234250" y="434721"/>
                </a:cubicBezTo>
                <a:cubicBezTo>
                  <a:pt x="1231392" y="435197"/>
                  <a:pt x="1227868" y="438150"/>
                  <a:pt x="1226725" y="440817"/>
                </a:cubicBezTo>
                <a:cubicBezTo>
                  <a:pt x="1222153" y="452056"/>
                  <a:pt x="1221105" y="463391"/>
                  <a:pt x="1223391" y="475964"/>
                </a:cubicBezTo>
                <a:cubicBezTo>
                  <a:pt x="1230249" y="512730"/>
                  <a:pt x="1235583" y="549783"/>
                  <a:pt x="1241584" y="586740"/>
                </a:cubicBezTo>
                <a:cubicBezTo>
                  <a:pt x="1243203" y="596455"/>
                  <a:pt x="1245203" y="605980"/>
                  <a:pt x="1247204" y="616743"/>
                </a:cubicBezTo>
                <a:cubicBezTo>
                  <a:pt x="1243394" y="616172"/>
                  <a:pt x="1239012" y="615505"/>
                  <a:pt x="1237203" y="615220"/>
                </a:cubicBezTo>
                <a:cubicBezTo>
                  <a:pt x="1234916" y="596646"/>
                  <a:pt x="1233392" y="580072"/>
                  <a:pt x="1230725" y="563499"/>
                </a:cubicBezTo>
                <a:cubicBezTo>
                  <a:pt x="1225296" y="529304"/>
                  <a:pt x="1219391" y="495300"/>
                  <a:pt x="1213581" y="461200"/>
                </a:cubicBezTo>
                <a:cubicBezTo>
                  <a:pt x="1213199" y="459009"/>
                  <a:pt x="1213009" y="456724"/>
                  <a:pt x="1211961" y="454914"/>
                </a:cubicBezTo>
                <a:cubicBezTo>
                  <a:pt x="1211104" y="453390"/>
                  <a:pt x="1208818" y="451104"/>
                  <a:pt x="1207770" y="451389"/>
                </a:cubicBezTo>
                <a:cubicBezTo>
                  <a:pt x="1206151" y="451866"/>
                  <a:pt x="1203770" y="454437"/>
                  <a:pt x="1203960" y="455676"/>
                </a:cubicBezTo>
                <a:lnTo>
                  <a:pt x="1211199" y="489424"/>
                </a:lnTo>
                <a:lnTo>
                  <a:pt x="1211199" y="486632"/>
                </a:lnTo>
                <a:cubicBezTo>
                  <a:pt x="1211485" y="486727"/>
                  <a:pt x="1212056" y="486918"/>
                  <a:pt x="1212056" y="486918"/>
                </a:cubicBezTo>
                <a:lnTo>
                  <a:pt x="1211219" y="489515"/>
                </a:lnTo>
                <a:lnTo>
                  <a:pt x="1211254" y="489680"/>
                </a:lnTo>
                <a:lnTo>
                  <a:pt x="1211199" y="489680"/>
                </a:lnTo>
                <a:cubicBezTo>
                  <a:pt x="1211390" y="491966"/>
                  <a:pt x="1211676" y="494252"/>
                  <a:pt x="1211771" y="496443"/>
                </a:cubicBezTo>
                <a:cubicBezTo>
                  <a:pt x="1211866" y="498824"/>
                  <a:pt x="1211771" y="501205"/>
                  <a:pt x="1210151" y="503586"/>
                </a:cubicBezTo>
                <a:cubicBezTo>
                  <a:pt x="1203389" y="468534"/>
                  <a:pt x="1196531" y="433387"/>
                  <a:pt x="1189768" y="398335"/>
                </a:cubicBezTo>
                <a:cubicBezTo>
                  <a:pt x="1190435" y="397573"/>
                  <a:pt x="1191101" y="396811"/>
                  <a:pt x="1191768" y="396049"/>
                </a:cubicBezTo>
                <a:cubicBezTo>
                  <a:pt x="1194054" y="398430"/>
                  <a:pt x="1197864" y="400431"/>
                  <a:pt x="1198341" y="403098"/>
                </a:cubicBezTo>
                <a:cubicBezTo>
                  <a:pt x="1200912" y="415480"/>
                  <a:pt x="1202531" y="428053"/>
                  <a:pt x="1205770" y="440436"/>
                </a:cubicBezTo>
                <a:cubicBezTo>
                  <a:pt x="1205579" y="412147"/>
                  <a:pt x="1197674" y="384714"/>
                  <a:pt x="1193959" y="354997"/>
                </a:cubicBezTo>
                <a:cubicBezTo>
                  <a:pt x="1229773" y="349091"/>
                  <a:pt x="1265682" y="343185"/>
                  <a:pt x="1301877" y="337280"/>
                </a:cubicBezTo>
                <a:close/>
                <a:moveTo>
                  <a:pt x="1832133" y="337090"/>
                </a:moveTo>
                <a:cubicBezTo>
                  <a:pt x="1834705" y="352044"/>
                  <a:pt x="1837181" y="366046"/>
                  <a:pt x="1838896" y="376142"/>
                </a:cubicBezTo>
                <a:cubicBezTo>
                  <a:pt x="1844039" y="378810"/>
                  <a:pt x="1847754" y="379476"/>
                  <a:pt x="1848612" y="381477"/>
                </a:cubicBezTo>
                <a:cubicBezTo>
                  <a:pt x="1851755" y="388811"/>
                  <a:pt x="1850612" y="398526"/>
                  <a:pt x="1862423" y="400241"/>
                </a:cubicBezTo>
                <a:cubicBezTo>
                  <a:pt x="1864042" y="400527"/>
                  <a:pt x="1865852" y="409385"/>
                  <a:pt x="1865280" y="413957"/>
                </a:cubicBezTo>
                <a:cubicBezTo>
                  <a:pt x="1863566" y="427578"/>
                  <a:pt x="1861089" y="441198"/>
                  <a:pt x="1858232" y="454629"/>
                </a:cubicBezTo>
                <a:cubicBezTo>
                  <a:pt x="1857279" y="459105"/>
                  <a:pt x="1854136" y="463106"/>
                  <a:pt x="1851374" y="468630"/>
                </a:cubicBezTo>
                <a:lnTo>
                  <a:pt x="1859280" y="468630"/>
                </a:lnTo>
                <a:cubicBezTo>
                  <a:pt x="1858803" y="471678"/>
                  <a:pt x="1858041" y="474536"/>
                  <a:pt x="1858137" y="477298"/>
                </a:cubicBezTo>
                <a:cubicBezTo>
                  <a:pt x="1858137" y="477774"/>
                  <a:pt x="1861947" y="478060"/>
                  <a:pt x="1862232" y="478155"/>
                </a:cubicBezTo>
                <a:cubicBezTo>
                  <a:pt x="1860899" y="482156"/>
                  <a:pt x="1859089" y="487394"/>
                  <a:pt x="1857089" y="493014"/>
                </a:cubicBezTo>
                <a:cubicBezTo>
                  <a:pt x="1862042" y="494729"/>
                  <a:pt x="1865852" y="495967"/>
                  <a:pt x="1869281" y="497110"/>
                </a:cubicBezTo>
                <a:cubicBezTo>
                  <a:pt x="1862613" y="519017"/>
                  <a:pt x="1876043" y="537877"/>
                  <a:pt x="1878234" y="558356"/>
                </a:cubicBezTo>
                <a:cubicBezTo>
                  <a:pt x="1880330" y="578168"/>
                  <a:pt x="1887759" y="597408"/>
                  <a:pt x="1893189" y="618078"/>
                </a:cubicBezTo>
                <a:lnTo>
                  <a:pt x="1882982" y="618078"/>
                </a:lnTo>
                <a:lnTo>
                  <a:pt x="1873377" y="558832"/>
                </a:lnTo>
                <a:cubicBezTo>
                  <a:pt x="1871662" y="559118"/>
                  <a:pt x="1869947" y="559404"/>
                  <a:pt x="1868328" y="559689"/>
                </a:cubicBezTo>
                <a:lnTo>
                  <a:pt x="1877982" y="618078"/>
                </a:lnTo>
                <a:lnTo>
                  <a:pt x="1856208" y="618078"/>
                </a:lnTo>
                <a:lnTo>
                  <a:pt x="1862994" y="601885"/>
                </a:lnTo>
                <a:cubicBezTo>
                  <a:pt x="1865947" y="609410"/>
                  <a:pt x="1867471" y="613220"/>
                  <a:pt x="1868995" y="616935"/>
                </a:cubicBezTo>
                <a:cubicBezTo>
                  <a:pt x="1870043" y="616839"/>
                  <a:pt x="1871091" y="616649"/>
                  <a:pt x="1872234" y="616554"/>
                </a:cubicBezTo>
                <a:cubicBezTo>
                  <a:pt x="1872424" y="613696"/>
                  <a:pt x="1873091" y="610839"/>
                  <a:pt x="1872614" y="608076"/>
                </a:cubicBezTo>
                <a:cubicBezTo>
                  <a:pt x="1868614" y="585216"/>
                  <a:pt x="1863947" y="562452"/>
                  <a:pt x="1860422" y="539496"/>
                </a:cubicBezTo>
                <a:cubicBezTo>
                  <a:pt x="1858327" y="526066"/>
                  <a:pt x="1858137" y="512350"/>
                  <a:pt x="1856517" y="498920"/>
                </a:cubicBezTo>
                <a:cubicBezTo>
                  <a:pt x="1855470" y="490347"/>
                  <a:pt x="1853374" y="481965"/>
                  <a:pt x="1851850" y="473488"/>
                </a:cubicBezTo>
                <a:cubicBezTo>
                  <a:pt x="1850421" y="465487"/>
                  <a:pt x="1849659" y="457200"/>
                  <a:pt x="1847468" y="449390"/>
                </a:cubicBezTo>
                <a:cubicBezTo>
                  <a:pt x="1844897" y="440532"/>
                  <a:pt x="1841087" y="432054"/>
                  <a:pt x="1837372" y="422529"/>
                </a:cubicBezTo>
                <a:cubicBezTo>
                  <a:pt x="1826895" y="426625"/>
                  <a:pt x="1814417" y="420815"/>
                  <a:pt x="1806130" y="429864"/>
                </a:cubicBezTo>
                <a:cubicBezTo>
                  <a:pt x="1790033" y="425101"/>
                  <a:pt x="1775460" y="435960"/>
                  <a:pt x="1760315" y="434531"/>
                </a:cubicBezTo>
                <a:cubicBezTo>
                  <a:pt x="1756981" y="446628"/>
                  <a:pt x="1754885" y="457581"/>
                  <a:pt x="1762410" y="467868"/>
                </a:cubicBezTo>
                <a:cubicBezTo>
                  <a:pt x="1763363" y="469202"/>
                  <a:pt x="1763172" y="473202"/>
                  <a:pt x="1762029" y="474060"/>
                </a:cubicBezTo>
                <a:cubicBezTo>
                  <a:pt x="1747647" y="484918"/>
                  <a:pt x="1758600" y="498253"/>
                  <a:pt x="1759839" y="509397"/>
                </a:cubicBezTo>
                <a:cubicBezTo>
                  <a:pt x="1762887" y="536543"/>
                  <a:pt x="1769268" y="563404"/>
                  <a:pt x="1775174" y="590169"/>
                </a:cubicBezTo>
                <a:cubicBezTo>
                  <a:pt x="1777174" y="599409"/>
                  <a:pt x="1781746" y="608076"/>
                  <a:pt x="1785366" y="616935"/>
                </a:cubicBezTo>
                <a:cubicBezTo>
                  <a:pt x="1785747" y="617887"/>
                  <a:pt x="1787651" y="618839"/>
                  <a:pt x="1788985" y="618935"/>
                </a:cubicBezTo>
                <a:lnTo>
                  <a:pt x="1780222" y="618935"/>
                </a:lnTo>
                <a:lnTo>
                  <a:pt x="1780222" y="643700"/>
                </a:lnTo>
                <a:cubicBezTo>
                  <a:pt x="1759458" y="646081"/>
                  <a:pt x="1754981" y="641700"/>
                  <a:pt x="1760505" y="624459"/>
                </a:cubicBezTo>
                <a:cubicBezTo>
                  <a:pt x="1763363" y="625412"/>
                  <a:pt x="1766220" y="626460"/>
                  <a:pt x="1770126" y="627793"/>
                </a:cubicBezTo>
                <a:cubicBezTo>
                  <a:pt x="1760029" y="568452"/>
                  <a:pt x="1750028" y="509588"/>
                  <a:pt x="1739741" y="449485"/>
                </a:cubicBezTo>
                <a:cubicBezTo>
                  <a:pt x="1735550" y="452057"/>
                  <a:pt x="1732978" y="453676"/>
                  <a:pt x="1729739" y="455771"/>
                </a:cubicBezTo>
                <a:cubicBezTo>
                  <a:pt x="1726406" y="436531"/>
                  <a:pt x="1723167" y="417671"/>
                  <a:pt x="1719643" y="397669"/>
                </a:cubicBezTo>
                <a:cubicBezTo>
                  <a:pt x="1721929" y="397193"/>
                  <a:pt x="1724787" y="396526"/>
                  <a:pt x="1729073" y="395669"/>
                </a:cubicBezTo>
                <a:cubicBezTo>
                  <a:pt x="1727072" y="382429"/>
                  <a:pt x="1725072" y="369475"/>
                  <a:pt x="1722881" y="354997"/>
                </a:cubicBezTo>
                <a:cubicBezTo>
                  <a:pt x="1758600" y="349091"/>
                  <a:pt x="1795272" y="343091"/>
                  <a:pt x="1832133" y="337090"/>
                </a:cubicBezTo>
                <a:close/>
                <a:moveTo>
                  <a:pt x="2891028" y="336995"/>
                </a:moveTo>
                <a:cubicBezTo>
                  <a:pt x="2893600" y="352616"/>
                  <a:pt x="2895981" y="367570"/>
                  <a:pt x="2898839" y="385287"/>
                </a:cubicBezTo>
                <a:cubicBezTo>
                  <a:pt x="2901411" y="380905"/>
                  <a:pt x="2902649" y="378810"/>
                  <a:pt x="2904744" y="375381"/>
                </a:cubicBezTo>
                <a:cubicBezTo>
                  <a:pt x="2921222" y="408528"/>
                  <a:pt x="2913031" y="444627"/>
                  <a:pt x="2922270" y="478060"/>
                </a:cubicBezTo>
                <a:cubicBezTo>
                  <a:pt x="2931414" y="511112"/>
                  <a:pt x="2933891" y="545973"/>
                  <a:pt x="2939320" y="580263"/>
                </a:cubicBezTo>
                <a:cubicBezTo>
                  <a:pt x="2940272" y="579787"/>
                  <a:pt x="2941701" y="579120"/>
                  <a:pt x="2944178" y="577882"/>
                </a:cubicBezTo>
                <a:cubicBezTo>
                  <a:pt x="2944178" y="582740"/>
                  <a:pt x="2944178" y="587026"/>
                  <a:pt x="2944178" y="591217"/>
                </a:cubicBezTo>
                <a:cubicBezTo>
                  <a:pt x="2944178" y="603409"/>
                  <a:pt x="2949321" y="609886"/>
                  <a:pt x="2960656" y="607029"/>
                </a:cubicBezTo>
                <a:cubicBezTo>
                  <a:pt x="2972181" y="604171"/>
                  <a:pt x="2982659" y="607505"/>
                  <a:pt x="2993613" y="607410"/>
                </a:cubicBezTo>
                <a:lnTo>
                  <a:pt x="3021160" y="607410"/>
                </a:lnTo>
                <a:lnTo>
                  <a:pt x="2978968" y="611101"/>
                </a:lnTo>
                <a:cubicBezTo>
                  <a:pt x="2960633" y="610529"/>
                  <a:pt x="2942083" y="608315"/>
                  <a:pt x="2923509" y="605981"/>
                </a:cubicBezTo>
                <a:cubicBezTo>
                  <a:pt x="2926176" y="583978"/>
                  <a:pt x="2932176" y="562261"/>
                  <a:pt x="2921318" y="540830"/>
                </a:cubicBezTo>
                <a:cubicBezTo>
                  <a:pt x="2919508" y="537306"/>
                  <a:pt x="2921794" y="531972"/>
                  <a:pt x="2921222" y="527590"/>
                </a:cubicBezTo>
                <a:cubicBezTo>
                  <a:pt x="2919318" y="514160"/>
                  <a:pt x="2918555" y="500254"/>
                  <a:pt x="2914174" y="487681"/>
                </a:cubicBezTo>
                <a:cubicBezTo>
                  <a:pt x="2910459" y="477108"/>
                  <a:pt x="2910745" y="466725"/>
                  <a:pt x="2909602" y="456153"/>
                </a:cubicBezTo>
                <a:cubicBezTo>
                  <a:pt x="2912269" y="471012"/>
                  <a:pt x="2915031" y="485871"/>
                  <a:pt x="2917698" y="500730"/>
                </a:cubicBezTo>
                <a:cubicBezTo>
                  <a:pt x="2919318" y="500444"/>
                  <a:pt x="2920937" y="500158"/>
                  <a:pt x="2922556" y="499777"/>
                </a:cubicBezTo>
                <a:cubicBezTo>
                  <a:pt x="2919698" y="481870"/>
                  <a:pt x="2916841" y="463963"/>
                  <a:pt x="2913984" y="446151"/>
                </a:cubicBezTo>
                <a:lnTo>
                  <a:pt x="2910269" y="446151"/>
                </a:lnTo>
                <a:lnTo>
                  <a:pt x="2909181" y="455218"/>
                </a:lnTo>
                <a:lnTo>
                  <a:pt x="2903030" y="421291"/>
                </a:lnTo>
                <a:cubicBezTo>
                  <a:pt x="2890171" y="424815"/>
                  <a:pt x="2876455" y="422529"/>
                  <a:pt x="2862548" y="429007"/>
                </a:cubicBezTo>
                <a:cubicBezTo>
                  <a:pt x="2849023" y="424815"/>
                  <a:pt x="2834736" y="435388"/>
                  <a:pt x="2818829" y="434340"/>
                </a:cubicBezTo>
                <a:cubicBezTo>
                  <a:pt x="2821020" y="450438"/>
                  <a:pt x="2822544" y="465583"/>
                  <a:pt x="2825211" y="480537"/>
                </a:cubicBezTo>
                <a:cubicBezTo>
                  <a:pt x="2827115" y="491395"/>
                  <a:pt x="2831211" y="501968"/>
                  <a:pt x="2833212" y="512826"/>
                </a:cubicBezTo>
                <a:cubicBezTo>
                  <a:pt x="2835021" y="522733"/>
                  <a:pt x="2835212" y="533019"/>
                  <a:pt x="2836355" y="543116"/>
                </a:cubicBezTo>
                <a:cubicBezTo>
                  <a:pt x="2837593" y="553974"/>
                  <a:pt x="2839593" y="564642"/>
                  <a:pt x="2840260" y="575501"/>
                </a:cubicBezTo>
                <a:cubicBezTo>
                  <a:pt x="2840451" y="578930"/>
                  <a:pt x="2849118" y="578073"/>
                  <a:pt x="2843594" y="583216"/>
                </a:cubicBezTo>
                <a:cubicBezTo>
                  <a:pt x="2851309" y="589312"/>
                  <a:pt x="2838546" y="592456"/>
                  <a:pt x="2843594" y="597980"/>
                </a:cubicBezTo>
                <a:cubicBezTo>
                  <a:pt x="2836260" y="598361"/>
                  <a:pt x="2831306" y="598647"/>
                  <a:pt x="2825020" y="599028"/>
                </a:cubicBezTo>
                <a:cubicBezTo>
                  <a:pt x="2813685" y="534353"/>
                  <a:pt x="2802446" y="470059"/>
                  <a:pt x="2791206" y="405670"/>
                </a:cubicBezTo>
                <a:cubicBezTo>
                  <a:pt x="2789778" y="405956"/>
                  <a:pt x="2788444" y="406146"/>
                  <a:pt x="2787015" y="406432"/>
                </a:cubicBezTo>
                <a:cubicBezTo>
                  <a:pt x="2787682" y="410147"/>
                  <a:pt x="2788444" y="413862"/>
                  <a:pt x="2789111" y="417672"/>
                </a:cubicBezTo>
                <a:cubicBezTo>
                  <a:pt x="2790063" y="423101"/>
                  <a:pt x="2791206" y="428435"/>
                  <a:pt x="2791492" y="433864"/>
                </a:cubicBezTo>
                <a:cubicBezTo>
                  <a:pt x="2791587" y="435674"/>
                  <a:pt x="2789397" y="437579"/>
                  <a:pt x="2788254" y="439389"/>
                </a:cubicBezTo>
                <a:cubicBezTo>
                  <a:pt x="2787015" y="437579"/>
                  <a:pt x="2785015" y="435864"/>
                  <a:pt x="2784634" y="433864"/>
                </a:cubicBezTo>
                <a:cubicBezTo>
                  <a:pt x="2782348" y="421958"/>
                  <a:pt x="2780348" y="409957"/>
                  <a:pt x="2777776" y="395002"/>
                </a:cubicBezTo>
                <a:cubicBezTo>
                  <a:pt x="2782443" y="398145"/>
                  <a:pt x="2785491" y="400241"/>
                  <a:pt x="2789778" y="403194"/>
                </a:cubicBezTo>
                <a:cubicBezTo>
                  <a:pt x="2787206" y="386906"/>
                  <a:pt x="2784729" y="371475"/>
                  <a:pt x="2782062" y="354902"/>
                </a:cubicBezTo>
                <a:cubicBezTo>
                  <a:pt x="2817495" y="349092"/>
                  <a:pt x="2853976" y="343091"/>
                  <a:pt x="2891028" y="336995"/>
                </a:cubicBezTo>
                <a:close/>
                <a:moveTo>
                  <a:pt x="2366200" y="336899"/>
                </a:moveTo>
                <a:cubicBezTo>
                  <a:pt x="2369153" y="352996"/>
                  <a:pt x="2371915" y="368141"/>
                  <a:pt x="2374868" y="384048"/>
                </a:cubicBezTo>
                <a:cubicBezTo>
                  <a:pt x="2377154" y="380047"/>
                  <a:pt x="2378773" y="377190"/>
                  <a:pt x="2381821" y="371951"/>
                </a:cubicBezTo>
                <a:cubicBezTo>
                  <a:pt x="2383536" y="379571"/>
                  <a:pt x="2383917" y="384333"/>
                  <a:pt x="2385822" y="388429"/>
                </a:cubicBezTo>
                <a:cubicBezTo>
                  <a:pt x="2387346" y="391858"/>
                  <a:pt x="2390108" y="395573"/>
                  <a:pt x="2393251" y="397288"/>
                </a:cubicBezTo>
                <a:cubicBezTo>
                  <a:pt x="2402300" y="402241"/>
                  <a:pt x="2403538" y="408241"/>
                  <a:pt x="2396490" y="415766"/>
                </a:cubicBezTo>
                <a:cubicBezTo>
                  <a:pt x="2394013" y="418433"/>
                  <a:pt x="2391061" y="422433"/>
                  <a:pt x="2391346" y="425481"/>
                </a:cubicBezTo>
                <a:cubicBezTo>
                  <a:pt x="2394204" y="449294"/>
                  <a:pt x="2397823" y="473011"/>
                  <a:pt x="2401157" y="496824"/>
                </a:cubicBezTo>
                <a:cubicBezTo>
                  <a:pt x="2402967" y="509968"/>
                  <a:pt x="2404300" y="523113"/>
                  <a:pt x="2406300" y="536257"/>
                </a:cubicBezTo>
                <a:cubicBezTo>
                  <a:pt x="2410206" y="561308"/>
                  <a:pt x="2414397" y="586359"/>
                  <a:pt x="2417349" y="611600"/>
                </a:cubicBezTo>
                <a:cubicBezTo>
                  <a:pt x="2408015" y="556450"/>
                  <a:pt x="2398681" y="501301"/>
                  <a:pt x="2389346" y="446151"/>
                </a:cubicBezTo>
                <a:cubicBezTo>
                  <a:pt x="2387632" y="446437"/>
                  <a:pt x="2386012" y="446627"/>
                  <a:pt x="2384298" y="446913"/>
                </a:cubicBezTo>
                <a:cubicBezTo>
                  <a:pt x="2392680" y="502539"/>
                  <a:pt x="2402586" y="557879"/>
                  <a:pt x="2411349" y="613505"/>
                </a:cubicBezTo>
                <a:cubicBezTo>
                  <a:pt x="2410015" y="613695"/>
                  <a:pt x="2408777" y="613886"/>
                  <a:pt x="2407444" y="614077"/>
                </a:cubicBezTo>
                <a:cubicBezTo>
                  <a:pt x="2397919" y="550069"/>
                  <a:pt x="2388394" y="485965"/>
                  <a:pt x="2378678" y="420433"/>
                </a:cubicBezTo>
                <a:cubicBezTo>
                  <a:pt x="2349627" y="425196"/>
                  <a:pt x="2321147" y="429768"/>
                  <a:pt x="2291429" y="434626"/>
                </a:cubicBezTo>
                <a:cubicBezTo>
                  <a:pt x="2294096" y="445865"/>
                  <a:pt x="2297144" y="455771"/>
                  <a:pt x="2298478" y="465963"/>
                </a:cubicBezTo>
                <a:cubicBezTo>
                  <a:pt x="2298954" y="469773"/>
                  <a:pt x="2295620" y="474154"/>
                  <a:pt x="2293715" y="478060"/>
                </a:cubicBezTo>
                <a:cubicBezTo>
                  <a:pt x="2292572" y="480441"/>
                  <a:pt x="2289524" y="482822"/>
                  <a:pt x="2289715" y="484918"/>
                </a:cubicBezTo>
                <a:cubicBezTo>
                  <a:pt x="2290381" y="492347"/>
                  <a:pt x="2292191" y="499586"/>
                  <a:pt x="2293334" y="507016"/>
                </a:cubicBezTo>
                <a:cubicBezTo>
                  <a:pt x="2296382" y="527685"/>
                  <a:pt x="2299240" y="548354"/>
                  <a:pt x="2302192" y="569023"/>
                </a:cubicBezTo>
                <a:lnTo>
                  <a:pt x="2302192" y="573862"/>
                </a:lnTo>
                <a:lnTo>
                  <a:pt x="2294572" y="563213"/>
                </a:lnTo>
                <a:cubicBezTo>
                  <a:pt x="2290191" y="541305"/>
                  <a:pt x="2286666" y="519208"/>
                  <a:pt x="2281142" y="497205"/>
                </a:cubicBezTo>
                <a:cubicBezTo>
                  <a:pt x="2274094" y="510349"/>
                  <a:pt x="2279523" y="523684"/>
                  <a:pt x="2280570" y="536734"/>
                </a:cubicBezTo>
                <a:cubicBezTo>
                  <a:pt x="2281618" y="550354"/>
                  <a:pt x="2284857" y="563785"/>
                  <a:pt x="2285904" y="577405"/>
                </a:cubicBezTo>
                <a:cubicBezTo>
                  <a:pt x="2281237" y="550259"/>
                  <a:pt x="2276951" y="523018"/>
                  <a:pt x="2271998" y="495871"/>
                </a:cubicBezTo>
                <a:cubicBezTo>
                  <a:pt x="2266378" y="465201"/>
                  <a:pt x="2260187" y="434721"/>
                  <a:pt x="2254567" y="404050"/>
                </a:cubicBezTo>
                <a:cubicBezTo>
                  <a:pt x="2253996" y="401098"/>
                  <a:pt x="2255996" y="397573"/>
                  <a:pt x="2256758" y="394430"/>
                </a:cubicBezTo>
                <a:cubicBezTo>
                  <a:pt x="2257996" y="394525"/>
                  <a:pt x="2259235" y="394716"/>
                  <a:pt x="2260378" y="394811"/>
                </a:cubicBezTo>
                <a:cubicBezTo>
                  <a:pt x="2262568" y="406241"/>
                  <a:pt x="2265140" y="417576"/>
                  <a:pt x="2266854" y="429101"/>
                </a:cubicBezTo>
                <a:cubicBezTo>
                  <a:pt x="2268569" y="440817"/>
                  <a:pt x="2267807" y="453199"/>
                  <a:pt x="2271141" y="464344"/>
                </a:cubicBezTo>
                <a:cubicBezTo>
                  <a:pt x="2274284" y="474726"/>
                  <a:pt x="2269521" y="487585"/>
                  <a:pt x="2277903" y="496348"/>
                </a:cubicBezTo>
                <a:cubicBezTo>
                  <a:pt x="2279428" y="495967"/>
                  <a:pt x="2281047" y="495681"/>
                  <a:pt x="2282571" y="495300"/>
                </a:cubicBezTo>
                <a:cubicBezTo>
                  <a:pt x="2274094" y="448723"/>
                  <a:pt x="2265711" y="402145"/>
                  <a:pt x="2257044" y="354425"/>
                </a:cubicBezTo>
                <a:cubicBezTo>
                  <a:pt x="2293239" y="348615"/>
                  <a:pt x="2329910" y="342709"/>
                  <a:pt x="2366200" y="336899"/>
                </a:cubicBezTo>
                <a:close/>
                <a:moveTo>
                  <a:pt x="683038" y="113538"/>
                </a:moveTo>
                <a:cubicBezTo>
                  <a:pt x="688277" y="141161"/>
                  <a:pt x="694182" y="168688"/>
                  <a:pt x="698945" y="196406"/>
                </a:cubicBezTo>
                <a:cubicBezTo>
                  <a:pt x="703136" y="220694"/>
                  <a:pt x="705803" y="245174"/>
                  <a:pt x="709898" y="269462"/>
                </a:cubicBezTo>
                <a:cubicBezTo>
                  <a:pt x="729234" y="382238"/>
                  <a:pt x="748760" y="494919"/>
                  <a:pt x="768287" y="607695"/>
                </a:cubicBezTo>
                <a:cubicBezTo>
                  <a:pt x="772097" y="629603"/>
                  <a:pt x="776097" y="651510"/>
                  <a:pt x="779621" y="673418"/>
                </a:cubicBezTo>
                <a:cubicBezTo>
                  <a:pt x="781907" y="687229"/>
                  <a:pt x="783622" y="701135"/>
                  <a:pt x="785432" y="715042"/>
                </a:cubicBezTo>
                <a:cubicBezTo>
                  <a:pt x="785717" y="716947"/>
                  <a:pt x="784955" y="718947"/>
                  <a:pt x="782193" y="720852"/>
                </a:cubicBezTo>
                <a:cubicBezTo>
                  <a:pt x="781907" y="717233"/>
                  <a:pt x="782193" y="713423"/>
                  <a:pt x="781241" y="709994"/>
                </a:cubicBezTo>
                <a:cubicBezTo>
                  <a:pt x="780479" y="706660"/>
                  <a:pt x="779145" y="701326"/>
                  <a:pt x="777145" y="700850"/>
                </a:cubicBezTo>
                <a:cubicBezTo>
                  <a:pt x="768096" y="698849"/>
                  <a:pt x="769049" y="691515"/>
                  <a:pt x="768191" y="685705"/>
                </a:cubicBezTo>
                <a:cubicBezTo>
                  <a:pt x="759333" y="630745"/>
                  <a:pt x="750761" y="575691"/>
                  <a:pt x="742188" y="520637"/>
                </a:cubicBezTo>
                <a:cubicBezTo>
                  <a:pt x="734568" y="472154"/>
                  <a:pt x="727139" y="423672"/>
                  <a:pt x="719328" y="375285"/>
                </a:cubicBezTo>
                <a:cubicBezTo>
                  <a:pt x="709708" y="315278"/>
                  <a:pt x="699897" y="255365"/>
                  <a:pt x="690277" y="195358"/>
                </a:cubicBezTo>
                <a:close/>
                <a:moveTo>
                  <a:pt x="3363468" y="0"/>
                </a:moveTo>
                <a:cubicBezTo>
                  <a:pt x="3377851" y="70866"/>
                  <a:pt x="3385757" y="145066"/>
                  <a:pt x="3402521" y="214503"/>
                </a:cubicBezTo>
                <a:cubicBezTo>
                  <a:pt x="3404140" y="227743"/>
                  <a:pt x="3405092" y="238125"/>
                  <a:pt x="3406712" y="248412"/>
                </a:cubicBezTo>
                <a:cubicBezTo>
                  <a:pt x="3411379" y="276987"/>
                  <a:pt x="3416237" y="305562"/>
                  <a:pt x="3421571" y="334042"/>
                </a:cubicBezTo>
                <a:cubicBezTo>
                  <a:pt x="3422713" y="340043"/>
                  <a:pt x="3426238" y="345662"/>
                  <a:pt x="3428619" y="351377"/>
                </a:cubicBezTo>
                <a:lnTo>
                  <a:pt x="3428905" y="351568"/>
                </a:lnTo>
                <a:cubicBezTo>
                  <a:pt x="3427857" y="353949"/>
                  <a:pt x="3425667" y="356426"/>
                  <a:pt x="3426047" y="358616"/>
                </a:cubicBezTo>
                <a:cubicBezTo>
                  <a:pt x="3430524" y="387001"/>
                  <a:pt x="3435382" y="415385"/>
                  <a:pt x="3440240" y="443675"/>
                </a:cubicBezTo>
                <a:cubicBezTo>
                  <a:pt x="3442621" y="457676"/>
                  <a:pt x="3444907" y="471583"/>
                  <a:pt x="3447955" y="485394"/>
                </a:cubicBezTo>
                <a:cubicBezTo>
                  <a:pt x="3448812" y="489395"/>
                  <a:pt x="3453289" y="492633"/>
                  <a:pt x="3453956" y="496634"/>
                </a:cubicBezTo>
                <a:cubicBezTo>
                  <a:pt x="3454718" y="501206"/>
                  <a:pt x="3453956" y="506540"/>
                  <a:pt x="3452146" y="510826"/>
                </a:cubicBezTo>
                <a:cubicBezTo>
                  <a:pt x="3449003" y="518351"/>
                  <a:pt x="3443669" y="525304"/>
                  <a:pt x="3455099" y="530543"/>
                </a:cubicBezTo>
                <a:cubicBezTo>
                  <a:pt x="3456337" y="531114"/>
                  <a:pt x="3456432" y="534448"/>
                  <a:pt x="3456908" y="536543"/>
                </a:cubicBezTo>
                <a:cubicBezTo>
                  <a:pt x="3460433" y="553498"/>
                  <a:pt x="3464338" y="570452"/>
                  <a:pt x="3467386" y="587502"/>
                </a:cubicBezTo>
                <a:cubicBezTo>
                  <a:pt x="3469481" y="599599"/>
                  <a:pt x="3469767" y="611981"/>
                  <a:pt x="3471958" y="623983"/>
                </a:cubicBezTo>
                <a:cubicBezTo>
                  <a:pt x="3475673" y="644747"/>
                  <a:pt x="3480435" y="665321"/>
                  <a:pt x="3484340" y="685991"/>
                </a:cubicBezTo>
                <a:cubicBezTo>
                  <a:pt x="3485388" y="691706"/>
                  <a:pt x="3485007" y="697802"/>
                  <a:pt x="3485293" y="704183"/>
                </a:cubicBezTo>
                <a:cubicBezTo>
                  <a:pt x="3501867" y="703135"/>
                  <a:pt x="3517392" y="702183"/>
                  <a:pt x="3533013" y="701231"/>
                </a:cubicBezTo>
                <a:cubicBezTo>
                  <a:pt x="3533013" y="702564"/>
                  <a:pt x="3533204" y="703898"/>
                  <a:pt x="3533299" y="705231"/>
                </a:cubicBezTo>
                <a:cubicBezTo>
                  <a:pt x="3503676" y="707041"/>
                  <a:pt x="3474053" y="708851"/>
                  <a:pt x="3444526" y="710756"/>
                </a:cubicBezTo>
                <a:cubicBezTo>
                  <a:pt x="3442364" y="697040"/>
                  <a:pt x="3449603" y="689546"/>
                  <a:pt x="3466243" y="688277"/>
                </a:cubicBezTo>
                <a:cubicBezTo>
                  <a:pt x="3452241" y="599123"/>
                  <a:pt x="3438335" y="510064"/>
                  <a:pt x="3424333" y="421005"/>
                </a:cubicBezTo>
                <a:cubicBezTo>
                  <a:pt x="3423476" y="421005"/>
                  <a:pt x="3422618" y="420815"/>
                  <a:pt x="3421666" y="420719"/>
                </a:cubicBezTo>
                <a:cubicBezTo>
                  <a:pt x="3421190" y="423767"/>
                  <a:pt x="3420332" y="426815"/>
                  <a:pt x="3420428" y="429863"/>
                </a:cubicBezTo>
                <a:cubicBezTo>
                  <a:pt x="3421190" y="470630"/>
                  <a:pt x="3422428" y="511397"/>
                  <a:pt x="3422713" y="552069"/>
                </a:cubicBezTo>
                <a:lnTo>
                  <a:pt x="3421731" y="580553"/>
                </a:lnTo>
                <a:lnTo>
                  <a:pt x="3421475" y="541211"/>
                </a:lnTo>
                <a:cubicBezTo>
                  <a:pt x="3421475" y="538829"/>
                  <a:pt x="3420142" y="536448"/>
                  <a:pt x="3419380" y="533591"/>
                </a:cubicBezTo>
                <a:cubicBezTo>
                  <a:pt x="3417570" y="534829"/>
                  <a:pt x="3416522" y="535210"/>
                  <a:pt x="3416522" y="535591"/>
                </a:cubicBezTo>
                <a:cubicBezTo>
                  <a:pt x="3416142" y="562070"/>
                  <a:pt x="3415856" y="588645"/>
                  <a:pt x="3415856" y="615125"/>
                </a:cubicBezTo>
                <a:lnTo>
                  <a:pt x="3420442" y="617968"/>
                </a:lnTo>
                <a:lnTo>
                  <a:pt x="3420428" y="618363"/>
                </a:lnTo>
                <a:lnTo>
                  <a:pt x="3420555" y="618038"/>
                </a:lnTo>
                <a:lnTo>
                  <a:pt x="3420618" y="618077"/>
                </a:lnTo>
                <a:cubicBezTo>
                  <a:pt x="3412712" y="624364"/>
                  <a:pt x="3415665" y="633412"/>
                  <a:pt x="3415475" y="641223"/>
                </a:cubicBezTo>
                <a:lnTo>
                  <a:pt x="3415314" y="687960"/>
                </a:lnTo>
                <a:lnTo>
                  <a:pt x="3412998" y="612553"/>
                </a:lnTo>
                <a:cubicBezTo>
                  <a:pt x="3413665" y="539115"/>
                  <a:pt x="3415189" y="465582"/>
                  <a:pt x="3416237" y="392144"/>
                </a:cubicBezTo>
                <a:cubicBezTo>
                  <a:pt x="3416618" y="363474"/>
                  <a:pt x="3413951" y="335185"/>
                  <a:pt x="3407950" y="306896"/>
                </a:cubicBezTo>
                <a:cubicBezTo>
                  <a:pt x="3401568" y="276892"/>
                  <a:pt x="3399092" y="246031"/>
                  <a:pt x="3394234" y="215646"/>
                </a:cubicBezTo>
                <a:cubicBezTo>
                  <a:pt x="3386614" y="167354"/>
                  <a:pt x="3378422" y="119063"/>
                  <a:pt x="3370326" y="70866"/>
                </a:cubicBezTo>
                <a:cubicBezTo>
                  <a:pt x="3370136" y="69818"/>
                  <a:pt x="3368612" y="68961"/>
                  <a:pt x="3367659" y="68009"/>
                </a:cubicBezTo>
                <a:lnTo>
                  <a:pt x="3367564" y="68104"/>
                </a:lnTo>
                <a:lnTo>
                  <a:pt x="3367564" y="68389"/>
                </a:lnTo>
                <a:lnTo>
                  <a:pt x="3367373" y="68103"/>
                </a:lnTo>
                <a:lnTo>
                  <a:pt x="3367458" y="68018"/>
                </a:lnTo>
                <a:lnTo>
                  <a:pt x="3364802" y="23432"/>
                </a:lnTo>
                <a:cubicBezTo>
                  <a:pt x="3352324" y="24956"/>
                  <a:pt x="3341370" y="26289"/>
                  <a:pt x="3329845" y="27718"/>
                </a:cubicBezTo>
                <a:cubicBezTo>
                  <a:pt x="3330321" y="26575"/>
                  <a:pt x="3331178" y="25622"/>
                  <a:pt x="3330988" y="24860"/>
                </a:cubicBezTo>
                <a:cubicBezTo>
                  <a:pt x="3327654" y="9430"/>
                  <a:pt x="3329273" y="7620"/>
                  <a:pt x="3345085" y="5525"/>
                </a:cubicBezTo>
                <a:cubicBezTo>
                  <a:pt x="3350990" y="4763"/>
                  <a:pt x="3356705" y="2096"/>
                  <a:pt x="336346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0B852">
                  <a:alpha val="4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1171950" y="405425"/>
            <a:ext cx="680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The Logistic Regression Model</a:t>
            </a:r>
            <a:endParaRPr sz="45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2260823" y="3050277"/>
            <a:ext cx="1868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New dataframe was created with factors that were relatively more highly correlated with survival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2260813" y="1750452"/>
            <a:ext cx="1868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Original </a:t>
            </a: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dataframe</a:t>
            </a: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 was only slightly modified to drop N/As and certain non-numeric columns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1205134" y="2914626"/>
            <a:ext cx="89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2</a:t>
            </a:r>
            <a:endParaRPr sz="45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1318076" y="3560274"/>
            <a:ext cx="667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Model</a:t>
            </a:r>
            <a:endParaRPr sz="14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1042815" y="1660026"/>
            <a:ext cx="121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1</a:t>
            </a:r>
            <a:endParaRPr sz="45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1182778" y="2287050"/>
            <a:ext cx="938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Model</a:t>
            </a:r>
            <a:endParaRPr sz="14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pic>
        <p:nvPicPr>
          <p:cNvPr id="218" name="Google Shape;218;p37" title="Correlation with Surviv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175" y="1660025"/>
            <a:ext cx="4208778" cy="26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8"/>
          <p:cNvGrpSpPr/>
          <p:nvPr/>
        </p:nvGrpSpPr>
        <p:grpSpPr>
          <a:xfrm rot="-469468">
            <a:off x="-2024764" y="-1509614"/>
            <a:ext cx="3333317" cy="6216745"/>
            <a:chOff x="1356797" y="-3687913"/>
            <a:chExt cx="3089133" cy="5761333"/>
          </a:xfrm>
        </p:grpSpPr>
        <p:grpSp>
          <p:nvGrpSpPr>
            <p:cNvPr id="224" name="Google Shape;224;p38"/>
            <p:cNvGrpSpPr/>
            <p:nvPr/>
          </p:nvGrpSpPr>
          <p:grpSpPr>
            <a:xfrm>
              <a:off x="1358730" y="-3687338"/>
              <a:ext cx="3074793" cy="5760758"/>
              <a:chOff x="4742599" y="1409700"/>
              <a:chExt cx="2708114" cy="5073770"/>
            </a:xfrm>
          </p:grpSpPr>
          <p:sp>
            <p:nvSpPr>
              <p:cNvPr id="225" name="Google Shape;225;p38"/>
              <p:cNvSpPr/>
              <p:nvPr/>
            </p:nvSpPr>
            <p:spPr>
              <a:xfrm>
                <a:off x="4742599" y="1409700"/>
                <a:ext cx="2703110" cy="1446688"/>
              </a:xfrm>
              <a:custGeom>
                <a:rect b="b" l="l" r="r" t="t"/>
                <a:pathLst>
                  <a:path extrusionOk="0" h="1183385" w="2211133">
                    <a:moveTo>
                      <a:pt x="0" y="1183386"/>
                    </a:moveTo>
                    <a:lnTo>
                      <a:pt x="161449" y="1048607"/>
                    </a:lnTo>
                    <a:lnTo>
                      <a:pt x="470916" y="950024"/>
                    </a:lnTo>
                    <a:lnTo>
                      <a:pt x="528257" y="786194"/>
                    </a:lnTo>
                    <a:lnTo>
                      <a:pt x="734282" y="425863"/>
                    </a:lnTo>
                    <a:lnTo>
                      <a:pt x="835343" y="417671"/>
                    </a:lnTo>
                    <a:lnTo>
                      <a:pt x="952024" y="155162"/>
                    </a:lnTo>
                    <a:lnTo>
                      <a:pt x="1105567" y="0"/>
                    </a:lnTo>
                    <a:lnTo>
                      <a:pt x="1293971" y="393097"/>
                    </a:lnTo>
                    <a:lnTo>
                      <a:pt x="1531430" y="567119"/>
                    </a:lnTo>
                    <a:lnTo>
                      <a:pt x="1646111" y="761619"/>
                    </a:lnTo>
                    <a:lnTo>
                      <a:pt x="2100739" y="967264"/>
                    </a:lnTo>
                    <a:lnTo>
                      <a:pt x="2211134" y="1183386"/>
                    </a:lnTo>
                    <a:lnTo>
                      <a:pt x="0" y="118338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C0F6FC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8"/>
              <p:cNvSpPr/>
              <p:nvPr/>
            </p:nvSpPr>
            <p:spPr>
              <a:xfrm>
                <a:off x="4747603" y="2855685"/>
                <a:ext cx="2703110" cy="3627785"/>
              </a:xfrm>
              <a:custGeom>
                <a:rect b="b" l="l" r="r" t="t"/>
                <a:pathLst>
                  <a:path extrusionOk="0" h="2967513" w="2211133">
                    <a:moveTo>
                      <a:pt x="0" y="0"/>
                    </a:moveTo>
                    <a:lnTo>
                      <a:pt x="68199" y="512731"/>
                    </a:lnTo>
                    <a:lnTo>
                      <a:pt x="193834" y="924878"/>
                    </a:lnTo>
                    <a:lnTo>
                      <a:pt x="357569" y="1046893"/>
                    </a:lnTo>
                    <a:lnTo>
                      <a:pt x="537782" y="1565434"/>
                    </a:lnTo>
                    <a:lnTo>
                      <a:pt x="537782" y="2026825"/>
                    </a:lnTo>
                    <a:lnTo>
                      <a:pt x="821722" y="2355247"/>
                    </a:lnTo>
                    <a:lnTo>
                      <a:pt x="947261" y="2829401"/>
                    </a:lnTo>
                    <a:lnTo>
                      <a:pt x="1027652" y="2967514"/>
                    </a:lnTo>
                    <a:lnTo>
                      <a:pt x="1209294" y="2520887"/>
                    </a:lnTo>
                    <a:lnTo>
                      <a:pt x="1340358" y="2349246"/>
                    </a:lnTo>
                    <a:lnTo>
                      <a:pt x="1460468" y="1875187"/>
                    </a:lnTo>
                    <a:lnTo>
                      <a:pt x="1602391" y="1689068"/>
                    </a:lnTo>
                    <a:lnTo>
                      <a:pt x="1629728" y="1250918"/>
                    </a:lnTo>
                    <a:lnTo>
                      <a:pt x="1738884" y="1148906"/>
                    </a:lnTo>
                    <a:lnTo>
                      <a:pt x="1804416" y="924878"/>
                    </a:lnTo>
                    <a:lnTo>
                      <a:pt x="1962722" y="787908"/>
                    </a:lnTo>
                    <a:lnTo>
                      <a:pt x="2033778" y="357092"/>
                    </a:lnTo>
                    <a:lnTo>
                      <a:pt x="221113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BE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8"/>
              <p:cNvSpPr/>
              <p:nvPr/>
            </p:nvSpPr>
            <p:spPr>
              <a:xfrm>
                <a:off x="6098502" y="1409700"/>
                <a:ext cx="520616" cy="808581"/>
              </a:xfrm>
              <a:custGeom>
                <a:rect b="b" l="l" r="r" t="t"/>
                <a:pathLst>
                  <a:path extrusionOk="0" h="661416" w="425862">
                    <a:moveTo>
                      <a:pt x="0" y="0"/>
                    </a:moveTo>
                    <a:lnTo>
                      <a:pt x="0" y="366046"/>
                    </a:lnTo>
                    <a:lnTo>
                      <a:pt x="298895" y="661416"/>
                    </a:lnTo>
                    <a:lnTo>
                      <a:pt x="425863" y="567119"/>
                    </a:lnTo>
                    <a:lnTo>
                      <a:pt x="184023" y="3840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38"/>
              <p:cNvSpPr/>
              <p:nvPr/>
            </p:nvSpPr>
            <p:spPr>
              <a:xfrm>
                <a:off x="6758996" y="2340326"/>
                <a:ext cx="690741" cy="515609"/>
              </a:xfrm>
              <a:custGeom>
                <a:rect b="b" l="l" r="r" t="t"/>
                <a:pathLst>
                  <a:path extrusionOk="0" h="421766" w="565023">
                    <a:moveTo>
                      <a:pt x="0" y="0"/>
                    </a:moveTo>
                    <a:lnTo>
                      <a:pt x="176022" y="195167"/>
                    </a:lnTo>
                    <a:lnTo>
                      <a:pt x="409480" y="269843"/>
                    </a:lnTo>
                    <a:lnTo>
                      <a:pt x="425863" y="421767"/>
                    </a:lnTo>
                    <a:lnTo>
                      <a:pt x="565023" y="421767"/>
                    </a:lnTo>
                    <a:lnTo>
                      <a:pt x="454628" y="20564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38"/>
              <p:cNvSpPr/>
              <p:nvPr/>
            </p:nvSpPr>
            <p:spPr>
              <a:xfrm>
                <a:off x="5323018" y="1920055"/>
                <a:ext cx="445511" cy="936085"/>
              </a:xfrm>
              <a:custGeom>
                <a:rect b="b" l="l" r="r" t="t"/>
                <a:pathLst>
                  <a:path extrusionOk="0" h="765714" w="364426">
                    <a:moveTo>
                      <a:pt x="360331" y="0"/>
                    </a:moveTo>
                    <a:lnTo>
                      <a:pt x="294799" y="243745"/>
                    </a:lnTo>
                    <a:lnTo>
                      <a:pt x="364426" y="381667"/>
                    </a:lnTo>
                    <a:lnTo>
                      <a:pt x="329565" y="617887"/>
                    </a:lnTo>
                    <a:lnTo>
                      <a:pt x="188309" y="765715"/>
                    </a:lnTo>
                    <a:lnTo>
                      <a:pt x="0" y="765715"/>
                    </a:lnTo>
                    <a:lnTo>
                      <a:pt x="225171" y="593312"/>
                    </a:lnTo>
                    <a:lnTo>
                      <a:pt x="307086" y="364046"/>
                    </a:lnTo>
                    <a:lnTo>
                      <a:pt x="253841" y="243745"/>
                    </a:lnTo>
                    <a:lnTo>
                      <a:pt x="259270" y="8192"/>
                    </a:lnTo>
                    <a:lnTo>
                      <a:pt x="3603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8"/>
              <p:cNvSpPr/>
              <p:nvPr/>
            </p:nvSpPr>
            <p:spPr>
              <a:xfrm>
                <a:off x="5404722" y="4768498"/>
                <a:ext cx="500588" cy="1545200"/>
              </a:xfrm>
              <a:custGeom>
                <a:rect b="b" l="l" r="r" t="t"/>
                <a:pathLst>
                  <a:path extrusionOk="0" h="1263967" w="409479">
                    <a:moveTo>
                      <a:pt x="0" y="0"/>
                    </a:moveTo>
                    <a:lnTo>
                      <a:pt x="92773" y="428244"/>
                    </a:lnTo>
                    <a:lnTo>
                      <a:pt x="297561" y="612838"/>
                    </a:lnTo>
                    <a:lnTo>
                      <a:pt x="379476" y="955453"/>
                    </a:lnTo>
                    <a:lnTo>
                      <a:pt x="409480" y="1263968"/>
                    </a:lnTo>
                    <a:lnTo>
                      <a:pt x="283940" y="789813"/>
                    </a:lnTo>
                    <a:lnTo>
                      <a:pt x="0" y="46139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8"/>
              <p:cNvSpPr/>
              <p:nvPr/>
            </p:nvSpPr>
            <p:spPr>
              <a:xfrm>
                <a:off x="5545666" y="4499762"/>
                <a:ext cx="583147" cy="1095031"/>
              </a:xfrm>
              <a:custGeom>
                <a:rect b="b" l="l" r="r" t="t"/>
                <a:pathLst>
                  <a:path extrusionOk="0" h="895731" w="477012">
                    <a:moveTo>
                      <a:pt x="0" y="0"/>
                    </a:moveTo>
                    <a:lnTo>
                      <a:pt x="182213" y="452914"/>
                    </a:lnTo>
                    <a:lnTo>
                      <a:pt x="350044" y="585121"/>
                    </a:lnTo>
                    <a:lnTo>
                      <a:pt x="350044" y="765238"/>
                    </a:lnTo>
                    <a:lnTo>
                      <a:pt x="477012" y="895731"/>
                    </a:lnTo>
                    <a:lnTo>
                      <a:pt x="374523" y="715709"/>
                    </a:lnTo>
                    <a:lnTo>
                      <a:pt x="477012" y="729234"/>
                    </a:lnTo>
                    <a:lnTo>
                      <a:pt x="350044" y="522161"/>
                    </a:lnTo>
                    <a:lnTo>
                      <a:pt x="214979" y="41414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38"/>
              <p:cNvSpPr/>
              <p:nvPr/>
            </p:nvSpPr>
            <p:spPr>
              <a:xfrm>
                <a:off x="5518082" y="4499762"/>
                <a:ext cx="545652" cy="1982910"/>
              </a:xfrm>
              <a:custGeom>
                <a:rect b="b" l="l" r="r" t="t"/>
                <a:pathLst>
                  <a:path extrusionOk="0" h="1622012" w="446341">
                    <a:moveTo>
                      <a:pt x="0" y="648176"/>
                    </a:moveTo>
                    <a:lnTo>
                      <a:pt x="22574" y="0"/>
                    </a:lnTo>
                    <a:lnTo>
                      <a:pt x="155639" y="648176"/>
                    </a:lnTo>
                    <a:lnTo>
                      <a:pt x="316706" y="868775"/>
                    </a:lnTo>
                    <a:lnTo>
                      <a:pt x="397097" y="1048798"/>
                    </a:lnTo>
                    <a:lnTo>
                      <a:pt x="446342" y="1309878"/>
                    </a:lnTo>
                    <a:lnTo>
                      <a:pt x="397097" y="1622012"/>
                    </a:lnTo>
                    <a:lnTo>
                      <a:pt x="344043" y="1453896"/>
                    </a:lnTo>
                    <a:lnTo>
                      <a:pt x="397097" y="1300924"/>
                    </a:lnTo>
                    <a:lnTo>
                      <a:pt x="344043" y="1062323"/>
                    </a:lnTo>
                    <a:lnTo>
                      <a:pt x="286703" y="1175385"/>
                    </a:lnTo>
                    <a:lnTo>
                      <a:pt x="204788" y="832771"/>
                    </a:lnTo>
                    <a:lnTo>
                      <a:pt x="0" y="64817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38"/>
              <p:cNvSpPr/>
              <p:nvPr/>
            </p:nvSpPr>
            <p:spPr>
              <a:xfrm>
                <a:off x="6225247" y="4813308"/>
                <a:ext cx="307060" cy="1123210"/>
              </a:xfrm>
              <a:custGeom>
                <a:rect b="b" l="l" r="r" t="t"/>
                <a:pathLst>
                  <a:path extrusionOk="0" h="918781" w="251174">
                    <a:moveTo>
                      <a:pt x="0" y="918781"/>
                    </a:moveTo>
                    <a:lnTo>
                      <a:pt x="72390" y="724662"/>
                    </a:lnTo>
                    <a:lnTo>
                      <a:pt x="0" y="355568"/>
                    </a:lnTo>
                    <a:lnTo>
                      <a:pt x="101060" y="256508"/>
                    </a:lnTo>
                    <a:lnTo>
                      <a:pt x="133826" y="0"/>
                    </a:lnTo>
                    <a:lnTo>
                      <a:pt x="215646" y="144018"/>
                    </a:lnTo>
                    <a:lnTo>
                      <a:pt x="251174" y="273082"/>
                    </a:lnTo>
                    <a:lnTo>
                      <a:pt x="131064" y="747141"/>
                    </a:lnTo>
                    <a:lnTo>
                      <a:pt x="0" y="91878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38"/>
              <p:cNvSpPr/>
              <p:nvPr/>
            </p:nvSpPr>
            <p:spPr>
              <a:xfrm>
                <a:off x="5718267" y="2855685"/>
                <a:ext cx="570687" cy="2123573"/>
              </a:xfrm>
              <a:custGeom>
                <a:rect b="b" l="l" r="r" t="t"/>
                <a:pathLst>
                  <a:path extrusionOk="0" h="1737074" w="466820">
                    <a:moveTo>
                      <a:pt x="414909" y="1737074"/>
                    </a:moveTo>
                    <a:lnTo>
                      <a:pt x="335756" y="1408462"/>
                    </a:lnTo>
                    <a:lnTo>
                      <a:pt x="233267" y="1345502"/>
                    </a:lnTo>
                    <a:lnTo>
                      <a:pt x="233267" y="1178909"/>
                    </a:lnTo>
                    <a:lnTo>
                      <a:pt x="0" y="904303"/>
                    </a:lnTo>
                    <a:lnTo>
                      <a:pt x="20479" y="485680"/>
                    </a:lnTo>
                    <a:lnTo>
                      <a:pt x="172021" y="625221"/>
                    </a:lnTo>
                    <a:lnTo>
                      <a:pt x="97250" y="184118"/>
                    </a:lnTo>
                    <a:lnTo>
                      <a:pt x="172021" y="0"/>
                    </a:lnTo>
                    <a:lnTo>
                      <a:pt x="266128" y="0"/>
                    </a:lnTo>
                    <a:lnTo>
                      <a:pt x="207454" y="233648"/>
                    </a:lnTo>
                    <a:lnTo>
                      <a:pt x="233267" y="357188"/>
                    </a:lnTo>
                    <a:lnTo>
                      <a:pt x="311182" y="152590"/>
                    </a:lnTo>
                    <a:lnTo>
                      <a:pt x="466820" y="538544"/>
                    </a:lnTo>
                    <a:lnTo>
                      <a:pt x="282511" y="981170"/>
                    </a:lnTo>
                    <a:lnTo>
                      <a:pt x="466820" y="1075373"/>
                    </a:lnTo>
                    <a:lnTo>
                      <a:pt x="372618" y="1273493"/>
                    </a:lnTo>
                    <a:lnTo>
                      <a:pt x="414909" y="1737074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38"/>
              <p:cNvSpPr/>
              <p:nvPr/>
            </p:nvSpPr>
            <p:spPr>
              <a:xfrm>
                <a:off x="6225247" y="2855685"/>
                <a:ext cx="1224748" cy="2123573"/>
              </a:xfrm>
              <a:custGeom>
                <a:rect b="b" l="l" r="r" t="t"/>
                <a:pathLst>
                  <a:path extrusionOk="0" h="1737074" w="1001839">
                    <a:moveTo>
                      <a:pt x="51911" y="1381506"/>
                    </a:moveTo>
                    <a:lnTo>
                      <a:pt x="0" y="1737074"/>
                    </a:lnTo>
                    <a:lnTo>
                      <a:pt x="109252" y="1483709"/>
                    </a:lnTo>
                    <a:lnTo>
                      <a:pt x="236125" y="1345502"/>
                    </a:lnTo>
                    <a:lnTo>
                      <a:pt x="363093" y="1079945"/>
                    </a:lnTo>
                    <a:lnTo>
                      <a:pt x="363093" y="940403"/>
                    </a:lnTo>
                    <a:lnTo>
                      <a:pt x="436817" y="598265"/>
                    </a:lnTo>
                    <a:lnTo>
                      <a:pt x="567880" y="292132"/>
                    </a:lnTo>
                    <a:lnTo>
                      <a:pt x="1001840" y="0"/>
                    </a:lnTo>
                    <a:lnTo>
                      <a:pt x="465487" y="238125"/>
                    </a:lnTo>
                    <a:lnTo>
                      <a:pt x="251174" y="575786"/>
                    </a:lnTo>
                    <a:lnTo>
                      <a:pt x="285274" y="924878"/>
                    </a:lnTo>
                    <a:lnTo>
                      <a:pt x="281178" y="1008602"/>
                    </a:lnTo>
                    <a:lnTo>
                      <a:pt x="154305" y="1156430"/>
                    </a:lnTo>
                    <a:lnTo>
                      <a:pt x="162496" y="1268921"/>
                    </a:lnTo>
                    <a:lnTo>
                      <a:pt x="51911" y="138150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38"/>
              <p:cNvSpPr/>
              <p:nvPr/>
            </p:nvSpPr>
            <p:spPr>
              <a:xfrm>
                <a:off x="4747603" y="2855685"/>
                <a:ext cx="798450" cy="1913742"/>
              </a:xfrm>
              <a:custGeom>
                <a:rect b="b" l="l" r="r" t="t"/>
                <a:pathLst>
                  <a:path extrusionOk="0" h="1565433" w="653129">
                    <a:moveTo>
                      <a:pt x="653129" y="1318451"/>
                    </a:moveTo>
                    <a:lnTo>
                      <a:pt x="537782" y="1565434"/>
                    </a:lnTo>
                    <a:lnTo>
                      <a:pt x="357569" y="1046893"/>
                    </a:lnTo>
                    <a:lnTo>
                      <a:pt x="193834" y="924878"/>
                    </a:lnTo>
                    <a:lnTo>
                      <a:pt x="68199" y="512731"/>
                    </a:lnTo>
                    <a:lnTo>
                      <a:pt x="98298" y="211169"/>
                    </a:lnTo>
                    <a:lnTo>
                      <a:pt x="0" y="0"/>
                    </a:lnTo>
                    <a:lnTo>
                      <a:pt x="216979" y="188595"/>
                    </a:lnTo>
                    <a:lnTo>
                      <a:pt x="163830" y="314706"/>
                    </a:lnTo>
                    <a:lnTo>
                      <a:pt x="302990" y="611791"/>
                    </a:lnTo>
                    <a:lnTo>
                      <a:pt x="274320" y="832295"/>
                    </a:lnTo>
                    <a:lnTo>
                      <a:pt x="470916" y="1008602"/>
                    </a:lnTo>
                    <a:lnTo>
                      <a:pt x="653129" y="131845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8"/>
              <p:cNvSpPr/>
              <p:nvPr/>
            </p:nvSpPr>
            <p:spPr>
              <a:xfrm>
                <a:off x="5545666" y="2855685"/>
                <a:ext cx="382981" cy="1611805"/>
              </a:xfrm>
              <a:custGeom>
                <a:rect b="b" l="l" r="r" t="t"/>
                <a:pathLst>
                  <a:path extrusionOk="0" h="1318450" w="313277">
                    <a:moveTo>
                      <a:pt x="182213" y="0"/>
                    </a:moveTo>
                    <a:lnTo>
                      <a:pt x="22479" y="538544"/>
                    </a:lnTo>
                    <a:lnTo>
                      <a:pt x="89344" y="890873"/>
                    </a:lnTo>
                    <a:lnTo>
                      <a:pt x="0" y="1318451"/>
                    </a:lnTo>
                    <a:lnTo>
                      <a:pt x="141256" y="904303"/>
                    </a:lnTo>
                    <a:lnTo>
                      <a:pt x="161735" y="485680"/>
                    </a:lnTo>
                    <a:lnTo>
                      <a:pt x="313277" y="625221"/>
                    </a:lnTo>
                    <a:lnTo>
                      <a:pt x="238506" y="184118"/>
                    </a:lnTo>
                    <a:lnTo>
                      <a:pt x="313277" y="0"/>
                    </a:lnTo>
                    <a:lnTo>
                      <a:pt x="1822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8"/>
              <p:cNvSpPr/>
              <p:nvPr/>
            </p:nvSpPr>
            <p:spPr>
              <a:xfrm>
                <a:off x="4992713" y="2855685"/>
                <a:ext cx="775976" cy="1017479"/>
              </a:xfrm>
              <a:custGeom>
                <a:rect b="b" l="l" r="r" t="t"/>
                <a:pathLst>
                  <a:path extrusionOk="0" h="832294" w="634745">
                    <a:moveTo>
                      <a:pt x="393097" y="202121"/>
                    </a:moveTo>
                    <a:lnTo>
                      <a:pt x="307181" y="538544"/>
                    </a:lnTo>
                    <a:lnTo>
                      <a:pt x="73724" y="832295"/>
                    </a:lnTo>
                    <a:lnTo>
                      <a:pt x="196596" y="557784"/>
                    </a:lnTo>
                    <a:lnTo>
                      <a:pt x="125920" y="436245"/>
                    </a:lnTo>
                    <a:lnTo>
                      <a:pt x="180213" y="274130"/>
                    </a:lnTo>
                    <a:lnTo>
                      <a:pt x="125920" y="116586"/>
                    </a:lnTo>
                    <a:lnTo>
                      <a:pt x="0" y="0"/>
                    </a:lnTo>
                    <a:lnTo>
                      <a:pt x="634746" y="0"/>
                    </a:lnTo>
                    <a:lnTo>
                      <a:pt x="393097" y="20212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38"/>
              <p:cNvSpPr/>
              <p:nvPr/>
            </p:nvSpPr>
            <p:spPr>
              <a:xfrm>
                <a:off x="6288677" y="2855685"/>
                <a:ext cx="735803" cy="1105510"/>
              </a:xfrm>
              <a:custGeom>
                <a:rect b="b" l="l" r="r" t="t"/>
                <a:pathLst>
                  <a:path extrusionOk="0" h="904303" w="601884">
                    <a:moveTo>
                      <a:pt x="118777" y="904303"/>
                    </a:move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334613" y="93631"/>
                    </a:lnTo>
                    <a:lnTo>
                      <a:pt x="401288" y="0"/>
                    </a:lnTo>
                    <a:lnTo>
                      <a:pt x="601885" y="0"/>
                    </a:lnTo>
                    <a:lnTo>
                      <a:pt x="413575" y="238125"/>
                    </a:lnTo>
                    <a:lnTo>
                      <a:pt x="199263" y="575786"/>
                    </a:lnTo>
                    <a:lnTo>
                      <a:pt x="213265" y="719233"/>
                    </a:lnTo>
                    <a:lnTo>
                      <a:pt x="118777" y="904303"/>
                    </a:lnTo>
                    <a:close/>
                  </a:path>
                </a:pathLst>
              </a:custGeom>
              <a:gradFill>
                <a:gsLst>
                  <a:gs pos="0">
                    <a:srgbClr val="00AC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38"/>
              <p:cNvSpPr/>
              <p:nvPr/>
            </p:nvSpPr>
            <p:spPr>
              <a:xfrm>
                <a:off x="6288677" y="2855685"/>
                <a:ext cx="490575" cy="1105510"/>
              </a:xfrm>
              <a:custGeom>
                <a:rect b="b" l="l" r="r" t="t"/>
                <a:pathLst>
                  <a:path extrusionOk="0" h="904303" w="401288">
                    <a:moveTo>
                      <a:pt x="114681" y="357092"/>
                    </a:moveTo>
                    <a:lnTo>
                      <a:pt x="73724" y="538544"/>
                    </a:lnTo>
                    <a:lnTo>
                      <a:pt x="135065" y="659225"/>
                    </a:lnTo>
                    <a:lnTo>
                      <a:pt x="118777" y="904303"/>
                    </a:ln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401288" y="0"/>
                    </a:lnTo>
                    <a:lnTo>
                      <a:pt x="270224" y="184118"/>
                    </a:lnTo>
                    <a:lnTo>
                      <a:pt x="114681" y="35709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8"/>
              <p:cNvSpPr/>
              <p:nvPr/>
            </p:nvSpPr>
            <p:spPr>
              <a:xfrm>
                <a:off x="6919144" y="2855685"/>
                <a:ext cx="530515" cy="759907"/>
              </a:xfrm>
              <a:custGeom>
                <a:rect b="b" l="l" r="r" t="t"/>
                <a:pathLst>
                  <a:path extrusionOk="0" h="621601" w="433959">
                    <a:moveTo>
                      <a:pt x="212979" y="621602"/>
                    </a:moveTo>
                    <a:lnTo>
                      <a:pt x="114586" y="314706"/>
                    </a:lnTo>
                    <a:lnTo>
                      <a:pt x="0" y="292132"/>
                    </a:lnTo>
                    <a:lnTo>
                      <a:pt x="433959" y="0"/>
                    </a:lnTo>
                    <a:lnTo>
                      <a:pt x="216979" y="220123"/>
                    </a:lnTo>
                    <a:lnTo>
                      <a:pt x="288322" y="293180"/>
                    </a:lnTo>
                    <a:lnTo>
                      <a:pt x="216979" y="310801"/>
                    </a:lnTo>
                    <a:lnTo>
                      <a:pt x="212979" y="62160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8"/>
              <p:cNvSpPr/>
              <p:nvPr/>
            </p:nvSpPr>
            <p:spPr>
              <a:xfrm>
                <a:off x="5713842" y="2248961"/>
                <a:ext cx="380536" cy="603175"/>
              </a:xfrm>
              <a:custGeom>
                <a:rect b="b" l="l" r="r" t="t"/>
                <a:pathLst>
                  <a:path extrusionOk="0" h="493395" w="311277">
                    <a:moveTo>
                      <a:pt x="0" y="493395"/>
                    </a:moveTo>
                    <a:lnTo>
                      <a:pt x="182118" y="323469"/>
                    </a:lnTo>
                    <a:lnTo>
                      <a:pt x="192500" y="202692"/>
                    </a:lnTo>
                    <a:lnTo>
                      <a:pt x="311277" y="0"/>
                    </a:lnTo>
                    <a:lnTo>
                      <a:pt x="247745" y="208788"/>
                    </a:lnTo>
                    <a:lnTo>
                      <a:pt x="282607" y="378714"/>
                    </a:lnTo>
                    <a:lnTo>
                      <a:pt x="217075" y="493395"/>
                    </a:lnTo>
                    <a:lnTo>
                      <a:pt x="0" y="49339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38"/>
              <p:cNvSpPr/>
              <p:nvPr/>
            </p:nvSpPr>
            <p:spPr>
              <a:xfrm>
                <a:off x="6161117" y="2244772"/>
                <a:ext cx="655690" cy="595723"/>
              </a:xfrm>
              <a:custGeom>
                <a:rect b="b" l="l" r="r" t="t"/>
                <a:pathLst>
                  <a:path extrusionOk="0" h="487299" w="536352">
                    <a:moveTo>
                      <a:pt x="52483" y="487299"/>
                    </a:move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lnTo>
                      <a:pt x="181451" y="165830"/>
                    </a:lnTo>
                    <a:lnTo>
                      <a:pt x="202692" y="289084"/>
                    </a:lnTo>
                    <a:lnTo>
                      <a:pt x="302990" y="165830"/>
                    </a:lnTo>
                    <a:lnTo>
                      <a:pt x="470821" y="356235"/>
                    </a:lnTo>
                    <a:lnTo>
                      <a:pt x="536353" y="487299"/>
                    </a:lnTo>
                    <a:lnTo>
                      <a:pt x="275368" y="487299"/>
                    </a:lnTo>
                    <a:lnTo>
                      <a:pt x="52483" y="48729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38"/>
              <p:cNvSpPr/>
              <p:nvPr/>
            </p:nvSpPr>
            <p:spPr>
              <a:xfrm>
                <a:off x="6480365" y="2459040"/>
                <a:ext cx="347932" cy="392995"/>
              </a:xfrm>
              <a:custGeom>
                <a:rect b="b" l="l" r="r" t="t"/>
                <a:pathLst>
                  <a:path extrusionOk="0" h="321468" w="284607">
                    <a:moveTo>
                      <a:pt x="77819" y="178117"/>
                    </a:moveTo>
                    <a:lnTo>
                      <a:pt x="51245" y="0"/>
                    </a:lnTo>
                    <a:lnTo>
                      <a:pt x="219075" y="190405"/>
                    </a:lnTo>
                    <a:lnTo>
                      <a:pt x="284607" y="321469"/>
                    </a:lnTo>
                    <a:lnTo>
                      <a:pt x="0" y="321469"/>
                    </a:lnTo>
                    <a:lnTo>
                      <a:pt x="77819" y="178117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8"/>
              <p:cNvSpPr/>
              <p:nvPr/>
            </p:nvSpPr>
            <p:spPr>
              <a:xfrm>
                <a:off x="6161117" y="2244772"/>
                <a:ext cx="307758" cy="611210"/>
              </a:xfrm>
              <a:custGeom>
                <a:rect b="b" l="l" r="r" t="t"/>
                <a:pathLst>
                  <a:path extrusionOk="0" h="499967" w="251745">
                    <a:moveTo>
                      <a:pt x="0" y="0"/>
                    </a:moveTo>
                    <a:lnTo>
                      <a:pt x="79819" y="210884"/>
                    </a:lnTo>
                    <a:lnTo>
                      <a:pt x="184214" y="350139"/>
                    </a:lnTo>
                    <a:lnTo>
                      <a:pt x="251746" y="499967"/>
                    </a:lnTo>
                    <a:lnTo>
                      <a:pt x="52483" y="487299"/>
                    </a:ln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>
                <a:off x="5683235" y="2149685"/>
                <a:ext cx="360507" cy="690857"/>
              </a:xfrm>
              <a:custGeom>
                <a:rect b="b" l="l" r="r" t="t"/>
                <a:pathLst>
                  <a:path extrusionOk="0" h="565118" w="294893">
                    <a:moveTo>
                      <a:pt x="90106" y="0"/>
                    </a:moveTo>
                    <a:lnTo>
                      <a:pt x="184309" y="169926"/>
                    </a:lnTo>
                    <a:lnTo>
                      <a:pt x="294894" y="235839"/>
                    </a:lnTo>
                    <a:lnTo>
                      <a:pt x="235458" y="284607"/>
                    </a:lnTo>
                    <a:lnTo>
                      <a:pt x="235458" y="389001"/>
                    </a:lnTo>
                    <a:lnTo>
                      <a:pt x="79819" y="565118"/>
                    </a:lnTo>
                    <a:lnTo>
                      <a:pt x="34766" y="429959"/>
                    </a:lnTo>
                    <a:lnTo>
                      <a:pt x="69628" y="193738"/>
                    </a:lnTo>
                    <a:lnTo>
                      <a:pt x="0" y="55817"/>
                    </a:lnTo>
                    <a:lnTo>
                      <a:pt x="901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>
                <a:off x="5683235" y="1920055"/>
                <a:ext cx="225317" cy="437477"/>
              </a:xfrm>
              <a:custGeom>
                <a:rect b="b" l="l" r="r" t="t"/>
                <a:pathLst>
                  <a:path extrusionOk="0" h="357854" w="184308">
                    <a:moveTo>
                      <a:pt x="69628" y="0"/>
                    </a:moveTo>
                    <a:lnTo>
                      <a:pt x="69628" y="144971"/>
                    </a:lnTo>
                    <a:lnTo>
                      <a:pt x="114681" y="120396"/>
                    </a:lnTo>
                    <a:lnTo>
                      <a:pt x="184309" y="357854"/>
                    </a:lnTo>
                    <a:lnTo>
                      <a:pt x="90106" y="187928"/>
                    </a:lnTo>
                    <a:lnTo>
                      <a:pt x="0" y="232981"/>
                    </a:lnTo>
                    <a:lnTo>
                      <a:pt x="6962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>
                <a:off x="6618866" y="2102665"/>
                <a:ext cx="660814" cy="753386"/>
              </a:xfrm>
              <a:custGeom>
                <a:rect b="b" l="l" r="r" t="t"/>
                <a:pathLst>
                  <a:path extrusionOk="0" h="616267" w="540543">
                    <a:moveTo>
                      <a:pt x="0" y="0"/>
                    </a:moveTo>
                    <a:lnTo>
                      <a:pt x="145351" y="302609"/>
                    </a:lnTo>
                    <a:lnTo>
                      <a:pt x="145351" y="442913"/>
                    </a:lnTo>
                    <a:lnTo>
                      <a:pt x="190405" y="519684"/>
                    </a:lnTo>
                    <a:lnTo>
                      <a:pt x="331660" y="603599"/>
                    </a:lnTo>
                    <a:lnTo>
                      <a:pt x="540544" y="616268"/>
                    </a:lnTo>
                    <a:lnTo>
                      <a:pt x="524161" y="464344"/>
                    </a:lnTo>
                    <a:lnTo>
                      <a:pt x="290703" y="389668"/>
                    </a:lnTo>
                    <a:lnTo>
                      <a:pt x="114681" y="1945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>
                <a:off x="6571381" y="2102665"/>
                <a:ext cx="225200" cy="577674"/>
              </a:xfrm>
              <a:custGeom>
                <a:rect b="b" l="l" r="r" t="t"/>
                <a:pathLst>
                  <a:path extrusionOk="0" h="472535" w="184213">
                    <a:moveTo>
                      <a:pt x="135064" y="472535"/>
                    </a:moveTo>
                    <a:lnTo>
                      <a:pt x="104394" y="290322"/>
                    </a:lnTo>
                    <a:lnTo>
                      <a:pt x="0" y="110204"/>
                    </a:lnTo>
                    <a:lnTo>
                      <a:pt x="38862" y="0"/>
                    </a:lnTo>
                    <a:lnTo>
                      <a:pt x="38862" y="110204"/>
                    </a:lnTo>
                    <a:lnTo>
                      <a:pt x="184213" y="302609"/>
                    </a:lnTo>
                    <a:lnTo>
                      <a:pt x="184213" y="442913"/>
                    </a:lnTo>
                    <a:lnTo>
                      <a:pt x="135064" y="47253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8"/>
              <p:cNvSpPr/>
              <p:nvPr/>
            </p:nvSpPr>
            <p:spPr>
              <a:xfrm>
                <a:off x="5766218" y="1409700"/>
                <a:ext cx="327438" cy="1028658"/>
              </a:xfrm>
              <a:custGeom>
                <a:rect b="b" l="l" r="r" t="t"/>
                <a:pathLst>
                  <a:path extrusionOk="0" h="841438" w="267843">
                    <a:moveTo>
                      <a:pt x="267843" y="0"/>
                    </a:moveTo>
                    <a:lnTo>
                      <a:pt x="167545" y="370142"/>
                    </a:lnTo>
                    <a:lnTo>
                      <a:pt x="245364" y="513493"/>
                    </a:lnTo>
                    <a:lnTo>
                      <a:pt x="132779" y="552355"/>
                    </a:lnTo>
                    <a:lnTo>
                      <a:pt x="226981" y="841438"/>
                    </a:lnTo>
                    <a:lnTo>
                      <a:pt x="116396" y="775526"/>
                    </a:lnTo>
                    <a:lnTo>
                      <a:pt x="46768" y="538067"/>
                    </a:lnTo>
                    <a:lnTo>
                      <a:pt x="1715" y="562642"/>
                    </a:lnTo>
                    <a:lnTo>
                      <a:pt x="0" y="412433"/>
                    </a:lnTo>
                    <a:lnTo>
                      <a:pt x="107633" y="153067"/>
                    </a:lnTo>
                    <a:lnTo>
                      <a:pt x="26784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38"/>
              <p:cNvSpPr/>
              <p:nvPr/>
            </p:nvSpPr>
            <p:spPr>
              <a:xfrm>
                <a:off x="4750512" y="2690999"/>
                <a:ext cx="575694" cy="164766"/>
              </a:xfrm>
              <a:custGeom>
                <a:rect b="b" l="l" r="r" t="t"/>
                <a:pathLst>
                  <a:path extrusionOk="0" h="134778" w="470915">
                    <a:moveTo>
                      <a:pt x="0" y="134779"/>
                    </a:moveTo>
                    <a:lnTo>
                      <a:pt x="157353" y="0"/>
                    </a:lnTo>
                    <a:lnTo>
                      <a:pt x="315278" y="40196"/>
                    </a:lnTo>
                    <a:lnTo>
                      <a:pt x="470916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8"/>
              <p:cNvSpPr/>
              <p:nvPr/>
            </p:nvSpPr>
            <p:spPr>
              <a:xfrm>
                <a:off x="4939873" y="1930063"/>
                <a:ext cx="700288" cy="810443"/>
              </a:xfrm>
              <a:custGeom>
                <a:rect b="b" l="l" r="r" t="t"/>
                <a:pathLst>
                  <a:path extrusionOk="0" h="662939" w="572833">
                    <a:moveTo>
                      <a:pt x="157924" y="662940"/>
                    </a:moveTo>
                    <a:lnTo>
                      <a:pt x="350330" y="562642"/>
                    </a:lnTo>
                    <a:lnTo>
                      <a:pt x="403574" y="377571"/>
                    </a:lnTo>
                    <a:lnTo>
                      <a:pt x="572833" y="0"/>
                    </a:lnTo>
                    <a:lnTo>
                      <a:pt x="366808" y="360331"/>
                    </a:lnTo>
                    <a:lnTo>
                      <a:pt x="309467" y="524161"/>
                    </a:lnTo>
                    <a:lnTo>
                      <a:pt x="0" y="622745"/>
                    </a:lnTo>
                    <a:lnTo>
                      <a:pt x="157924" y="66294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8"/>
              <p:cNvSpPr/>
              <p:nvPr/>
            </p:nvSpPr>
            <p:spPr>
              <a:xfrm>
                <a:off x="7254933" y="2587405"/>
                <a:ext cx="190151" cy="264209"/>
              </a:xfrm>
              <a:custGeom>
                <a:rect b="b" l="l" r="r" t="t"/>
                <a:pathLst>
                  <a:path extrusionOk="0" h="216122" w="155543">
                    <a:moveTo>
                      <a:pt x="45148" y="0"/>
                    </a:moveTo>
                    <a:lnTo>
                      <a:pt x="0" y="64198"/>
                    </a:lnTo>
                    <a:lnTo>
                      <a:pt x="16383" y="216122"/>
                    </a:lnTo>
                    <a:lnTo>
                      <a:pt x="155543" y="216122"/>
                    </a:lnTo>
                    <a:lnTo>
                      <a:pt x="45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" name="Google Shape;254;p38"/>
            <p:cNvSpPr/>
            <p:nvPr/>
          </p:nvSpPr>
          <p:spPr>
            <a:xfrm>
              <a:off x="1356797" y="-3687287"/>
              <a:ext cx="3073401" cy="5758941"/>
            </a:xfrm>
            <a:custGeom>
              <a:rect b="b" l="l" r="r" t="t"/>
              <a:pathLst>
                <a:path extrusionOk="0" h="5758941" w="3073401">
                  <a:moveTo>
                    <a:pt x="2130382" y="786819"/>
                  </a:moveTo>
                  <a:lnTo>
                    <a:pt x="2130382" y="796455"/>
                  </a:lnTo>
                  <a:lnTo>
                    <a:pt x="2155353" y="838806"/>
                  </a:lnTo>
                  <a:close/>
                  <a:moveTo>
                    <a:pt x="2130381" y="786819"/>
                  </a:moveTo>
                  <a:lnTo>
                    <a:pt x="2126430" y="789753"/>
                  </a:lnTo>
                  <a:lnTo>
                    <a:pt x="2128255" y="792848"/>
                  </a:lnTo>
                  <a:close/>
                  <a:moveTo>
                    <a:pt x="1533858" y="0"/>
                  </a:moveTo>
                  <a:lnTo>
                    <a:pt x="1533858" y="2"/>
                  </a:lnTo>
                  <a:lnTo>
                    <a:pt x="1533859" y="0"/>
                  </a:lnTo>
                  <a:lnTo>
                    <a:pt x="1539541" y="11855"/>
                  </a:lnTo>
                  <a:lnTo>
                    <a:pt x="1539541" y="0"/>
                  </a:lnTo>
                  <a:lnTo>
                    <a:pt x="1794854" y="532827"/>
                  </a:lnTo>
                  <a:lnTo>
                    <a:pt x="2130381" y="786819"/>
                  </a:lnTo>
                  <a:lnTo>
                    <a:pt x="2130382" y="786818"/>
                  </a:lnTo>
                  <a:lnTo>
                    <a:pt x="2130381" y="786817"/>
                  </a:lnTo>
                  <a:lnTo>
                    <a:pt x="2130382" y="786818"/>
                  </a:lnTo>
                  <a:lnTo>
                    <a:pt x="2130382" y="786817"/>
                  </a:lnTo>
                  <a:lnTo>
                    <a:pt x="2130382" y="786819"/>
                  </a:lnTo>
                  <a:lnTo>
                    <a:pt x="2289489" y="1056666"/>
                  </a:lnTo>
                  <a:lnTo>
                    <a:pt x="2289490" y="1056666"/>
                  </a:lnTo>
                  <a:lnTo>
                    <a:pt x="2913897" y="1339108"/>
                  </a:lnTo>
                  <a:lnTo>
                    <a:pt x="2915232" y="1337209"/>
                  </a:lnTo>
                  <a:lnTo>
                    <a:pt x="2916895" y="1340465"/>
                  </a:lnTo>
                  <a:lnTo>
                    <a:pt x="2920238" y="1341977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1" y="1641824"/>
                  </a:lnTo>
                  <a:lnTo>
                    <a:pt x="2827338" y="2137252"/>
                  </a:lnTo>
                  <a:lnTo>
                    <a:pt x="2766814" y="2504212"/>
                  </a:lnTo>
                  <a:lnTo>
                    <a:pt x="2766813" y="2504232"/>
                  </a:lnTo>
                  <a:lnTo>
                    <a:pt x="2766811" y="2504226"/>
                  </a:lnTo>
                  <a:lnTo>
                    <a:pt x="2728755" y="2734966"/>
                  </a:lnTo>
                  <a:lnTo>
                    <a:pt x="2509122" y="2924995"/>
                  </a:lnTo>
                  <a:lnTo>
                    <a:pt x="2418203" y="3235811"/>
                  </a:lnTo>
                  <a:lnTo>
                    <a:pt x="2266760" y="3377342"/>
                  </a:lnTo>
                  <a:lnTo>
                    <a:pt x="2228833" y="3985229"/>
                  </a:lnTo>
                  <a:lnTo>
                    <a:pt x="2031930" y="4243450"/>
                  </a:lnTo>
                  <a:lnTo>
                    <a:pt x="2031930" y="4243452"/>
                  </a:lnTo>
                  <a:lnTo>
                    <a:pt x="1865290" y="4901159"/>
                  </a:lnTo>
                  <a:lnTo>
                    <a:pt x="1683452" y="5139292"/>
                  </a:lnTo>
                  <a:lnTo>
                    <a:pt x="1683453" y="5139291"/>
                  </a:lnTo>
                  <a:lnTo>
                    <a:pt x="1683452" y="5139292"/>
                  </a:lnTo>
                  <a:lnTo>
                    <a:pt x="1431442" y="5758941"/>
                  </a:lnTo>
                  <a:lnTo>
                    <a:pt x="1319908" y="5567323"/>
                  </a:lnTo>
                  <a:lnTo>
                    <a:pt x="1185834" y="5060931"/>
                  </a:lnTo>
                  <a:lnTo>
                    <a:pt x="1145736" y="4909484"/>
                  </a:lnTo>
                  <a:lnTo>
                    <a:pt x="751798" y="4453832"/>
                  </a:lnTo>
                  <a:lnTo>
                    <a:pt x="751798" y="3813700"/>
                  </a:lnTo>
                  <a:lnTo>
                    <a:pt x="751799" y="3813703"/>
                  </a:lnTo>
                  <a:lnTo>
                    <a:pt x="751799" y="3813700"/>
                  </a:lnTo>
                  <a:lnTo>
                    <a:pt x="751798" y="3813699"/>
                  </a:lnTo>
                  <a:lnTo>
                    <a:pt x="751798" y="3813699"/>
                  </a:lnTo>
                  <a:lnTo>
                    <a:pt x="501772" y="3094278"/>
                  </a:lnTo>
                  <a:lnTo>
                    <a:pt x="274607" y="2924995"/>
                  </a:lnTo>
                  <a:lnTo>
                    <a:pt x="274607" y="2924995"/>
                  </a:lnTo>
                  <a:lnTo>
                    <a:pt x="274606" y="2924995"/>
                  </a:lnTo>
                  <a:lnTo>
                    <a:pt x="179951" y="2614476"/>
                  </a:lnTo>
                  <a:lnTo>
                    <a:pt x="100301" y="2353184"/>
                  </a:lnTo>
                  <a:lnTo>
                    <a:pt x="5682" y="1641825"/>
                  </a:lnTo>
                  <a:lnTo>
                    <a:pt x="0" y="1641825"/>
                  </a:lnTo>
                  <a:lnTo>
                    <a:pt x="223993" y="1454833"/>
                  </a:lnTo>
                  <a:lnTo>
                    <a:pt x="223992" y="1454833"/>
                  </a:lnTo>
                  <a:lnTo>
                    <a:pt x="653345" y="1318058"/>
                  </a:lnTo>
                  <a:lnTo>
                    <a:pt x="732900" y="1090761"/>
                  </a:lnTo>
                  <a:lnTo>
                    <a:pt x="1018738" y="590839"/>
                  </a:lnTo>
                  <a:lnTo>
                    <a:pt x="1018727" y="590863"/>
                  </a:lnTo>
                  <a:lnTo>
                    <a:pt x="1018739" y="590842"/>
                  </a:lnTo>
                  <a:lnTo>
                    <a:pt x="1018739" y="590841"/>
                  </a:lnTo>
                  <a:lnTo>
                    <a:pt x="1158951" y="579475"/>
                  </a:lnTo>
                  <a:lnTo>
                    <a:pt x="1158951" y="579475"/>
                  </a:lnTo>
                  <a:lnTo>
                    <a:pt x="1158952" y="579475"/>
                  </a:lnTo>
                  <a:lnTo>
                    <a:pt x="1163272" y="569756"/>
                  </a:lnTo>
                  <a:lnTo>
                    <a:pt x="1311584" y="2123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7000">
                  <a:srgbClr val="FFFFFF">
                    <a:alpha val="0"/>
                  </a:srgbClr>
                </a:gs>
                <a:gs pos="30000">
                  <a:srgbClr val="C0F6FC"/>
                </a:gs>
                <a:gs pos="64000">
                  <a:srgbClr val="1E3038">
                    <a:alpha val="43921"/>
                  </a:srgbClr>
                </a:gs>
                <a:gs pos="100000">
                  <a:srgbClr val="1E3038">
                    <a:alpha val="4392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art&#10;&#10;Description automatically generated" id="255" name="Google Shape;255;p38"/>
            <p:cNvPicPr preferRelativeResize="0"/>
            <p:nvPr/>
          </p:nvPicPr>
          <p:blipFill rotWithShape="1">
            <a:blip r:embed="rId3">
              <a:alphaModFix amt="47000"/>
            </a:blip>
            <a:srcRect b="0" l="0" r="0" t="0"/>
            <a:stretch/>
          </p:blipFill>
          <p:spPr>
            <a:xfrm>
              <a:off x="1379263" y="-3687913"/>
              <a:ext cx="3066667" cy="57047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38"/>
          <p:cNvGrpSpPr/>
          <p:nvPr/>
        </p:nvGrpSpPr>
        <p:grpSpPr>
          <a:xfrm rot="-804701">
            <a:off x="8133506" y="1018416"/>
            <a:ext cx="3346163" cy="6228532"/>
            <a:chOff x="1332724" y="-3698392"/>
            <a:chExt cx="3100799" cy="5771812"/>
          </a:xfrm>
        </p:grpSpPr>
        <p:grpSp>
          <p:nvGrpSpPr>
            <p:cNvPr id="257" name="Google Shape;257;p38"/>
            <p:cNvGrpSpPr/>
            <p:nvPr/>
          </p:nvGrpSpPr>
          <p:grpSpPr>
            <a:xfrm>
              <a:off x="1358730" y="-3687338"/>
              <a:ext cx="3074793" cy="5760758"/>
              <a:chOff x="4742599" y="1409700"/>
              <a:chExt cx="2708114" cy="5073770"/>
            </a:xfrm>
          </p:grpSpPr>
          <p:sp>
            <p:nvSpPr>
              <p:cNvPr id="258" name="Google Shape;258;p38"/>
              <p:cNvSpPr/>
              <p:nvPr/>
            </p:nvSpPr>
            <p:spPr>
              <a:xfrm>
                <a:off x="4742599" y="1409700"/>
                <a:ext cx="2703110" cy="1446688"/>
              </a:xfrm>
              <a:custGeom>
                <a:rect b="b" l="l" r="r" t="t"/>
                <a:pathLst>
                  <a:path extrusionOk="0" h="1183385" w="2211133">
                    <a:moveTo>
                      <a:pt x="0" y="1183386"/>
                    </a:moveTo>
                    <a:lnTo>
                      <a:pt x="161449" y="1048607"/>
                    </a:lnTo>
                    <a:lnTo>
                      <a:pt x="470916" y="950024"/>
                    </a:lnTo>
                    <a:lnTo>
                      <a:pt x="528257" y="786194"/>
                    </a:lnTo>
                    <a:lnTo>
                      <a:pt x="734282" y="425863"/>
                    </a:lnTo>
                    <a:lnTo>
                      <a:pt x="835343" y="417671"/>
                    </a:lnTo>
                    <a:lnTo>
                      <a:pt x="952024" y="155162"/>
                    </a:lnTo>
                    <a:lnTo>
                      <a:pt x="1105567" y="0"/>
                    </a:lnTo>
                    <a:lnTo>
                      <a:pt x="1293971" y="393097"/>
                    </a:lnTo>
                    <a:lnTo>
                      <a:pt x="1531430" y="567119"/>
                    </a:lnTo>
                    <a:lnTo>
                      <a:pt x="1646111" y="761619"/>
                    </a:lnTo>
                    <a:lnTo>
                      <a:pt x="2100739" y="967264"/>
                    </a:lnTo>
                    <a:lnTo>
                      <a:pt x="2211134" y="1183386"/>
                    </a:lnTo>
                    <a:lnTo>
                      <a:pt x="0" y="118338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C0F6FC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38"/>
              <p:cNvSpPr/>
              <p:nvPr/>
            </p:nvSpPr>
            <p:spPr>
              <a:xfrm>
                <a:off x="4747603" y="2855685"/>
                <a:ext cx="2703110" cy="3627785"/>
              </a:xfrm>
              <a:custGeom>
                <a:rect b="b" l="l" r="r" t="t"/>
                <a:pathLst>
                  <a:path extrusionOk="0" h="2967513" w="2211133">
                    <a:moveTo>
                      <a:pt x="0" y="0"/>
                    </a:moveTo>
                    <a:lnTo>
                      <a:pt x="68199" y="512731"/>
                    </a:lnTo>
                    <a:lnTo>
                      <a:pt x="193834" y="924878"/>
                    </a:lnTo>
                    <a:lnTo>
                      <a:pt x="357569" y="1046893"/>
                    </a:lnTo>
                    <a:lnTo>
                      <a:pt x="537782" y="1565434"/>
                    </a:lnTo>
                    <a:lnTo>
                      <a:pt x="537782" y="2026825"/>
                    </a:lnTo>
                    <a:lnTo>
                      <a:pt x="821722" y="2355247"/>
                    </a:lnTo>
                    <a:lnTo>
                      <a:pt x="947261" y="2829401"/>
                    </a:lnTo>
                    <a:lnTo>
                      <a:pt x="1027652" y="2967514"/>
                    </a:lnTo>
                    <a:lnTo>
                      <a:pt x="1209294" y="2520887"/>
                    </a:lnTo>
                    <a:lnTo>
                      <a:pt x="1340358" y="2349246"/>
                    </a:lnTo>
                    <a:lnTo>
                      <a:pt x="1460468" y="1875187"/>
                    </a:lnTo>
                    <a:lnTo>
                      <a:pt x="1602391" y="1689068"/>
                    </a:lnTo>
                    <a:lnTo>
                      <a:pt x="1629728" y="1250918"/>
                    </a:lnTo>
                    <a:lnTo>
                      <a:pt x="1738884" y="1148906"/>
                    </a:lnTo>
                    <a:lnTo>
                      <a:pt x="1804416" y="924878"/>
                    </a:lnTo>
                    <a:lnTo>
                      <a:pt x="1962722" y="787908"/>
                    </a:lnTo>
                    <a:lnTo>
                      <a:pt x="2033778" y="357092"/>
                    </a:lnTo>
                    <a:lnTo>
                      <a:pt x="221113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BE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38"/>
              <p:cNvSpPr/>
              <p:nvPr/>
            </p:nvSpPr>
            <p:spPr>
              <a:xfrm>
                <a:off x="6098502" y="1409700"/>
                <a:ext cx="520616" cy="808581"/>
              </a:xfrm>
              <a:custGeom>
                <a:rect b="b" l="l" r="r" t="t"/>
                <a:pathLst>
                  <a:path extrusionOk="0" h="661416" w="425862">
                    <a:moveTo>
                      <a:pt x="0" y="0"/>
                    </a:moveTo>
                    <a:lnTo>
                      <a:pt x="0" y="366046"/>
                    </a:lnTo>
                    <a:lnTo>
                      <a:pt x="298895" y="661416"/>
                    </a:lnTo>
                    <a:lnTo>
                      <a:pt x="425863" y="567119"/>
                    </a:lnTo>
                    <a:lnTo>
                      <a:pt x="184023" y="3840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38"/>
              <p:cNvSpPr/>
              <p:nvPr/>
            </p:nvSpPr>
            <p:spPr>
              <a:xfrm>
                <a:off x="6758996" y="2340326"/>
                <a:ext cx="690741" cy="515609"/>
              </a:xfrm>
              <a:custGeom>
                <a:rect b="b" l="l" r="r" t="t"/>
                <a:pathLst>
                  <a:path extrusionOk="0" h="421766" w="565023">
                    <a:moveTo>
                      <a:pt x="0" y="0"/>
                    </a:moveTo>
                    <a:lnTo>
                      <a:pt x="176022" y="195167"/>
                    </a:lnTo>
                    <a:lnTo>
                      <a:pt x="409480" y="269843"/>
                    </a:lnTo>
                    <a:lnTo>
                      <a:pt x="425863" y="421767"/>
                    </a:lnTo>
                    <a:lnTo>
                      <a:pt x="565023" y="421767"/>
                    </a:lnTo>
                    <a:lnTo>
                      <a:pt x="454628" y="20564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8"/>
              <p:cNvSpPr/>
              <p:nvPr/>
            </p:nvSpPr>
            <p:spPr>
              <a:xfrm>
                <a:off x="5323018" y="1920055"/>
                <a:ext cx="445511" cy="936085"/>
              </a:xfrm>
              <a:custGeom>
                <a:rect b="b" l="l" r="r" t="t"/>
                <a:pathLst>
                  <a:path extrusionOk="0" h="765714" w="364426">
                    <a:moveTo>
                      <a:pt x="360331" y="0"/>
                    </a:moveTo>
                    <a:lnTo>
                      <a:pt x="294799" y="243745"/>
                    </a:lnTo>
                    <a:lnTo>
                      <a:pt x="364426" y="381667"/>
                    </a:lnTo>
                    <a:lnTo>
                      <a:pt x="329565" y="617887"/>
                    </a:lnTo>
                    <a:lnTo>
                      <a:pt x="188309" y="765715"/>
                    </a:lnTo>
                    <a:lnTo>
                      <a:pt x="0" y="765715"/>
                    </a:lnTo>
                    <a:lnTo>
                      <a:pt x="225171" y="593312"/>
                    </a:lnTo>
                    <a:lnTo>
                      <a:pt x="307086" y="364046"/>
                    </a:lnTo>
                    <a:lnTo>
                      <a:pt x="253841" y="243745"/>
                    </a:lnTo>
                    <a:lnTo>
                      <a:pt x="259270" y="8192"/>
                    </a:lnTo>
                    <a:lnTo>
                      <a:pt x="3603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38"/>
              <p:cNvSpPr/>
              <p:nvPr/>
            </p:nvSpPr>
            <p:spPr>
              <a:xfrm>
                <a:off x="5404722" y="4768498"/>
                <a:ext cx="500588" cy="1545200"/>
              </a:xfrm>
              <a:custGeom>
                <a:rect b="b" l="l" r="r" t="t"/>
                <a:pathLst>
                  <a:path extrusionOk="0" h="1263967" w="409479">
                    <a:moveTo>
                      <a:pt x="0" y="0"/>
                    </a:moveTo>
                    <a:lnTo>
                      <a:pt x="92773" y="428244"/>
                    </a:lnTo>
                    <a:lnTo>
                      <a:pt x="297561" y="612838"/>
                    </a:lnTo>
                    <a:lnTo>
                      <a:pt x="379476" y="955453"/>
                    </a:lnTo>
                    <a:lnTo>
                      <a:pt x="409480" y="1263968"/>
                    </a:lnTo>
                    <a:lnTo>
                      <a:pt x="283940" y="789813"/>
                    </a:lnTo>
                    <a:lnTo>
                      <a:pt x="0" y="46139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38"/>
              <p:cNvSpPr/>
              <p:nvPr/>
            </p:nvSpPr>
            <p:spPr>
              <a:xfrm>
                <a:off x="5545666" y="4499762"/>
                <a:ext cx="583147" cy="1095031"/>
              </a:xfrm>
              <a:custGeom>
                <a:rect b="b" l="l" r="r" t="t"/>
                <a:pathLst>
                  <a:path extrusionOk="0" h="895731" w="477012">
                    <a:moveTo>
                      <a:pt x="0" y="0"/>
                    </a:moveTo>
                    <a:lnTo>
                      <a:pt x="182213" y="452914"/>
                    </a:lnTo>
                    <a:lnTo>
                      <a:pt x="350044" y="585121"/>
                    </a:lnTo>
                    <a:lnTo>
                      <a:pt x="350044" y="765238"/>
                    </a:lnTo>
                    <a:lnTo>
                      <a:pt x="477012" y="895731"/>
                    </a:lnTo>
                    <a:lnTo>
                      <a:pt x="374523" y="715709"/>
                    </a:lnTo>
                    <a:lnTo>
                      <a:pt x="477012" y="729234"/>
                    </a:lnTo>
                    <a:lnTo>
                      <a:pt x="350044" y="522161"/>
                    </a:lnTo>
                    <a:lnTo>
                      <a:pt x="214979" y="41414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8"/>
              <p:cNvSpPr/>
              <p:nvPr/>
            </p:nvSpPr>
            <p:spPr>
              <a:xfrm>
                <a:off x="5518082" y="4499762"/>
                <a:ext cx="545652" cy="1982910"/>
              </a:xfrm>
              <a:custGeom>
                <a:rect b="b" l="l" r="r" t="t"/>
                <a:pathLst>
                  <a:path extrusionOk="0" h="1622012" w="446341">
                    <a:moveTo>
                      <a:pt x="0" y="648176"/>
                    </a:moveTo>
                    <a:lnTo>
                      <a:pt x="22574" y="0"/>
                    </a:lnTo>
                    <a:lnTo>
                      <a:pt x="155639" y="648176"/>
                    </a:lnTo>
                    <a:lnTo>
                      <a:pt x="316706" y="868775"/>
                    </a:lnTo>
                    <a:lnTo>
                      <a:pt x="397097" y="1048798"/>
                    </a:lnTo>
                    <a:lnTo>
                      <a:pt x="446342" y="1309878"/>
                    </a:lnTo>
                    <a:lnTo>
                      <a:pt x="397097" y="1622012"/>
                    </a:lnTo>
                    <a:lnTo>
                      <a:pt x="344043" y="1453896"/>
                    </a:lnTo>
                    <a:lnTo>
                      <a:pt x="397097" y="1300924"/>
                    </a:lnTo>
                    <a:lnTo>
                      <a:pt x="344043" y="1062323"/>
                    </a:lnTo>
                    <a:lnTo>
                      <a:pt x="286703" y="1175385"/>
                    </a:lnTo>
                    <a:lnTo>
                      <a:pt x="204788" y="832771"/>
                    </a:lnTo>
                    <a:lnTo>
                      <a:pt x="0" y="64817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8"/>
              <p:cNvSpPr/>
              <p:nvPr/>
            </p:nvSpPr>
            <p:spPr>
              <a:xfrm>
                <a:off x="6225247" y="4813308"/>
                <a:ext cx="307060" cy="1123210"/>
              </a:xfrm>
              <a:custGeom>
                <a:rect b="b" l="l" r="r" t="t"/>
                <a:pathLst>
                  <a:path extrusionOk="0" h="918781" w="251174">
                    <a:moveTo>
                      <a:pt x="0" y="918781"/>
                    </a:moveTo>
                    <a:lnTo>
                      <a:pt x="72390" y="724662"/>
                    </a:lnTo>
                    <a:lnTo>
                      <a:pt x="0" y="355568"/>
                    </a:lnTo>
                    <a:lnTo>
                      <a:pt x="101060" y="256508"/>
                    </a:lnTo>
                    <a:lnTo>
                      <a:pt x="133826" y="0"/>
                    </a:lnTo>
                    <a:lnTo>
                      <a:pt x="215646" y="144018"/>
                    </a:lnTo>
                    <a:lnTo>
                      <a:pt x="251174" y="273082"/>
                    </a:lnTo>
                    <a:lnTo>
                      <a:pt x="131064" y="747141"/>
                    </a:lnTo>
                    <a:lnTo>
                      <a:pt x="0" y="91878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38"/>
              <p:cNvSpPr/>
              <p:nvPr/>
            </p:nvSpPr>
            <p:spPr>
              <a:xfrm>
                <a:off x="5718267" y="2855685"/>
                <a:ext cx="570687" cy="2123573"/>
              </a:xfrm>
              <a:custGeom>
                <a:rect b="b" l="l" r="r" t="t"/>
                <a:pathLst>
                  <a:path extrusionOk="0" h="1737074" w="466820">
                    <a:moveTo>
                      <a:pt x="414909" y="1737074"/>
                    </a:moveTo>
                    <a:lnTo>
                      <a:pt x="335756" y="1408462"/>
                    </a:lnTo>
                    <a:lnTo>
                      <a:pt x="233267" y="1345502"/>
                    </a:lnTo>
                    <a:lnTo>
                      <a:pt x="233267" y="1178909"/>
                    </a:lnTo>
                    <a:lnTo>
                      <a:pt x="0" y="904303"/>
                    </a:lnTo>
                    <a:lnTo>
                      <a:pt x="20479" y="485680"/>
                    </a:lnTo>
                    <a:lnTo>
                      <a:pt x="172021" y="625221"/>
                    </a:lnTo>
                    <a:lnTo>
                      <a:pt x="97250" y="184118"/>
                    </a:lnTo>
                    <a:lnTo>
                      <a:pt x="172021" y="0"/>
                    </a:lnTo>
                    <a:lnTo>
                      <a:pt x="266128" y="0"/>
                    </a:lnTo>
                    <a:lnTo>
                      <a:pt x="207454" y="233648"/>
                    </a:lnTo>
                    <a:lnTo>
                      <a:pt x="233267" y="357188"/>
                    </a:lnTo>
                    <a:lnTo>
                      <a:pt x="311182" y="152590"/>
                    </a:lnTo>
                    <a:lnTo>
                      <a:pt x="466820" y="538544"/>
                    </a:lnTo>
                    <a:lnTo>
                      <a:pt x="282511" y="981170"/>
                    </a:lnTo>
                    <a:lnTo>
                      <a:pt x="466820" y="1075373"/>
                    </a:lnTo>
                    <a:lnTo>
                      <a:pt x="372618" y="1273493"/>
                    </a:lnTo>
                    <a:lnTo>
                      <a:pt x="414909" y="1737074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38"/>
              <p:cNvSpPr/>
              <p:nvPr/>
            </p:nvSpPr>
            <p:spPr>
              <a:xfrm>
                <a:off x="6225247" y="2855685"/>
                <a:ext cx="1224748" cy="2123573"/>
              </a:xfrm>
              <a:custGeom>
                <a:rect b="b" l="l" r="r" t="t"/>
                <a:pathLst>
                  <a:path extrusionOk="0" h="1737074" w="1001839">
                    <a:moveTo>
                      <a:pt x="51911" y="1381506"/>
                    </a:moveTo>
                    <a:lnTo>
                      <a:pt x="0" y="1737074"/>
                    </a:lnTo>
                    <a:lnTo>
                      <a:pt x="109252" y="1483709"/>
                    </a:lnTo>
                    <a:lnTo>
                      <a:pt x="236125" y="1345502"/>
                    </a:lnTo>
                    <a:lnTo>
                      <a:pt x="363093" y="1079945"/>
                    </a:lnTo>
                    <a:lnTo>
                      <a:pt x="363093" y="940403"/>
                    </a:lnTo>
                    <a:lnTo>
                      <a:pt x="436817" y="598265"/>
                    </a:lnTo>
                    <a:lnTo>
                      <a:pt x="567880" y="292132"/>
                    </a:lnTo>
                    <a:lnTo>
                      <a:pt x="1001840" y="0"/>
                    </a:lnTo>
                    <a:lnTo>
                      <a:pt x="465487" y="238125"/>
                    </a:lnTo>
                    <a:lnTo>
                      <a:pt x="251174" y="575786"/>
                    </a:lnTo>
                    <a:lnTo>
                      <a:pt x="285274" y="924878"/>
                    </a:lnTo>
                    <a:lnTo>
                      <a:pt x="281178" y="1008602"/>
                    </a:lnTo>
                    <a:lnTo>
                      <a:pt x="154305" y="1156430"/>
                    </a:lnTo>
                    <a:lnTo>
                      <a:pt x="162496" y="1268921"/>
                    </a:lnTo>
                    <a:lnTo>
                      <a:pt x="51911" y="138150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38"/>
              <p:cNvSpPr/>
              <p:nvPr/>
            </p:nvSpPr>
            <p:spPr>
              <a:xfrm>
                <a:off x="4747603" y="2855685"/>
                <a:ext cx="798450" cy="1913742"/>
              </a:xfrm>
              <a:custGeom>
                <a:rect b="b" l="l" r="r" t="t"/>
                <a:pathLst>
                  <a:path extrusionOk="0" h="1565433" w="653129">
                    <a:moveTo>
                      <a:pt x="653129" y="1318451"/>
                    </a:moveTo>
                    <a:lnTo>
                      <a:pt x="537782" y="1565434"/>
                    </a:lnTo>
                    <a:lnTo>
                      <a:pt x="357569" y="1046893"/>
                    </a:lnTo>
                    <a:lnTo>
                      <a:pt x="193834" y="924878"/>
                    </a:lnTo>
                    <a:lnTo>
                      <a:pt x="68199" y="512731"/>
                    </a:lnTo>
                    <a:lnTo>
                      <a:pt x="98298" y="211169"/>
                    </a:lnTo>
                    <a:lnTo>
                      <a:pt x="0" y="0"/>
                    </a:lnTo>
                    <a:lnTo>
                      <a:pt x="216979" y="188595"/>
                    </a:lnTo>
                    <a:lnTo>
                      <a:pt x="163830" y="314706"/>
                    </a:lnTo>
                    <a:lnTo>
                      <a:pt x="302990" y="611791"/>
                    </a:lnTo>
                    <a:lnTo>
                      <a:pt x="274320" y="832295"/>
                    </a:lnTo>
                    <a:lnTo>
                      <a:pt x="470916" y="1008602"/>
                    </a:lnTo>
                    <a:lnTo>
                      <a:pt x="653129" y="131845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38"/>
              <p:cNvSpPr/>
              <p:nvPr/>
            </p:nvSpPr>
            <p:spPr>
              <a:xfrm>
                <a:off x="5545666" y="2855685"/>
                <a:ext cx="382981" cy="1611805"/>
              </a:xfrm>
              <a:custGeom>
                <a:rect b="b" l="l" r="r" t="t"/>
                <a:pathLst>
                  <a:path extrusionOk="0" h="1318450" w="313277">
                    <a:moveTo>
                      <a:pt x="182213" y="0"/>
                    </a:moveTo>
                    <a:lnTo>
                      <a:pt x="22479" y="538544"/>
                    </a:lnTo>
                    <a:lnTo>
                      <a:pt x="89344" y="890873"/>
                    </a:lnTo>
                    <a:lnTo>
                      <a:pt x="0" y="1318451"/>
                    </a:lnTo>
                    <a:lnTo>
                      <a:pt x="141256" y="904303"/>
                    </a:lnTo>
                    <a:lnTo>
                      <a:pt x="161735" y="485680"/>
                    </a:lnTo>
                    <a:lnTo>
                      <a:pt x="313277" y="625221"/>
                    </a:lnTo>
                    <a:lnTo>
                      <a:pt x="238506" y="184118"/>
                    </a:lnTo>
                    <a:lnTo>
                      <a:pt x="313277" y="0"/>
                    </a:lnTo>
                    <a:lnTo>
                      <a:pt x="1822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38"/>
              <p:cNvSpPr/>
              <p:nvPr/>
            </p:nvSpPr>
            <p:spPr>
              <a:xfrm>
                <a:off x="4992713" y="2855685"/>
                <a:ext cx="775976" cy="1017479"/>
              </a:xfrm>
              <a:custGeom>
                <a:rect b="b" l="l" r="r" t="t"/>
                <a:pathLst>
                  <a:path extrusionOk="0" h="832294" w="634745">
                    <a:moveTo>
                      <a:pt x="393097" y="202121"/>
                    </a:moveTo>
                    <a:lnTo>
                      <a:pt x="307181" y="538544"/>
                    </a:lnTo>
                    <a:lnTo>
                      <a:pt x="73724" y="832295"/>
                    </a:lnTo>
                    <a:lnTo>
                      <a:pt x="196596" y="557784"/>
                    </a:lnTo>
                    <a:lnTo>
                      <a:pt x="125920" y="436245"/>
                    </a:lnTo>
                    <a:lnTo>
                      <a:pt x="180213" y="274130"/>
                    </a:lnTo>
                    <a:lnTo>
                      <a:pt x="125920" y="116586"/>
                    </a:lnTo>
                    <a:lnTo>
                      <a:pt x="0" y="0"/>
                    </a:lnTo>
                    <a:lnTo>
                      <a:pt x="634746" y="0"/>
                    </a:lnTo>
                    <a:lnTo>
                      <a:pt x="393097" y="20212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8"/>
              <p:cNvSpPr/>
              <p:nvPr/>
            </p:nvSpPr>
            <p:spPr>
              <a:xfrm>
                <a:off x="6288677" y="2855685"/>
                <a:ext cx="735803" cy="1105510"/>
              </a:xfrm>
              <a:custGeom>
                <a:rect b="b" l="l" r="r" t="t"/>
                <a:pathLst>
                  <a:path extrusionOk="0" h="904303" w="601884">
                    <a:moveTo>
                      <a:pt x="118777" y="904303"/>
                    </a:move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334613" y="93631"/>
                    </a:lnTo>
                    <a:lnTo>
                      <a:pt x="401288" y="0"/>
                    </a:lnTo>
                    <a:lnTo>
                      <a:pt x="601885" y="0"/>
                    </a:lnTo>
                    <a:lnTo>
                      <a:pt x="413575" y="238125"/>
                    </a:lnTo>
                    <a:lnTo>
                      <a:pt x="199263" y="575786"/>
                    </a:lnTo>
                    <a:lnTo>
                      <a:pt x="213265" y="719233"/>
                    </a:lnTo>
                    <a:lnTo>
                      <a:pt x="118777" y="904303"/>
                    </a:lnTo>
                    <a:close/>
                  </a:path>
                </a:pathLst>
              </a:custGeom>
              <a:gradFill>
                <a:gsLst>
                  <a:gs pos="0">
                    <a:srgbClr val="00AC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38"/>
              <p:cNvSpPr/>
              <p:nvPr/>
            </p:nvSpPr>
            <p:spPr>
              <a:xfrm>
                <a:off x="6288677" y="2855685"/>
                <a:ext cx="490575" cy="1105510"/>
              </a:xfrm>
              <a:custGeom>
                <a:rect b="b" l="l" r="r" t="t"/>
                <a:pathLst>
                  <a:path extrusionOk="0" h="904303" w="401288">
                    <a:moveTo>
                      <a:pt x="114681" y="357092"/>
                    </a:moveTo>
                    <a:lnTo>
                      <a:pt x="73724" y="538544"/>
                    </a:lnTo>
                    <a:lnTo>
                      <a:pt x="135065" y="659225"/>
                    </a:lnTo>
                    <a:lnTo>
                      <a:pt x="118777" y="904303"/>
                    </a:ln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401288" y="0"/>
                    </a:lnTo>
                    <a:lnTo>
                      <a:pt x="270224" y="184118"/>
                    </a:lnTo>
                    <a:lnTo>
                      <a:pt x="114681" y="35709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8"/>
              <p:cNvSpPr/>
              <p:nvPr/>
            </p:nvSpPr>
            <p:spPr>
              <a:xfrm>
                <a:off x="6919144" y="2855685"/>
                <a:ext cx="530515" cy="759907"/>
              </a:xfrm>
              <a:custGeom>
                <a:rect b="b" l="l" r="r" t="t"/>
                <a:pathLst>
                  <a:path extrusionOk="0" h="621601" w="433959">
                    <a:moveTo>
                      <a:pt x="212979" y="621602"/>
                    </a:moveTo>
                    <a:lnTo>
                      <a:pt x="114586" y="314706"/>
                    </a:lnTo>
                    <a:lnTo>
                      <a:pt x="0" y="292132"/>
                    </a:lnTo>
                    <a:lnTo>
                      <a:pt x="433959" y="0"/>
                    </a:lnTo>
                    <a:lnTo>
                      <a:pt x="216979" y="220123"/>
                    </a:lnTo>
                    <a:lnTo>
                      <a:pt x="288322" y="293180"/>
                    </a:lnTo>
                    <a:lnTo>
                      <a:pt x="216979" y="310801"/>
                    </a:lnTo>
                    <a:lnTo>
                      <a:pt x="212979" y="62160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38"/>
              <p:cNvSpPr/>
              <p:nvPr/>
            </p:nvSpPr>
            <p:spPr>
              <a:xfrm>
                <a:off x="5713842" y="2248961"/>
                <a:ext cx="380536" cy="603175"/>
              </a:xfrm>
              <a:custGeom>
                <a:rect b="b" l="l" r="r" t="t"/>
                <a:pathLst>
                  <a:path extrusionOk="0" h="493395" w="311277">
                    <a:moveTo>
                      <a:pt x="0" y="493395"/>
                    </a:moveTo>
                    <a:lnTo>
                      <a:pt x="182118" y="323469"/>
                    </a:lnTo>
                    <a:lnTo>
                      <a:pt x="192500" y="202692"/>
                    </a:lnTo>
                    <a:lnTo>
                      <a:pt x="311277" y="0"/>
                    </a:lnTo>
                    <a:lnTo>
                      <a:pt x="247745" y="208788"/>
                    </a:lnTo>
                    <a:lnTo>
                      <a:pt x="282607" y="378714"/>
                    </a:lnTo>
                    <a:lnTo>
                      <a:pt x="217075" y="493395"/>
                    </a:lnTo>
                    <a:lnTo>
                      <a:pt x="0" y="49339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8"/>
              <p:cNvSpPr/>
              <p:nvPr/>
            </p:nvSpPr>
            <p:spPr>
              <a:xfrm>
                <a:off x="6161117" y="2244772"/>
                <a:ext cx="655690" cy="595723"/>
              </a:xfrm>
              <a:custGeom>
                <a:rect b="b" l="l" r="r" t="t"/>
                <a:pathLst>
                  <a:path extrusionOk="0" h="487299" w="536352">
                    <a:moveTo>
                      <a:pt x="52483" y="487299"/>
                    </a:move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lnTo>
                      <a:pt x="181451" y="165830"/>
                    </a:lnTo>
                    <a:lnTo>
                      <a:pt x="202692" y="289084"/>
                    </a:lnTo>
                    <a:lnTo>
                      <a:pt x="302990" y="165830"/>
                    </a:lnTo>
                    <a:lnTo>
                      <a:pt x="470821" y="356235"/>
                    </a:lnTo>
                    <a:lnTo>
                      <a:pt x="536353" y="487299"/>
                    </a:lnTo>
                    <a:lnTo>
                      <a:pt x="275368" y="487299"/>
                    </a:lnTo>
                    <a:lnTo>
                      <a:pt x="52483" y="48729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38"/>
              <p:cNvSpPr/>
              <p:nvPr/>
            </p:nvSpPr>
            <p:spPr>
              <a:xfrm>
                <a:off x="6480365" y="2459040"/>
                <a:ext cx="347932" cy="392995"/>
              </a:xfrm>
              <a:custGeom>
                <a:rect b="b" l="l" r="r" t="t"/>
                <a:pathLst>
                  <a:path extrusionOk="0" h="321468" w="284607">
                    <a:moveTo>
                      <a:pt x="77819" y="178117"/>
                    </a:moveTo>
                    <a:lnTo>
                      <a:pt x="51245" y="0"/>
                    </a:lnTo>
                    <a:lnTo>
                      <a:pt x="219075" y="190405"/>
                    </a:lnTo>
                    <a:lnTo>
                      <a:pt x="284607" y="321469"/>
                    </a:lnTo>
                    <a:lnTo>
                      <a:pt x="0" y="321469"/>
                    </a:lnTo>
                    <a:lnTo>
                      <a:pt x="77819" y="178117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38"/>
              <p:cNvSpPr/>
              <p:nvPr/>
            </p:nvSpPr>
            <p:spPr>
              <a:xfrm>
                <a:off x="6161117" y="2244772"/>
                <a:ext cx="307758" cy="611210"/>
              </a:xfrm>
              <a:custGeom>
                <a:rect b="b" l="l" r="r" t="t"/>
                <a:pathLst>
                  <a:path extrusionOk="0" h="499967" w="251745">
                    <a:moveTo>
                      <a:pt x="0" y="0"/>
                    </a:moveTo>
                    <a:lnTo>
                      <a:pt x="79819" y="210884"/>
                    </a:lnTo>
                    <a:lnTo>
                      <a:pt x="184214" y="350139"/>
                    </a:lnTo>
                    <a:lnTo>
                      <a:pt x="251746" y="499967"/>
                    </a:lnTo>
                    <a:lnTo>
                      <a:pt x="52483" y="487299"/>
                    </a:ln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38"/>
              <p:cNvSpPr/>
              <p:nvPr/>
            </p:nvSpPr>
            <p:spPr>
              <a:xfrm>
                <a:off x="5683235" y="2149685"/>
                <a:ext cx="360507" cy="690857"/>
              </a:xfrm>
              <a:custGeom>
                <a:rect b="b" l="l" r="r" t="t"/>
                <a:pathLst>
                  <a:path extrusionOk="0" h="565118" w="294893">
                    <a:moveTo>
                      <a:pt x="90106" y="0"/>
                    </a:moveTo>
                    <a:lnTo>
                      <a:pt x="184309" y="169926"/>
                    </a:lnTo>
                    <a:lnTo>
                      <a:pt x="294894" y="235839"/>
                    </a:lnTo>
                    <a:lnTo>
                      <a:pt x="235458" y="284607"/>
                    </a:lnTo>
                    <a:lnTo>
                      <a:pt x="235458" y="389001"/>
                    </a:lnTo>
                    <a:lnTo>
                      <a:pt x="79819" y="565118"/>
                    </a:lnTo>
                    <a:lnTo>
                      <a:pt x="34766" y="429959"/>
                    </a:lnTo>
                    <a:lnTo>
                      <a:pt x="69628" y="193738"/>
                    </a:lnTo>
                    <a:lnTo>
                      <a:pt x="0" y="55817"/>
                    </a:lnTo>
                    <a:lnTo>
                      <a:pt x="901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8"/>
              <p:cNvSpPr/>
              <p:nvPr/>
            </p:nvSpPr>
            <p:spPr>
              <a:xfrm>
                <a:off x="5683235" y="1920055"/>
                <a:ext cx="225317" cy="437477"/>
              </a:xfrm>
              <a:custGeom>
                <a:rect b="b" l="l" r="r" t="t"/>
                <a:pathLst>
                  <a:path extrusionOk="0" h="357854" w="184308">
                    <a:moveTo>
                      <a:pt x="69628" y="0"/>
                    </a:moveTo>
                    <a:lnTo>
                      <a:pt x="69628" y="144971"/>
                    </a:lnTo>
                    <a:lnTo>
                      <a:pt x="114681" y="120396"/>
                    </a:lnTo>
                    <a:lnTo>
                      <a:pt x="184309" y="357854"/>
                    </a:lnTo>
                    <a:lnTo>
                      <a:pt x="90106" y="187928"/>
                    </a:lnTo>
                    <a:lnTo>
                      <a:pt x="0" y="232981"/>
                    </a:lnTo>
                    <a:lnTo>
                      <a:pt x="6962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38"/>
              <p:cNvSpPr/>
              <p:nvPr/>
            </p:nvSpPr>
            <p:spPr>
              <a:xfrm>
                <a:off x="6618866" y="2102665"/>
                <a:ext cx="660814" cy="753386"/>
              </a:xfrm>
              <a:custGeom>
                <a:rect b="b" l="l" r="r" t="t"/>
                <a:pathLst>
                  <a:path extrusionOk="0" h="616267" w="540543">
                    <a:moveTo>
                      <a:pt x="0" y="0"/>
                    </a:moveTo>
                    <a:lnTo>
                      <a:pt x="145351" y="302609"/>
                    </a:lnTo>
                    <a:lnTo>
                      <a:pt x="145351" y="442913"/>
                    </a:lnTo>
                    <a:lnTo>
                      <a:pt x="190405" y="519684"/>
                    </a:lnTo>
                    <a:lnTo>
                      <a:pt x="331660" y="603599"/>
                    </a:lnTo>
                    <a:lnTo>
                      <a:pt x="540544" y="616268"/>
                    </a:lnTo>
                    <a:lnTo>
                      <a:pt x="524161" y="464344"/>
                    </a:lnTo>
                    <a:lnTo>
                      <a:pt x="290703" y="389668"/>
                    </a:lnTo>
                    <a:lnTo>
                      <a:pt x="114681" y="1945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38"/>
              <p:cNvSpPr/>
              <p:nvPr/>
            </p:nvSpPr>
            <p:spPr>
              <a:xfrm>
                <a:off x="6571381" y="2102665"/>
                <a:ext cx="225200" cy="577674"/>
              </a:xfrm>
              <a:custGeom>
                <a:rect b="b" l="l" r="r" t="t"/>
                <a:pathLst>
                  <a:path extrusionOk="0" h="472535" w="184213">
                    <a:moveTo>
                      <a:pt x="135064" y="472535"/>
                    </a:moveTo>
                    <a:lnTo>
                      <a:pt x="104394" y="290322"/>
                    </a:lnTo>
                    <a:lnTo>
                      <a:pt x="0" y="110204"/>
                    </a:lnTo>
                    <a:lnTo>
                      <a:pt x="38862" y="0"/>
                    </a:lnTo>
                    <a:lnTo>
                      <a:pt x="38862" y="110204"/>
                    </a:lnTo>
                    <a:lnTo>
                      <a:pt x="184213" y="302609"/>
                    </a:lnTo>
                    <a:lnTo>
                      <a:pt x="184213" y="442913"/>
                    </a:lnTo>
                    <a:lnTo>
                      <a:pt x="135064" y="47253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8"/>
              <p:cNvSpPr/>
              <p:nvPr/>
            </p:nvSpPr>
            <p:spPr>
              <a:xfrm>
                <a:off x="5766218" y="1409700"/>
                <a:ext cx="327438" cy="1028658"/>
              </a:xfrm>
              <a:custGeom>
                <a:rect b="b" l="l" r="r" t="t"/>
                <a:pathLst>
                  <a:path extrusionOk="0" h="841438" w="267843">
                    <a:moveTo>
                      <a:pt x="267843" y="0"/>
                    </a:moveTo>
                    <a:lnTo>
                      <a:pt x="167545" y="370142"/>
                    </a:lnTo>
                    <a:lnTo>
                      <a:pt x="245364" y="513493"/>
                    </a:lnTo>
                    <a:lnTo>
                      <a:pt x="132779" y="552355"/>
                    </a:lnTo>
                    <a:lnTo>
                      <a:pt x="226981" y="841438"/>
                    </a:lnTo>
                    <a:lnTo>
                      <a:pt x="116396" y="775526"/>
                    </a:lnTo>
                    <a:lnTo>
                      <a:pt x="46768" y="538067"/>
                    </a:lnTo>
                    <a:lnTo>
                      <a:pt x="1715" y="562642"/>
                    </a:lnTo>
                    <a:lnTo>
                      <a:pt x="0" y="412433"/>
                    </a:lnTo>
                    <a:lnTo>
                      <a:pt x="107633" y="153067"/>
                    </a:lnTo>
                    <a:lnTo>
                      <a:pt x="26784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38"/>
              <p:cNvSpPr/>
              <p:nvPr/>
            </p:nvSpPr>
            <p:spPr>
              <a:xfrm>
                <a:off x="4750512" y="2690999"/>
                <a:ext cx="575694" cy="164766"/>
              </a:xfrm>
              <a:custGeom>
                <a:rect b="b" l="l" r="r" t="t"/>
                <a:pathLst>
                  <a:path extrusionOk="0" h="134778" w="470915">
                    <a:moveTo>
                      <a:pt x="0" y="134779"/>
                    </a:moveTo>
                    <a:lnTo>
                      <a:pt x="157353" y="0"/>
                    </a:lnTo>
                    <a:lnTo>
                      <a:pt x="315278" y="40196"/>
                    </a:lnTo>
                    <a:lnTo>
                      <a:pt x="470916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38"/>
              <p:cNvSpPr/>
              <p:nvPr/>
            </p:nvSpPr>
            <p:spPr>
              <a:xfrm>
                <a:off x="4939873" y="1930063"/>
                <a:ext cx="700288" cy="810443"/>
              </a:xfrm>
              <a:custGeom>
                <a:rect b="b" l="l" r="r" t="t"/>
                <a:pathLst>
                  <a:path extrusionOk="0" h="662939" w="572833">
                    <a:moveTo>
                      <a:pt x="157924" y="662940"/>
                    </a:moveTo>
                    <a:lnTo>
                      <a:pt x="350330" y="562642"/>
                    </a:lnTo>
                    <a:lnTo>
                      <a:pt x="403574" y="377571"/>
                    </a:lnTo>
                    <a:lnTo>
                      <a:pt x="572833" y="0"/>
                    </a:lnTo>
                    <a:lnTo>
                      <a:pt x="366808" y="360331"/>
                    </a:lnTo>
                    <a:lnTo>
                      <a:pt x="309467" y="524161"/>
                    </a:lnTo>
                    <a:lnTo>
                      <a:pt x="0" y="622745"/>
                    </a:lnTo>
                    <a:lnTo>
                      <a:pt x="157924" y="66294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38"/>
              <p:cNvSpPr/>
              <p:nvPr/>
            </p:nvSpPr>
            <p:spPr>
              <a:xfrm>
                <a:off x="7254933" y="2587405"/>
                <a:ext cx="190151" cy="264209"/>
              </a:xfrm>
              <a:custGeom>
                <a:rect b="b" l="l" r="r" t="t"/>
                <a:pathLst>
                  <a:path extrusionOk="0" h="216122" w="155543">
                    <a:moveTo>
                      <a:pt x="45148" y="0"/>
                    </a:moveTo>
                    <a:lnTo>
                      <a:pt x="0" y="64198"/>
                    </a:lnTo>
                    <a:lnTo>
                      <a:pt x="16383" y="216122"/>
                    </a:lnTo>
                    <a:lnTo>
                      <a:pt x="155543" y="216122"/>
                    </a:lnTo>
                    <a:lnTo>
                      <a:pt x="45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7" name="Google Shape;287;p38"/>
            <p:cNvSpPr/>
            <p:nvPr/>
          </p:nvSpPr>
          <p:spPr>
            <a:xfrm>
              <a:off x="1356797" y="-3687287"/>
              <a:ext cx="3073401" cy="5758941"/>
            </a:xfrm>
            <a:custGeom>
              <a:rect b="b" l="l" r="r" t="t"/>
              <a:pathLst>
                <a:path extrusionOk="0" h="5758941" w="3073401">
                  <a:moveTo>
                    <a:pt x="2130382" y="786819"/>
                  </a:moveTo>
                  <a:lnTo>
                    <a:pt x="2130382" y="796455"/>
                  </a:lnTo>
                  <a:lnTo>
                    <a:pt x="2155353" y="838806"/>
                  </a:lnTo>
                  <a:close/>
                  <a:moveTo>
                    <a:pt x="2130381" y="786819"/>
                  </a:moveTo>
                  <a:lnTo>
                    <a:pt x="2126430" y="789753"/>
                  </a:lnTo>
                  <a:lnTo>
                    <a:pt x="2128255" y="792848"/>
                  </a:lnTo>
                  <a:close/>
                  <a:moveTo>
                    <a:pt x="1533858" y="0"/>
                  </a:moveTo>
                  <a:lnTo>
                    <a:pt x="1533858" y="2"/>
                  </a:lnTo>
                  <a:lnTo>
                    <a:pt x="1533859" y="0"/>
                  </a:lnTo>
                  <a:lnTo>
                    <a:pt x="1539541" y="11855"/>
                  </a:lnTo>
                  <a:lnTo>
                    <a:pt x="1539541" y="0"/>
                  </a:lnTo>
                  <a:lnTo>
                    <a:pt x="1794854" y="532827"/>
                  </a:lnTo>
                  <a:lnTo>
                    <a:pt x="2130381" y="786819"/>
                  </a:lnTo>
                  <a:lnTo>
                    <a:pt x="2130382" y="786818"/>
                  </a:lnTo>
                  <a:lnTo>
                    <a:pt x="2130381" y="786817"/>
                  </a:lnTo>
                  <a:lnTo>
                    <a:pt x="2130382" y="786818"/>
                  </a:lnTo>
                  <a:lnTo>
                    <a:pt x="2130382" y="786817"/>
                  </a:lnTo>
                  <a:lnTo>
                    <a:pt x="2130382" y="786819"/>
                  </a:lnTo>
                  <a:lnTo>
                    <a:pt x="2289489" y="1056666"/>
                  </a:lnTo>
                  <a:lnTo>
                    <a:pt x="2289490" y="1056666"/>
                  </a:lnTo>
                  <a:lnTo>
                    <a:pt x="2913897" y="1339108"/>
                  </a:lnTo>
                  <a:lnTo>
                    <a:pt x="2915232" y="1337209"/>
                  </a:lnTo>
                  <a:lnTo>
                    <a:pt x="2916895" y="1340465"/>
                  </a:lnTo>
                  <a:lnTo>
                    <a:pt x="2920238" y="1341977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1" y="1641824"/>
                  </a:lnTo>
                  <a:lnTo>
                    <a:pt x="2827338" y="2137252"/>
                  </a:lnTo>
                  <a:lnTo>
                    <a:pt x="2766814" y="2504212"/>
                  </a:lnTo>
                  <a:lnTo>
                    <a:pt x="2766813" y="2504232"/>
                  </a:lnTo>
                  <a:lnTo>
                    <a:pt x="2766811" y="2504226"/>
                  </a:lnTo>
                  <a:lnTo>
                    <a:pt x="2728755" y="2734966"/>
                  </a:lnTo>
                  <a:lnTo>
                    <a:pt x="2509122" y="2924995"/>
                  </a:lnTo>
                  <a:lnTo>
                    <a:pt x="2418203" y="3235811"/>
                  </a:lnTo>
                  <a:lnTo>
                    <a:pt x="2266760" y="3377342"/>
                  </a:lnTo>
                  <a:lnTo>
                    <a:pt x="2228833" y="3985229"/>
                  </a:lnTo>
                  <a:lnTo>
                    <a:pt x="2031930" y="4243450"/>
                  </a:lnTo>
                  <a:lnTo>
                    <a:pt x="2031930" y="4243452"/>
                  </a:lnTo>
                  <a:lnTo>
                    <a:pt x="1865290" y="4901159"/>
                  </a:lnTo>
                  <a:lnTo>
                    <a:pt x="1683452" y="5139292"/>
                  </a:lnTo>
                  <a:lnTo>
                    <a:pt x="1683453" y="5139291"/>
                  </a:lnTo>
                  <a:lnTo>
                    <a:pt x="1683452" y="5139292"/>
                  </a:lnTo>
                  <a:lnTo>
                    <a:pt x="1431442" y="5758941"/>
                  </a:lnTo>
                  <a:lnTo>
                    <a:pt x="1319908" y="5567323"/>
                  </a:lnTo>
                  <a:lnTo>
                    <a:pt x="1185834" y="5060931"/>
                  </a:lnTo>
                  <a:lnTo>
                    <a:pt x="1145736" y="4909484"/>
                  </a:lnTo>
                  <a:lnTo>
                    <a:pt x="751798" y="4453832"/>
                  </a:lnTo>
                  <a:lnTo>
                    <a:pt x="751798" y="3813700"/>
                  </a:lnTo>
                  <a:lnTo>
                    <a:pt x="751799" y="3813703"/>
                  </a:lnTo>
                  <a:lnTo>
                    <a:pt x="751799" y="3813700"/>
                  </a:lnTo>
                  <a:lnTo>
                    <a:pt x="751798" y="3813699"/>
                  </a:lnTo>
                  <a:lnTo>
                    <a:pt x="751798" y="3813699"/>
                  </a:lnTo>
                  <a:lnTo>
                    <a:pt x="501772" y="3094278"/>
                  </a:lnTo>
                  <a:lnTo>
                    <a:pt x="274607" y="2924995"/>
                  </a:lnTo>
                  <a:lnTo>
                    <a:pt x="274607" y="2924995"/>
                  </a:lnTo>
                  <a:lnTo>
                    <a:pt x="274606" y="2924995"/>
                  </a:lnTo>
                  <a:lnTo>
                    <a:pt x="179951" y="2614476"/>
                  </a:lnTo>
                  <a:lnTo>
                    <a:pt x="100301" y="2353184"/>
                  </a:lnTo>
                  <a:lnTo>
                    <a:pt x="5682" y="1641825"/>
                  </a:lnTo>
                  <a:lnTo>
                    <a:pt x="0" y="1641825"/>
                  </a:lnTo>
                  <a:lnTo>
                    <a:pt x="223993" y="1454833"/>
                  </a:lnTo>
                  <a:lnTo>
                    <a:pt x="223992" y="1454833"/>
                  </a:lnTo>
                  <a:lnTo>
                    <a:pt x="653345" y="1318058"/>
                  </a:lnTo>
                  <a:lnTo>
                    <a:pt x="732900" y="1090761"/>
                  </a:lnTo>
                  <a:lnTo>
                    <a:pt x="1018738" y="590839"/>
                  </a:lnTo>
                  <a:lnTo>
                    <a:pt x="1018727" y="590863"/>
                  </a:lnTo>
                  <a:lnTo>
                    <a:pt x="1018739" y="590842"/>
                  </a:lnTo>
                  <a:lnTo>
                    <a:pt x="1018739" y="590841"/>
                  </a:lnTo>
                  <a:lnTo>
                    <a:pt x="1158951" y="579475"/>
                  </a:lnTo>
                  <a:lnTo>
                    <a:pt x="1158951" y="579475"/>
                  </a:lnTo>
                  <a:lnTo>
                    <a:pt x="1158952" y="579475"/>
                  </a:lnTo>
                  <a:lnTo>
                    <a:pt x="1163272" y="569756"/>
                  </a:lnTo>
                  <a:lnTo>
                    <a:pt x="1311584" y="2123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7000">
                  <a:srgbClr val="FFFFFF">
                    <a:alpha val="0"/>
                  </a:srgbClr>
                </a:gs>
                <a:gs pos="30000">
                  <a:srgbClr val="C0F6FC"/>
                </a:gs>
                <a:gs pos="64000">
                  <a:srgbClr val="1E3038">
                    <a:alpha val="43921"/>
                  </a:srgbClr>
                </a:gs>
                <a:gs pos="100000">
                  <a:srgbClr val="1E3038">
                    <a:alpha val="4392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art&#10;&#10;Description automatically generated" id="288" name="Google Shape;288;p38"/>
            <p:cNvPicPr preferRelativeResize="0"/>
            <p:nvPr/>
          </p:nvPicPr>
          <p:blipFill rotWithShape="1">
            <a:blip r:embed="rId3">
              <a:alphaModFix amt="47000"/>
            </a:blip>
            <a:srcRect b="0" l="0" r="0" t="0"/>
            <a:stretch/>
          </p:blipFill>
          <p:spPr>
            <a:xfrm>
              <a:off x="1332724" y="-3698392"/>
              <a:ext cx="3095693" cy="57087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38"/>
          <p:cNvSpPr txBox="1"/>
          <p:nvPr/>
        </p:nvSpPr>
        <p:spPr>
          <a:xfrm>
            <a:off x="1206654" y="790625"/>
            <a:ext cx="6637725" cy="761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LR Model Performance</a:t>
            </a:r>
            <a:endParaRPr sz="45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2287240" y="4434474"/>
            <a:ext cx="104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Model</a:t>
            </a: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 1</a:t>
            </a:r>
            <a:endParaRPr sz="1100"/>
          </a:p>
        </p:txBody>
      </p:sp>
      <p:sp>
        <p:nvSpPr>
          <p:cNvPr id="291" name="Google Shape;291;p38"/>
          <p:cNvSpPr txBox="1"/>
          <p:nvPr/>
        </p:nvSpPr>
        <p:spPr>
          <a:xfrm>
            <a:off x="5600089" y="4434474"/>
            <a:ext cx="1106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Model</a:t>
            </a: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 2</a:t>
            </a:r>
            <a:endParaRPr sz="1100"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650" y="1554750"/>
            <a:ext cx="3206100" cy="269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251" y="1554725"/>
            <a:ext cx="3206101" cy="2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The Random Forest Model</a:t>
            </a:r>
            <a:endParaRPr sz="45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829175" y="1415688"/>
            <a:ext cx="2789700" cy="88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Preparation: 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Dropped</a:t>
            </a: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 missing values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Dropped non-numerical features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611165" y="1268051"/>
            <a:ext cx="121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1</a:t>
            </a:r>
            <a:endParaRPr sz="45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751128" y="1895075"/>
            <a:ext cx="938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Model</a:t>
            </a:r>
            <a:endParaRPr sz="14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4852134" y="1268051"/>
            <a:ext cx="89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2</a:t>
            </a:r>
            <a:endParaRPr sz="45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965076" y="1913699"/>
            <a:ext cx="667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Model</a:t>
            </a:r>
            <a:endParaRPr sz="1400">
              <a:solidFill>
                <a:srgbClr val="F0B852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16" y="2300400"/>
            <a:ext cx="2642909" cy="23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500" y="2346000"/>
            <a:ext cx="2703051" cy="23281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5772525" y="1415688"/>
            <a:ext cx="2760300" cy="93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Preparation: 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Filled missing values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Categorized f</a:t>
            </a:r>
            <a:r>
              <a:rPr lang="en-GB" sz="1100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eatures</a:t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40"/>
          <p:cNvGrpSpPr/>
          <p:nvPr/>
        </p:nvGrpSpPr>
        <p:grpSpPr>
          <a:xfrm rot="-469468">
            <a:off x="-2024764" y="-1509614"/>
            <a:ext cx="3333317" cy="6216745"/>
            <a:chOff x="1356797" y="-3687913"/>
            <a:chExt cx="3089133" cy="5761333"/>
          </a:xfrm>
        </p:grpSpPr>
        <p:grpSp>
          <p:nvGrpSpPr>
            <p:cNvPr id="312" name="Google Shape;312;p40"/>
            <p:cNvGrpSpPr/>
            <p:nvPr/>
          </p:nvGrpSpPr>
          <p:grpSpPr>
            <a:xfrm>
              <a:off x="1358730" y="-3687338"/>
              <a:ext cx="3074793" cy="5760758"/>
              <a:chOff x="4742599" y="1409700"/>
              <a:chExt cx="2708114" cy="5073770"/>
            </a:xfrm>
          </p:grpSpPr>
          <p:sp>
            <p:nvSpPr>
              <p:cNvPr id="313" name="Google Shape;313;p40"/>
              <p:cNvSpPr/>
              <p:nvPr/>
            </p:nvSpPr>
            <p:spPr>
              <a:xfrm>
                <a:off x="4742599" y="1409700"/>
                <a:ext cx="2703110" cy="1446688"/>
              </a:xfrm>
              <a:custGeom>
                <a:rect b="b" l="l" r="r" t="t"/>
                <a:pathLst>
                  <a:path extrusionOk="0" h="1183385" w="2211133">
                    <a:moveTo>
                      <a:pt x="0" y="1183386"/>
                    </a:moveTo>
                    <a:lnTo>
                      <a:pt x="161449" y="1048607"/>
                    </a:lnTo>
                    <a:lnTo>
                      <a:pt x="470916" y="950024"/>
                    </a:lnTo>
                    <a:lnTo>
                      <a:pt x="528257" y="786194"/>
                    </a:lnTo>
                    <a:lnTo>
                      <a:pt x="734282" y="425863"/>
                    </a:lnTo>
                    <a:lnTo>
                      <a:pt x="835343" y="417671"/>
                    </a:lnTo>
                    <a:lnTo>
                      <a:pt x="952024" y="155162"/>
                    </a:lnTo>
                    <a:lnTo>
                      <a:pt x="1105567" y="0"/>
                    </a:lnTo>
                    <a:lnTo>
                      <a:pt x="1293971" y="393097"/>
                    </a:lnTo>
                    <a:lnTo>
                      <a:pt x="1531430" y="567119"/>
                    </a:lnTo>
                    <a:lnTo>
                      <a:pt x="1646111" y="761619"/>
                    </a:lnTo>
                    <a:lnTo>
                      <a:pt x="2100739" y="967264"/>
                    </a:lnTo>
                    <a:lnTo>
                      <a:pt x="2211134" y="1183386"/>
                    </a:lnTo>
                    <a:lnTo>
                      <a:pt x="0" y="118338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C0F6FC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40"/>
              <p:cNvSpPr/>
              <p:nvPr/>
            </p:nvSpPr>
            <p:spPr>
              <a:xfrm>
                <a:off x="4747603" y="2855685"/>
                <a:ext cx="2703110" cy="3627785"/>
              </a:xfrm>
              <a:custGeom>
                <a:rect b="b" l="l" r="r" t="t"/>
                <a:pathLst>
                  <a:path extrusionOk="0" h="2967513" w="2211133">
                    <a:moveTo>
                      <a:pt x="0" y="0"/>
                    </a:moveTo>
                    <a:lnTo>
                      <a:pt x="68199" y="512731"/>
                    </a:lnTo>
                    <a:lnTo>
                      <a:pt x="193834" y="924878"/>
                    </a:lnTo>
                    <a:lnTo>
                      <a:pt x="357569" y="1046893"/>
                    </a:lnTo>
                    <a:lnTo>
                      <a:pt x="537782" y="1565434"/>
                    </a:lnTo>
                    <a:lnTo>
                      <a:pt x="537782" y="2026825"/>
                    </a:lnTo>
                    <a:lnTo>
                      <a:pt x="821722" y="2355247"/>
                    </a:lnTo>
                    <a:lnTo>
                      <a:pt x="947261" y="2829401"/>
                    </a:lnTo>
                    <a:lnTo>
                      <a:pt x="1027652" y="2967514"/>
                    </a:lnTo>
                    <a:lnTo>
                      <a:pt x="1209294" y="2520887"/>
                    </a:lnTo>
                    <a:lnTo>
                      <a:pt x="1340358" y="2349246"/>
                    </a:lnTo>
                    <a:lnTo>
                      <a:pt x="1460468" y="1875187"/>
                    </a:lnTo>
                    <a:lnTo>
                      <a:pt x="1602391" y="1689068"/>
                    </a:lnTo>
                    <a:lnTo>
                      <a:pt x="1629728" y="1250918"/>
                    </a:lnTo>
                    <a:lnTo>
                      <a:pt x="1738884" y="1148906"/>
                    </a:lnTo>
                    <a:lnTo>
                      <a:pt x="1804416" y="924878"/>
                    </a:lnTo>
                    <a:lnTo>
                      <a:pt x="1962722" y="787908"/>
                    </a:lnTo>
                    <a:lnTo>
                      <a:pt x="2033778" y="357092"/>
                    </a:lnTo>
                    <a:lnTo>
                      <a:pt x="221113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BE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0"/>
              <p:cNvSpPr/>
              <p:nvPr/>
            </p:nvSpPr>
            <p:spPr>
              <a:xfrm>
                <a:off x="6098502" y="1409700"/>
                <a:ext cx="520616" cy="808581"/>
              </a:xfrm>
              <a:custGeom>
                <a:rect b="b" l="l" r="r" t="t"/>
                <a:pathLst>
                  <a:path extrusionOk="0" h="661416" w="425862">
                    <a:moveTo>
                      <a:pt x="0" y="0"/>
                    </a:moveTo>
                    <a:lnTo>
                      <a:pt x="0" y="366046"/>
                    </a:lnTo>
                    <a:lnTo>
                      <a:pt x="298895" y="661416"/>
                    </a:lnTo>
                    <a:lnTo>
                      <a:pt x="425863" y="567119"/>
                    </a:lnTo>
                    <a:lnTo>
                      <a:pt x="184023" y="3840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40"/>
              <p:cNvSpPr/>
              <p:nvPr/>
            </p:nvSpPr>
            <p:spPr>
              <a:xfrm>
                <a:off x="6758996" y="2340326"/>
                <a:ext cx="690741" cy="515609"/>
              </a:xfrm>
              <a:custGeom>
                <a:rect b="b" l="l" r="r" t="t"/>
                <a:pathLst>
                  <a:path extrusionOk="0" h="421766" w="565023">
                    <a:moveTo>
                      <a:pt x="0" y="0"/>
                    </a:moveTo>
                    <a:lnTo>
                      <a:pt x="176022" y="195167"/>
                    </a:lnTo>
                    <a:lnTo>
                      <a:pt x="409480" y="269843"/>
                    </a:lnTo>
                    <a:lnTo>
                      <a:pt x="425863" y="421767"/>
                    </a:lnTo>
                    <a:lnTo>
                      <a:pt x="565023" y="421767"/>
                    </a:lnTo>
                    <a:lnTo>
                      <a:pt x="454628" y="20564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40"/>
              <p:cNvSpPr/>
              <p:nvPr/>
            </p:nvSpPr>
            <p:spPr>
              <a:xfrm>
                <a:off x="5323018" y="1920055"/>
                <a:ext cx="445511" cy="936085"/>
              </a:xfrm>
              <a:custGeom>
                <a:rect b="b" l="l" r="r" t="t"/>
                <a:pathLst>
                  <a:path extrusionOk="0" h="765714" w="364426">
                    <a:moveTo>
                      <a:pt x="360331" y="0"/>
                    </a:moveTo>
                    <a:lnTo>
                      <a:pt x="294799" y="243745"/>
                    </a:lnTo>
                    <a:lnTo>
                      <a:pt x="364426" y="381667"/>
                    </a:lnTo>
                    <a:lnTo>
                      <a:pt x="329565" y="617887"/>
                    </a:lnTo>
                    <a:lnTo>
                      <a:pt x="188309" y="765715"/>
                    </a:lnTo>
                    <a:lnTo>
                      <a:pt x="0" y="765715"/>
                    </a:lnTo>
                    <a:lnTo>
                      <a:pt x="225171" y="593312"/>
                    </a:lnTo>
                    <a:lnTo>
                      <a:pt x="307086" y="364046"/>
                    </a:lnTo>
                    <a:lnTo>
                      <a:pt x="253841" y="243745"/>
                    </a:lnTo>
                    <a:lnTo>
                      <a:pt x="259270" y="8192"/>
                    </a:lnTo>
                    <a:lnTo>
                      <a:pt x="3603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0"/>
              <p:cNvSpPr/>
              <p:nvPr/>
            </p:nvSpPr>
            <p:spPr>
              <a:xfrm>
                <a:off x="5404722" y="4768498"/>
                <a:ext cx="500588" cy="1545200"/>
              </a:xfrm>
              <a:custGeom>
                <a:rect b="b" l="l" r="r" t="t"/>
                <a:pathLst>
                  <a:path extrusionOk="0" h="1263967" w="409479">
                    <a:moveTo>
                      <a:pt x="0" y="0"/>
                    </a:moveTo>
                    <a:lnTo>
                      <a:pt x="92773" y="428244"/>
                    </a:lnTo>
                    <a:lnTo>
                      <a:pt x="297561" y="612838"/>
                    </a:lnTo>
                    <a:lnTo>
                      <a:pt x="379476" y="955453"/>
                    </a:lnTo>
                    <a:lnTo>
                      <a:pt x="409480" y="1263968"/>
                    </a:lnTo>
                    <a:lnTo>
                      <a:pt x="283940" y="789813"/>
                    </a:lnTo>
                    <a:lnTo>
                      <a:pt x="0" y="46139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40"/>
              <p:cNvSpPr/>
              <p:nvPr/>
            </p:nvSpPr>
            <p:spPr>
              <a:xfrm>
                <a:off x="5545666" y="4499762"/>
                <a:ext cx="583147" cy="1095031"/>
              </a:xfrm>
              <a:custGeom>
                <a:rect b="b" l="l" r="r" t="t"/>
                <a:pathLst>
                  <a:path extrusionOk="0" h="895731" w="477012">
                    <a:moveTo>
                      <a:pt x="0" y="0"/>
                    </a:moveTo>
                    <a:lnTo>
                      <a:pt x="182213" y="452914"/>
                    </a:lnTo>
                    <a:lnTo>
                      <a:pt x="350044" y="585121"/>
                    </a:lnTo>
                    <a:lnTo>
                      <a:pt x="350044" y="765238"/>
                    </a:lnTo>
                    <a:lnTo>
                      <a:pt x="477012" y="895731"/>
                    </a:lnTo>
                    <a:lnTo>
                      <a:pt x="374523" y="715709"/>
                    </a:lnTo>
                    <a:lnTo>
                      <a:pt x="477012" y="729234"/>
                    </a:lnTo>
                    <a:lnTo>
                      <a:pt x="350044" y="522161"/>
                    </a:lnTo>
                    <a:lnTo>
                      <a:pt x="214979" y="41414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40"/>
              <p:cNvSpPr/>
              <p:nvPr/>
            </p:nvSpPr>
            <p:spPr>
              <a:xfrm>
                <a:off x="5518082" y="4499762"/>
                <a:ext cx="545652" cy="1982910"/>
              </a:xfrm>
              <a:custGeom>
                <a:rect b="b" l="l" r="r" t="t"/>
                <a:pathLst>
                  <a:path extrusionOk="0" h="1622012" w="446341">
                    <a:moveTo>
                      <a:pt x="0" y="648176"/>
                    </a:moveTo>
                    <a:lnTo>
                      <a:pt x="22574" y="0"/>
                    </a:lnTo>
                    <a:lnTo>
                      <a:pt x="155639" y="648176"/>
                    </a:lnTo>
                    <a:lnTo>
                      <a:pt x="316706" y="868775"/>
                    </a:lnTo>
                    <a:lnTo>
                      <a:pt x="397097" y="1048798"/>
                    </a:lnTo>
                    <a:lnTo>
                      <a:pt x="446342" y="1309878"/>
                    </a:lnTo>
                    <a:lnTo>
                      <a:pt x="397097" y="1622012"/>
                    </a:lnTo>
                    <a:lnTo>
                      <a:pt x="344043" y="1453896"/>
                    </a:lnTo>
                    <a:lnTo>
                      <a:pt x="397097" y="1300924"/>
                    </a:lnTo>
                    <a:lnTo>
                      <a:pt x="344043" y="1062323"/>
                    </a:lnTo>
                    <a:lnTo>
                      <a:pt x="286703" y="1175385"/>
                    </a:lnTo>
                    <a:lnTo>
                      <a:pt x="204788" y="832771"/>
                    </a:lnTo>
                    <a:lnTo>
                      <a:pt x="0" y="64817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0"/>
              <p:cNvSpPr/>
              <p:nvPr/>
            </p:nvSpPr>
            <p:spPr>
              <a:xfrm>
                <a:off x="6225247" y="4813308"/>
                <a:ext cx="307060" cy="1123210"/>
              </a:xfrm>
              <a:custGeom>
                <a:rect b="b" l="l" r="r" t="t"/>
                <a:pathLst>
                  <a:path extrusionOk="0" h="918781" w="251174">
                    <a:moveTo>
                      <a:pt x="0" y="918781"/>
                    </a:moveTo>
                    <a:lnTo>
                      <a:pt x="72390" y="724662"/>
                    </a:lnTo>
                    <a:lnTo>
                      <a:pt x="0" y="355568"/>
                    </a:lnTo>
                    <a:lnTo>
                      <a:pt x="101060" y="256508"/>
                    </a:lnTo>
                    <a:lnTo>
                      <a:pt x="133826" y="0"/>
                    </a:lnTo>
                    <a:lnTo>
                      <a:pt x="215646" y="144018"/>
                    </a:lnTo>
                    <a:lnTo>
                      <a:pt x="251174" y="273082"/>
                    </a:lnTo>
                    <a:lnTo>
                      <a:pt x="131064" y="747141"/>
                    </a:lnTo>
                    <a:lnTo>
                      <a:pt x="0" y="91878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40"/>
              <p:cNvSpPr/>
              <p:nvPr/>
            </p:nvSpPr>
            <p:spPr>
              <a:xfrm>
                <a:off x="5718267" y="2855685"/>
                <a:ext cx="570687" cy="2123573"/>
              </a:xfrm>
              <a:custGeom>
                <a:rect b="b" l="l" r="r" t="t"/>
                <a:pathLst>
                  <a:path extrusionOk="0" h="1737074" w="466820">
                    <a:moveTo>
                      <a:pt x="414909" y="1737074"/>
                    </a:moveTo>
                    <a:lnTo>
                      <a:pt x="335756" y="1408462"/>
                    </a:lnTo>
                    <a:lnTo>
                      <a:pt x="233267" y="1345502"/>
                    </a:lnTo>
                    <a:lnTo>
                      <a:pt x="233267" y="1178909"/>
                    </a:lnTo>
                    <a:lnTo>
                      <a:pt x="0" y="904303"/>
                    </a:lnTo>
                    <a:lnTo>
                      <a:pt x="20479" y="485680"/>
                    </a:lnTo>
                    <a:lnTo>
                      <a:pt x="172021" y="625221"/>
                    </a:lnTo>
                    <a:lnTo>
                      <a:pt x="97250" y="184118"/>
                    </a:lnTo>
                    <a:lnTo>
                      <a:pt x="172021" y="0"/>
                    </a:lnTo>
                    <a:lnTo>
                      <a:pt x="266128" y="0"/>
                    </a:lnTo>
                    <a:lnTo>
                      <a:pt x="207454" y="233648"/>
                    </a:lnTo>
                    <a:lnTo>
                      <a:pt x="233267" y="357188"/>
                    </a:lnTo>
                    <a:lnTo>
                      <a:pt x="311182" y="152590"/>
                    </a:lnTo>
                    <a:lnTo>
                      <a:pt x="466820" y="538544"/>
                    </a:lnTo>
                    <a:lnTo>
                      <a:pt x="282511" y="981170"/>
                    </a:lnTo>
                    <a:lnTo>
                      <a:pt x="466820" y="1075373"/>
                    </a:lnTo>
                    <a:lnTo>
                      <a:pt x="372618" y="1273493"/>
                    </a:lnTo>
                    <a:lnTo>
                      <a:pt x="414909" y="1737074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40"/>
              <p:cNvSpPr/>
              <p:nvPr/>
            </p:nvSpPr>
            <p:spPr>
              <a:xfrm>
                <a:off x="6225247" y="2855685"/>
                <a:ext cx="1224748" cy="2123573"/>
              </a:xfrm>
              <a:custGeom>
                <a:rect b="b" l="l" r="r" t="t"/>
                <a:pathLst>
                  <a:path extrusionOk="0" h="1737074" w="1001839">
                    <a:moveTo>
                      <a:pt x="51911" y="1381506"/>
                    </a:moveTo>
                    <a:lnTo>
                      <a:pt x="0" y="1737074"/>
                    </a:lnTo>
                    <a:lnTo>
                      <a:pt x="109252" y="1483709"/>
                    </a:lnTo>
                    <a:lnTo>
                      <a:pt x="236125" y="1345502"/>
                    </a:lnTo>
                    <a:lnTo>
                      <a:pt x="363093" y="1079945"/>
                    </a:lnTo>
                    <a:lnTo>
                      <a:pt x="363093" y="940403"/>
                    </a:lnTo>
                    <a:lnTo>
                      <a:pt x="436817" y="598265"/>
                    </a:lnTo>
                    <a:lnTo>
                      <a:pt x="567880" y="292132"/>
                    </a:lnTo>
                    <a:lnTo>
                      <a:pt x="1001840" y="0"/>
                    </a:lnTo>
                    <a:lnTo>
                      <a:pt x="465487" y="238125"/>
                    </a:lnTo>
                    <a:lnTo>
                      <a:pt x="251174" y="575786"/>
                    </a:lnTo>
                    <a:lnTo>
                      <a:pt x="285274" y="924878"/>
                    </a:lnTo>
                    <a:lnTo>
                      <a:pt x="281178" y="1008602"/>
                    </a:lnTo>
                    <a:lnTo>
                      <a:pt x="154305" y="1156430"/>
                    </a:lnTo>
                    <a:lnTo>
                      <a:pt x="162496" y="1268921"/>
                    </a:lnTo>
                    <a:lnTo>
                      <a:pt x="51911" y="138150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0"/>
              <p:cNvSpPr/>
              <p:nvPr/>
            </p:nvSpPr>
            <p:spPr>
              <a:xfrm>
                <a:off x="4747603" y="2855685"/>
                <a:ext cx="798450" cy="1913742"/>
              </a:xfrm>
              <a:custGeom>
                <a:rect b="b" l="l" r="r" t="t"/>
                <a:pathLst>
                  <a:path extrusionOk="0" h="1565433" w="653129">
                    <a:moveTo>
                      <a:pt x="653129" y="1318451"/>
                    </a:moveTo>
                    <a:lnTo>
                      <a:pt x="537782" y="1565434"/>
                    </a:lnTo>
                    <a:lnTo>
                      <a:pt x="357569" y="1046893"/>
                    </a:lnTo>
                    <a:lnTo>
                      <a:pt x="193834" y="924878"/>
                    </a:lnTo>
                    <a:lnTo>
                      <a:pt x="68199" y="512731"/>
                    </a:lnTo>
                    <a:lnTo>
                      <a:pt x="98298" y="211169"/>
                    </a:lnTo>
                    <a:lnTo>
                      <a:pt x="0" y="0"/>
                    </a:lnTo>
                    <a:lnTo>
                      <a:pt x="216979" y="188595"/>
                    </a:lnTo>
                    <a:lnTo>
                      <a:pt x="163830" y="314706"/>
                    </a:lnTo>
                    <a:lnTo>
                      <a:pt x="302990" y="611791"/>
                    </a:lnTo>
                    <a:lnTo>
                      <a:pt x="274320" y="832295"/>
                    </a:lnTo>
                    <a:lnTo>
                      <a:pt x="470916" y="1008602"/>
                    </a:lnTo>
                    <a:lnTo>
                      <a:pt x="653129" y="131845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0"/>
              <p:cNvSpPr/>
              <p:nvPr/>
            </p:nvSpPr>
            <p:spPr>
              <a:xfrm>
                <a:off x="5545666" y="2855685"/>
                <a:ext cx="382981" cy="1611805"/>
              </a:xfrm>
              <a:custGeom>
                <a:rect b="b" l="l" r="r" t="t"/>
                <a:pathLst>
                  <a:path extrusionOk="0" h="1318450" w="313277">
                    <a:moveTo>
                      <a:pt x="182213" y="0"/>
                    </a:moveTo>
                    <a:lnTo>
                      <a:pt x="22479" y="538544"/>
                    </a:lnTo>
                    <a:lnTo>
                      <a:pt x="89344" y="890873"/>
                    </a:lnTo>
                    <a:lnTo>
                      <a:pt x="0" y="1318451"/>
                    </a:lnTo>
                    <a:lnTo>
                      <a:pt x="141256" y="904303"/>
                    </a:lnTo>
                    <a:lnTo>
                      <a:pt x="161735" y="485680"/>
                    </a:lnTo>
                    <a:lnTo>
                      <a:pt x="313277" y="625221"/>
                    </a:lnTo>
                    <a:lnTo>
                      <a:pt x="238506" y="184118"/>
                    </a:lnTo>
                    <a:lnTo>
                      <a:pt x="313277" y="0"/>
                    </a:lnTo>
                    <a:lnTo>
                      <a:pt x="1822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0"/>
              <p:cNvSpPr/>
              <p:nvPr/>
            </p:nvSpPr>
            <p:spPr>
              <a:xfrm>
                <a:off x="4992713" y="2855685"/>
                <a:ext cx="775976" cy="1017479"/>
              </a:xfrm>
              <a:custGeom>
                <a:rect b="b" l="l" r="r" t="t"/>
                <a:pathLst>
                  <a:path extrusionOk="0" h="832294" w="634745">
                    <a:moveTo>
                      <a:pt x="393097" y="202121"/>
                    </a:moveTo>
                    <a:lnTo>
                      <a:pt x="307181" y="538544"/>
                    </a:lnTo>
                    <a:lnTo>
                      <a:pt x="73724" y="832295"/>
                    </a:lnTo>
                    <a:lnTo>
                      <a:pt x="196596" y="557784"/>
                    </a:lnTo>
                    <a:lnTo>
                      <a:pt x="125920" y="436245"/>
                    </a:lnTo>
                    <a:lnTo>
                      <a:pt x="180213" y="274130"/>
                    </a:lnTo>
                    <a:lnTo>
                      <a:pt x="125920" y="116586"/>
                    </a:lnTo>
                    <a:lnTo>
                      <a:pt x="0" y="0"/>
                    </a:lnTo>
                    <a:lnTo>
                      <a:pt x="634746" y="0"/>
                    </a:lnTo>
                    <a:lnTo>
                      <a:pt x="393097" y="20212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40"/>
              <p:cNvSpPr/>
              <p:nvPr/>
            </p:nvSpPr>
            <p:spPr>
              <a:xfrm>
                <a:off x="6288677" y="2855685"/>
                <a:ext cx="735803" cy="1105510"/>
              </a:xfrm>
              <a:custGeom>
                <a:rect b="b" l="l" r="r" t="t"/>
                <a:pathLst>
                  <a:path extrusionOk="0" h="904303" w="601884">
                    <a:moveTo>
                      <a:pt x="118777" y="904303"/>
                    </a:move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334613" y="93631"/>
                    </a:lnTo>
                    <a:lnTo>
                      <a:pt x="401288" y="0"/>
                    </a:lnTo>
                    <a:lnTo>
                      <a:pt x="601885" y="0"/>
                    </a:lnTo>
                    <a:lnTo>
                      <a:pt x="413575" y="238125"/>
                    </a:lnTo>
                    <a:lnTo>
                      <a:pt x="199263" y="575786"/>
                    </a:lnTo>
                    <a:lnTo>
                      <a:pt x="213265" y="719233"/>
                    </a:lnTo>
                    <a:lnTo>
                      <a:pt x="118777" y="904303"/>
                    </a:lnTo>
                    <a:close/>
                  </a:path>
                </a:pathLst>
              </a:custGeom>
              <a:gradFill>
                <a:gsLst>
                  <a:gs pos="0">
                    <a:srgbClr val="00AC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40"/>
              <p:cNvSpPr/>
              <p:nvPr/>
            </p:nvSpPr>
            <p:spPr>
              <a:xfrm>
                <a:off x="6288677" y="2855685"/>
                <a:ext cx="490575" cy="1105510"/>
              </a:xfrm>
              <a:custGeom>
                <a:rect b="b" l="l" r="r" t="t"/>
                <a:pathLst>
                  <a:path extrusionOk="0" h="904303" w="401288">
                    <a:moveTo>
                      <a:pt x="114681" y="357092"/>
                    </a:moveTo>
                    <a:lnTo>
                      <a:pt x="73724" y="538544"/>
                    </a:lnTo>
                    <a:lnTo>
                      <a:pt x="135065" y="659225"/>
                    </a:lnTo>
                    <a:lnTo>
                      <a:pt x="118777" y="904303"/>
                    </a:ln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401288" y="0"/>
                    </a:lnTo>
                    <a:lnTo>
                      <a:pt x="270224" y="184118"/>
                    </a:lnTo>
                    <a:lnTo>
                      <a:pt x="114681" y="35709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0"/>
              <p:cNvSpPr/>
              <p:nvPr/>
            </p:nvSpPr>
            <p:spPr>
              <a:xfrm>
                <a:off x="6919144" y="2855685"/>
                <a:ext cx="530515" cy="759907"/>
              </a:xfrm>
              <a:custGeom>
                <a:rect b="b" l="l" r="r" t="t"/>
                <a:pathLst>
                  <a:path extrusionOk="0" h="621601" w="433959">
                    <a:moveTo>
                      <a:pt x="212979" y="621602"/>
                    </a:moveTo>
                    <a:lnTo>
                      <a:pt x="114586" y="314706"/>
                    </a:lnTo>
                    <a:lnTo>
                      <a:pt x="0" y="292132"/>
                    </a:lnTo>
                    <a:lnTo>
                      <a:pt x="433959" y="0"/>
                    </a:lnTo>
                    <a:lnTo>
                      <a:pt x="216979" y="220123"/>
                    </a:lnTo>
                    <a:lnTo>
                      <a:pt x="288322" y="293180"/>
                    </a:lnTo>
                    <a:lnTo>
                      <a:pt x="216979" y="310801"/>
                    </a:lnTo>
                    <a:lnTo>
                      <a:pt x="212979" y="62160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0"/>
              <p:cNvSpPr/>
              <p:nvPr/>
            </p:nvSpPr>
            <p:spPr>
              <a:xfrm>
                <a:off x="5713842" y="2248961"/>
                <a:ext cx="380536" cy="603175"/>
              </a:xfrm>
              <a:custGeom>
                <a:rect b="b" l="l" r="r" t="t"/>
                <a:pathLst>
                  <a:path extrusionOk="0" h="493395" w="311277">
                    <a:moveTo>
                      <a:pt x="0" y="493395"/>
                    </a:moveTo>
                    <a:lnTo>
                      <a:pt x="182118" y="323469"/>
                    </a:lnTo>
                    <a:lnTo>
                      <a:pt x="192500" y="202692"/>
                    </a:lnTo>
                    <a:lnTo>
                      <a:pt x="311277" y="0"/>
                    </a:lnTo>
                    <a:lnTo>
                      <a:pt x="247745" y="208788"/>
                    </a:lnTo>
                    <a:lnTo>
                      <a:pt x="282607" y="378714"/>
                    </a:lnTo>
                    <a:lnTo>
                      <a:pt x="217075" y="493395"/>
                    </a:lnTo>
                    <a:lnTo>
                      <a:pt x="0" y="49339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0"/>
              <p:cNvSpPr/>
              <p:nvPr/>
            </p:nvSpPr>
            <p:spPr>
              <a:xfrm>
                <a:off x="6161117" y="2244772"/>
                <a:ext cx="655690" cy="595723"/>
              </a:xfrm>
              <a:custGeom>
                <a:rect b="b" l="l" r="r" t="t"/>
                <a:pathLst>
                  <a:path extrusionOk="0" h="487299" w="536352">
                    <a:moveTo>
                      <a:pt x="52483" y="487299"/>
                    </a:move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lnTo>
                      <a:pt x="181451" y="165830"/>
                    </a:lnTo>
                    <a:lnTo>
                      <a:pt x="202692" y="289084"/>
                    </a:lnTo>
                    <a:lnTo>
                      <a:pt x="302990" y="165830"/>
                    </a:lnTo>
                    <a:lnTo>
                      <a:pt x="470821" y="356235"/>
                    </a:lnTo>
                    <a:lnTo>
                      <a:pt x="536353" y="487299"/>
                    </a:lnTo>
                    <a:lnTo>
                      <a:pt x="275368" y="487299"/>
                    </a:lnTo>
                    <a:lnTo>
                      <a:pt x="52483" y="48729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40"/>
              <p:cNvSpPr/>
              <p:nvPr/>
            </p:nvSpPr>
            <p:spPr>
              <a:xfrm>
                <a:off x="6480365" y="2459040"/>
                <a:ext cx="347932" cy="392995"/>
              </a:xfrm>
              <a:custGeom>
                <a:rect b="b" l="l" r="r" t="t"/>
                <a:pathLst>
                  <a:path extrusionOk="0" h="321468" w="284607">
                    <a:moveTo>
                      <a:pt x="77819" y="178117"/>
                    </a:moveTo>
                    <a:lnTo>
                      <a:pt x="51245" y="0"/>
                    </a:lnTo>
                    <a:lnTo>
                      <a:pt x="219075" y="190405"/>
                    </a:lnTo>
                    <a:lnTo>
                      <a:pt x="284607" y="321469"/>
                    </a:lnTo>
                    <a:lnTo>
                      <a:pt x="0" y="321469"/>
                    </a:lnTo>
                    <a:lnTo>
                      <a:pt x="77819" y="178117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40"/>
              <p:cNvSpPr/>
              <p:nvPr/>
            </p:nvSpPr>
            <p:spPr>
              <a:xfrm>
                <a:off x="6161117" y="2244772"/>
                <a:ext cx="307758" cy="611210"/>
              </a:xfrm>
              <a:custGeom>
                <a:rect b="b" l="l" r="r" t="t"/>
                <a:pathLst>
                  <a:path extrusionOk="0" h="499967" w="251745">
                    <a:moveTo>
                      <a:pt x="0" y="0"/>
                    </a:moveTo>
                    <a:lnTo>
                      <a:pt x="79819" y="210884"/>
                    </a:lnTo>
                    <a:lnTo>
                      <a:pt x="184214" y="350139"/>
                    </a:lnTo>
                    <a:lnTo>
                      <a:pt x="251746" y="499967"/>
                    </a:lnTo>
                    <a:lnTo>
                      <a:pt x="52483" y="487299"/>
                    </a:ln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0"/>
              <p:cNvSpPr/>
              <p:nvPr/>
            </p:nvSpPr>
            <p:spPr>
              <a:xfrm>
                <a:off x="5683235" y="2149685"/>
                <a:ext cx="360507" cy="690857"/>
              </a:xfrm>
              <a:custGeom>
                <a:rect b="b" l="l" r="r" t="t"/>
                <a:pathLst>
                  <a:path extrusionOk="0" h="565118" w="294893">
                    <a:moveTo>
                      <a:pt x="90106" y="0"/>
                    </a:moveTo>
                    <a:lnTo>
                      <a:pt x="184309" y="169926"/>
                    </a:lnTo>
                    <a:lnTo>
                      <a:pt x="294894" y="235839"/>
                    </a:lnTo>
                    <a:lnTo>
                      <a:pt x="235458" y="284607"/>
                    </a:lnTo>
                    <a:lnTo>
                      <a:pt x="235458" y="389001"/>
                    </a:lnTo>
                    <a:lnTo>
                      <a:pt x="79819" y="565118"/>
                    </a:lnTo>
                    <a:lnTo>
                      <a:pt x="34766" y="429959"/>
                    </a:lnTo>
                    <a:lnTo>
                      <a:pt x="69628" y="193738"/>
                    </a:lnTo>
                    <a:lnTo>
                      <a:pt x="0" y="55817"/>
                    </a:lnTo>
                    <a:lnTo>
                      <a:pt x="901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0"/>
              <p:cNvSpPr/>
              <p:nvPr/>
            </p:nvSpPr>
            <p:spPr>
              <a:xfrm>
                <a:off x="5683235" y="1920055"/>
                <a:ext cx="225317" cy="437477"/>
              </a:xfrm>
              <a:custGeom>
                <a:rect b="b" l="l" r="r" t="t"/>
                <a:pathLst>
                  <a:path extrusionOk="0" h="357854" w="184308">
                    <a:moveTo>
                      <a:pt x="69628" y="0"/>
                    </a:moveTo>
                    <a:lnTo>
                      <a:pt x="69628" y="144971"/>
                    </a:lnTo>
                    <a:lnTo>
                      <a:pt x="114681" y="120396"/>
                    </a:lnTo>
                    <a:lnTo>
                      <a:pt x="184309" y="357854"/>
                    </a:lnTo>
                    <a:lnTo>
                      <a:pt x="90106" y="187928"/>
                    </a:lnTo>
                    <a:lnTo>
                      <a:pt x="0" y="232981"/>
                    </a:lnTo>
                    <a:lnTo>
                      <a:pt x="6962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0"/>
              <p:cNvSpPr/>
              <p:nvPr/>
            </p:nvSpPr>
            <p:spPr>
              <a:xfrm>
                <a:off x="6618866" y="2102665"/>
                <a:ext cx="660814" cy="753386"/>
              </a:xfrm>
              <a:custGeom>
                <a:rect b="b" l="l" r="r" t="t"/>
                <a:pathLst>
                  <a:path extrusionOk="0" h="616267" w="540543">
                    <a:moveTo>
                      <a:pt x="0" y="0"/>
                    </a:moveTo>
                    <a:lnTo>
                      <a:pt x="145351" y="302609"/>
                    </a:lnTo>
                    <a:lnTo>
                      <a:pt x="145351" y="442913"/>
                    </a:lnTo>
                    <a:lnTo>
                      <a:pt x="190405" y="519684"/>
                    </a:lnTo>
                    <a:lnTo>
                      <a:pt x="331660" y="603599"/>
                    </a:lnTo>
                    <a:lnTo>
                      <a:pt x="540544" y="616268"/>
                    </a:lnTo>
                    <a:lnTo>
                      <a:pt x="524161" y="464344"/>
                    </a:lnTo>
                    <a:lnTo>
                      <a:pt x="290703" y="389668"/>
                    </a:lnTo>
                    <a:lnTo>
                      <a:pt x="114681" y="1945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0"/>
              <p:cNvSpPr/>
              <p:nvPr/>
            </p:nvSpPr>
            <p:spPr>
              <a:xfrm>
                <a:off x="6571381" y="2102665"/>
                <a:ext cx="225200" cy="577674"/>
              </a:xfrm>
              <a:custGeom>
                <a:rect b="b" l="l" r="r" t="t"/>
                <a:pathLst>
                  <a:path extrusionOk="0" h="472535" w="184213">
                    <a:moveTo>
                      <a:pt x="135064" y="472535"/>
                    </a:moveTo>
                    <a:lnTo>
                      <a:pt x="104394" y="290322"/>
                    </a:lnTo>
                    <a:lnTo>
                      <a:pt x="0" y="110204"/>
                    </a:lnTo>
                    <a:lnTo>
                      <a:pt x="38862" y="0"/>
                    </a:lnTo>
                    <a:lnTo>
                      <a:pt x="38862" y="110204"/>
                    </a:lnTo>
                    <a:lnTo>
                      <a:pt x="184213" y="302609"/>
                    </a:lnTo>
                    <a:lnTo>
                      <a:pt x="184213" y="442913"/>
                    </a:lnTo>
                    <a:lnTo>
                      <a:pt x="135064" y="47253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0"/>
              <p:cNvSpPr/>
              <p:nvPr/>
            </p:nvSpPr>
            <p:spPr>
              <a:xfrm>
                <a:off x="5766218" y="1409700"/>
                <a:ext cx="327438" cy="1028658"/>
              </a:xfrm>
              <a:custGeom>
                <a:rect b="b" l="l" r="r" t="t"/>
                <a:pathLst>
                  <a:path extrusionOk="0" h="841438" w="267843">
                    <a:moveTo>
                      <a:pt x="267843" y="0"/>
                    </a:moveTo>
                    <a:lnTo>
                      <a:pt x="167545" y="370142"/>
                    </a:lnTo>
                    <a:lnTo>
                      <a:pt x="245364" y="513493"/>
                    </a:lnTo>
                    <a:lnTo>
                      <a:pt x="132779" y="552355"/>
                    </a:lnTo>
                    <a:lnTo>
                      <a:pt x="226981" y="841438"/>
                    </a:lnTo>
                    <a:lnTo>
                      <a:pt x="116396" y="775526"/>
                    </a:lnTo>
                    <a:lnTo>
                      <a:pt x="46768" y="538067"/>
                    </a:lnTo>
                    <a:lnTo>
                      <a:pt x="1715" y="562642"/>
                    </a:lnTo>
                    <a:lnTo>
                      <a:pt x="0" y="412433"/>
                    </a:lnTo>
                    <a:lnTo>
                      <a:pt x="107633" y="153067"/>
                    </a:lnTo>
                    <a:lnTo>
                      <a:pt x="26784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40"/>
              <p:cNvSpPr/>
              <p:nvPr/>
            </p:nvSpPr>
            <p:spPr>
              <a:xfrm>
                <a:off x="4750512" y="2690999"/>
                <a:ext cx="575694" cy="164766"/>
              </a:xfrm>
              <a:custGeom>
                <a:rect b="b" l="l" r="r" t="t"/>
                <a:pathLst>
                  <a:path extrusionOk="0" h="134778" w="470915">
                    <a:moveTo>
                      <a:pt x="0" y="134779"/>
                    </a:moveTo>
                    <a:lnTo>
                      <a:pt x="157353" y="0"/>
                    </a:lnTo>
                    <a:lnTo>
                      <a:pt x="315278" y="40196"/>
                    </a:lnTo>
                    <a:lnTo>
                      <a:pt x="470916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40"/>
              <p:cNvSpPr/>
              <p:nvPr/>
            </p:nvSpPr>
            <p:spPr>
              <a:xfrm>
                <a:off x="4939873" y="1930063"/>
                <a:ext cx="700288" cy="810443"/>
              </a:xfrm>
              <a:custGeom>
                <a:rect b="b" l="l" r="r" t="t"/>
                <a:pathLst>
                  <a:path extrusionOk="0" h="662939" w="572833">
                    <a:moveTo>
                      <a:pt x="157924" y="662940"/>
                    </a:moveTo>
                    <a:lnTo>
                      <a:pt x="350330" y="562642"/>
                    </a:lnTo>
                    <a:lnTo>
                      <a:pt x="403574" y="377571"/>
                    </a:lnTo>
                    <a:lnTo>
                      <a:pt x="572833" y="0"/>
                    </a:lnTo>
                    <a:lnTo>
                      <a:pt x="366808" y="360331"/>
                    </a:lnTo>
                    <a:lnTo>
                      <a:pt x="309467" y="524161"/>
                    </a:lnTo>
                    <a:lnTo>
                      <a:pt x="0" y="622745"/>
                    </a:lnTo>
                    <a:lnTo>
                      <a:pt x="157924" y="66294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0"/>
              <p:cNvSpPr/>
              <p:nvPr/>
            </p:nvSpPr>
            <p:spPr>
              <a:xfrm>
                <a:off x="7254933" y="2587405"/>
                <a:ext cx="190151" cy="264209"/>
              </a:xfrm>
              <a:custGeom>
                <a:rect b="b" l="l" r="r" t="t"/>
                <a:pathLst>
                  <a:path extrusionOk="0" h="216122" w="155543">
                    <a:moveTo>
                      <a:pt x="45148" y="0"/>
                    </a:moveTo>
                    <a:lnTo>
                      <a:pt x="0" y="64198"/>
                    </a:lnTo>
                    <a:lnTo>
                      <a:pt x="16383" y="216122"/>
                    </a:lnTo>
                    <a:lnTo>
                      <a:pt x="155543" y="216122"/>
                    </a:lnTo>
                    <a:lnTo>
                      <a:pt x="45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2" name="Google Shape;342;p40"/>
            <p:cNvSpPr/>
            <p:nvPr/>
          </p:nvSpPr>
          <p:spPr>
            <a:xfrm>
              <a:off x="1356797" y="-3687287"/>
              <a:ext cx="3073401" cy="5758941"/>
            </a:xfrm>
            <a:custGeom>
              <a:rect b="b" l="l" r="r" t="t"/>
              <a:pathLst>
                <a:path extrusionOk="0" h="5758941" w="3073401">
                  <a:moveTo>
                    <a:pt x="2130382" y="786819"/>
                  </a:moveTo>
                  <a:lnTo>
                    <a:pt x="2130382" y="796455"/>
                  </a:lnTo>
                  <a:lnTo>
                    <a:pt x="2155353" y="838806"/>
                  </a:lnTo>
                  <a:close/>
                  <a:moveTo>
                    <a:pt x="2130381" y="786819"/>
                  </a:moveTo>
                  <a:lnTo>
                    <a:pt x="2126430" y="789753"/>
                  </a:lnTo>
                  <a:lnTo>
                    <a:pt x="2128255" y="792848"/>
                  </a:lnTo>
                  <a:close/>
                  <a:moveTo>
                    <a:pt x="1533858" y="0"/>
                  </a:moveTo>
                  <a:lnTo>
                    <a:pt x="1533858" y="2"/>
                  </a:lnTo>
                  <a:lnTo>
                    <a:pt x="1533859" y="0"/>
                  </a:lnTo>
                  <a:lnTo>
                    <a:pt x="1539541" y="11855"/>
                  </a:lnTo>
                  <a:lnTo>
                    <a:pt x="1539541" y="0"/>
                  </a:lnTo>
                  <a:lnTo>
                    <a:pt x="1794854" y="532827"/>
                  </a:lnTo>
                  <a:lnTo>
                    <a:pt x="2130381" y="786819"/>
                  </a:lnTo>
                  <a:lnTo>
                    <a:pt x="2130382" y="786818"/>
                  </a:lnTo>
                  <a:lnTo>
                    <a:pt x="2130381" y="786817"/>
                  </a:lnTo>
                  <a:lnTo>
                    <a:pt x="2130382" y="786818"/>
                  </a:lnTo>
                  <a:lnTo>
                    <a:pt x="2130382" y="786817"/>
                  </a:lnTo>
                  <a:lnTo>
                    <a:pt x="2130382" y="786819"/>
                  </a:lnTo>
                  <a:lnTo>
                    <a:pt x="2289489" y="1056666"/>
                  </a:lnTo>
                  <a:lnTo>
                    <a:pt x="2289490" y="1056666"/>
                  </a:lnTo>
                  <a:lnTo>
                    <a:pt x="2913897" y="1339108"/>
                  </a:lnTo>
                  <a:lnTo>
                    <a:pt x="2915232" y="1337209"/>
                  </a:lnTo>
                  <a:lnTo>
                    <a:pt x="2916895" y="1340465"/>
                  </a:lnTo>
                  <a:lnTo>
                    <a:pt x="2920238" y="1341977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1" y="1641824"/>
                  </a:lnTo>
                  <a:lnTo>
                    <a:pt x="2827338" y="2137252"/>
                  </a:lnTo>
                  <a:lnTo>
                    <a:pt x="2766814" y="2504212"/>
                  </a:lnTo>
                  <a:lnTo>
                    <a:pt x="2766813" y="2504232"/>
                  </a:lnTo>
                  <a:lnTo>
                    <a:pt x="2766811" y="2504226"/>
                  </a:lnTo>
                  <a:lnTo>
                    <a:pt x="2728755" y="2734966"/>
                  </a:lnTo>
                  <a:lnTo>
                    <a:pt x="2509122" y="2924995"/>
                  </a:lnTo>
                  <a:lnTo>
                    <a:pt x="2418203" y="3235811"/>
                  </a:lnTo>
                  <a:lnTo>
                    <a:pt x="2266760" y="3377342"/>
                  </a:lnTo>
                  <a:lnTo>
                    <a:pt x="2228833" y="3985229"/>
                  </a:lnTo>
                  <a:lnTo>
                    <a:pt x="2031930" y="4243450"/>
                  </a:lnTo>
                  <a:lnTo>
                    <a:pt x="2031930" y="4243452"/>
                  </a:lnTo>
                  <a:lnTo>
                    <a:pt x="1865290" y="4901159"/>
                  </a:lnTo>
                  <a:lnTo>
                    <a:pt x="1683452" y="5139292"/>
                  </a:lnTo>
                  <a:lnTo>
                    <a:pt x="1683453" y="5139291"/>
                  </a:lnTo>
                  <a:lnTo>
                    <a:pt x="1683452" y="5139292"/>
                  </a:lnTo>
                  <a:lnTo>
                    <a:pt x="1431442" y="5758941"/>
                  </a:lnTo>
                  <a:lnTo>
                    <a:pt x="1319908" y="5567323"/>
                  </a:lnTo>
                  <a:lnTo>
                    <a:pt x="1185834" y="5060931"/>
                  </a:lnTo>
                  <a:lnTo>
                    <a:pt x="1145736" y="4909484"/>
                  </a:lnTo>
                  <a:lnTo>
                    <a:pt x="751798" y="4453832"/>
                  </a:lnTo>
                  <a:lnTo>
                    <a:pt x="751798" y="3813700"/>
                  </a:lnTo>
                  <a:lnTo>
                    <a:pt x="751799" y="3813703"/>
                  </a:lnTo>
                  <a:lnTo>
                    <a:pt x="751799" y="3813700"/>
                  </a:lnTo>
                  <a:lnTo>
                    <a:pt x="751798" y="3813699"/>
                  </a:lnTo>
                  <a:lnTo>
                    <a:pt x="751798" y="3813699"/>
                  </a:lnTo>
                  <a:lnTo>
                    <a:pt x="501772" y="3094278"/>
                  </a:lnTo>
                  <a:lnTo>
                    <a:pt x="274607" y="2924995"/>
                  </a:lnTo>
                  <a:lnTo>
                    <a:pt x="274607" y="2924995"/>
                  </a:lnTo>
                  <a:lnTo>
                    <a:pt x="274606" y="2924995"/>
                  </a:lnTo>
                  <a:lnTo>
                    <a:pt x="179951" y="2614476"/>
                  </a:lnTo>
                  <a:lnTo>
                    <a:pt x="100301" y="2353184"/>
                  </a:lnTo>
                  <a:lnTo>
                    <a:pt x="5682" y="1641825"/>
                  </a:lnTo>
                  <a:lnTo>
                    <a:pt x="0" y="1641825"/>
                  </a:lnTo>
                  <a:lnTo>
                    <a:pt x="223993" y="1454833"/>
                  </a:lnTo>
                  <a:lnTo>
                    <a:pt x="223992" y="1454833"/>
                  </a:lnTo>
                  <a:lnTo>
                    <a:pt x="653345" y="1318058"/>
                  </a:lnTo>
                  <a:lnTo>
                    <a:pt x="732900" y="1090761"/>
                  </a:lnTo>
                  <a:lnTo>
                    <a:pt x="1018738" y="590839"/>
                  </a:lnTo>
                  <a:lnTo>
                    <a:pt x="1018727" y="590863"/>
                  </a:lnTo>
                  <a:lnTo>
                    <a:pt x="1018739" y="590842"/>
                  </a:lnTo>
                  <a:lnTo>
                    <a:pt x="1018739" y="590841"/>
                  </a:lnTo>
                  <a:lnTo>
                    <a:pt x="1158951" y="579475"/>
                  </a:lnTo>
                  <a:lnTo>
                    <a:pt x="1158951" y="579475"/>
                  </a:lnTo>
                  <a:lnTo>
                    <a:pt x="1158952" y="579475"/>
                  </a:lnTo>
                  <a:lnTo>
                    <a:pt x="1163272" y="569756"/>
                  </a:lnTo>
                  <a:lnTo>
                    <a:pt x="1311584" y="2123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7000">
                  <a:srgbClr val="FFFFFF">
                    <a:alpha val="0"/>
                  </a:srgbClr>
                </a:gs>
                <a:gs pos="30000">
                  <a:srgbClr val="C0F6FC"/>
                </a:gs>
                <a:gs pos="64000">
                  <a:srgbClr val="1E3038">
                    <a:alpha val="43921"/>
                  </a:srgbClr>
                </a:gs>
                <a:gs pos="100000">
                  <a:srgbClr val="1E3038">
                    <a:alpha val="4392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art&#10;&#10;Description automatically generated" id="343" name="Google Shape;343;p40"/>
            <p:cNvPicPr preferRelativeResize="0"/>
            <p:nvPr/>
          </p:nvPicPr>
          <p:blipFill rotWithShape="1">
            <a:blip r:embed="rId3">
              <a:alphaModFix amt="47000"/>
            </a:blip>
            <a:srcRect b="0" l="0" r="0" t="0"/>
            <a:stretch/>
          </p:blipFill>
          <p:spPr>
            <a:xfrm>
              <a:off x="1379263" y="-3687913"/>
              <a:ext cx="3066667" cy="57047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40"/>
          <p:cNvGrpSpPr/>
          <p:nvPr/>
        </p:nvGrpSpPr>
        <p:grpSpPr>
          <a:xfrm rot="-804701">
            <a:off x="8133506" y="1018416"/>
            <a:ext cx="3346163" cy="6228532"/>
            <a:chOff x="1332724" y="-3698392"/>
            <a:chExt cx="3100799" cy="5771812"/>
          </a:xfrm>
        </p:grpSpPr>
        <p:grpSp>
          <p:nvGrpSpPr>
            <p:cNvPr id="345" name="Google Shape;345;p40"/>
            <p:cNvGrpSpPr/>
            <p:nvPr/>
          </p:nvGrpSpPr>
          <p:grpSpPr>
            <a:xfrm>
              <a:off x="1358730" y="-3687338"/>
              <a:ext cx="3074793" cy="5760758"/>
              <a:chOff x="4742599" y="1409700"/>
              <a:chExt cx="2708114" cy="5073770"/>
            </a:xfrm>
          </p:grpSpPr>
          <p:sp>
            <p:nvSpPr>
              <p:cNvPr id="346" name="Google Shape;346;p40"/>
              <p:cNvSpPr/>
              <p:nvPr/>
            </p:nvSpPr>
            <p:spPr>
              <a:xfrm>
                <a:off x="4742599" y="1409700"/>
                <a:ext cx="2703110" cy="1446688"/>
              </a:xfrm>
              <a:custGeom>
                <a:rect b="b" l="l" r="r" t="t"/>
                <a:pathLst>
                  <a:path extrusionOk="0" h="1183385" w="2211133">
                    <a:moveTo>
                      <a:pt x="0" y="1183386"/>
                    </a:moveTo>
                    <a:lnTo>
                      <a:pt x="161449" y="1048607"/>
                    </a:lnTo>
                    <a:lnTo>
                      <a:pt x="470916" y="950024"/>
                    </a:lnTo>
                    <a:lnTo>
                      <a:pt x="528257" y="786194"/>
                    </a:lnTo>
                    <a:lnTo>
                      <a:pt x="734282" y="425863"/>
                    </a:lnTo>
                    <a:lnTo>
                      <a:pt x="835343" y="417671"/>
                    </a:lnTo>
                    <a:lnTo>
                      <a:pt x="952024" y="155162"/>
                    </a:lnTo>
                    <a:lnTo>
                      <a:pt x="1105567" y="0"/>
                    </a:lnTo>
                    <a:lnTo>
                      <a:pt x="1293971" y="393097"/>
                    </a:lnTo>
                    <a:lnTo>
                      <a:pt x="1531430" y="567119"/>
                    </a:lnTo>
                    <a:lnTo>
                      <a:pt x="1646111" y="761619"/>
                    </a:lnTo>
                    <a:lnTo>
                      <a:pt x="2100739" y="967264"/>
                    </a:lnTo>
                    <a:lnTo>
                      <a:pt x="2211134" y="1183386"/>
                    </a:lnTo>
                    <a:lnTo>
                      <a:pt x="0" y="118338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C0F6FC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40"/>
              <p:cNvSpPr/>
              <p:nvPr/>
            </p:nvSpPr>
            <p:spPr>
              <a:xfrm>
                <a:off x="4747603" y="2855685"/>
                <a:ext cx="2703110" cy="3627785"/>
              </a:xfrm>
              <a:custGeom>
                <a:rect b="b" l="l" r="r" t="t"/>
                <a:pathLst>
                  <a:path extrusionOk="0" h="2967513" w="2211133">
                    <a:moveTo>
                      <a:pt x="0" y="0"/>
                    </a:moveTo>
                    <a:lnTo>
                      <a:pt x="68199" y="512731"/>
                    </a:lnTo>
                    <a:lnTo>
                      <a:pt x="193834" y="924878"/>
                    </a:lnTo>
                    <a:lnTo>
                      <a:pt x="357569" y="1046893"/>
                    </a:lnTo>
                    <a:lnTo>
                      <a:pt x="537782" y="1565434"/>
                    </a:lnTo>
                    <a:lnTo>
                      <a:pt x="537782" y="2026825"/>
                    </a:lnTo>
                    <a:lnTo>
                      <a:pt x="821722" y="2355247"/>
                    </a:lnTo>
                    <a:lnTo>
                      <a:pt x="947261" y="2829401"/>
                    </a:lnTo>
                    <a:lnTo>
                      <a:pt x="1027652" y="2967514"/>
                    </a:lnTo>
                    <a:lnTo>
                      <a:pt x="1209294" y="2520887"/>
                    </a:lnTo>
                    <a:lnTo>
                      <a:pt x="1340358" y="2349246"/>
                    </a:lnTo>
                    <a:lnTo>
                      <a:pt x="1460468" y="1875187"/>
                    </a:lnTo>
                    <a:lnTo>
                      <a:pt x="1602391" y="1689068"/>
                    </a:lnTo>
                    <a:lnTo>
                      <a:pt x="1629728" y="1250918"/>
                    </a:lnTo>
                    <a:lnTo>
                      <a:pt x="1738884" y="1148906"/>
                    </a:lnTo>
                    <a:lnTo>
                      <a:pt x="1804416" y="924878"/>
                    </a:lnTo>
                    <a:lnTo>
                      <a:pt x="1962722" y="787908"/>
                    </a:lnTo>
                    <a:lnTo>
                      <a:pt x="2033778" y="357092"/>
                    </a:lnTo>
                    <a:lnTo>
                      <a:pt x="221113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BE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6098502" y="1409700"/>
                <a:ext cx="520616" cy="808581"/>
              </a:xfrm>
              <a:custGeom>
                <a:rect b="b" l="l" r="r" t="t"/>
                <a:pathLst>
                  <a:path extrusionOk="0" h="661416" w="425862">
                    <a:moveTo>
                      <a:pt x="0" y="0"/>
                    </a:moveTo>
                    <a:lnTo>
                      <a:pt x="0" y="366046"/>
                    </a:lnTo>
                    <a:lnTo>
                      <a:pt x="298895" y="661416"/>
                    </a:lnTo>
                    <a:lnTo>
                      <a:pt x="425863" y="567119"/>
                    </a:lnTo>
                    <a:lnTo>
                      <a:pt x="184023" y="3840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40"/>
              <p:cNvSpPr/>
              <p:nvPr/>
            </p:nvSpPr>
            <p:spPr>
              <a:xfrm>
                <a:off x="6758996" y="2340326"/>
                <a:ext cx="690741" cy="515609"/>
              </a:xfrm>
              <a:custGeom>
                <a:rect b="b" l="l" r="r" t="t"/>
                <a:pathLst>
                  <a:path extrusionOk="0" h="421766" w="565023">
                    <a:moveTo>
                      <a:pt x="0" y="0"/>
                    </a:moveTo>
                    <a:lnTo>
                      <a:pt x="176022" y="195167"/>
                    </a:lnTo>
                    <a:lnTo>
                      <a:pt x="409480" y="269843"/>
                    </a:lnTo>
                    <a:lnTo>
                      <a:pt x="425863" y="421767"/>
                    </a:lnTo>
                    <a:lnTo>
                      <a:pt x="565023" y="421767"/>
                    </a:lnTo>
                    <a:lnTo>
                      <a:pt x="454628" y="20564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40"/>
              <p:cNvSpPr/>
              <p:nvPr/>
            </p:nvSpPr>
            <p:spPr>
              <a:xfrm>
                <a:off x="5323018" y="1920055"/>
                <a:ext cx="445511" cy="936085"/>
              </a:xfrm>
              <a:custGeom>
                <a:rect b="b" l="l" r="r" t="t"/>
                <a:pathLst>
                  <a:path extrusionOk="0" h="765714" w="364426">
                    <a:moveTo>
                      <a:pt x="360331" y="0"/>
                    </a:moveTo>
                    <a:lnTo>
                      <a:pt x="294799" y="243745"/>
                    </a:lnTo>
                    <a:lnTo>
                      <a:pt x="364426" y="381667"/>
                    </a:lnTo>
                    <a:lnTo>
                      <a:pt x="329565" y="617887"/>
                    </a:lnTo>
                    <a:lnTo>
                      <a:pt x="188309" y="765715"/>
                    </a:lnTo>
                    <a:lnTo>
                      <a:pt x="0" y="765715"/>
                    </a:lnTo>
                    <a:lnTo>
                      <a:pt x="225171" y="593312"/>
                    </a:lnTo>
                    <a:lnTo>
                      <a:pt x="307086" y="364046"/>
                    </a:lnTo>
                    <a:lnTo>
                      <a:pt x="253841" y="243745"/>
                    </a:lnTo>
                    <a:lnTo>
                      <a:pt x="259270" y="8192"/>
                    </a:lnTo>
                    <a:lnTo>
                      <a:pt x="3603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5404722" y="4768498"/>
                <a:ext cx="500588" cy="1545200"/>
              </a:xfrm>
              <a:custGeom>
                <a:rect b="b" l="l" r="r" t="t"/>
                <a:pathLst>
                  <a:path extrusionOk="0" h="1263967" w="409479">
                    <a:moveTo>
                      <a:pt x="0" y="0"/>
                    </a:moveTo>
                    <a:lnTo>
                      <a:pt x="92773" y="428244"/>
                    </a:lnTo>
                    <a:lnTo>
                      <a:pt x="297561" y="612838"/>
                    </a:lnTo>
                    <a:lnTo>
                      <a:pt x="379476" y="955453"/>
                    </a:lnTo>
                    <a:lnTo>
                      <a:pt x="409480" y="1263968"/>
                    </a:lnTo>
                    <a:lnTo>
                      <a:pt x="283940" y="789813"/>
                    </a:lnTo>
                    <a:lnTo>
                      <a:pt x="0" y="46139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40"/>
              <p:cNvSpPr/>
              <p:nvPr/>
            </p:nvSpPr>
            <p:spPr>
              <a:xfrm>
                <a:off x="5545666" y="4499762"/>
                <a:ext cx="583147" cy="1095031"/>
              </a:xfrm>
              <a:custGeom>
                <a:rect b="b" l="l" r="r" t="t"/>
                <a:pathLst>
                  <a:path extrusionOk="0" h="895731" w="477012">
                    <a:moveTo>
                      <a:pt x="0" y="0"/>
                    </a:moveTo>
                    <a:lnTo>
                      <a:pt x="182213" y="452914"/>
                    </a:lnTo>
                    <a:lnTo>
                      <a:pt x="350044" y="585121"/>
                    </a:lnTo>
                    <a:lnTo>
                      <a:pt x="350044" y="765238"/>
                    </a:lnTo>
                    <a:lnTo>
                      <a:pt x="477012" y="895731"/>
                    </a:lnTo>
                    <a:lnTo>
                      <a:pt x="374523" y="715709"/>
                    </a:lnTo>
                    <a:lnTo>
                      <a:pt x="477012" y="729234"/>
                    </a:lnTo>
                    <a:lnTo>
                      <a:pt x="350044" y="522161"/>
                    </a:lnTo>
                    <a:lnTo>
                      <a:pt x="214979" y="41414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40"/>
              <p:cNvSpPr/>
              <p:nvPr/>
            </p:nvSpPr>
            <p:spPr>
              <a:xfrm>
                <a:off x="5518082" y="4499762"/>
                <a:ext cx="545652" cy="1982910"/>
              </a:xfrm>
              <a:custGeom>
                <a:rect b="b" l="l" r="r" t="t"/>
                <a:pathLst>
                  <a:path extrusionOk="0" h="1622012" w="446341">
                    <a:moveTo>
                      <a:pt x="0" y="648176"/>
                    </a:moveTo>
                    <a:lnTo>
                      <a:pt x="22574" y="0"/>
                    </a:lnTo>
                    <a:lnTo>
                      <a:pt x="155639" y="648176"/>
                    </a:lnTo>
                    <a:lnTo>
                      <a:pt x="316706" y="868775"/>
                    </a:lnTo>
                    <a:lnTo>
                      <a:pt x="397097" y="1048798"/>
                    </a:lnTo>
                    <a:lnTo>
                      <a:pt x="446342" y="1309878"/>
                    </a:lnTo>
                    <a:lnTo>
                      <a:pt x="397097" y="1622012"/>
                    </a:lnTo>
                    <a:lnTo>
                      <a:pt x="344043" y="1453896"/>
                    </a:lnTo>
                    <a:lnTo>
                      <a:pt x="397097" y="1300924"/>
                    </a:lnTo>
                    <a:lnTo>
                      <a:pt x="344043" y="1062323"/>
                    </a:lnTo>
                    <a:lnTo>
                      <a:pt x="286703" y="1175385"/>
                    </a:lnTo>
                    <a:lnTo>
                      <a:pt x="204788" y="832771"/>
                    </a:lnTo>
                    <a:lnTo>
                      <a:pt x="0" y="64817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>
                <a:off x="6225247" y="4813308"/>
                <a:ext cx="307060" cy="1123210"/>
              </a:xfrm>
              <a:custGeom>
                <a:rect b="b" l="l" r="r" t="t"/>
                <a:pathLst>
                  <a:path extrusionOk="0" h="918781" w="251174">
                    <a:moveTo>
                      <a:pt x="0" y="918781"/>
                    </a:moveTo>
                    <a:lnTo>
                      <a:pt x="72390" y="724662"/>
                    </a:lnTo>
                    <a:lnTo>
                      <a:pt x="0" y="355568"/>
                    </a:lnTo>
                    <a:lnTo>
                      <a:pt x="101060" y="256508"/>
                    </a:lnTo>
                    <a:lnTo>
                      <a:pt x="133826" y="0"/>
                    </a:lnTo>
                    <a:lnTo>
                      <a:pt x="215646" y="144018"/>
                    </a:lnTo>
                    <a:lnTo>
                      <a:pt x="251174" y="273082"/>
                    </a:lnTo>
                    <a:lnTo>
                      <a:pt x="131064" y="747141"/>
                    </a:lnTo>
                    <a:lnTo>
                      <a:pt x="0" y="91878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40"/>
              <p:cNvSpPr/>
              <p:nvPr/>
            </p:nvSpPr>
            <p:spPr>
              <a:xfrm>
                <a:off x="5718267" y="2855685"/>
                <a:ext cx="570687" cy="2123573"/>
              </a:xfrm>
              <a:custGeom>
                <a:rect b="b" l="l" r="r" t="t"/>
                <a:pathLst>
                  <a:path extrusionOk="0" h="1737074" w="466820">
                    <a:moveTo>
                      <a:pt x="414909" y="1737074"/>
                    </a:moveTo>
                    <a:lnTo>
                      <a:pt x="335756" y="1408462"/>
                    </a:lnTo>
                    <a:lnTo>
                      <a:pt x="233267" y="1345502"/>
                    </a:lnTo>
                    <a:lnTo>
                      <a:pt x="233267" y="1178909"/>
                    </a:lnTo>
                    <a:lnTo>
                      <a:pt x="0" y="904303"/>
                    </a:lnTo>
                    <a:lnTo>
                      <a:pt x="20479" y="485680"/>
                    </a:lnTo>
                    <a:lnTo>
                      <a:pt x="172021" y="625221"/>
                    </a:lnTo>
                    <a:lnTo>
                      <a:pt x="97250" y="184118"/>
                    </a:lnTo>
                    <a:lnTo>
                      <a:pt x="172021" y="0"/>
                    </a:lnTo>
                    <a:lnTo>
                      <a:pt x="266128" y="0"/>
                    </a:lnTo>
                    <a:lnTo>
                      <a:pt x="207454" y="233648"/>
                    </a:lnTo>
                    <a:lnTo>
                      <a:pt x="233267" y="357188"/>
                    </a:lnTo>
                    <a:lnTo>
                      <a:pt x="311182" y="152590"/>
                    </a:lnTo>
                    <a:lnTo>
                      <a:pt x="466820" y="538544"/>
                    </a:lnTo>
                    <a:lnTo>
                      <a:pt x="282511" y="981170"/>
                    </a:lnTo>
                    <a:lnTo>
                      <a:pt x="466820" y="1075373"/>
                    </a:lnTo>
                    <a:lnTo>
                      <a:pt x="372618" y="1273493"/>
                    </a:lnTo>
                    <a:lnTo>
                      <a:pt x="414909" y="1737074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40"/>
              <p:cNvSpPr/>
              <p:nvPr/>
            </p:nvSpPr>
            <p:spPr>
              <a:xfrm>
                <a:off x="6225247" y="2855685"/>
                <a:ext cx="1224748" cy="2123573"/>
              </a:xfrm>
              <a:custGeom>
                <a:rect b="b" l="l" r="r" t="t"/>
                <a:pathLst>
                  <a:path extrusionOk="0" h="1737074" w="1001839">
                    <a:moveTo>
                      <a:pt x="51911" y="1381506"/>
                    </a:moveTo>
                    <a:lnTo>
                      <a:pt x="0" y="1737074"/>
                    </a:lnTo>
                    <a:lnTo>
                      <a:pt x="109252" y="1483709"/>
                    </a:lnTo>
                    <a:lnTo>
                      <a:pt x="236125" y="1345502"/>
                    </a:lnTo>
                    <a:lnTo>
                      <a:pt x="363093" y="1079945"/>
                    </a:lnTo>
                    <a:lnTo>
                      <a:pt x="363093" y="940403"/>
                    </a:lnTo>
                    <a:lnTo>
                      <a:pt x="436817" y="598265"/>
                    </a:lnTo>
                    <a:lnTo>
                      <a:pt x="567880" y="292132"/>
                    </a:lnTo>
                    <a:lnTo>
                      <a:pt x="1001840" y="0"/>
                    </a:lnTo>
                    <a:lnTo>
                      <a:pt x="465487" y="238125"/>
                    </a:lnTo>
                    <a:lnTo>
                      <a:pt x="251174" y="575786"/>
                    </a:lnTo>
                    <a:lnTo>
                      <a:pt x="285274" y="924878"/>
                    </a:lnTo>
                    <a:lnTo>
                      <a:pt x="281178" y="1008602"/>
                    </a:lnTo>
                    <a:lnTo>
                      <a:pt x="154305" y="1156430"/>
                    </a:lnTo>
                    <a:lnTo>
                      <a:pt x="162496" y="1268921"/>
                    </a:lnTo>
                    <a:lnTo>
                      <a:pt x="51911" y="138150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4747603" y="2855685"/>
                <a:ext cx="798450" cy="1913742"/>
              </a:xfrm>
              <a:custGeom>
                <a:rect b="b" l="l" r="r" t="t"/>
                <a:pathLst>
                  <a:path extrusionOk="0" h="1565433" w="653129">
                    <a:moveTo>
                      <a:pt x="653129" y="1318451"/>
                    </a:moveTo>
                    <a:lnTo>
                      <a:pt x="537782" y="1565434"/>
                    </a:lnTo>
                    <a:lnTo>
                      <a:pt x="357569" y="1046893"/>
                    </a:lnTo>
                    <a:lnTo>
                      <a:pt x="193834" y="924878"/>
                    </a:lnTo>
                    <a:lnTo>
                      <a:pt x="68199" y="512731"/>
                    </a:lnTo>
                    <a:lnTo>
                      <a:pt x="98298" y="211169"/>
                    </a:lnTo>
                    <a:lnTo>
                      <a:pt x="0" y="0"/>
                    </a:lnTo>
                    <a:lnTo>
                      <a:pt x="216979" y="188595"/>
                    </a:lnTo>
                    <a:lnTo>
                      <a:pt x="163830" y="314706"/>
                    </a:lnTo>
                    <a:lnTo>
                      <a:pt x="302990" y="611791"/>
                    </a:lnTo>
                    <a:lnTo>
                      <a:pt x="274320" y="832295"/>
                    </a:lnTo>
                    <a:lnTo>
                      <a:pt x="470916" y="1008602"/>
                    </a:lnTo>
                    <a:lnTo>
                      <a:pt x="653129" y="131845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>
                <a:off x="5545666" y="2855685"/>
                <a:ext cx="382981" cy="1611805"/>
              </a:xfrm>
              <a:custGeom>
                <a:rect b="b" l="l" r="r" t="t"/>
                <a:pathLst>
                  <a:path extrusionOk="0" h="1318450" w="313277">
                    <a:moveTo>
                      <a:pt x="182213" y="0"/>
                    </a:moveTo>
                    <a:lnTo>
                      <a:pt x="22479" y="538544"/>
                    </a:lnTo>
                    <a:lnTo>
                      <a:pt x="89344" y="890873"/>
                    </a:lnTo>
                    <a:lnTo>
                      <a:pt x="0" y="1318451"/>
                    </a:lnTo>
                    <a:lnTo>
                      <a:pt x="141256" y="904303"/>
                    </a:lnTo>
                    <a:lnTo>
                      <a:pt x="161735" y="485680"/>
                    </a:lnTo>
                    <a:lnTo>
                      <a:pt x="313277" y="625221"/>
                    </a:lnTo>
                    <a:lnTo>
                      <a:pt x="238506" y="184118"/>
                    </a:lnTo>
                    <a:lnTo>
                      <a:pt x="313277" y="0"/>
                    </a:lnTo>
                    <a:lnTo>
                      <a:pt x="1822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40"/>
              <p:cNvSpPr/>
              <p:nvPr/>
            </p:nvSpPr>
            <p:spPr>
              <a:xfrm>
                <a:off x="4992713" y="2855685"/>
                <a:ext cx="775976" cy="1017479"/>
              </a:xfrm>
              <a:custGeom>
                <a:rect b="b" l="l" r="r" t="t"/>
                <a:pathLst>
                  <a:path extrusionOk="0" h="832294" w="634745">
                    <a:moveTo>
                      <a:pt x="393097" y="202121"/>
                    </a:moveTo>
                    <a:lnTo>
                      <a:pt x="307181" y="538544"/>
                    </a:lnTo>
                    <a:lnTo>
                      <a:pt x="73724" y="832295"/>
                    </a:lnTo>
                    <a:lnTo>
                      <a:pt x="196596" y="557784"/>
                    </a:lnTo>
                    <a:lnTo>
                      <a:pt x="125920" y="436245"/>
                    </a:lnTo>
                    <a:lnTo>
                      <a:pt x="180213" y="274130"/>
                    </a:lnTo>
                    <a:lnTo>
                      <a:pt x="125920" y="116586"/>
                    </a:lnTo>
                    <a:lnTo>
                      <a:pt x="0" y="0"/>
                    </a:lnTo>
                    <a:lnTo>
                      <a:pt x="634746" y="0"/>
                    </a:lnTo>
                    <a:lnTo>
                      <a:pt x="393097" y="20212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40"/>
              <p:cNvSpPr/>
              <p:nvPr/>
            </p:nvSpPr>
            <p:spPr>
              <a:xfrm>
                <a:off x="6288677" y="2855685"/>
                <a:ext cx="735803" cy="1105510"/>
              </a:xfrm>
              <a:custGeom>
                <a:rect b="b" l="l" r="r" t="t"/>
                <a:pathLst>
                  <a:path extrusionOk="0" h="904303" w="601884">
                    <a:moveTo>
                      <a:pt x="118777" y="904303"/>
                    </a:move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334613" y="93631"/>
                    </a:lnTo>
                    <a:lnTo>
                      <a:pt x="401288" y="0"/>
                    </a:lnTo>
                    <a:lnTo>
                      <a:pt x="601885" y="0"/>
                    </a:lnTo>
                    <a:lnTo>
                      <a:pt x="413575" y="238125"/>
                    </a:lnTo>
                    <a:lnTo>
                      <a:pt x="199263" y="575786"/>
                    </a:lnTo>
                    <a:lnTo>
                      <a:pt x="213265" y="719233"/>
                    </a:lnTo>
                    <a:lnTo>
                      <a:pt x="118777" y="904303"/>
                    </a:lnTo>
                    <a:close/>
                  </a:path>
                </a:pathLst>
              </a:custGeom>
              <a:gradFill>
                <a:gsLst>
                  <a:gs pos="0">
                    <a:srgbClr val="00AC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40"/>
              <p:cNvSpPr/>
              <p:nvPr/>
            </p:nvSpPr>
            <p:spPr>
              <a:xfrm>
                <a:off x="6288677" y="2855685"/>
                <a:ext cx="490575" cy="1105510"/>
              </a:xfrm>
              <a:custGeom>
                <a:rect b="b" l="l" r="r" t="t"/>
                <a:pathLst>
                  <a:path extrusionOk="0" h="904303" w="401288">
                    <a:moveTo>
                      <a:pt x="114681" y="357092"/>
                    </a:moveTo>
                    <a:lnTo>
                      <a:pt x="73724" y="538544"/>
                    </a:lnTo>
                    <a:lnTo>
                      <a:pt x="135065" y="659225"/>
                    </a:lnTo>
                    <a:lnTo>
                      <a:pt x="118777" y="904303"/>
                    </a:ln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401288" y="0"/>
                    </a:lnTo>
                    <a:lnTo>
                      <a:pt x="270224" y="184118"/>
                    </a:lnTo>
                    <a:lnTo>
                      <a:pt x="114681" y="35709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>
                <a:off x="6919144" y="2855685"/>
                <a:ext cx="530515" cy="759907"/>
              </a:xfrm>
              <a:custGeom>
                <a:rect b="b" l="l" r="r" t="t"/>
                <a:pathLst>
                  <a:path extrusionOk="0" h="621601" w="433959">
                    <a:moveTo>
                      <a:pt x="212979" y="621602"/>
                    </a:moveTo>
                    <a:lnTo>
                      <a:pt x="114586" y="314706"/>
                    </a:lnTo>
                    <a:lnTo>
                      <a:pt x="0" y="292132"/>
                    </a:lnTo>
                    <a:lnTo>
                      <a:pt x="433959" y="0"/>
                    </a:lnTo>
                    <a:lnTo>
                      <a:pt x="216979" y="220123"/>
                    </a:lnTo>
                    <a:lnTo>
                      <a:pt x="288322" y="293180"/>
                    </a:lnTo>
                    <a:lnTo>
                      <a:pt x="216979" y="310801"/>
                    </a:lnTo>
                    <a:lnTo>
                      <a:pt x="212979" y="62160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40"/>
              <p:cNvSpPr/>
              <p:nvPr/>
            </p:nvSpPr>
            <p:spPr>
              <a:xfrm>
                <a:off x="5713842" y="2248961"/>
                <a:ext cx="380536" cy="603175"/>
              </a:xfrm>
              <a:custGeom>
                <a:rect b="b" l="l" r="r" t="t"/>
                <a:pathLst>
                  <a:path extrusionOk="0" h="493395" w="311277">
                    <a:moveTo>
                      <a:pt x="0" y="493395"/>
                    </a:moveTo>
                    <a:lnTo>
                      <a:pt x="182118" y="323469"/>
                    </a:lnTo>
                    <a:lnTo>
                      <a:pt x="192500" y="202692"/>
                    </a:lnTo>
                    <a:lnTo>
                      <a:pt x="311277" y="0"/>
                    </a:lnTo>
                    <a:lnTo>
                      <a:pt x="247745" y="208788"/>
                    </a:lnTo>
                    <a:lnTo>
                      <a:pt x="282607" y="378714"/>
                    </a:lnTo>
                    <a:lnTo>
                      <a:pt x="217075" y="493395"/>
                    </a:lnTo>
                    <a:lnTo>
                      <a:pt x="0" y="49339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40"/>
              <p:cNvSpPr/>
              <p:nvPr/>
            </p:nvSpPr>
            <p:spPr>
              <a:xfrm>
                <a:off x="6161117" y="2244772"/>
                <a:ext cx="655690" cy="595723"/>
              </a:xfrm>
              <a:custGeom>
                <a:rect b="b" l="l" r="r" t="t"/>
                <a:pathLst>
                  <a:path extrusionOk="0" h="487299" w="536352">
                    <a:moveTo>
                      <a:pt x="52483" y="487299"/>
                    </a:move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lnTo>
                      <a:pt x="181451" y="165830"/>
                    </a:lnTo>
                    <a:lnTo>
                      <a:pt x="202692" y="289084"/>
                    </a:lnTo>
                    <a:lnTo>
                      <a:pt x="302990" y="165830"/>
                    </a:lnTo>
                    <a:lnTo>
                      <a:pt x="470821" y="356235"/>
                    </a:lnTo>
                    <a:lnTo>
                      <a:pt x="536353" y="487299"/>
                    </a:lnTo>
                    <a:lnTo>
                      <a:pt x="275368" y="487299"/>
                    </a:lnTo>
                    <a:lnTo>
                      <a:pt x="52483" y="48729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40"/>
              <p:cNvSpPr/>
              <p:nvPr/>
            </p:nvSpPr>
            <p:spPr>
              <a:xfrm>
                <a:off x="6480365" y="2459040"/>
                <a:ext cx="347932" cy="392995"/>
              </a:xfrm>
              <a:custGeom>
                <a:rect b="b" l="l" r="r" t="t"/>
                <a:pathLst>
                  <a:path extrusionOk="0" h="321468" w="284607">
                    <a:moveTo>
                      <a:pt x="77819" y="178117"/>
                    </a:moveTo>
                    <a:lnTo>
                      <a:pt x="51245" y="0"/>
                    </a:lnTo>
                    <a:lnTo>
                      <a:pt x="219075" y="190405"/>
                    </a:lnTo>
                    <a:lnTo>
                      <a:pt x="284607" y="321469"/>
                    </a:lnTo>
                    <a:lnTo>
                      <a:pt x="0" y="321469"/>
                    </a:lnTo>
                    <a:lnTo>
                      <a:pt x="77819" y="178117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40"/>
              <p:cNvSpPr/>
              <p:nvPr/>
            </p:nvSpPr>
            <p:spPr>
              <a:xfrm>
                <a:off x="6161117" y="2244772"/>
                <a:ext cx="307758" cy="611210"/>
              </a:xfrm>
              <a:custGeom>
                <a:rect b="b" l="l" r="r" t="t"/>
                <a:pathLst>
                  <a:path extrusionOk="0" h="499967" w="251745">
                    <a:moveTo>
                      <a:pt x="0" y="0"/>
                    </a:moveTo>
                    <a:lnTo>
                      <a:pt x="79819" y="210884"/>
                    </a:lnTo>
                    <a:lnTo>
                      <a:pt x="184214" y="350139"/>
                    </a:lnTo>
                    <a:lnTo>
                      <a:pt x="251746" y="499967"/>
                    </a:lnTo>
                    <a:lnTo>
                      <a:pt x="52483" y="487299"/>
                    </a:ln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5683235" y="2149685"/>
                <a:ext cx="360507" cy="690857"/>
              </a:xfrm>
              <a:custGeom>
                <a:rect b="b" l="l" r="r" t="t"/>
                <a:pathLst>
                  <a:path extrusionOk="0" h="565118" w="294893">
                    <a:moveTo>
                      <a:pt x="90106" y="0"/>
                    </a:moveTo>
                    <a:lnTo>
                      <a:pt x="184309" y="169926"/>
                    </a:lnTo>
                    <a:lnTo>
                      <a:pt x="294894" y="235839"/>
                    </a:lnTo>
                    <a:lnTo>
                      <a:pt x="235458" y="284607"/>
                    </a:lnTo>
                    <a:lnTo>
                      <a:pt x="235458" y="389001"/>
                    </a:lnTo>
                    <a:lnTo>
                      <a:pt x="79819" y="565118"/>
                    </a:lnTo>
                    <a:lnTo>
                      <a:pt x="34766" y="429959"/>
                    </a:lnTo>
                    <a:lnTo>
                      <a:pt x="69628" y="193738"/>
                    </a:lnTo>
                    <a:lnTo>
                      <a:pt x="0" y="55817"/>
                    </a:lnTo>
                    <a:lnTo>
                      <a:pt x="901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40"/>
              <p:cNvSpPr/>
              <p:nvPr/>
            </p:nvSpPr>
            <p:spPr>
              <a:xfrm>
                <a:off x="5683235" y="1920055"/>
                <a:ext cx="225317" cy="437477"/>
              </a:xfrm>
              <a:custGeom>
                <a:rect b="b" l="l" r="r" t="t"/>
                <a:pathLst>
                  <a:path extrusionOk="0" h="357854" w="184308">
                    <a:moveTo>
                      <a:pt x="69628" y="0"/>
                    </a:moveTo>
                    <a:lnTo>
                      <a:pt x="69628" y="144971"/>
                    </a:lnTo>
                    <a:lnTo>
                      <a:pt x="114681" y="120396"/>
                    </a:lnTo>
                    <a:lnTo>
                      <a:pt x="184309" y="357854"/>
                    </a:lnTo>
                    <a:lnTo>
                      <a:pt x="90106" y="187928"/>
                    </a:lnTo>
                    <a:lnTo>
                      <a:pt x="0" y="232981"/>
                    </a:lnTo>
                    <a:lnTo>
                      <a:pt x="6962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40"/>
              <p:cNvSpPr/>
              <p:nvPr/>
            </p:nvSpPr>
            <p:spPr>
              <a:xfrm>
                <a:off x="6618866" y="2102665"/>
                <a:ext cx="660814" cy="753386"/>
              </a:xfrm>
              <a:custGeom>
                <a:rect b="b" l="l" r="r" t="t"/>
                <a:pathLst>
                  <a:path extrusionOk="0" h="616267" w="540543">
                    <a:moveTo>
                      <a:pt x="0" y="0"/>
                    </a:moveTo>
                    <a:lnTo>
                      <a:pt x="145351" y="302609"/>
                    </a:lnTo>
                    <a:lnTo>
                      <a:pt x="145351" y="442913"/>
                    </a:lnTo>
                    <a:lnTo>
                      <a:pt x="190405" y="519684"/>
                    </a:lnTo>
                    <a:lnTo>
                      <a:pt x="331660" y="603599"/>
                    </a:lnTo>
                    <a:lnTo>
                      <a:pt x="540544" y="616268"/>
                    </a:lnTo>
                    <a:lnTo>
                      <a:pt x="524161" y="464344"/>
                    </a:lnTo>
                    <a:lnTo>
                      <a:pt x="290703" y="389668"/>
                    </a:lnTo>
                    <a:lnTo>
                      <a:pt x="114681" y="1945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40"/>
              <p:cNvSpPr/>
              <p:nvPr/>
            </p:nvSpPr>
            <p:spPr>
              <a:xfrm>
                <a:off x="6571381" y="2102665"/>
                <a:ext cx="225200" cy="577674"/>
              </a:xfrm>
              <a:custGeom>
                <a:rect b="b" l="l" r="r" t="t"/>
                <a:pathLst>
                  <a:path extrusionOk="0" h="472535" w="184213">
                    <a:moveTo>
                      <a:pt x="135064" y="472535"/>
                    </a:moveTo>
                    <a:lnTo>
                      <a:pt x="104394" y="290322"/>
                    </a:lnTo>
                    <a:lnTo>
                      <a:pt x="0" y="110204"/>
                    </a:lnTo>
                    <a:lnTo>
                      <a:pt x="38862" y="0"/>
                    </a:lnTo>
                    <a:lnTo>
                      <a:pt x="38862" y="110204"/>
                    </a:lnTo>
                    <a:lnTo>
                      <a:pt x="184213" y="302609"/>
                    </a:lnTo>
                    <a:lnTo>
                      <a:pt x="184213" y="442913"/>
                    </a:lnTo>
                    <a:lnTo>
                      <a:pt x="135064" y="47253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40"/>
              <p:cNvSpPr/>
              <p:nvPr/>
            </p:nvSpPr>
            <p:spPr>
              <a:xfrm>
                <a:off x="5766218" y="1409700"/>
                <a:ext cx="327438" cy="1028658"/>
              </a:xfrm>
              <a:custGeom>
                <a:rect b="b" l="l" r="r" t="t"/>
                <a:pathLst>
                  <a:path extrusionOk="0" h="841438" w="267843">
                    <a:moveTo>
                      <a:pt x="267843" y="0"/>
                    </a:moveTo>
                    <a:lnTo>
                      <a:pt x="167545" y="370142"/>
                    </a:lnTo>
                    <a:lnTo>
                      <a:pt x="245364" y="513493"/>
                    </a:lnTo>
                    <a:lnTo>
                      <a:pt x="132779" y="552355"/>
                    </a:lnTo>
                    <a:lnTo>
                      <a:pt x="226981" y="841438"/>
                    </a:lnTo>
                    <a:lnTo>
                      <a:pt x="116396" y="775526"/>
                    </a:lnTo>
                    <a:lnTo>
                      <a:pt x="46768" y="538067"/>
                    </a:lnTo>
                    <a:lnTo>
                      <a:pt x="1715" y="562642"/>
                    </a:lnTo>
                    <a:lnTo>
                      <a:pt x="0" y="412433"/>
                    </a:lnTo>
                    <a:lnTo>
                      <a:pt x="107633" y="153067"/>
                    </a:lnTo>
                    <a:lnTo>
                      <a:pt x="26784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40"/>
              <p:cNvSpPr/>
              <p:nvPr/>
            </p:nvSpPr>
            <p:spPr>
              <a:xfrm>
                <a:off x="4750512" y="2690999"/>
                <a:ext cx="575694" cy="164766"/>
              </a:xfrm>
              <a:custGeom>
                <a:rect b="b" l="l" r="r" t="t"/>
                <a:pathLst>
                  <a:path extrusionOk="0" h="134778" w="470915">
                    <a:moveTo>
                      <a:pt x="0" y="134779"/>
                    </a:moveTo>
                    <a:lnTo>
                      <a:pt x="157353" y="0"/>
                    </a:lnTo>
                    <a:lnTo>
                      <a:pt x="315278" y="40196"/>
                    </a:lnTo>
                    <a:lnTo>
                      <a:pt x="470916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40"/>
              <p:cNvSpPr/>
              <p:nvPr/>
            </p:nvSpPr>
            <p:spPr>
              <a:xfrm>
                <a:off x="4939873" y="1930063"/>
                <a:ext cx="700288" cy="810443"/>
              </a:xfrm>
              <a:custGeom>
                <a:rect b="b" l="l" r="r" t="t"/>
                <a:pathLst>
                  <a:path extrusionOk="0" h="662939" w="572833">
                    <a:moveTo>
                      <a:pt x="157924" y="662940"/>
                    </a:moveTo>
                    <a:lnTo>
                      <a:pt x="350330" y="562642"/>
                    </a:lnTo>
                    <a:lnTo>
                      <a:pt x="403574" y="377571"/>
                    </a:lnTo>
                    <a:lnTo>
                      <a:pt x="572833" y="0"/>
                    </a:lnTo>
                    <a:lnTo>
                      <a:pt x="366808" y="360331"/>
                    </a:lnTo>
                    <a:lnTo>
                      <a:pt x="309467" y="524161"/>
                    </a:lnTo>
                    <a:lnTo>
                      <a:pt x="0" y="622745"/>
                    </a:lnTo>
                    <a:lnTo>
                      <a:pt x="157924" y="66294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40"/>
              <p:cNvSpPr/>
              <p:nvPr/>
            </p:nvSpPr>
            <p:spPr>
              <a:xfrm>
                <a:off x="7254933" y="2587405"/>
                <a:ext cx="190151" cy="264209"/>
              </a:xfrm>
              <a:custGeom>
                <a:rect b="b" l="l" r="r" t="t"/>
                <a:pathLst>
                  <a:path extrusionOk="0" h="216122" w="155543">
                    <a:moveTo>
                      <a:pt x="45148" y="0"/>
                    </a:moveTo>
                    <a:lnTo>
                      <a:pt x="0" y="64198"/>
                    </a:lnTo>
                    <a:lnTo>
                      <a:pt x="16383" y="216122"/>
                    </a:lnTo>
                    <a:lnTo>
                      <a:pt x="155543" y="216122"/>
                    </a:lnTo>
                    <a:lnTo>
                      <a:pt x="45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5" name="Google Shape;375;p40"/>
            <p:cNvSpPr/>
            <p:nvPr/>
          </p:nvSpPr>
          <p:spPr>
            <a:xfrm>
              <a:off x="1356797" y="-3687287"/>
              <a:ext cx="3073401" cy="5758941"/>
            </a:xfrm>
            <a:custGeom>
              <a:rect b="b" l="l" r="r" t="t"/>
              <a:pathLst>
                <a:path extrusionOk="0" h="5758941" w="3073401">
                  <a:moveTo>
                    <a:pt x="2130382" y="786819"/>
                  </a:moveTo>
                  <a:lnTo>
                    <a:pt x="2130382" y="796455"/>
                  </a:lnTo>
                  <a:lnTo>
                    <a:pt x="2155353" y="838806"/>
                  </a:lnTo>
                  <a:close/>
                  <a:moveTo>
                    <a:pt x="2130381" y="786819"/>
                  </a:moveTo>
                  <a:lnTo>
                    <a:pt x="2126430" y="789753"/>
                  </a:lnTo>
                  <a:lnTo>
                    <a:pt x="2128255" y="792848"/>
                  </a:lnTo>
                  <a:close/>
                  <a:moveTo>
                    <a:pt x="1533858" y="0"/>
                  </a:moveTo>
                  <a:lnTo>
                    <a:pt x="1533858" y="2"/>
                  </a:lnTo>
                  <a:lnTo>
                    <a:pt x="1533859" y="0"/>
                  </a:lnTo>
                  <a:lnTo>
                    <a:pt x="1539541" y="11855"/>
                  </a:lnTo>
                  <a:lnTo>
                    <a:pt x="1539541" y="0"/>
                  </a:lnTo>
                  <a:lnTo>
                    <a:pt x="1794854" y="532827"/>
                  </a:lnTo>
                  <a:lnTo>
                    <a:pt x="2130381" y="786819"/>
                  </a:lnTo>
                  <a:lnTo>
                    <a:pt x="2130382" y="786818"/>
                  </a:lnTo>
                  <a:lnTo>
                    <a:pt x="2130381" y="786817"/>
                  </a:lnTo>
                  <a:lnTo>
                    <a:pt x="2130382" y="786818"/>
                  </a:lnTo>
                  <a:lnTo>
                    <a:pt x="2130382" y="786817"/>
                  </a:lnTo>
                  <a:lnTo>
                    <a:pt x="2130382" y="786819"/>
                  </a:lnTo>
                  <a:lnTo>
                    <a:pt x="2289489" y="1056666"/>
                  </a:lnTo>
                  <a:lnTo>
                    <a:pt x="2289490" y="1056666"/>
                  </a:lnTo>
                  <a:lnTo>
                    <a:pt x="2913897" y="1339108"/>
                  </a:lnTo>
                  <a:lnTo>
                    <a:pt x="2915232" y="1337209"/>
                  </a:lnTo>
                  <a:lnTo>
                    <a:pt x="2916895" y="1340465"/>
                  </a:lnTo>
                  <a:lnTo>
                    <a:pt x="2920238" y="1341977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1" y="1641824"/>
                  </a:lnTo>
                  <a:lnTo>
                    <a:pt x="2827338" y="2137252"/>
                  </a:lnTo>
                  <a:lnTo>
                    <a:pt x="2766814" y="2504212"/>
                  </a:lnTo>
                  <a:lnTo>
                    <a:pt x="2766813" y="2504232"/>
                  </a:lnTo>
                  <a:lnTo>
                    <a:pt x="2766811" y="2504226"/>
                  </a:lnTo>
                  <a:lnTo>
                    <a:pt x="2728755" y="2734966"/>
                  </a:lnTo>
                  <a:lnTo>
                    <a:pt x="2509122" y="2924995"/>
                  </a:lnTo>
                  <a:lnTo>
                    <a:pt x="2418203" y="3235811"/>
                  </a:lnTo>
                  <a:lnTo>
                    <a:pt x="2266760" y="3377342"/>
                  </a:lnTo>
                  <a:lnTo>
                    <a:pt x="2228833" y="3985229"/>
                  </a:lnTo>
                  <a:lnTo>
                    <a:pt x="2031930" y="4243450"/>
                  </a:lnTo>
                  <a:lnTo>
                    <a:pt x="2031930" y="4243452"/>
                  </a:lnTo>
                  <a:lnTo>
                    <a:pt x="1865290" y="4901159"/>
                  </a:lnTo>
                  <a:lnTo>
                    <a:pt x="1683452" y="5139292"/>
                  </a:lnTo>
                  <a:lnTo>
                    <a:pt x="1683453" y="5139291"/>
                  </a:lnTo>
                  <a:lnTo>
                    <a:pt x="1683452" y="5139292"/>
                  </a:lnTo>
                  <a:lnTo>
                    <a:pt x="1431442" y="5758941"/>
                  </a:lnTo>
                  <a:lnTo>
                    <a:pt x="1319908" y="5567323"/>
                  </a:lnTo>
                  <a:lnTo>
                    <a:pt x="1185834" y="5060931"/>
                  </a:lnTo>
                  <a:lnTo>
                    <a:pt x="1145736" y="4909484"/>
                  </a:lnTo>
                  <a:lnTo>
                    <a:pt x="751798" y="4453832"/>
                  </a:lnTo>
                  <a:lnTo>
                    <a:pt x="751798" y="3813700"/>
                  </a:lnTo>
                  <a:lnTo>
                    <a:pt x="751799" y="3813703"/>
                  </a:lnTo>
                  <a:lnTo>
                    <a:pt x="751799" y="3813700"/>
                  </a:lnTo>
                  <a:lnTo>
                    <a:pt x="751798" y="3813699"/>
                  </a:lnTo>
                  <a:lnTo>
                    <a:pt x="751798" y="3813699"/>
                  </a:lnTo>
                  <a:lnTo>
                    <a:pt x="501772" y="3094278"/>
                  </a:lnTo>
                  <a:lnTo>
                    <a:pt x="274607" y="2924995"/>
                  </a:lnTo>
                  <a:lnTo>
                    <a:pt x="274607" y="2924995"/>
                  </a:lnTo>
                  <a:lnTo>
                    <a:pt x="274606" y="2924995"/>
                  </a:lnTo>
                  <a:lnTo>
                    <a:pt x="179951" y="2614476"/>
                  </a:lnTo>
                  <a:lnTo>
                    <a:pt x="100301" y="2353184"/>
                  </a:lnTo>
                  <a:lnTo>
                    <a:pt x="5682" y="1641825"/>
                  </a:lnTo>
                  <a:lnTo>
                    <a:pt x="0" y="1641825"/>
                  </a:lnTo>
                  <a:lnTo>
                    <a:pt x="223993" y="1454833"/>
                  </a:lnTo>
                  <a:lnTo>
                    <a:pt x="223992" y="1454833"/>
                  </a:lnTo>
                  <a:lnTo>
                    <a:pt x="653345" y="1318058"/>
                  </a:lnTo>
                  <a:lnTo>
                    <a:pt x="732900" y="1090761"/>
                  </a:lnTo>
                  <a:lnTo>
                    <a:pt x="1018738" y="590839"/>
                  </a:lnTo>
                  <a:lnTo>
                    <a:pt x="1018727" y="590863"/>
                  </a:lnTo>
                  <a:lnTo>
                    <a:pt x="1018739" y="590842"/>
                  </a:lnTo>
                  <a:lnTo>
                    <a:pt x="1018739" y="590841"/>
                  </a:lnTo>
                  <a:lnTo>
                    <a:pt x="1158951" y="579475"/>
                  </a:lnTo>
                  <a:lnTo>
                    <a:pt x="1158951" y="579475"/>
                  </a:lnTo>
                  <a:lnTo>
                    <a:pt x="1158952" y="579475"/>
                  </a:lnTo>
                  <a:lnTo>
                    <a:pt x="1163272" y="569756"/>
                  </a:lnTo>
                  <a:lnTo>
                    <a:pt x="1311584" y="2123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7000">
                  <a:srgbClr val="FFFFFF">
                    <a:alpha val="0"/>
                  </a:srgbClr>
                </a:gs>
                <a:gs pos="30000">
                  <a:srgbClr val="C0F6FC"/>
                </a:gs>
                <a:gs pos="64000">
                  <a:srgbClr val="1E3038">
                    <a:alpha val="43921"/>
                  </a:srgbClr>
                </a:gs>
                <a:gs pos="100000">
                  <a:srgbClr val="1E3038">
                    <a:alpha val="4392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art&#10;&#10;Description automatically generated" id="376" name="Google Shape;376;p40"/>
            <p:cNvPicPr preferRelativeResize="0"/>
            <p:nvPr/>
          </p:nvPicPr>
          <p:blipFill rotWithShape="1">
            <a:blip r:embed="rId3">
              <a:alphaModFix amt="47000"/>
            </a:blip>
            <a:srcRect b="0" l="0" r="0" t="0"/>
            <a:stretch/>
          </p:blipFill>
          <p:spPr>
            <a:xfrm>
              <a:off x="1332724" y="-3698392"/>
              <a:ext cx="3095693" cy="57087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40"/>
          <p:cNvSpPr txBox="1"/>
          <p:nvPr/>
        </p:nvSpPr>
        <p:spPr>
          <a:xfrm>
            <a:off x="1206654" y="790625"/>
            <a:ext cx="6637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Random Forest Evaluation</a:t>
            </a:r>
            <a:endParaRPr sz="45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378" name="Google Shape;378;p40"/>
          <p:cNvSpPr txBox="1"/>
          <p:nvPr/>
        </p:nvSpPr>
        <p:spPr>
          <a:xfrm>
            <a:off x="2287240" y="4434474"/>
            <a:ext cx="104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Model 1</a:t>
            </a:r>
            <a:endParaRPr sz="1100"/>
          </a:p>
        </p:txBody>
      </p:sp>
      <p:sp>
        <p:nvSpPr>
          <p:cNvPr id="379" name="Google Shape;379;p40"/>
          <p:cNvSpPr txBox="1"/>
          <p:nvPr/>
        </p:nvSpPr>
        <p:spPr>
          <a:xfrm>
            <a:off x="5600089" y="4434474"/>
            <a:ext cx="1106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Model 2</a:t>
            </a:r>
            <a:endParaRPr sz="1100"/>
          </a:p>
        </p:txBody>
      </p:sp>
      <p:pic>
        <p:nvPicPr>
          <p:cNvPr id="380" name="Google Shape;3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737" y="1888704"/>
            <a:ext cx="3141925" cy="234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850" y="1913000"/>
            <a:ext cx="3024896" cy="22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41"/>
          <p:cNvGrpSpPr/>
          <p:nvPr/>
        </p:nvGrpSpPr>
        <p:grpSpPr>
          <a:xfrm rot="-469468">
            <a:off x="-2047639" y="-1498164"/>
            <a:ext cx="3333317" cy="6216745"/>
            <a:chOff x="1356797" y="-3687913"/>
            <a:chExt cx="3089133" cy="5761333"/>
          </a:xfrm>
        </p:grpSpPr>
        <p:grpSp>
          <p:nvGrpSpPr>
            <p:cNvPr id="387" name="Google Shape;387;p41"/>
            <p:cNvGrpSpPr/>
            <p:nvPr/>
          </p:nvGrpSpPr>
          <p:grpSpPr>
            <a:xfrm>
              <a:off x="1358730" y="-3687338"/>
              <a:ext cx="3074793" cy="5760758"/>
              <a:chOff x="4742599" y="1409700"/>
              <a:chExt cx="2708114" cy="5073770"/>
            </a:xfrm>
          </p:grpSpPr>
          <p:sp>
            <p:nvSpPr>
              <p:cNvPr id="388" name="Google Shape;388;p41"/>
              <p:cNvSpPr/>
              <p:nvPr/>
            </p:nvSpPr>
            <p:spPr>
              <a:xfrm>
                <a:off x="4742599" y="1409700"/>
                <a:ext cx="2703110" cy="1446688"/>
              </a:xfrm>
              <a:custGeom>
                <a:rect b="b" l="l" r="r" t="t"/>
                <a:pathLst>
                  <a:path extrusionOk="0" h="1183385" w="2211133">
                    <a:moveTo>
                      <a:pt x="0" y="1183386"/>
                    </a:moveTo>
                    <a:lnTo>
                      <a:pt x="161449" y="1048607"/>
                    </a:lnTo>
                    <a:lnTo>
                      <a:pt x="470916" y="950024"/>
                    </a:lnTo>
                    <a:lnTo>
                      <a:pt x="528257" y="786194"/>
                    </a:lnTo>
                    <a:lnTo>
                      <a:pt x="734282" y="425863"/>
                    </a:lnTo>
                    <a:lnTo>
                      <a:pt x="835343" y="417671"/>
                    </a:lnTo>
                    <a:lnTo>
                      <a:pt x="952024" y="155162"/>
                    </a:lnTo>
                    <a:lnTo>
                      <a:pt x="1105567" y="0"/>
                    </a:lnTo>
                    <a:lnTo>
                      <a:pt x="1293971" y="393097"/>
                    </a:lnTo>
                    <a:lnTo>
                      <a:pt x="1531430" y="567119"/>
                    </a:lnTo>
                    <a:lnTo>
                      <a:pt x="1646111" y="761619"/>
                    </a:lnTo>
                    <a:lnTo>
                      <a:pt x="2100739" y="967264"/>
                    </a:lnTo>
                    <a:lnTo>
                      <a:pt x="2211134" y="1183386"/>
                    </a:lnTo>
                    <a:lnTo>
                      <a:pt x="0" y="118338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C0F6FC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41"/>
              <p:cNvSpPr/>
              <p:nvPr/>
            </p:nvSpPr>
            <p:spPr>
              <a:xfrm>
                <a:off x="4747603" y="2855685"/>
                <a:ext cx="2703110" cy="3627785"/>
              </a:xfrm>
              <a:custGeom>
                <a:rect b="b" l="l" r="r" t="t"/>
                <a:pathLst>
                  <a:path extrusionOk="0" h="2967513" w="2211133">
                    <a:moveTo>
                      <a:pt x="0" y="0"/>
                    </a:moveTo>
                    <a:lnTo>
                      <a:pt x="68199" y="512731"/>
                    </a:lnTo>
                    <a:lnTo>
                      <a:pt x="193834" y="924878"/>
                    </a:lnTo>
                    <a:lnTo>
                      <a:pt x="357569" y="1046893"/>
                    </a:lnTo>
                    <a:lnTo>
                      <a:pt x="537782" y="1565434"/>
                    </a:lnTo>
                    <a:lnTo>
                      <a:pt x="537782" y="2026825"/>
                    </a:lnTo>
                    <a:lnTo>
                      <a:pt x="821722" y="2355247"/>
                    </a:lnTo>
                    <a:lnTo>
                      <a:pt x="947261" y="2829401"/>
                    </a:lnTo>
                    <a:lnTo>
                      <a:pt x="1027652" y="2967514"/>
                    </a:lnTo>
                    <a:lnTo>
                      <a:pt x="1209294" y="2520887"/>
                    </a:lnTo>
                    <a:lnTo>
                      <a:pt x="1340358" y="2349246"/>
                    </a:lnTo>
                    <a:lnTo>
                      <a:pt x="1460468" y="1875187"/>
                    </a:lnTo>
                    <a:lnTo>
                      <a:pt x="1602391" y="1689068"/>
                    </a:lnTo>
                    <a:lnTo>
                      <a:pt x="1629728" y="1250918"/>
                    </a:lnTo>
                    <a:lnTo>
                      <a:pt x="1738884" y="1148906"/>
                    </a:lnTo>
                    <a:lnTo>
                      <a:pt x="1804416" y="924878"/>
                    </a:lnTo>
                    <a:lnTo>
                      <a:pt x="1962722" y="787908"/>
                    </a:lnTo>
                    <a:lnTo>
                      <a:pt x="2033778" y="357092"/>
                    </a:lnTo>
                    <a:lnTo>
                      <a:pt x="221113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BE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41"/>
              <p:cNvSpPr/>
              <p:nvPr/>
            </p:nvSpPr>
            <p:spPr>
              <a:xfrm>
                <a:off x="6098502" y="1409700"/>
                <a:ext cx="520616" cy="808581"/>
              </a:xfrm>
              <a:custGeom>
                <a:rect b="b" l="l" r="r" t="t"/>
                <a:pathLst>
                  <a:path extrusionOk="0" h="661416" w="425862">
                    <a:moveTo>
                      <a:pt x="0" y="0"/>
                    </a:moveTo>
                    <a:lnTo>
                      <a:pt x="0" y="366046"/>
                    </a:lnTo>
                    <a:lnTo>
                      <a:pt x="298895" y="661416"/>
                    </a:lnTo>
                    <a:lnTo>
                      <a:pt x="425863" y="567119"/>
                    </a:lnTo>
                    <a:lnTo>
                      <a:pt x="184023" y="3840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41"/>
              <p:cNvSpPr/>
              <p:nvPr/>
            </p:nvSpPr>
            <p:spPr>
              <a:xfrm>
                <a:off x="6758996" y="2340326"/>
                <a:ext cx="690741" cy="515609"/>
              </a:xfrm>
              <a:custGeom>
                <a:rect b="b" l="l" r="r" t="t"/>
                <a:pathLst>
                  <a:path extrusionOk="0" h="421766" w="565023">
                    <a:moveTo>
                      <a:pt x="0" y="0"/>
                    </a:moveTo>
                    <a:lnTo>
                      <a:pt x="176022" y="195167"/>
                    </a:lnTo>
                    <a:lnTo>
                      <a:pt x="409480" y="269843"/>
                    </a:lnTo>
                    <a:lnTo>
                      <a:pt x="425863" y="421767"/>
                    </a:lnTo>
                    <a:lnTo>
                      <a:pt x="565023" y="421767"/>
                    </a:lnTo>
                    <a:lnTo>
                      <a:pt x="454628" y="20564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41"/>
              <p:cNvSpPr/>
              <p:nvPr/>
            </p:nvSpPr>
            <p:spPr>
              <a:xfrm>
                <a:off x="5323018" y="1920055"/>
                <a:ext cx="445511" cy="936085"/>
              </a:xfrm>
              <a:custGeom>
                <a:rect b="b" l="l" r="r" t="t"/>
                <a:pathLst>
                  <a:path extrusionOk="0" h="765714" w="364426">
                    <a:moveTo>
                      <a:pt x="360331" y="0"/>
                    </a:moveTo>
                    <a:lnTo>
                      <a:pt x="294799" y="243745"/>
                    </a:lnTo>
                    <a:lnTo>
                      <a:pt x="364426" y="381667"/>
                    </a:lnTo>
                    <a:lnTo>
                      <a:pt x="329565" y="617887"/>
                    </a:lnTo>
                    <a:lnTo>
                      <a:pt x="188309" y="765715"/>
                    </a:lnTo>
                    <a:lnTo>
                      <a:pt x="0" y="765715"/>
                    </a:lnTo>
                    <a:lnTo>
                      <a:pt x="225171" y="593312"/>
                    </a:lnTo>
                    <a:lnTo>
                      <a:pt x="307086" y="364046"/>
                    </a:lnTo>
                    <a:lnTo>
                      <a:pt x="253841" y="243745"/>
                    </a:lnTo>
                    <a:lnTo>
                      <a:pt x="259270" y="8192"/>
                    </a:lnTo>
                    <a:lnTo>
                      <a:pt x="3603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41"/>
              <p:cNvSpPr/>
              <p:nvPr/>
            </p:nvSpPr>
            <p:spPr>
              <a:xfrm>
                <a:off x="5404722" y="4768498"/>
                <a:ext cx="500588" cy="1545200"/>
              </a:xfrm>
              <a:custGeom>
                <a:rect b="b" l="l" r="r" t="t"/>
                <a:pathLst>
                  <a:path extrusionOk="0" h="1263967" w="409479">
                    <a:moveTo>
                      <a:pt x="0" y="0"/>
                    </a:moveTo>
                    <a:lnTo>
                      <a:pt x="92773" y="428244"/>
                    </a:lnTo>
                    <a:lnTo>
                      <a:pt x="297561" y="612838"/>
                    </a:lnTo>
                    <a:lnTo>
                      <a:pt x="379476" y="955453"/>
                    </a:lnTo>
                    <a:lnTo>
                      <a:pt x="409480" y="1263968"/>
                    </a:lnTo>
                    <a:lnTo>
                      <a:pt x="283940" y="789813"/>
                    </a:lnTo>
                    <a:lnTo>
                      <a:pt x="0" y="46139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41"/>
              <p:cNvSpPr/>
              <p:nvPr/>
            </p:nvSpPr>
            <p:spPr>
              <a:xfrm>
                <a:off x="5545666" y="4499762"/>
                <a:ext cx="583147" cy="1095031"/>
              </a:xfrm>
              <a:custGeom>
                <a:rect b="b" l="l" r="r" t="t"/>
                <a:pathLst>
                  <a:path extrusionOk="0" h="895731" w="477012">
                    <a:moveTo>
                      <a:pt x="0" y="0"/>
                    </a:moveTo>
                    <a:lnTo>
                      <a:pt x="182213" y="452914"/>
                    </a:lnTo>
                    <a:lnTo>
                      <a:pt x="350044" y="585121"/>
                    </a:lnTo>
                    <a:lnTo>
                      <a:pt x="350044" y="765238"/>
                    </a:lnTo>
                    <a:lnTo>
                      <a:pt x="477012" y="895731"/>
                    </a:lnTo>
                    <a:lnTo>
                      <a:pt x="374523" y="715709"/>
                    </a:lnTo>
                    <a:lnTo>
                      <a:pt x="477012" y="729234"/>
                    </a:lnTo>
                    <a:lnTo>
                      <a:pt x="350044" y="522161"/>
                    </a:lnTo>
                    <a:lnTo>
                      <a:pt x="214979" y="41414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41"/>
              <p:cNvSpPr/>
              <p:nvPr/>
            </p:nvSpPr>
            <p:spPr>
              <a:xfrm>
                <a:off x="5518082" y="4499762"/>
                <a:ext cx="545652" cy="1982910"/>
              </a:xfrm>
              <a:custGeom>
                <a:rect b="b" l="l" r="r" t="t"/>
                <a:pathLst>
                  <a:path extrusionOk="0" h="1622012" w="446341">
                    <a:moveTo>
                      <a:pt x="0" y="648176"/>
                    </a:moveTo>
                    <a:lnTo>
                      <a:pt x="22574" y="0"/>
                    </a:lnTo>
                    <a:lnTo>
                      <a:pt x="155639" y="648176"/>
                    </a:lnTo>
                    <a:lnTo>
                      <a:pt x="316706" y="868775"/>
                    </a:lnTo>
                    <a:lnTo>
                      <a:pt x="397097" y="1048798"/>
                    </a:lnTo>
                    <a:lnTo>
                      <a:pt x="446342" y="1309878"/>
                    </a:lnTo>
                    <a:lnTo>
                      <a:pt x="397097" y="1622012"/>
                    </a:lnTo>
                    <a:lnTo>
                      <a:pt x="344043" y="1453896"/>
                    </a:lnTo>
                    <a:lnTo>
                      <a:pt x="397097" y="1300924"/>
                    </a:lnTo>
                    <a:lnTo>
                      <a:pt x="344043" y="1062323"/>
                    </a:lnTo>
                    <a:lnTo>
                      <a:pt x="286703" y="1175385"/>
                    </a:lnTo>
                    <a:lnTo>
                      <a:pt x="204788" y="832771"/>
                    </a:lnTo>
                    <a:lnTo>
                      <a:pt x="0" y="64817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41"/>
              <p:cNvSpPr/>
              <p:nvPr/>
            </p:nvSpPr>
            <p:spPr>
              <a:xfrm>
                <a:off x="6225247" y="4813308"/>
                <a:ext cx="307060" cy="1123210"/>
              </a:xfrm>
              <a:custGeom>
                <a:rect b="b" l="l" r="r" t="t"/>
                <a:pathLst>
                  <a:path extrusionOk="0" h="918781" w="251174">
                    <a:moveTo>
                      <a:pt x="0" y="918781"/>
                    </a:moveTo>
                    <a:lnTo>
                      <a:pt x="72390" y="724662"/>
                    </a:lnTo>
                    <a:lnTo>
                      <a:pt x="0" y="355568"/>
                    </a:lnTo>
                    <a:lnTo>
                      <a:pt x="101060" y="256508"/>
                    </a:lnTo>
                    <a:lnTo>
                      <a:pt x="133826" y="0"/>
                    </a:lnTo>
                    <a:lnTo>
                      <a:pt x="215646" y="144018"/>
                    </a:lnTo>
                    <a:lnTo>
                      <a:pt x="251174" y="273082"/>
                    </a:lnTo>
                    <a:lnTo>
                      <a:pt x="131064" y="747141"/>
                    </a:lnTo>
                    <a:lnTo>
                      <a:pt x="0" y="91878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41"/>
              <p:cNvSpPr/>
              <p:nvPr/>
            </p:nvSpPr>
            <p:spPr>
              <a:xfrm>
                <a:off x="5718267" y="2855685"/>
                <a:ext cx="570687" cy="2123573"/>
              </a:xfrm>
              <a:custGeom>
                <a:rect b="b" l="l" r="r" t="t"/>
                <a:pathLst>
                  <a:path extrusionOk="0" h="1737074" w="466820">
                    <a:moveTo>
                      <a:pt x="414909" y="1737074"/>
                    </a:moveTo>
                    <a:lnTo>
                      <a:pt x="335756" y="1408462"/>
                    </a:lnTo>
                    <a:lnTo>
                      <a:pt x="233267" y="1345502"/>
                    </a:lnTo>
                    <a:lnTo>
                      <a:pt x="233267" y="1178909"/>
                    </a:lnTo>
                    <a:lnTo>
                      <a:pt x="0" y="904303"/>
                    </a:lnTo>
                    <a:lnTo>
                      <a:pt x="20479" y="485680"/>
                    </a:lnTo>
                    <a:lnTo>
                      <a:pt x="172021" y="625221"/>
                    </a:lnTo>
                    <a:lnTo>
                      <a:pt x="97250" y="184118"/>
                    </a:lnTo>
                    <a:lnTo>
                      <a:pt x="172021" y="0"/>
                    </a:lnTo>
                    <a:lnTo>
                      <a:pt x="266128" y="0"/>
                    </a:lnTo>
                    <a:lnTo>
                      <a:pt x="207454" y="233648"/>
                    </a:lnTo>
                    <a:lnTo>
                      <a:pt x="233267" y="357188"/>
                    </a:lnTo>
                    <a:lnTo>
                      <a:pt x="311182" y="152590"/>
                    </a:lnTo>
                    <a:lnTo>
                      <a:pt x="466820" y="538544"/>
                    </a:lnTo>
                    <a:lnTo>
                      <a:pt x="282511" y="981170"/>
                    </a:lnTo>
                    <a:lnTo>
                      <a:pt x="466820" y="1075373"/>
                    </a:lnTo>
                    <a:lnTo>
                      <a:pt x="372618" y="1273493"/>
                    </a:lnTo>
                    <a:lnTo>
                      <a:pt x="414909" y="1737074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41"/>
              <p:cNvSpPr/>
              <p:nvPr/>
            </p:nvSpPr>
            <p:spPr>
              <a:xfrm>
                <a:off x="6225247" y="2855685"/>
                <a:ext cx="1224748" cy="2123573"/>
              </a:xfrm>
              <a:custGeom>
                <a:rect b="b" l="l" r="r" t="t"/>
                <a:pathLst>
                  <a:path extrusionOk="0" h="1737074" w="1001839">
                    <a:moveTo>
                      <a:pt x="51911" y="1381506"/>
                    </a:moveTo>
                    <a:lnTo>
                      <a:pt x="0" y="1737074"/>
                    </a:lnTo>
                    <a:lnTo>
                      <a:pt x="109252" y="1483709"/>
                    </a:lnTo>
                    <a:lnTo>
                      <a:pt x="236125" y="1345502"/>
                    </a:lnTo>
                    <a:lnTo>
                      <a:pt x="363093" y="1079945"/>
                    </a:lnTo>
                    <a:lnTo>
                      <a:pt x="363093" y="940403"/>
                    </a:lnTo>
                    <a:lnTo>
                      <a:pt x="436817" y="598265"/>
                    </a:lnTo>
                    <a:lnTo>
                      <a:pt x="567880" y="292132"/>
                    </a:lnTo>
                    <a:lnTo>
                      <a:pt x="1001840" y="0"/>
                    </a:lnTo>
                    <a:lnTo>
                      <a:pt x="465487" y="238125"/>
                    </a:lnTo>
                    <a:lnTo>
                      <a:pt x="251174" y="575786"/>
                    </a:lnTo>
                    <a:lnTo>
                      <a:pt x="285274" y="924878"/>
                    </a:lnTo>
                    <a:lnTo>
                      <a:pt x="281178" y="1008602"/>
                    </a:lnTo>
                    <a:lnTo>
                      <a:pt x="154305" y="1156430"/>
                    </a:lnTo>
                    <a:lnTo>
                      <a:pt x="162496" y="1268921"/>
                    </a:lnTo>
                    <a:lnTo>
                      <a:pt x="51911" y="138150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41"/>
              <p:cNvSpPr/>
              <p:nvPr/>
            </p:nvSpPr>
            <p:spPr>
              <a:xfrm>
                <a:off x="4747603" y="2855685"/>
                <a:ext cx="798450" cy="1913742"/>
              </a:xfrm>
              <a:custGeom>
                <a:rect b="b" l="l" r="r" t="t"/>
                <a:pathLst>
                  <a:path extrusionOk="0" h="1565433" w="653129">
                    <a:moveTo>
                      <a:pt x="653129" y="1318451"/>
                    </a:moveTo>
                    <a:lnTo>
                      <a:pt x="537782" y="1565434"/>
                    </a:lnTo>
                    <a:lnTo>
                      <a:pt x="357569" y="1046893"/>
                    </a:lnTo>
                    <a:lnTo>
                      <a:pt x="193834" y="924878"/>
                    </a:lnTo>
                    <a:lnTo>
                      <a:pt x="68199" y="512731"/>
                    </a:lnTo>
                    <a:lnTo>
                      <a:pt x="98298" y="211169"/>
                    </a:lnTo>
                    <a:lnTo>
                      <a:pt x="0" y="0"/>
                    </a:lnTo>
                    <a:lnTo>
                      <a:pt x="216979" y="188595"/>
                    </a:lnTo>
                    <a:lnTo>
                      <a:pt x="163830" y="314706"/>
                    </a:lnTo>
                    <a:lnTo>
                      <a:pt x="302990" y="611791"/>
                    </a:lnTo>
                    <a:lnTo>
                      <a:pt x="274320" y="832295"/>
                    </a:lnTo>
                    <a:lnTo>
                      <a:pt x="470916" y="1008602"/>
                    </a:lnTo>
                    <a:lnTo>
                      <a:pt x="653129" y="131845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41"/>
              <p:cNvSpPr/>
              <p:nvPr/>
            </p:nvSpPr>
            <p:spPr>
              <a:xfrm>
                <a:off x="5545666" y="2855685"/>
                <a:ext cx="382981" cy="1611805"/>
              </a:xfrm>
              <a:custGeom>
                <a:rect b="b" l="l" r="r" t="t"/>
                <a:pathLst>
                  <a:path extrusionOk="0" h="1318450" w="313277">
                    <a:moveTo>
                      <a:pt x="182213" y="0"/>
                    </a:moveTo>
                    <a:lnTo>
                      <a:pt x="22479" y="538544"/>
                    </a:lnTo>
                    <a:lnTo>
                      <a:pt x="89344" y="890873"/>
                    </a:lnTo>
                    <a:lnTo>
                      <a:pt x="0" y="1318451"/>
                    </a:lnTo>
                    <a:lnTo>
                      <a:pt x="141256" y="904303"/>
                    </a:lnTo>
                    <a:lnTo>
                      <a:pt x="161735" y="485680"/>
                    </a:lnTo>
                    <a:lnTo>
                      <a:pt x="313277" y="625221"/>
                    </a:lnTo>
                    <a:lnTo>
                      <a:pt x="238506" y="184118"/>
                    </a:lnTo>
                    <a:lnTo>
                      <a:pt x="313277" y="0"/>
                    </a:lnTo>
                    <a:lnTo>
                      <a:pt x="1822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41"/>
              <p:cNvSpPr/>
              <p:nvPr/>
            </p:nvSpPr>
            <p:spPr>
              <a:xfrm>
                <a:off x="4992713" y="2855685"/>
                <a:ext cx="775976" cy="1017479"/>
              </a:xfrm>
              <a:custGeom>
                <a:rect b="b" l="l" r="r" t="t"/>
                <a:pathLst>
                  <a:path extrusionOk="0" h="832294" w="634745">
                    <a:moveTo>
                      <a:pt x="393097" y="202121"/>
                    </a:moveTo>
                    <a:lnTo>
                      <a:pt x="307181" y="538544"/>
                    </a:lnTo>
                    <a:lnTo>
                      <a:pt x="73724" y="832295"/>
                    </a:lnTo>
                    <a:lnTo>
                      <a:pt x="196596" y="557784"/>
                    </a:lnTo>
                    <a:lnTo>
                      <a:pt x="125920" y="436245"/>
                    </a:lnTo>
                    <a:lnTo>
                      <a:pt x="180213" y="274130"/>
                    </a:lnTo>
                    <a:lnTo>
                      <a:pt x="125920" y="116586"/>
                    </a:lnTo>
                    <a:lnTo>
                      <a:pt x="0" y="0"/>
                    </a:lnTo>
                    <a:lnTo>
                      <a:pt x="634746" y="0"/>
                    </a:lnTo>
                    <a:lnTo>
                      <a:pt x="393097" y="20212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41"/>
              <p:cNvSpPr/>
              <p:nvPr/>
            </p:nvSpPr>
            <p:spPr>
              <a:xfrm>
                <a:off x="6288677" y="2855685"/>
                <a:ext cx="735803" cy="1105510"/>
              </a:xfrm>
              <a:custGeom>
                <a:rect b="b" l="l" r="r" t="t"/>
                <a:pathLst>
                  <a:path extrusionOk="0" h="904303" w="601884">
                    <a:moveTo>
                      <a:pt x="118777" y="904303"/>
                    </a:move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334613" y="93631"/>
                    </a:lnTo>
                    <a:lnTo>
                      <a:pt x="401288" y="0"/>
                    </a:lnTo>
                    <a:lnTo>
                      <a:pt x="601885" y="0"/>
                    </a:lnTo>
                    <a:lnTo>
                      <a:pt x="413575" y="238125"/>
                    </a:lnTo>
                    <a:lnTo>
                      <a:pt x="199263" y="575786"/>
                    </a:lnTo>
                    <a:lnTo>
                      <a:pt x="213265" y="719233"/>
                    </a:lnTo>
                    <a:lnTo>
                      <a:pt x="118777" y="904303"/>
                    </a:lnTo>
                    <a:close/>
                  </a:path>
                </a:pathLst>
              </a:custGeom>
              <a:gradFill>
                <a:gsLst>
                  <a:gs pos="0">
                    <a:srgbClr val="00AC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41"/>
              <p:cNvSpPr/>
              <p:nvPr/>
            </p:nvSpPr>
            <p:spPr>
              <a:xfrm>
                <a:off x="6288677" y="2855685"/>
                <a:ext cx="490575" cy="1105510"/>
              </a:xfrm>
              <a:custGeom>
                <a:rect b="b" l="l" r="r" t="t"/>
                <a:pathLst>
                  <a:path extrusionOk="0" h="904303" w="401288">
                    <a:moveTo>
                      <a:pt x="114681" y="357092"/>
                    </a:moveTo>
                    <a:lnTo>
                      <a:pt x="73724" y="538544"/>
                    </a:lnTo>
                    <a:lnTo>
                      <a:pt x="135065" y="659225"/>
                    </a:lnTo>
                    <a:lnTo>
                      <a:pt x="118777" y="904303"/>
                    </a:ln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401288" y="0"/>
                    </a:lnTo>
                    <a:lnTo>
                      <a:pt x="270224" y="184118"/>
                    </a:lnTo>
                    <a:lnTo>
                      <a:pt x="114681" y="35709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41"/>
              <p:cNvSpPr/>
              <p:nvPr/>
            </p:nvSpPr>
            <p:spPr>
              <a:xfrm>
                <a:off x="6919144" y="2855685"/>
                <a:ext cx="530515" cy="759907"/>
              </a:xfrm>
              <a:custGeom>
                <a:rect b="b" l="l" r="r" t="t"/>
                <a:pathLst>
                  <a:path extrusionOk="0" h="621601" w="433959">
                    <a:moveTo>
                      <a:pt x="212979" y="621602"/>
                    </a:moveTo>
                    <a:lnTo>
                      <a:pt x="114586" y="314706"/>
                    </a:lnTo>
                    <a:lnTo>
                      <a:pt x="0" y="292132"/>
                    </a:lnTo>
                    <a:lnTo>
                      <a:pt x="433959" y="0"/>
                    </a:lnTo>
                    <a:lnTo>
                      <a:pt x="216979" y="220123"/>
                    </a:lnTo>
                    <a:lnTo>
                      <a:pt x="288322" y="293180"/>
                    </a:lnTo>
                    <a:lnTo>
                      <a:pt x="216979" y="310801"/>
                    </a:lnTo>
                    <a:lnTo>
                      <a:pt x="212979" y="62160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41"/>
              <p:cNvSpPr/>
              <p:nvPr/>
            </p:nvSpPr>
            <p:spPr>
              <a:xfrm>
                <a:off x="5713842" y="2248961"/>
                <a:ext cx="380536" cy="603175"/>
              </a:xfrm>
              <a:custGeom>
                <a:rect b="b" l="l" r="r" t="t"/>
                <a:pathLst>
                  <a:path extrusionOk="0" h="493395" w="311277">
                    <a:moveTo>
                      <a:pt x="0" y="493395"/>
                    </a:moveTo>
                    <a:lnTo>
                      <a:pt x="182118" y="323469"/>
                    </a:lnTo>
                    <a:lnTo>
                      <a:pt x="192500" y="202692"/>
                    </a:lnTo>
                    <a:lnTo>
                      <a:pt x="311277" y="0"/>
                    </a:lnTo>
                    <a:lnTo>
                      <a:pt x="247745" y="208788"/>
                    </a:lnTo>
                    <a:lnTo>
                      <a:pt x="282607" y="378714"/>
                    </a:lnTo>
                    <a:lnTo>
                      <a:pt x="217075" y="493395"/>
                    </a:lnTo>
                    <a:lnTo>
                      <a:pt x="0" y="49339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41"/>
              <p:cNvSpPr/>
              <p:nvPr/>
            </p:nvSpPr>
            <p:spPr>
              <a:xfrm>
                <a:off x="6161117" y="2244772"/>
                <a:ext cx="655690" cy="595723"/>
              </a:xfrm>
              <a:custGeom>
                <a:rect b="b" l="l" r="r" t="t"/>
                <a:pathLst>
                  <a:path extrusionOk="0" h="487299" w="536352">
                    <a:moveTo>
                      <a:pt x="52483" y="487299"/>
                    </a:move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lnTo>
                      <a:pt x="181451" y="165830"/>
                    </a:lnTo>
                    <a:lnTo>
                      <a:pt x="202692" y="289084"/>
                    </a:lnTo>
                    <a:lnTo>
                      <a:pt x="302990" y="165830"/>
                    </a:lnTo>
                    <a:lnTo>
                      <a:pt x="470821" y="356235"/>
                    </a:lnTo>
                    <a:lnTo>
                      <a:pt x="536353" y="487299"/>
                    </a:lnTo>
                    <a:lnTo>
                      <a:pt x="275368" y="487299"/>
                    </a:lnTo>
                    <a:lnTo>
                      <a:pt x="52483" y="48729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41"/>
              <p:cNvSpPr/>
              <p:nvPr/>
            </p:nvSpPr>
            <p:spPr>
              <a:xfrm>
                <a:off x="6480365" y="2459040"/>
                <a:ext cx="347932" cy="392995"/>
              </a:xfrm>
              <a:custGeom>
                <a:rect b="b" l="l" r="r" t="t"/>
                <a:pathLst>
                  <a:path extrusionOk="0" h="321468" w="284607">
                    <a:moveTo>
                      <a:pt x="77819" y="178117"/>
                    </a:moveTo>
                    <a:lnTo>
                      <a:pt x="51245" y="0"/>
                    </a:lnTo>
                    <a:lnTo>
                      <a:pt x="219075" y="190405"/>
                    </a:lnTo>
                    <a:lnTo>
                      <a:pt x="284607" y="321469"/>
                    </a:lnTo>
                    <a:lnTo>
                      <a:pt x="0" y="321469"/>
                    </a:lnTo>
                    <a:lnTo>
                      <a:pt x="77819" y="178117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41"/>
              <p:cNvSpPr/>
              <p:nvPr/>
            </p:nvSpPr>
            <p:spPr>
              <a:xfrm>
                <a:off x="6161117" y="2244772"/>
                <a:ext cx="307758" cy="611210"/>
              </a:xfrm>
              <a:custGeom>
                <a:rect b="b" l="l" r="r" t="t"/>
                <a:pathLst>
                  <a:path extrusionOk="0" h="499967" w="251745">
                    <a:moveTo>
                      <a:pt x="0" y="0"/>
                    </a:moveTo>
                    <a:lnTo>
                      <a:pt x="79819" y="210884"/>
                    </a:lnTo>
                    <a:lnTo>
                      <a:pt x="184214" y="350139"/>
                    </a:lnTo>
                    <a:lnTo>
                      <a:pt x="251746" y="499967"/>
                    </a:lnTo>
                    <a:lnTo>
                      <a:pt x="52483" y="487299"/>
                    </a:ln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41"/>
              <p:cNvSpPr/>
              <p:nvPr/>
            </p:nvSpPr>
            <p:spPr>
              <a:xfrm>
                <a:off x="5683235" y="2149685"/>
                <a:ext cx="360507" cy="690857"/>
              </a:xfrm>
              <a:custGeom>
                <a:rect b="b" l="l" r="r" t="t"/>
                <a:pathLst>
                  <a:path extrusionOk="0" h="565118" w="294893">
                    <a:moveTo>
                      <a:pt x="90106" y="0"/>
                    </a:moveTo>
                    <a:lnTo>
                      <a:pt x="184309" y="169926"/>
                    </a:lnTo>
                    <a:lnTo>
                      <a:pt x="294894" y="235839"/>
                    </a:lnTo>
                    <a:lnTo>
                      <a:pt x="235458" y="284607"/>
                    </a:lnTo>
                    <a:lnTo>
                      <a:pt x="235458" y="389001"/>
                    </a:lnTo>
                    <a:lnTo>
                      <a:pt x="79819" y="565118"/>
                    </a:lnTo>
                    <a:lnTo>
                      <a:pt x="34766" y="429959"/>
                    </a:lnTo>
                    <a:lnTo>
                      <a:pt x="69628" y="193738"/>
                    </a:lnTo>
                    <a:lnTo>
                      <a:pt x="0" y="55817"/>
                    </a:lnTo>
                    <a:lnTo>
                      <a:pt x="901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41"/>
              <p:cNvSpPr/>
              <p:nvPr/>
            </p:nvSpPr>
            <p:spPr>
              <a:xfrm>
                <a:off x="5683235" y="1920055"/>
                <a:ext cx="225317" cy="437477"/>
              </a:xfrm>
              <a:custGeom>
                <a:rect b="b" l="l" r="r" t="t"/>
                <a:pathLst>
                  <a:path extrusionOk="0" h="357854" w="184308">
                    <a:moveTo>
                      <a:pt x="69628" y="0"/>
                    </a:moveTo>
                    <a:lnTo>
                      <a:pt x="69628" y="144971"/>
                    </a:lnTo>
                    <a:lnTo>
                      <a:pt x="114681" y="120396"/>
                    </a:lnTo>
                    <a:lnTo>
                      <a:pt x="184309" y="357854"/>
                    </a:lnTo>
                    <a:lnTo>
                      <a:pt x="90106" y="187928"/>
                    </a:lnTo>
                    <a:lnTo>
                      <a:pt x="0" y="232981"/>
                    </a:lnTo>
                    <a:lnTo>
                      <a:pt x="6962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41"/>
              <p:cNvSpPr/>
              <p:nvPr/>
            </p:nvSpPr>
            <p:spPr>
              <a:xfrm>
                <a:off x="6618866" y="2102665"/>
                <a:ext cx="660814" cy="753386"/>
              </a:xfrm>
              <a:custGeom>
                <a:rect b="b" l="l" r="r" t="t"/>
                <a:pathLst>
                  <a:path extrusionOk="0" h="616267" w="540543">
                    <a:moveTo>
                      <a:pt x="0" y="0"/>
                    </a:moveTo>
                    <a:lnTo>
                      <a:pt x="145351" y="302609"/>
                    </a:lnTo>
                    <a:lnTo>
                      <a:pt x="145351" y="442913"/>
                    </a:lnTo>
                    <a:lnTo>
                      <a:pt x="190405" y="519684"/>
                    </a:lnTo>
                    <a:lnTo>
                      <a:pt x="331660" y="603599"/>
                    </a:lnTo>
                    <a:lnTo>
                      <a:pt x="540544" y="616268"/>
                    </a:lnTo>
                    <a:lnTo>
                      <a:pt x="524161" y="464344"/>
                    </a:lnTo>
                    <a:lnTo>
                      <a:pt x="290703" y="389668"/>
                    </a:lnTo>
                    <a:lnTo>
                      <a:pt x="114681" y="1945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41"/>
              <p:cNvSpPr/>
              <p:nvPr/>
            </p:nvSpPr>
            <p:spPr>
              <a:xfrm>
                <a:off x="6571381" y="2102665"/>
                <a:ext cx="225200" cy="577674"/>
              </a:xfrm>
              <a:custGeom>
                <a:rect b="b" l="l" r="r" t="t"/>
                <a:pathLst>
                  <a:path extrusionOk="0" h="472535" w="184213">
                    <a:moveTo>
                      <a:pt x="135064" y="472535"/>
                    </a:moveTo>
                    <a:lnTo>
                      <a:pt x="104394" y="290322"/>
                    </a:lnTo>
                    <a:lnTo>
                      <a:pt x="0" y="110204"/>
                    </a:lnTo>
                    <a:lnTo>
                      <a:pt x="38862" y="0"/>
                    </a:lnTo>
                    <a:lnTo>
                      <a:pt x="38862" y="110204"/>
                    </a:lnTo>
                    <a:lnTo>
                      <a:pt x="184213" y="302609"/>
                    </a:lnTo>
                    <a:lnTo>
                      <a:pt x="184213" y="442913"/>
                    </a:lnTo>
                    <a:lnTo>
                      <a:pt x="135064" y="47253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1"/>
              <p:cNvSpPr/>
              <p:nvPr/>
            </p:nvSpPr>
            <p:spPr>
              <a:xfrm>
                <a:off x="5766218" y="1409700"/>
                <a:ext cx="327438" cy="1028658"/>
              </a:xfrm>
              <a:custGeom>
                <a:rect b="b" l="l" r="r" t="t"/>
                <a:pathLst>
                  <a:path extrusionOk="0" h="841438" w="267843">
                    <a:moveTo>
                      <a:pt x="267843" y="0"/>
                    </a:moveTo>
                    <a:lnTo>
                      <a:pt x="167545" y="370142"/>
                    </a:lnTo>
                    <a:lnTo>
                      <a:pt x="245364" y="513493"/>
                    </a:lnTo>
                    <a:lnTo>
                      <a:pt x="132779" y="552355"/>
                    </a:lnTo>
                    <a:lnTo>
                      <a:pt x="226981" y="841438"/>
                    </a:lnTo>
                    <a:lnTo>
                      <a:pt x="116396" y="775526"/>
                    </a:lnTo>
                    <a:lnTo>
                      <a:pt x="46768" y="538067"/>
                    </a:lnTo>
                    <a:lnTo>
                      <a:pt x="1715" y="562642"/>
                    </a:lnTo>
                    <a:lnTo>
                      <a:pt x="0" y="412433"/>
                    </a:lnTo>
                    <a:lnTo>
                      <a:pt x="107633" y="153067"/>
                    </a:lnTo>
                    <a:lnTo>
                      <a:pt x="26784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1"/>
              <p:cNvSpPr/>
              <p:nvPr/>
            </p:nvSpPr>
            <p:spPr>
              <a:xfrm>
                <a:off x="4750512" y="2690999"/>
                <a:ext cx="575694" cy="164766"/>
              </a:xfrm>
              <a:custGeom>
                <a:rect b="b" l="l" r="r" t="t"/>
                <a:pathLst>
                  <a:path extrusionOk="0" h="134778" w="470915">
                    <a:moveTo>
                      <a:pt x="0" y="134779"/>
                    </a:moveTo>
                    <a:lnTo>
                      <a:pt x="157353" y="0"/>
                    </a:lnTo>
                    <a:lnTo>
                      <a:pt x="315278" y="40196"/>
                    </a:lnTo>
                    <a:lnTo>
                      <a:pt x="470916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41"/>
              <p:cNvSpPr/>
              <p:nvPr/>
            </p:nvSpPr>
            <p:spPr>
              <a:xfrm>
                <a:off x="4939873" y="1930063"/>
                <a:ext cx="700288" cy="810443"/>
              </a:xfrm>
              <a:custGeom>
                <a:rect b="b" l="l" r="r" t="t"/>
                <a:pathLst>
                  <a:path extrusionOk="0" h="662939" w="572833">
                    <a:moveTo>
                      <a:pt x="157924" y="662940"/>
                    </a:moveTo>
                    <a:lnTo>
                      <a:pt x="350330" y="562642"/>
                    </a:lnTo>
                    <a:lnTo>
                      <a:pt x="403574" y="377571"/>
                    </a:lnTo>
                    <a:lnTo>
                      <a:pt x="572833" y="0"/>
                    </a:lnTo>
                    <a:lnTo>
                      <a:pt x="366808" y="360331"/>
                    </a:lnTo>
                    <a:lnTo>
                      <a:pt x="309467" y="524161"/>
                    </a:lnTo>
                    <a:lnTo>
                      <a:pt x="0" y="622745"/>
                    </a:lnTo>
                    <a:lnTo>
                      <a:pt x="157924" y="66294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41"/>
              <p:cNvSpPr/>
              <p:nvPr/>
            </p:nvSpPr>
            <p:spPr>
              <a:xfrm>
                <a:off x="7254933" y="2587405"/>
                <a:ext cx="190151" cy="264209"/>
              </a:xfrm>
              <a:custGeom>
                <a:rect b="b" l="l" r="r" t="t"/>
                <a:pathLst>
                  <a:path extrusionOk="0" h="216122" w="155543">
                    <a:moveTo>
                      <a:pt x="45148" y="0"/>
                    </a:moveTo>
                    <a:lnTo>
                      <a:pt x="0" y="64198"/>
                    </a:lnTo>
                    <a:lnTo>
                      <a:pt x="16383" y="216122"/>
                    </a:lnTo>
                    <a:lnTo>
                      <a:pt x="155543" y="216122"/>
                    </a:lnTo>
                    <a:lnTo>
                      <a:pt x="45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7" name="Google Shape;417;p41"/>
            <p:cNvSpPr/>
            <p:nvPr/>
          </p:nvSpPr>
          <p:spPr>
            <a:xfrm>
              <a:off x="1356797" y="-3687287"/>
              <a:ext cx="3073401" cy="5758941"/>
            </a:xfrm>
            <a:custGeom>
              <a:rect b="b" l="l" r="r" t="t"/>
              <a:pathLst>
                <a:path extrusionOk="0" h="5758941" w="3073401">
                  <a:moveTo>
                    <a:pt x="2130382" y="786819"/>
                  </a:moveTo>
                  <a:lnTo>
                    <a:pt x="2130382" y="796455"/>
                  </a:lnTo>
                  <a:lnTo>
                    <a:pt x="2155353" y="838806"/>
                  </a:lnTo>
                  <a:close/>
                  <a:moveTo>
                    <a:pt x="2130381" y="786819"/>
                  </a:moveTo>
                  <a:lnTo>
                    <a:pt x="2126430" y="789753"/>
                  </a:lnTo>
                  <a:lnTo>
                    <a:pt x="2128255" y="792848"/>
                  </a:lnTo>
                  <a:close/>
                  <a:moveTo>
                    <a:pt x="1533858" y="0"/>
                  </a:moveTo>
                  <a:lnTo>
                    <a:pt x="1533858" y="2"/>
                  </a:lnTo>
                  <a:lnTo>
                    <a:pt x="1533859" y="0"/>
                  </a:lnTo>
                  <a:lnTo>
                    <a:pt x="1539541" y="11855"/>
                  </a:lnTo>
                  <a:lnTo>
                    <a:pt x="1539541" y="0"/>
                  </a:lnTo>
                  <a:lnTo>
                    <a:pt x="1794854" y="532827"/>
                  </a:lnTo>
                  <a:lnTo>
                    <a:pt x="2130381" y="786819"/>
                  </a:lnTo>
                  <a:lnTo>
                    <a:pt x="2130382" y="786818"/>
                  </a:lnTo>
                  <a:lnTo>
                    <a:pt x="2130381" y="786817"/>
                  </a:lnTo>
                  <a:lnTo>
                    <a:pt x="2130382" y="786818"/>
                  </a:lnTo>
                  <a:lnTo>
                    <a:pt x="2130382" y="786817"/>
                  </a:lnTo>
                  <a:lnTo>
                    <a:pt x="2130382" y="786819"/>
                  </a:lnTo>
                  <a:lnTo>
                    <a:pt x="2289489" y="1056666"/>
                  </a:lnTo>
                  <a:lnTo>
                    <a:pt x="2289490" y="1056666"/>
                  </a:lnTo>
                  <a:lnTo>
                    <a:pt x="2913897" y="1339108"/>
                  </a:lnTo>
                  <a:lnTo>
                    <a:pt x="2915232" y="1337209"/>
                  </a:lnTo>
                  <a:lnTo>
                    <a:pt x="2916895" y="1340465"/>
                  </a:lnTo>
                  <a:lnTo>
                    <a:pt x="2920238" y="1341977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1" y="1641824"/>
                  </a:lnTo>
                  <a:lnTo>
                    <a:pt x="2827338" y="2137252"/>
                  </a:lnTo>
                  <a:lnTo>
                    <a:pt x="2766814" y="2504212"/>
                  </a:lnTo>
                  <a:lnTo>
                    <a:pt x="2766813" y="2504232"/>
                  </a:lnTo>
                  <a:lnTo>
                    <a:pt x="2766811" y="2504226"/>
                  </a:lnTo>
                  <a:lnTo>
                    <a:pt x="2728755" y="2734966"/>
                  </a:lnTo>
                  <a:lnTo>
                    <a:pt x="2509122" y="2924995"/>
                  </a:lnTo>
                  <a:lnTo>
                    <a:pt x="2418203" y="3235811"/>
                  </a:lnTo>
                  <a:lnTo>
                    <a:pt x="2266760" y="3377342"/>
                  </a:lnTo>
                  <a:lnTo>
                    <a:pt x="2228833" y="3985229"/>
                  </a:lnTo>
                  <a:lnTo>
                    <a:pt x="2031930" y="4243450"/>
                  </a:lnTo>
                  <a:lnTo>
                    <a:pt x="2031930" y="4243452"/>
                  </a:lnTo>
                  <a:lnTo>
                    <a:pt x="1865290" y="4901159"/>
                  </a:lnTo>
                  <a:lnTo>
                    <a:pt x="1683452" y="5139292"/>
                  </a:lnTo>
                  <a:lnTo>
                    <a:pt x="1683453" y="5139291"/>
                  </a:lnTo>
                  <a:lnTo>
                    <a:pt x="1683452" y="5139292"/>
                  </a:lnTo>
                  <a:lnTo>
                    <a:pt x="1431442" y="5758941"/>
                  </a:lnTo>
                  <a:lnTo>
                    <a:pt x="1319908" y="5567323"/>
                  </a:lnTo>
                  <a:lnTo>
                    <a:pt x="1185834" y="5060931"/>
                  </a:lnTo>
                  <a:lnTo>
                    <a:pt x="1145736" y="4909484"/>
                  </a:lnTo>
                  <a:lnTo>
                    <a:pt x="751798" y="4453832"/>
                  </a:lnTo>
                  <a:lnTo>
                    <a:pt x="751798" y="3813700"/>
                  </a:lnTo>
                  <a:lnTo>
                    <a:pt x="751799" y="3813703"/>
                  </a:lnTo>
                  <a:lnTo>
                    <a:pt x="751799" y="3813700"/>
                  </a:lnTo>
                  <a:lnTo>
                    <a:pt x="751798" y="3813699"/>
                  </a:lnTo>
                  <a:lnTo>
                    <a:pt x="751798" y="3813699"/>
                  </a:lnTo>
                  <a:lnTo>
                    <a:pt x="501772" y="3094278"/>
                  </a:lnTo>
                  <a:lnTo>
                    <a:pt x="274607" y="2924995"/>
                  </a:lnTo>
                  <a:lnTo>
                    <a:pt x="274607" y="2924995"/>
                  </a:lnTo>
                  <a:lnTo>
                    <a:pt x="274606" y="2924995"/>
                  </a:lnTo>
                  <a:lnTo>
                    <a:pt x="179951" y="2614476"/>
                  </a:lnTo>
                  <a:lnTo>
                    <a:pt x="100301" y="2353184"/>
                  </a:lnTo>
                  <a:lnTo>
                    <a:pt x="5682" y="1641825"/>
                  </a:lnTo>
                  <a:lnTo>
                    <a:pt x="0" y="1641825"/>
                  </a:lnTo>
                  <a:lnTo>
                    <a:pt x="223993" y="1454833"/>
                  </a:lnTo>
                  <a:lnTo>
                    <a:pt x="223992" y="1454833"/>
                  </a:lnTo>
                  <a:lnTo>
                    <a:pt x="653345" y="1318058"/>
                  </a:lnTo>
                  <a:lnTo>
                    <a:pt x="732900" y="1090761"/>
                  </a:lnTo>
                  <a:lnTo>
                    <a:pt x="1018738" y="590839"/>
                  </a:lnTo>
                  <a:lnTo>
                    <a:pt x="1018727" y="590863"/>
                  </a:lnTo>
                  <a:lnTo>
                    <a:pt x="1018739" y="590842"/>
                  </a:lnTo>
                  <a:lnTo>
                    <a:pt x="1018739" y="590841"/>
                  </a:lnTo>
                  <a:lnTo>
                    <a:pt x="1158951" y="579475"/>
                  </a:lnTo>
                  <a:lnTo>
                    <a:pt x="1158951" y="579475"/>
                  </a:lnTo>
                  <a:lnTo>
                    <a:pt x="1158952" y="579475"/>
                  </a:lnTo>
                  <a:lnTo>
                    <a:pt x="1163272" y="569756"/>
                  </a:lnTo>
                  <a:lnTo>
                    <a:pt x="1311584" y="2123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7000">
                  <a:srgbClr val="FFFFFF">
                    <a:alpha val="0"/>
                  </a:srgbClr>
                </a:gs>
                <a:gs pos="30000">
                  <a:srgbClr val="C0F6FC"/>
                </a:gs>
                <a:gs pos="64000">
                  <a:srgbClr val="1E3038">
                    <a:alpha val="43921"/>
                  </a:srgbClr>
                </a:gs>
                <a:gs pos="100000">
                  <a:srgbClr val="1E3038">
                    <a:alpha val="4392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art&#10;&#10;Description automatically generated" id="418" name="Google Shape;418;p41"/>
            <p:cNvPicPr preferRelativeResize="0"/>
            <p:nvPr/>
          </p:nvPicPr>
          <p:blipFill rotWithShape="1">
            <a:blip r:embed="rId3">
              <a:alphaModFix amt="47000"/>
            </a:blip>
            <a:srcRect b="0" l="0" r="0" t="0"/>
            <a:stretch/>
          </p:blipFill>
          <p:spPr>
            <a:xfrm>
              <a:off x="1379263" y="-3687913"/>
              <a:ext cx="3066667" cy="57047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" name="Google Shape;419;p41"/>
          <p:cNvGrpSpPr/>
          <p:nvPr/>
        </p:nvGrpSpPr>
        <p:grpSpPr>
          <a:xfrm rot="-804701">
            <a:off x="8133506" y="1018416"/>
            <a:ext cx="3346163" cy="6228532"/>
            <a:chOff x="1332724" y="-3698392"/>
            <a:chExt cx="3100799" cy="5771812"/>
          </a:xfrm>
        </p:grpSpPr>
        <p:grpSp>
          <p:nvGrpSpPr>
            <p:cNvPr id="420" name="Google Shape;420;p41"/>
            <p:cNvGrpSpPr/>
            <p:nvPr/>
          </p:nvGrpSpPr>
          <p:grpSpPr>
            <a:xfrm>
              <a:off x="1358730" y="-3687338"/>
              <a:ext cx="3074793" cy="5760758"/>
              <a:chOff x="4742599" y="1409700"/>
              <a:chExt cx="2708114" cy="5073770"/>
            </a:xfrm>
          </p:grpSpPr>
          <p:sp>
            <p:nvSpPr>
              <p:cNvPr id="421" name="Google Shape;421;p41"/>
              <p:cNvSpPr/>
              <p:nvPr/>
            </p:nvSpPr>
            <p:spPr>
              <a:xfrm>
                <a:off x="4742599" y="1409700"/>
                <a:ext cx="2703110" cy="1446688"/>
              </a:xfrm>
              <a:custGeom>
                <a:rect b="b" l="l" r="r" t="t"/>
                <a:pathLst>
                  <a:path extrusionOk="0" h="1183385" w="2211133">
                    <a:moveTo>
                      <a:pt x="0" y="1183386"/>
                    </a:moveTo>
                    <a:lnTo>
                      <a:pt x="161449" y="1048607"/>
                    </a:lnTo>
                    <a:lnTo>
                      <a:pt x="470916" y="950024"/>
                    </a:lnTo>
                    <a:lnTo>
                      <a:pt x="528257" y="786194"/>
                    </a:lnTo>
                    <a:lnTo>
                      <a:pt x="734282" y="425863"/>
                    </a:lnTo>
                    <a:lnTo>
                      <a:pt x="835343" y="417671"/>
                    </a:lnTo>
                    <a:lnTo>
                      <a:pt x="952024" y="155162"/>
                    </a:lnTo>
                    <a:lnTo>
                      <a:pt x="1105567" y="0"/>
                    </a:lnTo>
                    <a:lnTo>
                      <a:pt x="1293971" y="393097"/>
                    </a:lnTo>
                    <a:lnTo>
                      <a:pt x="1531430" y="567119"/>
                    </a:lnTo>
                    <a:lnTo>
                      <a:pt x="1646111" y="761619"/>
                    </a:lnTo>
                    <a:lnTo>
                      <a:pt x="2100739" y="967264"/>
                    </a:lnTo>
                    <a:lnTo>
                      <a:pt x="2211134" y="1183386"/>
                    </a:lnTo>
                    <a:lnTo>
                      <a:pt x="0" y="118338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C0F6FC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41"/>
              <p:cNvSpPr/>
              <p:nvPr/>
            </p:nvSpPr>
            <p:spPr>
              <a:xfrm>
                <a:off x="4747603" y="2855685"/>
                <a:ext cx="2703110" cy="3627785"/>
              </a:xfrm>
              <a:custGeom>
                <a:rect b="b" l="l" r="r" t="t"/>
                <a:pathLst>
                  <a:path extrusionOk="0" h="2967513" w="2211133">
                    <a:moveTo>
                      <a:pt x="0" y="0"/>
                    </a:moveTo>
                    <a:lnTo>
                      <a:pt x="68199" y="512731"/>
                    </a:lnTo>
                    <a:lnTo>
                      <a:pt x="193834" y="924878"/>
                    </a:lnTo>
                    <a:lnTo>
                      <a:pt x="357569" y="1046893"/>
                    </a:lnTo>
                    <a:lnTo>
                      <a:pt x="537782" y="1565434"/>
                    </a:lnTo>
                    <a:lnTo>
                      <a:pt x="537782" y="2026825"/>
                    </a:lnTo>
                    <a:lnTo>
                      <a:pt x="821722" y="2355247"/>
                    </a:lnTo>
                    <a:lnTo>
                      <a:pt x="947261" y="2829401"/>
                    </a:lnTo>
                    <a:lnTo>
                      <a:pt x="1027652" y="2967514"/>
                    </a:lnTo>
                    <a:lnTo>
                      <a:pt x="1209294" y="2520887"/>
                    </a:lnTo>
                    <a:lnTo>
                      <a:pt x="1340358" y="2349246"/>
                    </a:lnTo>
                    <a:lnTo>
                      <a:pt x="1460468" y="1875187"/>
                    </a:lnTo>
                    <a:lnTo>
                      <a:pt x="1602391" y="1689068"/>
                    </a:lnTo>
                    <a:lnTo>
                      <a:pt x="1629728" y="1250918"/>
                    </a:lnTo>
                    <a:lnTo>
                      <a:pt x="1738884" y="1148906"/>
                    </a:lnTo>
                    <a:lnTo>
                      <a:pt x="1804416" y="924878"/>
                    </a:lnTo>
                    <a:lnTo>
                      <a:pt x="1962722" y="787908"/>
                    </a:lnTo>
                    <a:lnTo>
                      <a:pt x="2033778" y="357092"/>
                    </a:lnTo>
                    <a:lnTo>
                      <a:pt x="221113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BE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1"/>
              <p:cNvSpPr/>
              <p:nvPr/>
            </p:nvSpPr>
            <p:spPr>
              <a:xfrm>
                <a:off x="6098502" y="1409700"/>
                <a:ext cx="520616" cy="808581"/>
              </a:xfrm>
              <a:custGeom>
                <a:rect b="b" l="l" r="r" t="t"/>
                <a:pathLst>
                  <a:path extrusionOk="0" h="661416" w="425862">
                    <a:moveTo>
                      <a:pt x="0" y="0"/>
                    </a:moveTo>
                    <a:lnTo>
                      <a:pt x="0" y="366046"/>
                    </a:lnTo>
                    <a:lnTo>
                      <a:pt x="298895" y="661416"/>
                    </a:lnTo>
                    <a:lnTo>
                      <a:pt x="425863" y="567119"/>
                    </a:lnTo>
                    <a:lnTo>
                      <a:pt x="184023" y="38404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1"/>
              <p:cNvSpPr/>
              <p:nvPr/>
            </p:nvSpPr>
            <p:spPr>
              <a:xfrm>
                <a:off x="6758996" y="2340326"/>
                <a:ext cx="690741" cy="515609"/>
              </a:xfrm>
              <a:custGeom>
                <a:rect b="b" l="l" r="r" t="t"/>
                <a:pathLst>
                  <a:path extrusionOk="0" h="421766" w="565023">
                    <a:moveTo>
                      <a:pt x="0" y="0"/>
                    </a:moveTo>
                    <a:lnTo>
                      <a:pt x="176022" y="195167"/>
                    </a:lnTo>
                    <a:lnTo>
                      <a:pt x="409480" y="269843"/>
                    </a:lnTo>
                    <a:lnTo>
                      <a:pt x="425863" y="421767"/>
                    </a:lnTo>
                    <a:lnTo>
                      <a:pt x="565023" y="421767"/>
                    </a:lnTo>
                    <a:lnTo>
                      <a:pt x="454628" y="20564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1"/>
              <p:cNvSpPr/>
              <p:nvPr/>
            </p:nvSpPr>
            <p:spPr>
              <a:xfrm>
                <a:off x="5323018" y="1920055"/>
                <a:ext cx="445511" cy="936085"/>
              </a:xfrm>
              <a:custGeom>
                <a:rect b="b" l="l" r="r" t="t"/>
                <a:pathLst>
                  <a:path extrusionOk="0" h="765714" w="364426">
                    <a:moveTo>
                      <a:pt x="360331" y="0"/>
                    </a:moveTo>
                    <a:lnTo>
                      <a:pt x="294799" y="243745"/>
                    </a:lnTo>
                    <a:lnTo>
                      <a:pt x="364426" y="381667"/>
                    </a:lnTo>
                    <a:lnTo>
                      <a:pt x="329565" y="617887"/>
                    </a:lnTo>
                    <a:lnTo>
                      <a:pt x="188309" y="765715"/>
                    </a:lnTo>
                    <a:lnTo>
                      <a:pt x="0" y="765715"/>
                    </a:lnTo>
                    <a:lnTo>
                      <a:pt x="225171" y="593312"/>
                    </a:lnTo>
                    <a:lnTo>
                      <a:pt x="307086" y="364046"/>
                    </a:lnTo>
                    <a:lnTo>
                      <a:pt x="253841" y="243745"/>
                    </a:lnTo>
                    <a:lnTo>
                      <a:pt x="259270" y="8192"/>
                    </a:lnTo>
                    <a:lnTo>
                      <a:pt x="3603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1"/>
              <p:cNvSpPr/>
              <p:nvPr/>
            </p:nvSpPr>
            <p:spPr>
              <a:xfrm>
                <a:off x="5404722" y="4768498"/>
                <a:ext cx="500588" cy="1545200"/>
              </a:xfrm>
              <a:custGeom>
                <a:rect b="b" l="l" r="r" t="t"/>
                <a:pathLst>
                  <a:path extrusionOk="0" h="1263967" w="409479">
                    <a:moveTo>
                      <a:pt x="0" y="0"/>
                    </a:moveTo>
                    <a:lnTo>
                      <a:pt x="92773" y="428244"/>
                    </a:lnTo>
                    <a:lnTo>
                      <a:pt x="297561" y="612838"/>
                    </a:lnTo>
                    <a:lnTo>
                      <a:pt x="379476" y="955453"/>
                    </a:lnTo>
                    <a:lnTo>
                      <a:pt x="409480" y="1263968"/>
                    </a:lnTo>
                    <a:lnTo>
                      <a:pt x="283940" y="789813"/>
                    </a:lnTo>
                    <a:lnTo>
                      <a:pt x="0" y="46139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1"/>
              <p:cNvSpPr/>
              <p:nvPr/>
            </p:nvSpPr>
            <p:spPr>
              <a:xfrm>
                <a:off x="5545666" y="4499762"/>
                <a:ext cx="583147" cy="1095031"/>
              </a:xfrm>
              <a:custGeom>
                <a:rect b="b" l="l" r="r" t="t"/>
                <a:pathLst>
                  <a:path extrusionOk="0" h="895731" w="477012">
                    <a:moveTo>
                      <a:pt x="0" y="0"/>
                    </a:moveTo>
                    <a:lnTo>
                      <a:pt x="182213" y="452914"/>
                    </a:lnTo>
                    <a:lnTo>
                      <a:pt x="350044" y="585121"/>
                    </a:lnTo>
                    <a:lnTo>
                      <a:pt x="350044" y="765238"/>
                    </a:lnTo>
                    <a:lnTo>
                      <a:pt x="477012" y="895731"/>
                    </a:lnTo>
                    <a:lnTo>
                      <a:pt x="374523" y="715709"/>
                    </a:lnTo>
                    <a:lnTo>
                      <a:pt x="477012" y="729234"/>
                    </a:lnTo>
                    <a:lnTo>
                      <a:pt x="350044" y="522161"/>
                    </a:lnTo>
                    <a:lnTo>
                      <a:pt x="214979" y="41414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41"/>
              <p:cNvSpPr/>
              <p:nvPr/>
            </p:nvSpPr>
            <p:spPr>
              <a:xfrm>
                <a:off x="5518082" y="4499762"/>
                <a:ext cx="545652" cy="1982910"/>
              </a:xfrm>
              <a:custGeom>
                <a:rect b="b" l="l" r="r" t="t"/>
                <a:pathLst>
                  <a:path extrusionOk="0" h="1622012" w="446341">
                    <a:moveTo>
                      <a:pt x="0" y="648176"/>
                    </a:moveTo>
                    <a:lnTo>
                      <a:pt x="22574" y="0"/>
                    </a:lnTo>
                    <a:lnTo>
                      <a:pt x="155639" y="648176"/>
                    </a:lnTo>
                    <a:lnTo>
                      <a:pt x="316706" y="868775"/>
                    </a:lnTo>
                    <a:lnTo>
                      <a:pt x="397097" y="1048798"/>
                    </a:lnTo>
                    <a:lnTo>
                      <a:pt x="446342" y="1309878"/>
                    </a:lnTo>
                    <a:lnTo>
                      <a:pt x="397097" y="1622012"/>
                    </a:lnTo>
                    <a:lnTo>
                      <a:pt x="344043" y="1453896"/>
                    </a:lnTo>
                    <a:lnTo>
                      <a:pt x="397097" y="1300924"/>
                    </a:lnTo>
                    <a:lnTo>
                      <a:pt x="344043" y="1062323"/>
                    </a:lnTo>
                    <a:lnTo>
                      <a:pt x="286703" y="1175385"/>
                    </a:lnTo>
                    <a:lnTo>
                      <a:pt x="204788" y="832771"/>
                    </a:lnTo>
                    <a:lnTo>
                      <a:pt x="0" y="64817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41"/>
              <p:cNvSpPr/>
              <p:nvPr/>
            </p:nvSpPr>
            <p:spPr>
              <a:xfrm>
                <a:off x="6225247" y="4813308"/>
                <a:ext cx="307060" cy="1123210"/>
              </a:xfrm>
              <a:custGeom>
                <a:rect b="b" l="l" r="r" t="t"/>
                <a:pathLst>
                  <a:path extrusionOk="0" h="918781" w="251174">
                    <a:moveTo>
                      <a:pt x="0" y="918781"/>
                    </a:moveTo>
                    <a:lnTo>
                      <a:pt x="72390" y="724662"/>
                    </a:lnTo>
                    <a:lnTo>
                      <a:pt x="0" y="355568"/>
                    </a:lnTo>
                    <a:lnTo>
                      <a:pt x="101060" y="256508"/>
                    </a:lnTo>
                    <a:lnTo>
                      <a:pt x="133826" y="0"/>
                    </a:lnTo>
                    <a:lnTo>
                      <a:pt x="215646" y="144018"/>
                    </a:lnTo>
                    <a:lnTo>
                      <a:pt x="251174" y="273082"/>
                    </a:lnTo>
                    <a:lnTo>
                      <a:pt x="131064" y="747141"/>
                    </a:lnTo>
                    <a:lnTo>
                      <a:pt x="0" y="91878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41"/>
              <p:cNvSpPr/>
              <p:nvPr/>
            </p:nvSpPr>
            <p:spPr>
              <a:xfrm>
                <a:off x="5718267" y="2855685"/>
                <a:ext cx="570687" cy="2123573"/>
              </a:xfrm>
              <a:custGeom>
                <a:rect b="b" l="l" r="r" t="t"/>
                <a:pathLst>
                  <a:path extrusionOk="0" h="1737074" w="466820">
                    <a:moveTo>
                      <a:pt x="414909" y="1737074"/>
                    </a:moveTo>
                    <a:lnTo>
                      <a:pt x="335756" y="1408462"/>
                    </a:lnTo>
                    <a:lnTo>
                      <a:pt x="233267" y="1345502"/>
                    </a:lnTo>
                    <a:lnTo>
                      <a:pt x="233267" y="1178909"/>
                    </a:lnTo>
                    <a:lnTo>
                      <a:pt x="0" y="904303"/>
                    </a:lnTo>
                    <a:lnTo>
                      <a:pt x="20479" y="485680"/>
                    </a:lnTo>
                    <a:lnTo>
                      <a:pt x="172021" y="625221"/>
                    </a:lnTo>
                    <a:lnTo>
                      <a:pt x="97250" y="184118"/>
                    </a:lnTo>
                    <a:lnTo>
                      <a:pt x="172021" y="0"/>
                    </a:lnTo>
                    <a:lnTo>
                      <a:pt x="266128" y="0"/>
                    </a:lnTo>
                    <a:lnTo>
                      <a:pt x="207454" y="233648"/>
                    </a:lnTo>
                    <a:lnTo>
                      <a:pt x="233267" y="357188"/>
                    </a:lnTo>
                    <a:lnTo>
                      <a:pt x="311182" y="152590"/>
                    </a:lnTo>
                    <a:lnTo>
                      <a:pt x="466820" y="538544"/>
                    </a:lnTo>
                    <a:lnTo>
                      <a:pt x="282511" y="981170"/>
                    </a:lnTo>
                    <a:lnTo>
                      <a:pt x="466820" y="1075373"/>
                    </a:lnTo>
                    <a:lnTo>
                      <a:pt x="372618" y="1273493"/>
                    </a:lnTo>
                    <a:lnTo>
                      <a:pt x="414909" y="1737074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41"/>
              <p:cNvSpPr/>
              <p:nvPr/>
            </p:nvSpPr>
            <p:spPr>
              <a:xfrm>
                <a:off x="6225247" y="2855685"/>
                <a:ext cx="1224748" cy="2123573"/>
              </a:xfrm>
              <a:custGeom>
                <a:rect b="b" l="l" r="r" t="t"/>
                <a:pathLst>
                  <a:path extrusionOk="0" h="1737074" w="1001839">
                    <a:moveTo>
                      <a:pt x="51911" y="1381506"/>
                    </a:moveTo>
                    <a:lnTo>
                      <a:pt x="0" y="1737074"/>
                    </a:lnTo>
                    <a:lnTo>
                      <a:pt x="109252" y="1483709"/>
                    </a:lnTo>
                    <a:lnTo>
                      <a:pt x="236125" y="1345502"/>
                    </a:lnTo>
                    <a:lnTo>
                      <a:pt x="363093" y="1079945"/>
                    </a:lnTo>
                    <a:lnTo>
                      <a:pt x="363093" y="940403"/>
                    </a:lnTo>
                    <a:lnTo>
                      <a:pt x="436817" y="598265"/>
                    </a:lnTo>
                    <a:lnTo>
                      <a:pt x="567880" y="292132"/>
                    </a:lnTo>
                    <a:lnTo>
                      <a:pt x="1001840" y="0"/>
                    </a:lnTo>
                    <a:lnTo>
                      <a:pt x="465487" y="238125"/>
                    </a:lnTo>
                    <a:lnTo>
                      <a:pt x="251174" y="575786"/>
                    </a:lnTo>
                    <a:lnTo>
                      <a:pt x="285274" y="924878"/>
                    </a:lnTo>
                    <a:lnTo>
                      <a:pt x="281178" y="1008602"/>
                    </a:lnTo>
                    <a:lnTo>
                      <a:pt x="154305" y="1156430"/>
                    </a:lnTo>
                    <a:lnTo>
                      <a:pt x="162496" y="1268921"/>
                    </a:lnTo>
                    <a:lnTo>
                      <a:pt x="51911" y="1381506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41"/>
              <p:cNvSpPr/>
              <p:nvPr/>
            </p:nvSpPr>
            <p:spPr>
              <a:xfrm>
                <a:off x="4747603" y="2855685"/>
                <a:ext cx="798450" cy="1913742"/>
              </a:xfrm>
              <a:custGeom>
                <a:rect b="b" l="l" r="r" t="t"/>
                <a:pathLst>
                  <a:path extrusionOk="0" h="1565433" w="653129">
                    <a:moveTo>
                      <a:pt x="653129" y="1318451"/>
                    </a:moveTo>
                    <a:lnTo>
                      <a:pt x="537782" y="1565434"/>
                    </a:lnTo>
                    <a:lnTo>
                      <a:pt x="357569" y="1046893"/>
                    </a:lnTo>
                    <a:lnTo>
                      <a:pt x="193834" y="924878"/>
                    </a:lnTo>
                    <a:lnTo>
                      <a:pt x="68199" y="512731"/>
                    </a:lnTo>
                    <a:lnTo>
                      <a:pt x="98298" y="211169"/>
                    </a:lnTo>
                    <a:lnTo>
                      <a:pt x="0" y="0"/>
                    </a:lnTo>
                    <a:lnTo>
                      <a:pt x="216979" y="188595"/>
                    </a:lnTo>
                    <a:lnTo>
                      <a:pt x="163830" y="314706"/>
                    </a:lnTo>
                    <a:lnTo>
                      <a:pt x="302990" y="611791"/>
                    </a:lnTo>
                    <a:lnTo>
                      <a:pt x="274320" y="832295"/>
                    </a:lnTo>
                    <a:lnTo>
                      <a:pt x="470916" y="1008602"/>
                    </a:lnTo>
                    <a:lnTo>
                      <a:pt x="653129" y="131845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41"/>
              <p:cNvSpPr/>
              <p:nvPr/>
            </p:nvSpPr>
            <p:spPr>
              <a:xfrm>
                <a:off x="5545666" y="2855685"/>
                <a:ext cx="382981" cy="1611805"/>
              </a:xfrm>
              <a:custGeom>
                <a:rect b="b" l="l" r="r" t="t"/>
                <a:pathLst>
                  <a:path extrusionOk="0" h="1318450" w="313277">
                    <a:moveTo>
                      <a:pt x="182213" y="0"/>
                    </a:moveTo>
                    <a:lnTo>
                      <a:pt x="22479" y="538544"/>
                    </a:lnTo>
                    <a:lnTo>
                      <a:pt x="89344" y="890873"/>
                    </a:lnTo>
                    <a:lnTo>
                      <a:pt x="0" y="1318451"/>
                    </a:lnTo>
                    <a:lnTo>
                      <a:pt x="141256" y="904303"/>
                    </a:lnTo>
                    <a:lnTo>
                      <a:pt x="161735" y="485680"/>
                    </a:lnTo>
                    <a:lnTo>
                      <a:pt x="313277" y="625221"/>
                    </a:lnTo>
                    <a:lnTo>
                      <a:pt x="238506" y="184118"/>
                    </a:lnTo>
                    <a:lnTo>
                      <a:pt x="313277" y="0"/>
                    </a:lnTo>
                    <a:lnTo>
                      <a:pt x="18221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41"/>
              <p:cNvSpPr/>
              <p:nvPr/>
            </p:nvSpPr>
            <p:spPr>
              <a:xfrm>
                <a:off x="4992713" y="2855685"/>
                <a:ext cx="775976" cy="1017479"/>
              </a:xfrm>
              <a:custGeom>
                <a:rect b="b" l="l" r="r" t="t"/>
                <a:pathLst>
                  <a:path extrusionOk="0" h="832294" w="634745">
                    <a:moveTo>
                      <a:pt x="393097" y="202121"/>
                    </a:moveTo>
                    <a:lnTo>
                      <a:pt x="307181" y="538544"/>
                    </a:lnTo>
                    <a:lnTo>
                      <a:pt x="73724" y="832295"/>
                    </a:lnTo>
                    <a:lnTo>
                      <a:pt x="196596" y="557784"/>
                    </a:lnTo>
                    <a:lnTo>
                      <a:pt x="125920" y="436245"/>
                    </a:lnTo>
                    <a:lnTo>
                      <a:pt x="180213" y="274130"/>
                    </a:lnTo>
                    <a:lnTo>
                      <a:pt x="125920" y="116586"/>
                    </a:lnTo>
                    <a:lnTo>
                      <a:pt x="0" y="0"/>
                    </a:lnTo>
                    <a:lnTo>
                      <a:pt x="634746" y="0"/>
                    </a:lnTo>
                    <a:lnTo>
                      <a:pt x="393097" y="202121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41"/>
              <p:cNvSpPr/>
              <p:nvPr/>
            </p:nvSpPr>
            <p:spPr>
              <a:xfrm>
                <a:off x="6288677" y="2855685"/>
                <a:ext cx="735803" cy="1105510"/>
              </a:xfrm>
              <a:custGeom>
                <a:rect b="b" l="l" r="r" t="t"/>
                <a:pathLst>
                  <a:path extrusionOk="0" h="904303" w="601884">
                    <a:moveTo>
                      <a:pt x="118777" y="904303"/>
                    </a:move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334613" y="93631"/>
                    </a:lnTo>
                    <a:lnTo>
                      <a:pt x="401288" y="0"/>
                    </a:lnTo>
                    <a:lnTo>
                      <a:pt x="601885" y="0"/>
                    </a:lnTo>
                    <a:lnTo>
                      <a:pt x="413575" y="238125"/>
                    </a:lnTo>
                    <a:lnTo>
                      <a:pt x="199263" y="575786"/>
                    </a:lnTo>
                    <a:lnTo>
                      <a:pt x="213265" y="719233"/>
                    </a:lnTo>
                    <a:lnTo>
                      <a:pt x="118777" y="904303"/>
                    </a:lnTo>
                    <a:close/>
                  </a:path>
                </a:pathLst>
              </a:custGeom>
              <a:gradFill>
                <a:gsLst>
                  <a:gs pos="0">
                    <a:srgbClr val="00ACBE"/>
                  </a:gs>
                  <a:gs pos="100000">
                    <a:srgbClr val="6BDEF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41"/>
              <p:cNvSpPr/>
              <p:nvPr/>
            </p:nvSpPr>
            <p:spPr>
              <a:xfrm>
                <a:off x="6288677" y="2855685"/>
                <a:ext cx="490575" cy="1105510"/>
              </a:xfrm>
              <a:custGeom>
                <a:rect b="b" l="l" r="r" t="t"/>
                <a:pathLst>
                  <a:path extrusionOk="0" h="904303" w="401288">
                    <a:moveTo>
                      <a:pt x="114681" y="357092"/>
                    </a:moveTo>
                    <a:lnTo>
                      <a:pt x="73724" y="538544"/>
                    </a:lnTo>
                    <a:lnTo>
                      <a:pt x="135065" y="659225"/>
                    </a:lnTo>
                    <a:lnTo>
                      <a:pt x="118777" y="904303"/>
                    </a:lnTo>
                    <a:lnTo>
                      <a:pt x="0" y="538544"/>
                    </a:lnTo>
                    <a:lnTo>
                      <a:pt x="0" y="292132"/>
                    </a:lnTo>
                    <a:lnTo>
                      <a:pt x="159639" y="0"/>
                    </a:lnTo>
                    <a:lnTo>
                      <a:pt x="401288" y="0"/>
                    </a:lnTo>
                    <a:lnTo>
                      <a:pt x="270224" y="184118"/>
                    </a:lnTo>
                    <a:lnTo>
                      <a:pt x="114681" y="35709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1"/>
              <p:cNvSpPr/>
              <p:nvPr/>
            </p:nvSpPr>
            <p:spPr>
              <a:xfrm>
                <a:off x="6919144" y="2855685"/>
                <a:ext cx="530515" cy="759907"/>
              </a:xfrm>
              <a:custGeom>
                <a:rect b="b" l="l" r="r" t="t"/>
                <a:pathLst>
                  <a:path extrusionOk="0" h="621601" w="433959">
                    <a:moveTo>
                      <a:pt x="212979" y="621602"/>
                    </a:moveTo>
                    <a:lnTo>
                      <a:pt x="114586" y="314706"/>
                    </a:lnTo>
                    <a:lnTo>
                      <a:pt x="0" y="292132"/>
                    </a:lnTo>
                    <a:lnTo>
                      <a:pt x="433959" y="0"/>
                    </a:lnTo>
                    <a:lnTo>
                      <a:pt x="216979" y="220123"/>
                    </a:lnTo>
                    <a:lnTo>
                      <a:pt x="288322" y="293180"/>
                    </a:lnTo>
                    <a:lnTo>
                      <a:pt x="216979" y="310801"/>
                    </a:lnTo>
                    <a:lnTo>
                      <a:pt x="212979" y="621602"/>
                    </a:lnTo>
                    <a:close/>
                  </a:path>
                </a:pathLst>
              </a:custGeom>
              <a:gradFill>
                <a:gsLst>
                  <a:gs pos="0">
                    <a:srgbClr val="6BDEFF">
                      <a:alpha val="60000"/>
                    </a:srgbClr>
                  </a:gs>
                  <a:gs pos="100000">
                    <a:srgbClr val="00BEB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41"/>
              <p:cNvSpPr/>
              <p:nvPr/>
            </p:nvSpPr>
            <p:spPr>
              <a:xfrm>
                <a:off x="5713842" y="2248961"/>
                <a:ext cx="380536" cy="603175"/>
              </a:xfrm>
              <a:custGeom>
                <a:rect b="b" l="l" r="r" t="t"/>
                <a:pathLst>
                  <a:path extrusionOk="0" h="493395" w="311277">
                    <a:moveTo>
                      <a:pt x="0" y="493395"/>
                    </a:moveTo>
                    <a:lnTo>
                      <a:pt x="182118" y="323469"/>
                    </a:lnTo>
                    <a:lnTo>
                      <a:pt x="192500" y="202692"/>
                    </a:lnTo>
                    <a:lnTo>
                      <a:pt x="311277" y="0"/>
                    </a:lnTo>
                    <a:lnTo>
                      <a:pt x="247745" y="208788"/>
                    </a:lnTo>
                    <a:lnTo>
                      <a:pt x="282607" y="378714"/>
                    </a:lnTo>
                    <a:lnTo>
                      <a:pt x="217075" y="493395"/>
                    </a:lnTo>
                    <a:lnTo>
                      <a:pt x="0" y="49339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41"/>
              <p:cNvSpPr/>
              <p:nvPr/>
            </p:nvSpPr>
            <p:spPr>
              <a:xfrm>
                <a:off x="6161117" y="2244772"/>
                <a:ext cx="655690" cy="595723"/>
              </a:xfrm>
              <a:custGeom>
                <a:rect b="b" l="l" r="r" t="t"/>
                <a:pathLst>
                  <a:path extrusionOk="0" h="487299" w="536352">
                    <a:moveTo>
                      <a:pt x="52483" y="487299"/>
                    </a:move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lnTo>
                      <a:pt x="181451" y="165830"/>
                    </a:lnTo>
                    <a:lnTo>
                      <a:pt x="202692" y="289084"/>
                    </a:lnTo>
                    <a:lnTo>
                      <a:pt x="302990" y="165830"/>
                    </a:lnTo>
                    <a:lnTo>
                      <a:pt x="470821" y="356235"/>
                    </a:lnTo>
                    <a:lnTo>
                      <a:pt x="536353" y="487299"/>
                    </a:lnTo>
                    <a:lnTo>
                      <a:pt x="275368" y="487299"/>
                    </a:lnTo>
                    <a:lnTo>
                      <a:pt x="52483" y="48729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1"/>
              <p:cNvSpPr/>
              <p:nvPr/>
            </p:nvSpPr>
            <p:spPr>
              <a:xfrm>
                <a:off x="6480365" y="2459040"/>
                <a:ext cx="347932" cy="392995"/>
              </a:xfrm>
              <a:custGeom>
                <a:rect b="b" l="l" r="r" t="t"/>
                <a:pathLst>
                  <a:path extrusionOk="0" h="321468" w="284607">
                    <a:moveTo>
                      <a:pt x="77819" y="178117"/>
                    </a:moveTo>
                    <a:lnTo>
                      <a:pt x="51245" y="0"/>
                    </a:lnTo>
                    <a:lnTo>
                      <a:pt x="219075" y="190405"/>
                    </a:lnTo>
                    <a:lnTo>
                      <a:pt x="284607" y="321469"/>
                    </a:lnTo>
                    <a:lnTo>
                      <a:pt x="0" y="321469"/>
                    </a:lnTo>
                    <a:lnTo>
                      <a:pt x="77819" y="178117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1"/>
              <p:cNvSpPr/>
              <p:nvPr/>
            </p:nvSpPr>
            <p:spPr>
              <a:xfrm>
                <a:off x="6161117" y="2244772"/>
                <a:ext cx="307758" cy="611210"/>
              </a:xfrm>
              <a:custGeom>
                <a:rect b="b" l="l" r="r" t="t"/>
                <a:pathLst>
                  <a:path extrusionOk="0" h="499967" w="251745">
                    <a:moveTo>
                      <a:pt x="0" y="0"/>
                    </a:moveTo>
                    <a:lnTo>
                      <a:pt x="79819" y="210884"/>
                    </a:lnTo>
                    <a:lnTo>
                      <a:pt x="184214" y="350139"/>
                    </a:lnTo>
                    <a:lnTo>
                      <a:pt x="251746" y="499967"/>
                    </a:lnTo>
                    <a:lnTo>
                      <a:pt x="52483" y="487299"/>
                    </a:lnTo>
                    <a:lnTo>
                      <a:pt x="104394" y="360331"/>
                    </a:lnTo>
                    <a:lnTo>
                      <a:pt x="40862" y="260033"/>
                    </a:lnTo>
                    <a:lnTo>
                      <a:pt x="40862" y="17402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1"/>
              <p:cNvSpPr/>
              <p:nvPr/>
            </p:nvSpPr>
            <p:spPr>
              <a:xfrm>
                <a:off x="5683235" y="2149685"/>
                <a:ext cx="360507" cy="690857"/>
              </a:xfrm>
              <a:custGeom>
                <a:rect b="b" l="l" r="r" t="t"/>
                <a:pathLst>
                  <a:path extrusionOk="0" h="565118" w="294893">
                    <a:moveTo>
                      <a:pt x="90106" y="0"/>
                    </a:moveTo>
                    <a:lnTo>
                      <a:pt x="184309" y="169926"/>
                    </a:lnTo>
                    <a:lnTo>
                      <a:pt x="294894" y="235839"/>
                    </a:lnTo>
                    <a:lnTo>
                      <a:pt x="235458" y="284607"/>
                    </a:lnTo>
                    <a:lnTo>
                      <a:pt x="235458" y="389001"/>
                    </a:lnTo>
                    <a:lnTo>
                      <a:pt x="79819" y="565118"/>
                    </a:lnTo>
                    <a:lnTo>
                      <a:pt x="34766" y="429959"/>
                    </a:lnTo>
                    <a:lnTo>
                      <a:pt x="69628" y="193738"/>
                    </a:lnTo>
                    <a:lnTo>
                      <a:pt x="0" y="55817"/>
                    </a:lnTo>
                    <a:lnTo>
                      <a:pt x="901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1"/>
              <p:cNvSpPr/>
              <p:nvPr/>
            </p:nvSpPr>
            <p:spPr>
              <a:xfrm>
                <a:off x="5683235" y="1920055"/>
                <a:ext cx="225317" cy="437477"/>
              </a:xfrm>
              <a:custGeom>
                <a:rect b="b" l="l" r="r" t="t"/>
                <a:pathLst>
                  <a:path extrusionOk="0" h="357854" w="184308">
                    <a:moveTo>
                      <a:pt x="69628" y="0"/>
                    </a:moveTo>
                    <a:lnTo>
                      <a:pt x="69628" y="144971"/>
                    </a:lnTo>
                    <a:lnTo>
                      <a:pt x="114681" y="120396"/>
                    </a:lnTo>
                    <a:lnTo>
                      <a:pt x="184309" y="357854"/>
                    </a:lnTo>
                    <a:lnTo>
                      <a:pt x="90106" y="187928"/>
                    </a:lnTo>
                    <a:lnTo>
                      <a:pt x="0" y="232981"/>
                    </a:lnTo>
                    <a:lnTo>
                      <a:pt x="6962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1"/>
              <p:cNvSpPr/>
              <p:nvPr/>
            </p:nvSpPr>
            <p:spPr>
              <a:xfrm>
                <a:off x="6618866" y="2102665"/>
                <a:ext cx="660814" cy="753386"/>
              </a:xfrm>
              <a:custGeom>
                <a:rect b="b" l="l" r="r" t="t"/>
                <a:pathLst>
                  <a:path extrusionOk="0" h="616267" w="540543">
                    <a:moveTo>
                      <a:pt x="0" y="0"/>
                    </a:moveTo>
                    <a:lnTo>
                      <a:pt x="145351" y="302609"/>
                    </a:lnTo>
                    <a:lnTo>
                      <a:pt x="145351" y="442913"/>
                    </a:lnTo>
                    <a:lnTo>
                      <a:pt x="190405" y="519684"/>
                    </a:lnTo>
                    <a:lnTo>
                      <a:pt x="331660" y="603599"/>
                    </a:lnTo>
                    <a:lnTo>
                      <a:pt x="540544" y="616268"/>
                    </a:lnTo>
                    <a:lnTo>
                      <a:pt x="524161" y="464344"/>
                    </a:lnTo>
                    <a:lnTo>
                      <a:pt x="290703" y="389668"/>
                    </a:lnTo>
                    <a:lnTo>
                      <a:pt x="114681" y="1945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1"/>
              <p:cNvSpPr/>
              <p:nvPr/>
            </p:nvSpPr>
            <p:spPr>
              <a:xfrm>
                <a:off x="6571381" y="2102665"/>
                <a:ext cx="225200" cy="577674"/>
              </a:xfrm>
              <a:custGeom>
                <a:rect b="b" l="l" r="r" t="t"/>
                <a:pathLst>
                  <a:path extrusionOk="0" h="472535" w="184213">
                    <a:moveTo>
                      <a:pt x="135064" y="472535"/>
                    </a:moveTo>
                    <a:lnTo>
                      <a:pt x="104394" y="290322"/>
                    </a:lnTo>
                    <a:lnTo>
                      <a:pt x="0" y="110204"/>
                    </a:lnTo>
                    <a:lnTo>
                      <a:pt x="38862" y="0"/>
                    </a:lnTo>
                    <a:lnTo>
                      <a:pt x="38862" y="110204"/>
                    </a:lnTo>
                    <a:lnTo>
                      <a:pt x="184213" y="302609"/>
                    </a:lnTo>
                    <a:lnTo>
                      <a:pt x="184213" y="442913"/>
                    </a:lnTo>
                    <a:lnTo>
                      <a:pt x="135064" y="472535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1"/>
              <p:cNvSpPr/>
              <p:nvPr/>
            </p:nvSpPr>
            <p:spPr>
              <a:xfrm>
                <a:off x="5766218" y="1409700"/>
                <a:ext cx="327438" cy="1028658"/>
              </a:xfrm>
              <a:custGeom>
                <a:rect b="b" l="l" r="r" t="t"/>
                <a:pathLst>
                  <a:path extrusionOk="0" h="841438" w="267843">
                    <a:moveTo>
                      <a:pt x="267843" y="0"/>
                    </a:moveTo>
                    <a:lnTo>
                      <a:pt x="167545" y="370142"/>
                    </a:lnTo>
                    <a:lnTo>
                      <a:pt x="245364" y="513493"/>
                    </a:lnTo>
                    <a:lnTo>
                      <a:pt x="132779" y="552355"/>
                    </a:lnTo>
                    <a:lnTo>
                      <a:pt x="226981" y="841438"/>
                    </a:lnTo>
                    <a:lnTo>
                      <a:pt x="116396" y="775526"/>
                    </a:lnTo>
                    <a:lnTo>
                      <a:pt x="46768" y="538067"/>
                    </a:lnTo>
                    <a:lnTo>
                      <a:pt x="1715" y="562642"/>
                    </a:lnTo>
                    <a:lnTo>
                      <a:pt x="0" y="412433"/>
                    </a:lnTo>
                    <a:lnTo>
                      <a:pt x="107633" y="153067"/>
                    </a:lnTo>
                    <a:lnTo>
                      <a:pt x="26784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41"/>
              <p:cNvSpPr/>
              <p:nvPr/>
            </p:nvSpPr>
            <p:spPr>
              <a:xfrm>
                <a:off x="4750512" y="2690999"/>
                <a:ext cx="575694" cy="164766"/>
              </a:xfrm>
              <a:custGeom>
                <a:rect b="b" l="l" r="r" t="t"/>
                <a:pathLst>
                  <a:path extrusionOk="0" h="134778" w="470915">
                    <a:moveTo>
                      <a:pt x="0" y="134779"/>
                    </a:moveTo>
                    <a:lnTo>
                      <a:pt x="157353" y="0"/>
                    </a:lnTo>
                    <a:lnTo>
                      <a:pt x="315278" y="40196"/>
                    </a:lnTo>
                    <a:lnTo>
                      <a:pt x="470916" y="134779"/>
                    </a:lnTo>
                    <a:lnTo>
                      <a:pt x="0" y="134779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41"/>
              <p:cNvSpPr/>
              <p:nvPr/>
            </p:nvSpPr>
            <p:spPr>
              <a:xfrm>
                <a:off x="4939873" y="1930063"/>
                <a:ext cx="700288" cy="810443"/>
              </a:xfrm>
              <a:custGeom>
                <a:rect b="b" l="l" r="r" t="t"/>
                <a:pathLst>
                  <a:path extrusionOk="0" h="662939" w="572833">
                    <a:moveTo>
                      <a:pt x="157924" y="662940"/>
                    </a:moveTo>
                    <a:lnTo>
                      <a:pt x="350330" y="562642"/>
                    </a:lnTo>
                    <a:lnTo>
                      <a:pt x="403574" y="377571"/>
                    </a:lnTo>
                    <a:lnTo>
                      <a:pt x="572833" y="0"/>
                    </a:lnTo>
                    <a:lnTo>
                      <a:pt x="366808" y="360331"/>
                    </a:lnTo>
                    <a:lnTo>
                      <a:pt x="309467" y="524161"/>
                    </a:lnTo>
                    <a:lnTo>
                      <a:pt x="0" y="622745"/>
                    </a:lnTo>
                    <a:lnTo>
                      <a:pt x="157924" y="662940"/>
                    </a:lnTo>
                    <a:close/>
                  </a:path>
                </a:pathLst>
              </a:custGeom>
              <a:gradFill>
                <a:gsLst>
                  <a:gs pos="0">
                    <a:srgbClr val="B0FEF5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>
                <a:off x="7254933" y="2587405"/>
                <a:ext cx="190151" cy="264209"/>
              </a:xfrm>
              <a:custGeom>
                <a:rect b="b" l="l" r="r" t="t"/>
                <a:pathLst>
                  <a:path extrusionOk="0" h="216122" w="155543">
                    <a:moveTo>
                      <a:pt x="45148" y="0"/>
                    </a:moveTo>
                    <a:lnTo>
                      <a:pt x="0" y="64198"/>
                    </a:lnTo>
                    <a:lnTo>
                      <a:pt x="16383" y="216122"/>
                    </a:lnTo>
                    <a:lnTo>
                      <a:pt x="155543" y="216122"/>
                    </a:lnTo>
                    <a:lnTo>
                      <a:pt x="45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0" name="Google Shape;450;p41"/>
            <p:cNvSpPr/>
            <p:nvPr/>
          </p:nvSpPr>
          <p:spPr>
            <a:xfrm>
              <a:off x="1356797" y="-3687287"/>
              <a:ext cx="3073401" cy="5758941"/>
            </a:xfrm>
            <a:custGeom>
              <a:rect b="b" l="l" r="r" t="t"/>
              <a:pathLst>
                <a:path extrusionOk="0" h="5758941" w="3073401">
                  <a:moveTo>
                    <a:pt x="2130382" y="786819"/>
                  </a:moveTo>
                  <a:lnTo>
                    <a:pt x="2130382" y="796455"/>
                  </a:lnTo>
                  <a:lnTo>
                    <a:pt x="2155353" y="838806"/>
                  </a:lnTo>
                  <a:close/>
                  <a:moveTo>
                    <a:pt x="2130381" y="786819"/>
                  </a:moveTo>
                  <a:lnTo>
                    <a:pt x="2126430" y="789753"/>
                  </a:lnTo>
                  <a:lnTo>
                    <a:pt x="2128255" y="792848"/>
                  </a:lnTo>
                  <a:close/>
                  <a:moveTo>
                    <a:pt x="1533858" y="0"/>
                  </a:moveTo>
                  <a:lnTo>
                    <a:pt x="1533858" y="2"/>
                  </a:lnTo>
                  <a:lnTo>
                    <a:pt x="1533859" y="0"/>
                  </a:lnTo>
                  <a:lnTo>
                    <a:pt x="1539541" y="11855"/>
                  </a:lnTo>
                  <a:lnTo>
                    <a:pt x="1539541" y="0"/>
                  </a:lnTo>
                  <a:lnTo>
                    <a:pt x="1794854" y="532827"/>
                  </a:lnTo>
                  <a:lnTo>
                    <a:pt x="2130381" y="786819"/>
                  </a:lnTo>
                  <a:lnTo>
                    <a:pt x="2130382" y="786818"/>
                  </a:lnTo>
                  <a:lnTo>
                    <a:pt x="2130381" y="786817"/>
                  </a:lnTo>
                  <a:lnTo>
                    <a:pt x="2130382" y="786818"/>
                  </a:lnTo>
                  <a:lnTo>
                    <a:pt x="2130382" y="786817"/>
                  </a:lnTo>
                  <a:lnTo>
                    <a:pt x="2130382" y="786819"/>
                  </a:lnTo>
                  <a:lnTo>
                    <a:pt x="2289489" y="1056666"/>
                  </a:lnTo>
                  <a:lnTo>
                    <a:pt x="2289490" y="1056666"/>
                  </a:lnTo>
                  <a:lnTo>
                    <a:pt x="2913897" y="1339108"/>
                  </a:lnTo>
                  <a:lnTo>
                    <a:pt x="2915232" y="1337209"/>
                  </a:lnTo>
                  <a:lnTo>
                    <a:pt x="2916895" y="1340465"/>
                  </a:lnTo>
                  <a:lnTo>
                    <a:pt x="2920238" y="1341977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0" y="1641824"/>
                  </a:lnTo>
                  <a:lnTo>
                    <a:pt x="3073401" y="1641824"/>
                  </a:lnTo>
                  <a:lnTo>
                    <a:pt x="2827338" y="2137252"/>
                  </a:lnTo>
                  <a:lnTo>
                    <a:pt x="2766814" y="2504212"/>
                  </a:lnTo>
                  <a:lnTo>
                    <a:pt x="2766813" y="2504232"/>
                  </a:lnTo>
                  <a:lnTo>
                    <a:pt x="2766811" y="2504226"/>
                  </a:lnTo>
                  <a:lnTo>
                    <a:pt x="2728755" y="2734966"/>
                  </a:lnTo>
                  <a:lnTo>
                    <a:pt x="2509122" y="2924995"/>
                  </a:lnTo>
                  <a:lnTo>
                    <a:pt x="2418203" y="3235811"/>
                  </a:lnTo>
                  <a:lnTo>
                    <a:pt x="2266760" y="3377342"/>
                  </a:lnTo>
                  <a:lnTo>
                    <a:pt x="2228833" y="3985229"/>
                  </a:lnTo>
                  <a:lnTo>
                    <a:pt x="2031930" y="4243450"/>
                  </a:lnTo>
                  <a:lnTo>
                    <a:pt x="2031930" y="4243452"/>
                  </a:lnTo>
                  <a:lnTo>
                    <a:pt x="1865290" y="4901159"/>
                  </a:lnTo>
                  <a:lnTo>
                    <a:pt x="1683452" y="5139292"/>
                  </a:lnTo>
                  <a:lnTo>
                    <a:pt x="1683453" y="5139291"/>
                  </a:lnTo>
                  <a:lnTo>
                    <a:pt x="1683452" y="5139292"/>
                  </a:lnTo>
                  <a:lnTo>
                    <a:pt x="1431442" y="5758941"/>
                  </a:lnTo>
                  <a:lnTo>
                    <a:pt x="1319908" y="5567323"/>
                  </a:lnTo>
                  <a:lnTo>
                    <a:pt x="1185834" y="5060931"/>
                  </a:lnTo>
                  <a:lnTo>
                    <a:pt x="1145736" y="4909484"/>
                  </a:lnTo>
                  <a:lnTo>
                    <a:pt x="751798" y="4453832"/>
                  </a:lnTo>
                  <a:lnTo>
                    <a:pt x="751798" y="3813700"/>
                  </a:lnTo>
                  <a:lnTo>
                    <a:pt x="751799" y="3813703"/>
                  </a:lnTo>
                  <a:lnTo>
                    <a:pt x="751799" y="3813700"/>
                  </a:lnTo>
                  <a:lnTo>
                    <a:pt x="751798" y="3813699"/>
                  </a:lnTo>
                  <a:lnTo>
                    <a:pt x="751798" y="3813699"/>
                  </a:lnTo>
                  <a:lnTo>
                    <a:pt x="501772" y="3094278"/>
                  </a:lnTo>
                  <a:lnTo>
                    <a:pt x="274607" y="2924995"/>
                  </a:lnTo>
                  <a:lnTo>
                    <a:pt x="274607" y="2924995"/>
                  </a:lnTo>
                  <a:lnTo>
                    <a:pt x="274606" y="2924995"/>
                  </a:lnTo>
                  <a:lnTo>
                    <a:pt x="179951" y="2614476"/>
                  </a:lnTo>
                  <a:lnTo>
                    <a:pt x="100301" y="2353184"/>
                  </a:lnTo>
                  <a:lnTo>
                    <a:pt x="5682" y="1641825"/>
                  </a:lnTo>
                  <a:lnTo>
                    <a:pt x="0" y="1641825"/>
                  </a:lnTo>
                  <a:lnTo>
                    <a:pt x="223993" y="1454833"/>
                  </a:lnTo>
                  <a:lnTo>
                    <a:pt x="223992" y="1454833"/>
                  </a:lnTo>
                  <a:lnTo>
                    <a:pt x="653345" y="1318058"/>
                  </a:lnTo>
                  <a:lnTo>
                    <a:pt x="732900" y="1090761"/>
                  </a:lnTo>
                  <a:lnTo>
                    <a:pt x="1018738" y="590839"/>
                  </a:lnTo>
                  <a:lnTo>
                    <a:pt x="1018727" y="590863"/>
                  </a:lnTo>
                  <a:lnTo>
                    <a:pt x="1018739" y="590842"/>
                  </a:lnTo>
                  <a:lnTo>
                    <a:pt x="1018739" y="590841"/>
                  </a:lnTo>
                  <a:lnTo>
                    <a:pt x="1158951" y="579475"/>
                  </a:lnTo>
                  <a:lnTo>
                    <a:pt x="1158951" y="579475"/>
                  </a:lnTo>
                  <a:lnTo>
                    <a:pt x="1158952" y="579475"/>
                  </a:lnTo>
                  <a:lnTo>
                    <a:pt x="1163272" y="569756"/>
                  </a:lnTo>
                  <a:lnTo>
                    <a:pt x="1311584" y="2123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7000">
                  <a:srgbClr val="FFFFFF">
                    <a:alpha val="0"/>
                  </a:srgbClr>
                </a:gs>
                <a:gs pos="30000">
                  <a:srgbClr val="C0F6FC"/>
                </a:gs>
                <a:gs pos="64000">
                  <a:srgbClr val="1E3038">
                    <a:alpha val="43921"/>
                  </a:srgbClr>
                </a:gs>
                <a:gs pos="100000">
                  <a:srgbClr val="1E3038">
                    <a:alpha val="4392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art&#10;&#10;Description automatically generated" id="451" name="Google Shape;451;p41"/>
            <p:cNvPicPr preferRelativeResize="0"/>
            <p:nvPr/>
          </p:nvPicPr>
          <p:blipFill rotWithShape="1">
            <a:blip r:embed="rId3">
              <a:alphaModFix amt="47000"/>
            </a:blip>
            <a:srcRect b="0" l="0" r="0" t="0"/>
            <a:stretch/>
          </p:blipFill>
          <p:spPr>
            <a:xfrm>
              <a:off x="1332724" y="-3698392"/>
              <a:ext cx="3095693" cy="57087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2" name="Google Shape;452;p41"/>
          <p:cNvSpPr txBox="1"/>
          <p:nvPr/>
        </p:nvSpPr>
        <p:spPr>
          <a:xfrm>
            <a:off x="1253104" y="259150"/>
            <a:ext cx="6637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Random Forest </a:t>
            </a:r>
            <a:endParaRPr sz="45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Feature Importance</a:t>
            </a:r>
            <a:endParaRPr sz="4500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2287240" y="4434474"/>
            <a:ext cx="104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Model 1</a:t>
            </a:r>
            <a:endParaRPr sz="1100"/>
          </a:p>
        </p:txBody>
      </p:sp>
      <p:sp>
        <p:nvSpPr>
          <p:cNvPr id="454" name="Google Shape;454;p41"/>
          <p:cNvSpPr txBox="1"/>
          <p:nvPr/>
        </p:nvSpPr>
        <p:spPr>
          <a:xfrm>
            <a:off x="5600089" y="4434474"/>
            <a:ext cx="1106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B852"/>
                </a:solidFill>
                <a:latin typeface="Koulen"/>
                <a:ea typeface="Koulen"/>
                <a:cs typeface="Koulen"/>
                <a:sym typeface="Koulen"/>
              </a:rPr>
              <a:t>Model 2</a:t>
            </a:r>
            <a:endParaRPr sz="1100"/>
          </a:p>
        </p:txBody>
      </p:sp>
      <p:pic>
        <p:nvPicPr>
          <p:cNvPr id="455" name="Google Shape;4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634" y="2016025"/>
            <a:ext cx="3289329" cy="234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038" y="2001431"/>
            <a:ext cx="3289329" cy="237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2"/>
          <p:cNvGrpSpPr/>
          <p:nvPr/>
        </p:nvGrpSpPr>
        <p:grpSpPr>
          <a:xfrm>
            <a:off x="-54417" y="0"/>
            <a:ext cx="9329831" cy="5459671"/>
            <a:chOff x="-72556" y="0"/>
            <a:chExt cx="12439775" cy="7279561"/>
          </a:xfrm>
        </p:grpSpPr>
        <p:sp>
          <p:nvSpPr>
            <p:cNvPr id="462" name="Google Shape;462;p42"/>
            <p:cNvSpPr/>
            <p:nvPr/>
          </p:nvSpPr>
          <p:spPr>
            <a:xfrm>
              <a:off x="9114990" y="2764392"/>
              <a:ext cx="292700" cy="189711"/>
            </a:xfrm>
            <a:custGeom>
              <a:rect b="b" l="l" r="r" t="t"/>
              <a:pathLst>
                <a:path extrusionOk="0" h="35" w="54">
                  <a:moveTo>
                    <a:pt x="54" y="12"/>
                  </a:moveTo>
                  <a:lnTo>
                    <a:pt x="52" y="24"/>
                  </a:lnTo>
                  <a:lnTo>
                    <a:pt x="48" y="25"/>
                  </a:lnTo>
                  <a:lnTo>
                    <a:pt x="48" y="35"/>
                  </a:lnTo>
                  <a:lnTo>
                    <a:pt x="34" y="26"/>
                  </a:lnTo>
                  <a:lnTo>
                    <a:pt x="27" y="28"/>
                  </a:lnTo>
                  <a:lnTo>
                    <a:pt x="17" y="20"/>
                  </a:lnTo>
                  <a:lnTo>
                    <a:pt x="9" y="12"/>
                  </a:lnTo>
                  <a:lnTo>
                    <a:pt x="3" y="12"/>
                  </a:lnTo>
                  <a:lnTo>
                    <a:pt x="0" y="6"/>
                  </a:lnTo>
                  <a:lnTo>
                    <a:pt x="12" y="2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45" y="7"/>
                  </a:lnTo>
                  <a:lnTo>
                    <a:pt x="54" y="12"/>
                  </a:lnTo>
                  <a:lnTo>
                    <a:pt x="54" y="1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892279" y="6135862"/>
              <a:ext cx="130092" cy="271018"/>
            </a:xfrm>
            <a:custGeom>
              <a:rect b="b" l="l" r="r" t="t"/>
              <a:pathLst>
                <a:path extrusionOk="0" h="50" w="24">
                  <a:moveTo>
                    <a:pt x="5" y="50"/>
                  </a:moveTo>
                  <a:lnTo>
                    <a:pt x="0" y="50"/>
                  </a:lnTo>
                  <a:lnTo>
                    <a:pt x="4" y="28"/>
                  </a:lnTo>
                  <a:lnTo>
                    <a:pt x="6" y="13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1" y="1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3" y="8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18" y="26"/>
                  </a:lnTo>
                  <a:lnTo>
                    <a:pt x="19" y="28"/>
                  </a:lnTo>
                  <a:lnTo>
                    <a:pt x="16" y="38"/>
                  </a:lnTo>
                  <a:lnTo>
                    <a:pt x="12" y="43"/>
                  </a:lnTo>
                  <a:lnTo>
                    <a:pt x="8" y="43"/>
                  </a:lnTo>
                  <a:lnTo>
                    <a:pt x="5" y="50"/>
                  </a:lnTo>
                  <a:lnTo>
                    <a:pt x="5" y="5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9407693" y="3122136"/>
              <a:ext cx="352325" cy="211393"/>
            </a:xfrm>
            <a:custGeom>
              <a:rect b="b" l="l" r="r" t="t"/>
              <a:pathLst>
                <a:path extrusionOk="0" h="39" w="65">
                  <a:moveTo>
                    <a:pt x="53" y="6"/>
                  </a:moveTo>
                  <a:lnTo>
                    <a:pt x="53" y="9"/>
                  </a:lnTo>
                  <a:lnTo>
                    <a:pt x="51" y="14"/>
                  </a:lnTo>
                  <a:lnTo>
                    <a:pt x="58" y="18"/>
                  </a:lnTo>
                  <a:lnTo>
                    <a:pt x="65" y="18"/>
                  </a:lnTo>
                  <a:lnTo>
                    <a:pt x="65" y="26"/>
                  </a:lnTo>
                  <a:lnTo>
                    <a:pt x="59" y="29"/>
                  </a:lnTo>
                  <a:lnTo>
                    <a:pt x="47" y="26"/>
                  </a:lnTo>
                  <a:lnTo>
                    <a:pt x="44" y="34"/>
                  </a:lnTo>
                  <a:lnTo>
                    <a:pt x="37" y="35"/>
                  </a:lnTo>
                  <a:lnTo>
                    <a:pt x="34" y="32"/>
                  </a:lnTo>
                  <a:lnTo>
                    <a:pt x="26" y="38"/>
                  </a:lnTo>
                  <a:lnTo>
                    <a:pt x="19" y="39"/>
                  </a:lnTo>
                  <a:lnTo>
                    <a:pt x="13" y="35"/>
                  </a:lnTo>
                  <a:lnTo>
                    <a:pt x="7" y="2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1" y="11"/>
                  </a:lnTo>
                  <a:lnTo>
                    <a:pt x="10" y="6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7" y="0"/>
                  </a:lnTo>
                  <a:lnTo>
                    <a:pt x="53" y="6"/>
                  </a:lnTo>
                  <a:lnTo>
                    <a:pt x="53" y="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353005" y="5653448"/>
              <a:ext cx="943147" cy="341481"/>
            </a:xfrm>
            <a:custGeom>
              <a:rect b="b" l="l" r="r" t="t"/>
              <a:pathLst>
                <a:path extrusionOk="0" h="63" w="174">
                  <a:moveTo>
                    <a:pt x="89" y="8"/>
                  </a:moveTo>
                  <a:lnTo>
                    <a:pt x="94" y="15"/>
                  </a:lnTo>
                  <a:lnTo>
                    <a:pt x="110" y="13"/>
                  </a:lnTo>
                  <a:lnTo>
                    <a:pt x="115" y="17"/>
                  </a:lnTo>
                  <a:lnTo>
                    <a:pt x="128" y="29"/>
                  </a:lnTo>
                  <a:lnTo>
                    <a:pt x="137" y="38"/>
                  </a:lnTo>
                  <a:lnTo>
                    <a:pt x="143" y="37"/>
                  </a:lnTo>
                  <a:lnTo>
                    <a:pt x="151" y="42"/>
                  </a:lnTo>
                  <a:lnTo>
                    <a:pt x="150" y="47"/>
                  </a:lnTo>
                  <a:lnTo>
                    <a:pt x="162" y="47"/>
                  </a:lnTo>
                  <a:lnTo>
                    <a:pt x="174" y="55"/>
                  </a:lnTo>
                  <a:lnTo>
                    <a:pt x="171" y="59"/>
                  </a:lnTo>
                  <a:lnTo>
                    <a:pt x="160" y="62"/>
                  </a:lnTo>
                  <a:lnTo>
                    <a:pt x="149" y="63"/>
                  </a:lnTo>
                  <a:lnTo>
                    <a:pt x="137" y="62"/>
                  </a:lnTo>
                  <a:lnTo>
                    <a:pt x="114" y="63"/>
                  </a:lnTo>
                  <a:lnTo>
                    <a:pt x="126" y="53"/>
                  </a:lnTo>
                  <a:lnTo>
                    <a:pt x="120" y="47"/>
                  </a:lnTo>
                  <a:lnTo>
                    <a:pt x="109" y="47"/>
                  </a:lnTo>
                  <a:lnTo>
                    <a:pt x="104" y="41"/>
                  </a:lnTo>
                  <a:lnTo>
                    <a:pt x="102" y="30"/>
                  </a:lnTo>
                  <a:lnTo>
                    <a:pt x="92" y="31"/>
                  </a:lnTo>
                  <a:lnTo>
                    <a:pt x="77" y="26"/>
                  </a:lnTo>
                  <a:lnTo>
                    <a:pt x="73" y="22"/>
                  </a:lnTo>
                  <a:lnTo>
                    <a:pt x="52" y="19"/>
                  </a:lnTo>
                  <a:lnTo>
                    <a:pt x="46" y="15"/>
                  </a:lnTo>
                  <a:lnTo>
                    <a:pt x="54" y="10"/>
                  </a:lnTo>
                  <a:lnTo>
                    <a:pt x="37" y="10"/>
                  </a:lnTo>
                  <a:lnTo>
                    <a:pt x="24" y="19"/>
                  </a:lnTo>
                  <a:lnTo>
                    <a:pt x="17" y="19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25"/>
                  </a:lnTo>
                  <a:lnTo>
                    <a:pt x="9" y="19"/>
                  </a:lnTo>
                  <a:lnTo>
                    <a:pt x="14" y="12"/>
                  </a:lnTo>
                  <a:lnTo>
                    <a:pt x="21" y="7"/>
                  </a:lnTo>
                  <a:lnTo>
                    <a:pt x="30" y="4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61" y="2"/>
                  </a:lnTo>
                  <a:lnTo>
                    <a:pt x="74" y="2"/>
                  </a:lnTo>
                  <a:lnTo>
                    <a:pt x="89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9532363" y="2151886"/>
              <a:ext cx="211393" cy="281859"/>
            </a:xfrm>
            <a:custGeom>
              <a:rect b="b" l="l" r="r" t="t"/>
              <a:pathLst>
                <a:path extrusionOk="0" h="52" w="39">
                  <a:moveTo>
                    <a:pt x="26" y="49"/>
                  </a:moveTo>
                  <a:lnTo>
                    <a:pt x="18" y="52"/>
                  </a:lnTo>
                  <a:lnTo>
                    <a:pt x="7" y="49"/>
                  </a:lnTo>
                  <a:lnTo>
                    <a:pt x="0" y="39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7" y="10"/>
                  </a:lnTo>
                  <a:lnTo>
                    <a:pt x="22" y="5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28" y="15"/>
                  </a:lnTo>
                  <a:lnTo>
                    <a:pt x="31" y="19"/>
                  </a:lnTo>
                  <a:lnTo>
                    <a:pt x="39" y="22"/>
                  </a:lnTo>
                  <a:lnTo>
                    <a:pt x="36" y="29"/>
                  </a:lnTo>
                  <a:lnTo>
                    <a:pt x="31" y="28"/>
                  </a:lnTo>
                  <a:lnTo>
                    <a:pt x="22" y="4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475025" y="5994933"/>
              <a:ext cx="325225" cy="233077"/>
            </a:xfrm>
            <a:custGeom>
              <a:rect b="b" l="l" r="r" t="t"/>
              <a:pathLst>
                <a:path extrusionOk="0" h="43" w="60">
                  <a:moveTo>
                    <a:pt x="3" y="35"/>
                  </a:moveTo>
                  <a:lnTo>
                    <a:pt x="4" y="30"/>
                  </a:lnTo>
                  <a:lnTo>
                    <a:pt x="0" y="24"/>
                  </a:lnTo>
                  <a:lnTo>
                    <a:pt x="4" y="21"/>
                  </a:lnTo>
                  <a:lnTo>
                    <a:pt x="7" y="13"/>
                  </a:lnTo>
                  <a:lnTo>
                    <a:pt x="6" y="3"/>
                  </a:lnTo>
                  <a:lnTo>
                    <a:pt x="8" y="0"/>
                  </a:lnTo>
                  <a:lnTo>
                    <a:pt x="21" y="0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7" y="11"/>
                  </a:lnTo>
                  <a:lnTo>
                    <a:pt x="47" y="10"/>
                  </a:lnTo>
                  <a:lnTo>
                    <a:pt x="45" y="16"/>
                  </a:lnTo>
                  <a:lnTo>
                    <a:pt x="53" y="17"/>
                  </a:lnTo>
                  <a:lnTo>
                    <a:pt x="60" y="24"/>
                  </a:lnTo>
                  <a:lnTo>
                    <a:pt x="53" y="32"/>
                  </a:lnTo>
                  <a:lnTo>
                    <a:pt x="45" y="27"/>
                  </a:lnTo>
                  <a:lnTo>
                    <a:pt x="38" y="28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3" y="32"/>
                  </a:lnTo>
                  <a:lnTo>
                    <a:pt x="21" y="27"/>
                  </a:lnTo>
                  <a:lnTo>
                    <a:pt x="15" y="30"/>
                  </a:lnTo>
                  <a:lnTo>
                    <a:pt x="7" y="43"/>
                  </a:lnTo>
                  <a:lnTo>
                    <a:pt x="3" y="40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8155584" y="4217053"/>
              <a:ext cx="1832093" cy="1864605"/>
            </a:xfrm>
            <a:custGeom>
              <a:rect b="b" l="l" r="r" t="t"/>
              <a:pathLst>
                <a:path extrusionOk="0" h="344" w="338">
                  <a:moveTo>
                    <a:pt x="274" y="3"/>
                  </a:moveTo>
                  <a:lnTo>
                    <a:pt x="271" y="13"/>
                  </a:lnTo>
                  <a:lnTo>
                    <a:pt x="274" y="31"/>
                  </a:lnTo>
                  <a:lnTo>
                    <a:pt x="271" y="47"/>
                  </a:lnTo>
                  <a:lnTo>
                    <a:pt x="261" y="58"/>
                  </a:lnTo>
                  <a:lnTo>
                    <a:pt x="262" y="72"/>
                  </a:lnTo>
                  <a:lnTo>
                    <a:pt x="276" y="83"/>
                  </a:lnTo>
                  <a:lnTo>
                    <a:pt x="276" y="87"/>
                  </a:lnTo>
                  <a:lnTo>
                    <a:pt x="286" y="95"/>
                  </a:lnTo>
                  <a:lnTo>
                    <a:pt x="294" y="130"/>
                  </a:lnTo>
                  <a:lnTo>
                    <a:pt x="299" y="147"/>
                  </a:lnTo>
                  <a:lnTo>
                    <a:pt x="301" y="155"/>
                  </a:lnTo>
                  <a:lnTo>
                    <a:pt x="299" y="170"/>
                  </a:lnTo>
                  <a:lnTo>
                    <a:pt x="299" y="179"/>
                  </a:lnTo>
                  <a:lnTo>
                    <a:pt x="298" y="190"/>
                  </a:lnTo>
                  <a:lnTo>
                    <a:pt x="299" y="201"/>
                  </a:lnTo>
                  <a:lnTo>
                    <a:pt x="293" y="210"/>
                  </a:lnTo>
                  <a:lnTo>
                    <a:pt x="303" y="224"/>
                  </a:lnTo>
                  <a:lnTo>
                    <a:pt x="304" y="232"/>
                  </a:lnTo>
                  <a:lnTo>
                    <a:pt x="310" y="242"/>
                  </a:lnTo>
                  <a:lnTo>
                    <a:pt x="317" y="238"/>
                  </a:lnTo>
                  <a:lnTo>
                    <a:pt x="331" y="247"/>
                  </a:lnTo>
                  <a:lnTo>
                    <a:pt x="338" y="259"/>
                  </a:lnTo>
                  <a:lnTo>
                    <a:pt x="282" y="296"/>
                  </a:lnTo>
                  <a:lnTo>
                    <a:pt x="235" y="333"/>
                  </a:lnTo>
                  <a:lnTo>
                    <a:pt x="212" y="341"/>
                  </a:lnTo>
                  <a:lnTo>
                    <a:pt x="194" y="344"/>
                  </a:lnTo>
                  <a:lnTo>
                    <a:pt x="194" y="332"/>
                  </a:lnTo>
                  <a:lnTo>
                    <a:pt x="185" y="328"/>
                  </a:lnTo>
                  <a:lnTo>
                    <a:pt x="175" y="323"/>
                  </a:lnTo>
                  <a:lnTo>
                    <a:pt x="171" y="314"/>
                  </a:lnTo>
                  <a:lnTo>
                    <a:pt x="116" y="272"/>
                  </a:lnTo>
                  <a:lnTo>
                    <a:pt x="61" y="231"/>
                  </a:lnTo>
                  <a:lnTo>
                    <a:pt x="0" y="185"/>
                  </a:lnTo>
                  <a:lnTo>
                    <a:pt x="0" y="181"/>
                  </a:lnTo>
                  <a:lnTo>
                    <a:pt x="1" y="180"/>
                  </a:lnTo>
                  <a:lnTo>
                    <a:pt x="1" y="158"/>
                  </a:lnTo>
                  <a:lnTo>
                    <a:pt x="28" y="144"/>
                  </a:lnTo>
                  <a:lnTo>
                    <a:pt x="43" y="141"/>
                  </a:lnTo>
                  <a:lnTo>
                    <a:pt x="57" y="135"/>
                  </a:lnTo>
                  <a:lnTo>
                    <a:pt x="63" y="126"/>
                  </a:lnTo>
                  <a:lnTo>
                    <a:pt x="82" y="118"/>
                  </a:lnTo>
                  <a:lnTo>
                    <a:pt x="83" y="104"/>
                  </a:lnTo>
                  <a:lnTo>
                    <a:pt x="92" y="102"/>
                  </a:lnTo>
                  <a:lnTo>
                    <a:pt x="100" y="95"/>
                  </a:lnTo>
                  <a:lnTo>
                    <a:pt x="120" y="93"/>
                  </a:lnTo>
                  <a:lnTo>
                    <a:pt x="123" y="85"/>
                  </a:lnTo>
                  <a:lnTo>
                    <a:pt x="120" y="81"/>
                  </a:lnTo>
                  <a:lnTo>
                    <a:pt x="114" y="61"/>
                  </a:lnTo>
                  <a:lnTo>
                    <a:pt x="113" y="49"/>
                  </a:lnTo>
                  <a:lnTo>
                    <a:pt x="107" y="37"/>
                  </a:lnTo>
                  <a:lnTo>
                    <a:pt x="123" y="27"/>
                  </a:lnTo>
                  <a:lnTo>
                    <a:pt x="140" y="24"/>
                  </a:lnTo>
                  <a:lnTo>
                    <a:pt x="149" y="15"/>
                  </a:lnTo>
                  <a:lnTo>
                    <a:pt x="164" y="10"/>
                  </a:lnTo>
                  <a:lnTo>
                    <a:pt x="191" y="7"/>
                  </a:lnTo>
                  <a:lnTo>
                    <a:pt x="217" y="5"/>
                  </a:lnTo>
                  <a:lnTo>
                    <a:pt x="225" y="7"/>
                  </a:lnTo>
                  <a:lnTo>
                    <a:pt x="239" y="0"/>
                  </a:lnTo>
                  <a:lnTo>
                    <a:pt x="257" y="0"/>
                  </a:lnTo>
                  <a:lnTo>
                    <a:pt x="263" y="4"/>
                  </a:lnTo>
                  <a:lnTo>
                    <a:pt x="274" y="3"/>
                  </a:lnTo>
                  <a:lnTo>
                    <a:pt x="274" y="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4637762" y="0"/>
              <a:ext cx="3609970" cy="1935068"/>
            </a:xfrm>
            <a:custGeom>
              <a:rect b="b" l="l" r="r" t="t"/>
              <a:pathLst>
                <a:path extrusionOk="0" h="357" w="666">
                  <a:moveTo>
                    <a:pt x="523" y="2"/>
                  </a:moveTo>
                  <a:lnTo>
                    <a:pt x="583" y="11"/>
                  </a:lnTo>
                  <a:lnTo>
                    <a:pt x="563" y="14"/>
                  </a:lnTo>
                  <a:lnTo>
                    <a:pt x="524" y="15"/>
                  </a:lnTo>
                  <a:lnTo>
                    <a:pt x="469" y="17"/>
                  </a:lnTo>
                  <a:lnTo>
                    <a:pt x="474" y="18"/>
                  </a:lnTo>
                  <a:lnTo>
                    <a:pt x="510" y="17"/>
                  </a:lnTo>
                  <a:lnTo>
                    <a:pt x="539" y="21"/>
                  </a:lnTo>
                  <a:lnTo>
                    <a:pt x="560" y="17"/>
                  </a:lnTo>
                  <a:lnTo>
                    <a:pt x="566" y="22"/>
                  </a:lnTo>
                  <a:lnTo>
                    <a:pt x="553" y="28"/>
                  </a:lnTo>
                  <a:lnTo>
                    <a:pt x="580" y="24"/>
                  </a:lnTo>
                  <a:lnTo>
                    <a:pt x="631" y="20"/>
                  </a:lnTo>
                  <a:lnTo>
                    <a:pt x="660" y="22"/>
                  </a:lnTo>
                  <a:lnTo>
                    <a:pt x="666" y="27"/>
                  </a:lnTo>
                  <a:lnTo>
                    <a:pt x="622" y="36"/>
                  </a:lnTo>
                  <a:lnTo>
                    <a:pt x="615" y="39"/>
                  </a:lnTo>
                  <a:lnTo>
                    <a:pt x="582" y="41"/>
                  </a:lnTo>
                  <a:lnTo>
                    <a:pt x="606" y="42"/>
                  </a:lnTo>
                  <a:lnTo>
                    <a:pt x="591" y="51"/>
                  </a:lnTo>
                  <a:lnTo>
                    <a:pt x="580" y="60"/>
                  </a:lnTo>
                  <a:lnTo>
                    <a:pt x="577" y="75"/>
                  </a:lnTo>
                  <a:lnTo>
                    <a:pt x="588" y="85"/>
                  </a:lnTo>
                  <a:lnTo>
                    <a:pt x="570" y="85"/>
                  </a:lnTo>
                  <a:lnTo>
                    <a:pt x="551" y="89"/>
                  </a:lnTo>
                  <a:lnTo>
                    <a:pt x="570" y="97"/>
                  </a:lnTo>
                  <a:lnTo>
                    <a:pt x="569" y="110"/>
                  </a:lnTo>
                  <a:lnTo>
                    <a:pt x="557" y="111"/>
                  </a:lnTo>
                  <a:lnTo>
                    <a:pt x="569" y="124"/>
                  </a:lnTo>
                  <a:lnTo>
                    <a:pt x="543" y="125"/>
                  </a:lnTo>
                  <a:lnTo>
                    <a:pt x="555" y="131"/>
                  </a:lnTo>
                  <a:lnTo>
                    <a:pt x="551" y="137"/>
                  </a:lnTo>
                  <a:lnTo>
                    <a:pt x="534" y="139"/>
                  </a:lnTo>
                  <a:lnTo>
                    <a:pt x="518" y="139"/>
                  </a:lnTo>
                  <a:lnTo>
                    <a:pt x="530" y="149"/>
                  </a:lnTo>
                  <a:lnTo>
                    <a:pt x="529" y="156"/>
                  </a:lnTo>
                  <a:lnTo>
                    <a:pt x="506" y="150"/>
                  </a:lnTo>
                  <a:lnTo>
                    <a:pt x="500" y="154"/>
                  </a:lnTo>
                  <a:lnTo>
                    <a:pt x="515" y="157"/>
                  </a:lnTo>
                  <a:lnTo>
                    <a:pt x="528" y="167"/>
                  </a:lnTo>
                  <a:lnTo>
                    <a:pt x="530" y="179"/>
                  </a:lnTo>
                  <a:lnTo>
                    <a:pt x="508" y="182"/>
                  </a:lnTo>
                  <a:lnTo>
                    <a:pt x="500" y="177"/>
                  </a:lnTo>
                  <a:lnTo>
                    <a:pt x="487" y="168"/>
                  </a:lnTo>
                  <a:lnTo>
                    <a:pt x="489" y="178"/>
                  </a:lnTo>
                  <a:lnTo>
                    <a:pt x="473" y="187"/>
                  </a:lnTo>
                  <a:lnTo>
                    <a:pt x="505" y="187"/>
                  </a:lnTo>
                  <a:lnTo>
                    <a:pt x="521" y="188"/>
                  </a:lnTo>
                  <a:lnTo>
                    <a:pt x="486" y="202"/>
                  </a:lnTo>
                  <a:lnTo>
                    <a:pt x="449" y="215"/>
                  </a:lnTo>
                  <a:lnTo>
                    <a:pt x="412" y="220"/>
                  </a:lnTo>
                  <a:lnTo>
                    <a:pt x="398" y="220"/>
                  </a:lnTo>
                  <a:lnTo>
                    <a:pt x="384" y="227"/>
                  </a:lnTo>
                  <a:lnTo>
                    <a:pt x="361" y="244"/>
                  </a:lnTo>
                  <a:lnTo>
                    <a:pt x="332" y="255"/>
                  </a:lnTo>
                  <a:lnTo>
                    <a:pt x="323" y="257"/>
                  </a:lnTo>
                  <a:lnTo>
                    <a:pt x="304" y="260"/>
                  </a:lnTo>
                  <a:lnTo>
                    <a:pt x="285" y="264"/>
                  </a:lnTo>
                  <a:lnTo>
                    <a:pt x="271" y="274"/>
                  </a:lnTo>
                  <a:lnTo>
                    <a:pt x="267" y="286"/>
                  </a:lnTo>
                  <a:lnTo>
                    <a:pt x="256" y="297"/>
                  </a:lnTo>
                  <a:lnTo>
                    <a:pt x="231" y="311"/>
                  </a:lnTo>
                  <a:lnTo>
                    <a:pt x="232" y="325"/>
                  </a:lnTo>
                  <a:lnTo>
                    <a:pt x="221" y="339"/>
                  </a:lnTo>
                  <a:lnTo>
                    <a:pt x="209" y="356"/>
                  </a:lnTo>
                  <a:lnTo>
                    <a:pt x="190" y="357"/>
                  </a:lnTo>
                  <a:lnTo>
                    <a:pt x="175" y="342"/>
                  </a:lnTo>
                  <a:lnTo>
                    <a:pt x="148" y="342"/>
                  </a:lnTo>
                  <a:lnTo>
                    <a:pt x="139" y="333"/>
                  </a:lnTo>
                  <a:lnTo>
                    <a:pt x="136" y="316"/>
                  </a:lnTo>
                  <a:lnTo>
                    <a:pt x="122" y="295"/>
                  </a:lnTo>
                  <a:lnTo>
                    <a:pt x="120" y="284"/>
                  </a:lnTo>
                  <a:lnTo>
                    <a:pt x="124" y="268"/>
                  </a:lnTo>
                  <a:lnTo>
                    <a:pt x="114" y="254"/>
                  </a:lnTo>
                  <a:lnTo>
                    <a:pt x="124" y="242"/>
                  </a:lnTo>
                  <a:lnTo>
                    <a:pt x="118" y="236"/>
                  </a:lnTo>
                  <a:lnTo>
                    <a:pt x="139" y="217"/>
                  </a:lnTo>
                  <a:lnTo>
                    <a:pt x="160" y="211"/>
                  </a:lnTo>
                  <a:lnTo>
                    <a:pt x="167" y="204"/>
                  </a:lnTo>
                  <a:lnTo>
                    <a:pt x="176" y="191"/>
                  </a:lnTo>
                  <a:lnTo>
                    <a:pt x="160" y="197"/>
                  </a:lnTo>
                  <a:lnTo>
                    <a:pt x="152" y="199"/>
                  </a:lnTo>
                  <a:lnTo>
                    <a:pt x="140" y="202"/>
                  </a:lnTo>
                  <a:lnTo>
                    <a:pt x="127" y="197"/>
                  </a:lnTo>
                  <a:lnTo>
                    <a:pt x="132" y="185"/>
                  </a:lnTo>
                  <a:lnTo>
                    <a:pt x="141" y="177"/>
                  </a:lnTo>
                  <a:lnTo>
                    <a:pt x="152" y="177"/>
                  </a:lnTo>
                  <a:lnTo>
                    <a:pt x="175" y="181"/>
                  </a:lnTo>
                  <a:lnTo>
                    <a:pt x="158" y="171"/>
                  </a:lnTo>
                  <a:lnTo>
                    <a:pt x="151" y="166"/>
                  </a:lnTo>
                  <a:lnTo>
                    <a:pt x="138" y="168"/>
                  </a:lnTo>
                  <a:lnTo>
                    <a:pt x="130" y="164"/>
                  </a:lnTo>
                  <a:lnTo>
                    <a:pt x="151" y="150"/>
                  </a:lnTo>
                  <a:lnTo>
                    <a:pt x="147" y="144"/>
                  </a:lnTo>
                  <a:lnTo>
                    <a:pt x="144" y="134"/>
                  </a:lnTo>
                  <a:lnTo>
                    <a:pt x="139" y="117"/>
                  </a:lnTo>
                  <a:lnTo>
                    <a:pt x="129" y="112"/>
                  </a:lnTo>
                  <a:lnTo>
                    <a:pt x="133" y="105"/>
                  </a:lnTo>
                  <a:lnTo>
                    <a:pt x="109" y="97"/>
                  </a:lnTo>
                  <a:lnTo>
                    <a:pt x="86" y="96"/>
                  </a:lnTo>
                  <a:lnTo>
                    <a:pt x="56" y="97"/>
                  </a:lnTo>
                  <a:lnTo>
                    <a:pt x="28" y="98"/>
                  </a:lnTo>
                  <a:lnTo>
                    <a:pt x="19" y="93"/>
                  </a:lnTo>
                  <a:lnTo>
                    <a:pt x="7" y="84"/>
                  </a:lnTo>
                  <a:lnTo>
                    <a:pt x="40" y="80"/>
                  </a:lnTo>
                  <a:lnTo>
                    <a:pt x="63" y="79"/>
                  </a:lnTo>
                  <a:lnTo>
                    <a:pt x="19" y="75"/>
                  </a:lnTo>
                  <a:lnTo>
                    <a:pt x="0" y="69"/>
                  </a:lnTo>
                  <a:lnTo>
                    <a:pt x="7" y="64"/>
                  </a:lnTo>
                  <a:lnTo>
                    <a:pt x="53" y="57"/>
                  </a:lnTo>
                  <a:lnTo>
                    <a:pt x="98" y="51"/>
                  </a:lnTo>
                  <a:lnTo>
                    <a:pt x="106" y="46"/>
                  </a:lnTo>
                  <a:lnTo>
                    <a:pt x="82" y="42"/>
                  </a:lnTo>
                  <a:lnTo>
                    <a:pt x="96" y="37"/>
                  </a:lnTo>
                  <a:lnTo>
                    <a:pt x="139" y="28"/>
                  </a:lnTo>
                  <a:lnTo>
                    <a:pt x="156" y="27"/>
                  </a:lnTo>
                  <a:lnTo>
                    <a:pt x="156" y="21"/>
                  </a:lnTo>
                  <a:lnTo>
                    <a:pt x="182" y="18"/>
                  </a:lnTo>
                  <a:lnTo>
                    <a:pt x="215" y="17"/>
                  </a:lnTo>
                  <a:lnTo>
                    <a:pt x="246" y="17"/>
                  </a:lnTo>
                  <a:lnTo>
                    <a:pt x="254" y="20"/>
                  </a:lnTo>
                  <a:lnTo>
                    <a:pt x="286" y="14"/>
                  </a:lnTo>
                  <a:lnTo>
                    <a:pt x="307" y="18"/>
                  </a:lnTo>
                  <a:lnTo>
                    <a:pt x="320" y="19"/>
                  </a:lnTo>
                  <a:lnTo>
                    <a:pt x="338" y="22"/>
                  </a:lnTo>
                  <a:lnTo>
                    <a:pt x="318" y="17"/>
                  </a:lnTo>
                  <a:lnTo>
                    <a:pt x="324" y="11"/>
                  </a:lnTo>
                  <a:lnTo>
                    <a:pt x="361" y="5"/>
                  </a:lnTo>
                  <a:lnTo>
                    <a:pt x="395" y="5"/>
                  </a:lnTo>
                  <a:lnTo>
                    <a:pt x="410" y="1"/>
                  </a:lnTo>
                  <a:lnTo>
                    <a:pt x="446" y="0"/>
                  </a:lnTo>
                  <a:lnTo>
                    <a:pt x="523" y="2"/>
                  </a:lnTo>
                  <a:lnTo>
                    <a:pt x="523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04998" y="6206325"/>
              <a:ext cx="374007" cy="417366"/>
            </a:xfrm>
            <a:custGeom>
              <a:rect b="b" l="l" r="r" t="t"/>
              <a:pathLst>
                <a:path extrusionOk="0" h="77" w="69">
                  <a:moveTo>
                    <a:pt x="59" y="0"/>
                  </a:moveTo>
                  <a:lnTo>
                    <a:pt x="57" y="15"/>
                  </a:lnTo>
                  <a:lnTo>
                    <a:pt x="53" y="37"/>
                  </a:lnTo>
                  <a:lnTo>
                    <a:pt x="58" y="37"/>
                  </a:lnTo>
                  <a:lnTo>
                    <a:pt x="63" y="40"/>
                  </a:lnTo>
                  <a:lnTo>
                    <a:pt x="64" y="37"/>
                  </a:lnTo>
                  <a:lnTo>
                    <a:pt x="69" y="40"/>
                  </a:lnTo>
                  <a:lnTo>
                    <a:pt x="61" y="47"/>
                  </a:lnTo>
                  <a:lnTo>
                    <a:pt x="53" y="52"/>
                  </a:lnTo>
                  <a:lnTo>
                    <a:pt x="51" y="56"/>
                  </a:lnTo>
                  <a:lnTo>
                    <a:pt x="52" y="60"/>
                  </a:lnTo>
                  <a:lnTo>
                    <a:pt x="48" y="65"/>
                  </a:lnTo>
                  <a:lnTo>
                    <a:pt x="44" y="65"/>
                  </a:lnTo>
                  <a:lnTo>
                    <a:pt x="44" y="68"/>
                  </a:lnTo>
                  <a:lnTo>
                    <a:pt x="41" y="70"/>
                  </a:lnTo>
                  <a:lnTo>
                    <a:pt x="35" y="75"/>
                  </a:lnTo>
                  <a:lnTo>
                    <a:pt x="34" y="77"/>
                  </a:lnTo>
                  <a:lnTo>
                    <a:pt x="26" y="74"/>
                  </a:lnTo>
                  <a:lnTo>
                    <a:pt x="16" y="74"/>
                  </a:lnTo>
                  <a:lnTo>
                    <a:pt x="8" y="70"/>
                  </a:lnTo>
                  <a:lnTo>
                    <a:pt x="0" y="63"/>
                  </a:lnTo>
                  <a:lnTo>
                    <a:pt x="1" y="57"/>
                  </a:lnTo>
                  <a:lnTo>
                    <a:pt x="4" y="52"/>
                  </a:lnTo>
                  <a:lnTo>
                    <a:pt x="1" y="49"/>
                  </a:lnTo>
                  <a:lnTo>
                    <a:pt x="11" y="34"/>
                  </a:lnTo>
                  <a:lnTo>
                    <a:pt x="33" y="34"/>
                  </a:lnTo>
                  <a:lnTo>
                    <a:pt x="34" y="27"/>
                  </a:lnTo>
                  <a:lnTo>
                    <a:pt x="32" y="25"/>
                  </a:lnTo>
                  <a:lnTo>
                    <a:pt x="30" y="22"/>
                  </a:lnTo>
                  <a:lnTo>
                    <a:pt x="24" y="17"/>
                  </a:lnTo>
                  <a:lnTo>
                    <a:pt x="19" y="11"/>
                  </a:lnTo>
                  <a:lnTo>
                    <a:pt x="27" y="11"/>
                  </a:lnTo>
                  <a:lnTo>
                    <a:pt x="28" y="0"/>
                  </a:lnTo>
                  <a:lnTo>
                    <a:pt x="44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65172" y="6390618"/>
              <a:ext cx="563718" cy="314381"/>
            </a:xfrm>
            <a:custGeom>
              <a:rect b="b" l="l" r="r" t="t"/>
              <a:pathLst>
                <a:path extrusionOk="0" h="58" w="104">
                  <a:moveTo>
                    <a:pt x="104" y="20"/>
                  </a:moveTo>
                  <a:lnTo>
                    <a:pt x="99" y="20"/>
                  </a:lnTo>
                  <a:lnTo>
                    <a:pt x="96" y="22"/>
                  </a:lnTo>
                  <a:lnTo>
                    <a:pt x="90" y="24"/>
                  </a:lnTo>
                  <a:lnTo>
                    <a:pt x="86" y="24"/>
                  </a:lnTo>
                  <a:lnTo>
                    <a:pt x="82" y="27"/>
                  </a:lnTo>
                  <a:lnTo>
                    <a:pt x="79" y="26"/>
                  </a:lnTo>
                  <a:lnTo>
                    <a:pt x="76" y="23"/>
                  </a:lnTo>
                  <a:lnTo>
                    <a:pt x="74" y="24"/>
                  </a:lnTo>
                  <a:lnTo>
                    <a:pt x="71" y="29"/>
                  </a:lnTo>
                  <a:lnTo>
                    <a:pt x="70" y="28"/>
                  </a:lnTo>
                  <a:lnTo>
                    <a:pt x="70" y="32"/>
                  </a:lnTo>
                  <a:lnTo>
                    <a:pt x="63" y="37"/>
                  </a:lnTo>
                  <a:lnTo>
                    <a:pt x="59" y="40"/>
                  </a:lnTo>
                  <a:lnTo>
                    <a:pt x="58" y="42"/>
                  </a:lnTo>
                  <a:lnTo>
                    <a:pt x="53" y="38"/>
                  </a:lnTo>
                  <a:lnTo>
                    <a:pt x="49" y="43"/>
                  </a:lnTo>
                  <a:lnTo>
                    <a:pt x="46" y="43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6" y="57"/>
                  </a:lnTo>
                  <a:lnTo>
                    <a:pt x="31" y="58"/>
                  </a:lnTo>
                  <a:lnTo>
                    <a:pt x="29" y="52"/>
                  </a:lnTo>
                  <a:lnTo>
                    <a:pt x="24" y="51"/>
                  </a:lnTo>
                  <a:lnTo>
                    <a:pt x="26" y="43"/>
                  </a:lnTo>
                  <a:lnTo>
                    <a:pt x="24" y="40"/>
                  </a:lnTo>
                  <a:lnTo>
                    <a:pt x="20" y="40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0" y="31"/>
                  </a:lnTo>
                  <a:lnTo>
                    <a:pt x="4" y="26"/>
                  </a:lnTo>
                  <a:lnTo>
                    <a:pt x="3" y="22"/>
                  </a:lnTo>
                  <a:lnTo>
                    <a:pt x="5" y="18"/>
                  </a:lnTo>
                  <a:lnTo>
                    <a:pt x="13" y="13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7" y="3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43" y="6"/>
                  </a:lnTo>
                  <a:lnTo>
                    <a:pt x="51" y="5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64" y="2"/>
                  </a:lnTo>
                  <a:lnTo>
                    <a:pt x="68" y="3"/>
                  </a:lnTo>
                  <a:lnTo>
                    <a:pt x="72" y="3"/>
                  </a:lnTo>
                  <a:lnTo>
                    <a:pt x="76" y="0"/>
                  </a:lnTo>
                  <a:lnTo>
                    <a:pt x="83" y="3"/>
                  </a:lnTo>
                  <a:lnTo>
                    <a:pt x="85" y="4"/>
                  </a:lnTo>
                  <a:lnTo>
                    <a:pt x="90" y="8"/>
                  </a:lnTo>
                  <a:lnTo>
                    <a:pt x="95" y="11"/>
                  </a:lnTo>
                  <a:lnTo>
                    <a:pt x="100" y="14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2247373" y="5989511"/>
              <a:ext cx="265599" cy="195136"/>
            </a:xfrm>
            <a:custGeom>
              <a:rect b="b" l="l" r="r" t="t"/>
              <a:pathLst>
                <a:path extrusionOk="0" h="36" w="49">
                  <a:moveTo>
                    <a:pt x="48" y="4"/>
                  </a:moveTo>
                  <a:lnTo>
                    <a:pt x="49" y="14"/>
                  </a:lnTo>
                  <a:lnTo>
                    <a:pt x="46" y="22"/>
                  </a:lnTo>
                  <a:lnTo>
                    <a:pt x="42" y="25"/>
                  </a:lnTo>
                  <a:lnTo>
                    <a:pt x="46" y="31"/>
                  </a:lnTo>
                  <a:lnTo>
                    <a:pt x="45" y="36"/>
                  </a:lnTo>
                  <a:lnTo>
                    <a:pt x="34" y="33"/>
                  </a:lnTo>
                  <a:lnTo>
                    <a:pt x="26" y="34"/>
                  </a:lnTo>
                  <a:lnTo>
                    <a:pt x="16" y="33"/>
                  </a:lnTo>
                  <a:lnTo>
                    <a:pt x="8" y="36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17" y="27"/>
                  </a:lnTo>
                  <a:lnTo>
                    <a:pt x="29" y="28"/>
                  </a:lnTo>
                  <a:lnTo>
                    <a:pt x="35" y="24"/>
                  </a:lnTo>
                  <a:lnTo>
                    <a:pt x="29" y="16"/>
                  </a:lnTo>
                  <a:lnTo>
                    <a:pt x="30" y="8"/>
                  </a:lnTo>
                  <a:lnTo>
                    <a:pt x="20" y="5"/>
                  </a:lnTo>
                  <a:lnTo>
                    <a:pt x="24" y="0"/>
                  </a:lnTo>
                  <a:lnTo>
                    <a:pt x="34" y="1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8144746" y="2401226"/>
              <a:ext cx="314381" cy="341481"/>
            </a:xfrm>
            <a:custGeom>
              <a:rect b="b" l="l" r="r" t="t"/>
              <a:pathLst>
                <a:path extrusionOk="0" h="63" w="58">
                  <a:moveTo>
                    <a:pt x="56" y="23"/>
                  </a:moveTo>
                  <a:lnTo>
                    <a:pt x="58" y="36"/>
                  </a:lnTo>
                  <a:lnTo>
                    <a:pt x="46" y="52"/>
                  </a:lnTo>
                  <a:lnTo>
                    <a:pt x="20" y="63"/>
                  </a:lnTo>
                  <a:lnTo>
                    <a:pt x="0" y="60"/>
                  </a:lnTo>
                  <a:lnTo>
                    <a:pt x="13" y="42"/>
                  </a:lnTo>
                  <a:lnTo>
                    <a:pt x="6" y="23"/>
                  </a:lnTo>
                  <a:lnTo>
                    <a:pt x="26" y="9"/>
                  </a:lnTo>
                  <a:lnTo>
                    <a:pt x="37" y="0"/>
                  </a:lnTo>
                  <a:lnTo>
                    <a:pt x="40" y="10"/>
                  </a:lnTo>
                  <a:lnTo>
                    <a:pt x="36" y="19"/>
                  </a:lnTo>
                  <a:lnTo>
                    <a:pt x="45" y="19"/>
                  </a:lnTo>
                  <a:lnTo>
                    <a:pt x="56" y="23"/>
                  </a:lnTo>
                  <a:lnTo>
                    <a:pt x="56" y="2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7250381" y="1333410"/>
              <a:ext cx="731748" cy="276434"/>
            </a:xfrm>
            <a:custGeom>
              <a:rect b="b" l="l" r="r" t="t"/>
              <a:pathLst>
                <a:path extrusionOk="0" h="51" w="135">
                  <a:moveTo>
                    <a:pt x="126" y="2"/>
                  </a:moveTo>
                  <a:lnTo>
                    <a:pt x="122" y="12"/>
                  </a:lnTo>
                  <a:lnTo>
                    <a:pt x="135" y="24"/>
                  </a:lnTo>
                  <a:lnTo>
                    <a:pt x="117" y="36"/>
                  </a:lnTo>
                  <a:lnTo>
                    <a:pt x="78" y="48"/>
                  </a:lnTo>
                  <a:lnTo>
                    <a:pt x="67" y="51"/>
                  </a:lnTo>
                  <a:lnTo>
                    <a:pt x="50" y="48"/>
                  </a:lnTo>
                  <a:lnTo>
                    <a:pt x="15" y="43"/>
                  </a:lnTo>
                  <a:lnTo>
                    <a:pt x="29" y="36"/>
                  </a:lnTo>
                  <a:lnTo>
                    <a:pt x="2" y="28"/>
                  </a:lnTo>
                  <a:lnTo>
                    <a:pt x="26" y="25"/>
                  </a:lnTo>
                  <a:lnTo>
                    <a:pt x="26" y="19"/>
                  </a:lnTo>
                  <a:lnTo>
                    <a:pt x="0" y="16"/>
                  </a:lnTo>
                  <a:lnTo>
                    <a:pt x="10" y="5"/>
                  </a:lnTo>
                  <a:lnTo>
                    <a:pt x="30" y="2"/>
                  </a:lnTo>
                  <a:lnTo>
                    <a:pt x="48" y="13"/>
                  </a:lnTo>
                  <a:lnTo>
                    <a:pt x="69" y="5"/>
                  </a:lnTo>
                  <a:lnTo>
                    <a:pt x="84" y="9"/>
                  </a:lnTo>
                  <a:lnTo>
                    <a:pt x="105" y="0"/>
                  </a:lnTo>
                  <a:lnTo>
                    <a:pt x="126" y="2"/>
                  </a:lnTo>
                  <a:lnTo>
                    <a:pt x="126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9467322" y="3198025"/>
              <a:ext cx="1002769" cy="937725"/>
            </a:xfrm>
            <a:custGeom>
              <a:rect b="b" l="l" r="r" t="t"/>
              <a:pathLst>
                <a:path extrusionOk="0" h="173" w="185">
                  <a:moveTo>
                    <a:pt x="106" y="12"/>
                  </a:moveTo>
                  <a:lnTo>
                    <a:pt x="104" y="21"/>
                  </a:lnTo>
                  <a:lnTo>
                    <a:pt x="109" y="29"/>
                  </a:lnTo>
                  <a:lnTo>
                    <a:pt x="96" y="26"/>
                  </a:lnTo>
                  <a:lnTo>
                    <a:pt x="85" y="32"/>
                  </a:lnTo>
                  <a:lnTo>
                    <a:pt x="86" y="41"/>
                  </a:lnTo>
                  <a:lnTo>
                    <a:pt x="84" y="47"/>
                  </a:lnTo>
                  <a:lnTo>
                    <a:pt x="90" y="56"/>
                  </a:lnTo>
                  <a:lnTo>
                    <a:pt x="105" y="66"/>
                  </a:lnTo>
                  <a:lnTo>
                    <a:pt x="113" y="81"/>
                  </a:lnTo>
                  <a:lnTo>
                    <a:pt x="131" y="97"/>
                  </a:lnTo>
                  <a:lnTo>
                    <a:pt x="143" y="96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57" y="111"/>
                  </a:lnTo>
                  <a:lnTo>
                    <a:pt x="169" y="117"/>
                  </a:lnTo>
                  <a:lnTo>
                    <a:pt x="183" y="127"/>
                  </a:lnTo>
                  <a:lnTo>
                    <a:pt x="185" y="130"/>
                  </a:lnTo>
                  <a:lnTo>
                    <a:pt x="183" y="137"/>
                  </a:lnTo>
                  <a:lnTo>
                    <a:pt x="174" y="128"/>
                  </a:lnTo>
                  <a:lnTo>
                    <a:pt x="160" y="125"/>
                  </a:lnTo>
                  <a:lnTo>
                    <a:pt x="154" y="138"/>
                  </a:lnTo>
                  <a:lnTo>
                    <a:pt x="166" y="144"/>
                  </a:lnTo>
                  <a:lnTo>
                    <a:pt x="165" y="154"/>
                  </a:lnTo>
                  <a:lnTo>
                    <a:pt x="158" y="155"/>
                  </a:lnTo>
                  <a:lnTo>
                    <a:pt x="151" y="172"/>
                  </a:lnTo>
                  <a:lnTo>
                    <a:pt x="144" y="173"/>
                  </a:lnTo>
                  <a:lnTo>
                    <a:pt x="144" y="167"/>
                  </a:lnTo>
                  <a:lnTo>
                    <a:pt x="147" y="157"/>
                  </a:lnTo>
                  <a:lnTo>
                    <a:pt x="150" y="153"/>
                  </a:lnTo>
                  <a:lnTo>
                    <a:pt x="143" y="142"/>
                  </a:lnTo>
                  <a:lnTo>
                    <a:pt x="138" y="132"/>
                  </a:lnTo>
                  <a:lnTo>
                    <a:pt x="131" y="130"/>
                  </a:lnTo>
                  <a:lnTo>
                    <a:pt x="126" y="122"/>
                  </a:lnTo>
                  <a:lnTo>
                    <a:pt x="116" y="118"/>
                  </a:lnTo>
                  <a:lnTo>
                    <a:pt x="109" y="111"/>
                  </a:lnTo>
                  <a:lnTo>
                    <a:pt x="97" y="109"/>
                  </a:lnTo>
                  <a:lnTo>
                    <a:pt x="85" y="101"/>
                  </a:lnTo>
                  <a:lnTo>
                    <a:pt x="70" y="89"/>
                  </a:lnTo>
                  <a:lnTo>
                    <a:pt x="60" y="78"/>
                  </a:lnTo>
                  <a:lnTo>
                    <a:pt x="54" y="60"/>
                  </a:lnTo>
                  <a:lnTo>
                    <a:pt x="46" y="58"/>
                  </a:lnTo>
                  <a:lnTo>
                    <a:pt x="34" y="52"/>
                  </a:lnTo>
                  <a:lnTo>
                    <a:pt x="27" y="54"/>
                  </a:lnTo>
                  <a:lnTo>
                    <a:pt x="18" y="63"/>
                  </a:lnTo>
                  <a:lnTo>
                    <a:pt x="12" y="64"/>
                  </a:lnTo>
                  <a:lnTo>
                    <a:pt x="14" y="56"/>
                  </a:lnTo>
                  <a:lnTo>
                    <a:pt x="5" y="53"/>
                  </a:lnTo>
                  <a:lnTo>
                    <a:pt x="0" y="39"/>
                  </a:lnTo>
                  <a:lnTo>
                    <a:pt x="6" y="33"/>
                  </a:lnTo>
                  <a:lnTo>
                    <a:pt x="1" y="26"/>
                  </a:lnTo>
                  <a:lnTo>
                    <a:pt x="2" y="21"/>
                  </a:lnTo>
                  <a:lnTo>
                    <a:pt x="8" y="25"/>
                  </a:lnTo>
                  <a:lnTo>
                    <a:pt x="15" y="24"/>
                  </a:lnTo>
                  <a:lnTo>
                    <a:pt x="23" y="18"/>
                  </a:lnTo>
                  <a:lnTo>
                    <a:pt x="26" y="21"/>
                  </a:lnTo>
                  <a:lnTo>
                    <a:pt x="33" y="20"/>
                  </a:lnTo>
                  <a:lnTo>
                    <a:pt x="36" y="12"/>
                  </a:lnTo>
                  <a:lnTo>
                    <a:pt x="48" y="15"/>
                  </a:lnTo>
                  <a:lnTo>
                    <a:pt x="54" y="12"/>
                  </a:lnTo>
                  <a:lnTo>
                    <a:pt x="54" y="4"/>
                  </a:lnTo>
                  <a:lnTo>
                    <a:pt x="64" y="7"/>
                  </a:lnTo>
                  <a:lnTo>
                    <a:pt x="66" y="4"/>
                  </a:lnTo>
                  <a:lnTo>
                    <a:pt x="80" y="0"/>
                  </a:lnTo>
                  <a:lnTo>
                    <a:pt x="83" y="6"/>
                  </a:lnTo>
                  <a:lnTo>
                    <a:pt x="106" y="1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1895048" y="6135862"/>
              <a:ext cx="189711" cy="86723"/>
            </a:xfrm>
            <a:custGeom>
              <a:rect b="b" l="l" r="r" t="t"/>
              <a:pathLst>
                <a:path extrusionOk="0" h="16" w="35">
                  <a:moveTo>
                    <a:pt x="23" y="12"/>
                  </a:moveTo>
                  <a:lnTo>
                    <a:pt x="18" y="16"/>
                  </a:lnTo>
                  <a:lnTo>
                    <a:pt x="9" y="12"/>
                  </a:lnTo>
                  <a:lnTo>
                    <a:pt x="0" y="5"/>
                  </a:lnTo>
                  <a:lnTo>
                    <a:pt x="3" y="1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5" y="2"/>
                  </a:lnTo>
                  <a:lnTo>
                    <a:pt x="33" y="7"/>
                  </a:lnTo>
                  <a:lnTo>
                    <a:pt x="35" y="12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9375167" y="2894481"/>
              <a:ext cx="37944" cy="70466"/>
            </a:xfrm>
            <a:custGeom>
              <a:rect b="b" l="l" r="r" t="t"/>
              <a:pathLst>
                <a:path extrusionOk="0" h="13" w="7">
                  <a:moveTo>
                    <a:pt x="7" y="13"/>
                  </a:moveTo>
                  <a:lnTo>
                    <a:pt x="3" y="13"/>
                  </a:lnTo>
                  <a:lnTo>
                    <a:pt x="0" y="11"/>
                  </a:lnTo>
                  <a:lnTo>
                    <a:pt x="0" y="1"/>
                  </a:lnTo>
                  <a:lnTo>
                    <a:pt x="4" y="0"/>
                  </a:lnTo>
                  <a:lnTo>
                    <a:pt x="7" y="5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7402151" y="4357979"/>
              <a:ext cx="1420139" cy="1474342"/>
            </a:xfrm>
            <a:custGeom>
              <a:rect b="b" l="l" r="r" t="t"/>
              <a:pathLst>
                <a:path extrusionOk="0" h="272" w="262">
                  <a:moveTo>
                    <a:pt x="246" y="11"/>
                  </a:moveTo>
                  <a:lnTo>
                    <a:pt x="252" y="23"/>
                  </a:lnTo>
                  <a:lnTo>
                    <a:pt x="253" y="35"/>
                  </a:lnTo>
                  <a:lnTo>
                    <a:pt x="259" y="55"/>
                  </a:lnTo>
                  <a:lnTo>
                    <a:pt x="262" y="59"/>
                  </a:lnTo>
                  <a:lnTo>
                    <a:pt x="259" y="67"/>
                  </a:lnTo>
                  <a:lnTo>
                    <a:pt x="239" y="69"/>
                  </a:lnTo>
                  <a:lnTo>
                    <a:pt x="231" y="76"/>
                  </a:lnTo>
                  <a:lnTo>
                    <a:pt x="222" y="78"/>
                  </a:lnTo>
                  <a:lnTo>
                    <a:pt x="221" y="92"/>
                  </a:lnTo>
                  <a:lnTo>
                    <a:pt x="202" y="100"/>
                  </a:lnTo>
                  <a:lnTo>
                    <a:pt x="196" y="109"/>
                  </a:lnTo>
                  <a:lnTo>
                    <a:pt x="182" y="115"/>
                  </a:lnTo>
                  <a:lnTo>
                    <a:pt x="167" y="118"/>
                  </a:lnTo>
                  <a:lnTo>
                    <a:pt x="140" y="132"/>
                  </a:lnTo>
                  <a:lnTo>
                    <a:pt x="140" y="154"/>
                  </a:lnTo>
                  <a:lnTo>
                    <a:pt x="137" y="154"/>
                  </a:lnTo>
                  <a:lnTo>
                    <a:pt x="137" y="164"/>
                  </a:lnTo>
                  <a:lnTo>
                    <a:pt x="127" y="165"/>
                  </a:lnTo>
                  <a:lnTo>
                    <a:pt x="122" y="169"/>
                  </a:lnTo>
                  <a:lnTo>
                    <a:pt x="115" y="169"/>
                  </a:lnTo>
                  <a:lnTo>
                    <a:pt x="109" y="166"/>
                  </a:lnTo>
                  <a:lnTo>
                    <a:pt x="95" y="169"/>
                  </a:lnTo>
                  <a:lnTo>
                    <a:pt x="90" y="184"/>
                  </a:lnTo>
                  <a:lnTo>
                    <a:pt x="84" y="185"/>
                  </a:lnTo>
                  <a:lnTo>
                    <a:pt x="76" y="209"/>
                  </a:lnTo>
                  <a:lnTo>
                    <a:pt x="53" y="229"/>
                  </a:lnTo>
                  <a:lnTo>
                    <a:pt x="47" y="255"/>
                  </a:lnTo>
                  <a:lnTo>
                    <a:pt x="39" y="264"/>
                  </a:lnTo>
                  <a:lnTo>
                    <a:pt x="38" y="271"/>
                  </a:lnTo>
                  <a:lnTo>
                    <a:pt x="1" y="272"/>
                  </a:lnTo>
                  <a:lnTo>
                    <a:pt x="0" y="272"/>
                  </a:lnTo>
                  <a:lnTo>
                    <a:pt x="1" y="264"/>
                  </a:lnTo>
                  <a:lnTo>
                    <a:pt x="8" y="258"/>
                  </a:lnTo>
                  <a:lnTo>
                    <a:pt x="13" y="249"/>
                  </a:lnTo>
                  <a:lnTo>
                    <a:pt x="13" y="242"/>
                  </a:lnTo>
                  <a:lnTo>
                    <a:pt x="19" y="229"/>
                  </a:lnTo>
                  <a:lnTo>
                    <a:pt x="28" y="217"/>
                  </a:lnTo>
                  <a:lnTo>
                    <a:pt x="33" y="214"/>
                  </a:lnTo>
                  <a:lnTo>
                    <a:pt x="38" y="203"/>
                  </a:lnTo>
                  <a:lnTo>
                    <a:pt x="39" y="192"/>
                  </a:lnTo>
                  <a:lnTo>
                    <a:pt x="45" y="181"/>
                  </a:lnTo>
                  <a:lnTo>
                    <a:pt x="56" y="174"/>
                  </a:lnTo>
                  <a:lnTo>
                    <a:pt x="67" y="155"/>
                  </a:lnTo>
                  <a:lnTo>
                    <a:pt x="68" y="154"/>
                  </a:lnTo>
                  <a:lnTo>
                    <a:pt x="76" y="147"/>
                  </a:lnTo>
                  <a:lnTo>
                    <a:pt x="91" y="144"/>
                  </a:lnTo>
                  <a:lnTo>
                    <a:pt x="104" y="132"/>
                  </a:lnTo>
                  <a:lnTo>
                    <a:pt x="112" y="127"/>
                  </a:lnTo>
                  <a:lnTo>
                    <a:pt x="126" y="110"/>
                  </a:lnTo>
                  <a:lnTo>
                    <a:pt x="122" y="87"/>
                  </a:lnTo>
                  <a:lnTo>
                    <a:pt x="129" y="70"/>
                  </a:lnTo>
                  <a:lnTo>
                    <a:pt x="132" y="61"/>
                  </a:lnTo>
                  <a:lnTo>
                    <a:pt x="142" y="48"/>
                  </a:lnTo>
                  <a:lnTo>
                    <a:pt x="159" y="39"/>
                  </a:lnTo>
                  <a:lnTo>
                    <a:pt x="170" y="31"/>
                  </a:lnTo>
                  <a:lnTo>
                    <a:pt x="182" y="12"/>
                  </a:lnTo>
                  <a:lnTo>
                    <a:pt x="187" y="0"/>
                  </a:lnTo>
                  <a:lnTo>
                    <a:pt x="199" y="0"/>
                  </a:lnTo>
                  <a:lnTo>
                    <a:pt x="207" y="8"/>
                  </a:lnTo>
                  <a:lnTo>
                    <a:pt x="223" y="7"/>
                  </a:lnTo>
                  <a:lnTo>
                    <a:pt x="239" y="11"/>
                  </a:lnTo>
                  <a:lnTo>
                    <a:pt x="246" y="11"/>
                  </a:lnTo>
                  <a:lnTo>
                    <a:pt x="246" y="1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7824943" y="5469159"/>
              <a:ext cx="1479764" cy="1533965"/>
            </a:xfrm>
            <a:custGeom>
              <a:rect b="b" l="l" r="r" t="t"/>
              <a:pathLst>
                <a:path extrusionOk="0" h="283" w="273">
                  <a:moveTo>
                    <a:pt x="273" y="110"/>
                  </a:moveTo>
                  <a:lnTo>
                    <a:pt x="273" y="154"/>
                  </a:lnTo>
                  <a:lnTo>
                    <a:pt x="264" y="167"/>
                  </a:lnTo>
                  <a:lnTo>
                    <a:pt x="263" y="179"/>
                  </a:lnTo>
                  <a:lnTo>
                    <a:pt x="248" y="182"/>
                  </a:lnTo>
                  <a:lnTo>
                    <a:pt x="225" y="184"/>
                  </a:lnTo>
                  <a:lnTo>
                    <a:pt x="219" y="190"/>
                  </a:lnTo>
                  <a:lnTo>
                    <a:pt x="209" y="191"/>
                  </a:lnTo>
                  <a:lnTo>
                    <a:pt x="198" y="191"/>
                  </a:lnTo>
                  <a:lnTo>
                    <a:pt x="194" y="187"/>
                  </a:lnTo>
                  <a:lnTo>
                    <a:pt x="185" y="190"/>
                  </a:lnTo>
                  <a:lnTo>
                    <a:pt x="169" y="199"/>
                  </a:lnTo>
                  <a:lnTo>
                    <a:pt x="166" y="204"/>
                  </a:lnTo>
                  <a:lnTo>
                    <a:pt x="153" y="213"/>
                  </a:lnTo>
                  <a:lnTo>
                    <a:pt x="151" y="218"/>
                  </a:lnTo>
                  <a:lnTo>
                    <a:pt x="144" y="221"/>
                  </a:lnTo>
                  <a:lnTo>
                    <a:pt x="135" y="219"/>
                  </a:lnTo>
                  <a:lnTo>
                    <a:pt x="131" y="224"/>
                  </a:lnTo>
                  <a:lnTo>
                    <a:pt x="129" y="236"/>
                  </a:lnTo>
                  <a:lnTo>
                    <a:pt x="115" y="252"/>
                  </a:lnTo>
                  <a:lnTo>
                    <a:pt x="115" y="258"/>
                  </a:lnTo>
                  <a:lnTo>
                    <a:pt x="111" y="267"/>
                  </a:lnTo>
                  <a:lnTo>
                    <a:pt x="112" y="278"/>
                  </a:lnTo>
                  <a:lnTo>
                    <a:pt x="105" y="281"/>
                  </a:lnTo>
                  <a:lnTo>
                    <a:pt x="101" y="283"/>
                  </a:lnTo>
                  <a:lnTo>
                    <a:pt x="98" y="275"/>
                  </a:lnTo>
                  <a:lnTo>
                    <a:pt x="94" y="277"/>
                  </a:lnTo>
                  <a:lnTo>
                    <a:pt x="91" y="277"/>
                  </a:lnTo>
                  <a:lnTo>
                    <a:pt x="88" y="282"/>
                  </a:lnTo>
                  <a:lnTo>
                    <a:pt x="75" y="282"/>
                  </a:lnTo>
                  <a:lnTo>
                    <a:pt x="70" y="279"/>
                  </a:lnTo>
                  <a:lnTo>
                    <a:pt x="68" y="281"/>
                  </a:lnTo>
                  <a:lnTo>
                    <a:pt x="63" y="276"/>
                  </a:lnTo>
                  <a:lnTo>
                    <a:pt x="64" y="270"/>
                  </a:lnTo>
                  <a:lnTo>
                    <a:pt x="62" y="267"/>
                  </a:lnTo>
                  <a:lnTo>
                    <a:pt x="58" y="270"/>
                  </a:lnTo>
                  <a:lnTo>
                    <a:pt x="59" y="263"/>
                  </a:lnTo>
                  <a:lnTo>
                    <a:pt x="62" y="258"/>
                  </a:lnTo>
                  <a:lnTo>
                    <a:pt x="55" y="250"/>
                  </a:lnTo>
                  <a:lnTo>
                    <a:pt x="54" y="245"/>
                  </a:lnTo>
                  <a:lnTo>
                    <a:pt x="50" y="241"/>
                  </a:lnTo>
                  <a:lnTo>
                    <a:pt x="47" y="240"/>
                  </a:lnTo>
                  <a:lnTo>
                    <a:pt x="43" y="243"/>
                  </a:lnTo>
                  <a:lnTo>
                    <a:pt x="37" y="246"/>
                  </a:lnTo>
                  <a:lnTo>
                    <a:pt x="32" y="250"/>
                  </a:lnTo>
                  <a:lnTo>
                    <a:pt x="26" y="248"/>
                  </a:lnTo>
                  <a:lnTo>
                    <a:pt x="21" y="243"/>
                  </a:lnTo>
                  <a:lnTo>
                    <a:pt x="18" y="243"/>
                  </a:lnTo>
                  <a:lnTo>
                    <a:pt x="14" y="245"/>
                  </a:lnTo>
                  <a:lnTo>
                    <a:pt x="11" y="245"/>
                  </a:lnTo>
                  <a:lnTo>
                    <a:pt x="10" y="238"/>
                  </a:lnTo>
                  <a:lnTo>
                    <a:pt x="11" y="233"/>
                  </a:lnTo>
                  <a:lnTo>
                    <a:pt x="10" y="225"/>
                  </a:lnTo>
                  <a:lnTo>
                    <a:pt x="4" y="220"/>
                  </a:lnTo>
                  <a:lnTo>
                    <a:pt x="1" y="209"/>
                  </a:lnTo>
                  <a:lnTo>
                    <a:pt x="0" y="197"/>
                  </a:lnTo>
                  <a:lnTo>
                    <a:pt x="6" y="193"/>
                  </a:lnTo>
                  <a:lnTo>
                    <a:pt x="9" y="182"/>
                  </a:lnTo>
                  <a:lnTo>
                    <a:pt x="14" y="182"/>
                  </a:lnTo>
                  <a:lnTo>
                    <a:pt x="25" y="187"/>
                  </a:lnTo>
                  <a:lnTo>
                    <a:pt x="35" y="184"/>
                  </a:lnTo>
                  <a:lnTo>
                    <a:pt x="41" y="184"/>
                  </a:lnTo>
                  <a:lnTo>
                    <a:pt x="44" y="181"/>
                  </a:lnTo>
                  <a:lnTo>
                    <a:pt x="110" y="180"/>
                  </a:lnTo>
                  <a:lnTo>
                    <a:pt x="114" y="167"/>
                  </a:lnTo>
                  <a:lnTo>
                    <a:pt x="111" y="164"/>
                  </a:lnTo>
                  <a:lnTo>
                    <a:pt x="104" y="82"/>
                  </a:lnTo>
                  <a:lnTo>
                    <a:pt x="97" y="0"/>
                  </a:lnTo>
                  <a:lnTo>
                    <a:pt x="122" y="0"/>
                  </a:lnTo>
                  <a:lnTo>
                    <a:pt x="177" y="41"/>
                  </a:lnTo>
                  <a:lnTo>
                    <a:pt x="232" y="83"/>
                  </a:lnTo>
                  <a:lnTo>
                    <a:pt x="236" y="92"/>
                  </a:lnTo>
                  <a:lnTo>
                    <a:pt x="246" y="97"/>
                  </a:lnTo>
                  <a:lnTo>
                    <a:pt x="255" y="101"/>
                  </a:lnTo>
                  <a:lnTo>
                    <a:pt x="255" y="113"/>
                  </a:lnTo>
                  <a:lnTo>
                    <a:pt x="273" y="110"/>
                  </a:lnTo>
                  <a:lnTo>
                    <a:pt x="273" y="11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7396729" y="5219816"/>
              <a:ext cx="1089495" cy="1317150"/>
            </a:xfrm>
            <a:custGeom>
              <a:rect b="b" l="l" r="r" t="t"/>
              <a:pathLst>
                <a:path extrusionOk="0" h="243" w="201">
                  <a:moveTo>
                    <a:pt x="201" y="46"/>
                  </a:moveTo>
                  <a:lnTo>
                    <a:pt x="176" y="46"/>
                  </a:lnTo>
                  <a:lnTo>
                    <a:pt x="183" y="128"/>
                  </a:lnTo>
                  <a:lnTo>
                    <a:pt x="190" y="210"/>
                  </a:lnTo>
                  <a:lnTo>
                    <a:pt x="193" y="213"/>
                  </a:lnTo>
                  <a:lnTo>
                    <a:pt x="189" y="226"/>
                  </a:lnTo>
                  <a:lnTo>
                    <a:pt x="123" y="227"/>
                  </a:lnTo>
                  <a:lnTo>
                    <a:pt x="120" y="230"/>
                  </a:lnTo>
                  <a:lnTo>
                    <a:pt x="114" y="230"/>
                  </a:lnTo>
                  <a:lnTo>
                    <a:pt x="104" y="233"/>
                  </a:lnTo>
                  <a:lnTo>
                    <a:pt x="93" y="228"/>
                  </a:lnTo>
                  <a:lnTo>
                    <a:pt x="88" y="228"/>
                  </a:lnTo>
                  <a:lnTo>
                    <a:pt x="85" y="239"/>
                  </a:lnTo>
                  <a:lnTo>
                    <a:pt x="79" y="243"/>
                  </a:lnTo>
                  <a:lnTo>
                    <a:pt x="69" y="230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5"/>
                  </a:lnTo>
                  <a:lnTo>
                    <a:pt x="30" y="205"/>
                  </a:lnTo>
                  <a:lnTo>
                    <a:pt x="22" y="210"/>
                  </a:lnTo>
                  <a:lnTo>
                    <a:pt x="14" y="208"/>
                  </a:lnTo>
                  <a:lnTo>
                    <a:pt x="8" y="214"/>
                  </a:lnTo>
                  <a:lnTo>
                    <a:pt x="7" y="204"/>
                  </a:lnTo>
                  <a:lnTo>
                    <a:pt x="12" y="194"/>
                  </a:lnTo>
                  <a:lnTo>
                    <a:pt x="14" y="176"/>
                  </a:lnTo>
                  <a:lnTo>
                    <a:pt x="13" y="158"/>
                  </a:lnTo>
                  <a:lnTo>
                    <a:pt x="11" y="148"/>
                  </a:lnTo>
                  <a:lnTo>
                    <a:pt x="13" y="139"/>
                  </a:lnTo>
                  <a:lnTo>
                    <a:pt x="9" y="130"/>
                  </a:lnTo>
                  <a:lnTo>
                    <a:pt x="0" y="122"/>
                  </a:lnTo>
                  <a:lnTo>
                    <a:pt x="4" y="116"/>
                  </a:lnTo>
                  <a:lnTo>
                    <a:pt x="69" y="116"/>
                  </a:lnTo>
                  <a:lnTo>
                    <a:pt x="66" y="87"/>
                  </a:lnTo>
                  <a:lnTo>
                    <a:pt x="70" y="78"/>
                  </a:lnTo>
                  <a:lnTo>
                    <a:pt x="86" y="76"/>
                  </a:lnTo>
                  <a:lnTo>
                    <a:pt x="86" y="27"/>
                  </a:lnTo>
                  <a:lnTo>
                    <a:pt x="140" y="29"/>
                  </a:lnTo>
                  <a:lnTo>
                    <a:pt x="140" y="0"/>
                  </a:lnTo>
                  <a:lnTo>
                    <a:pt x="201" y="46"/>
                  </a:lnTo>
                  <a:lnTo>
                    <a:pt x="201" y="4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8946960" y="5620926"/>
              <a:ext cx="1398454" cy="1219584"/>
            </a:xfrm>
            <a:custGeom>
              <a:rect b="b" l="l" r="r" t="t"/>
              <a:pathLst>
                <a:path extrusionOk="0" h="225" w="258">
                  <a:moveTo>
                    <a:pt x="239" y="12"/>
                  </a:moveTo>
                  <a:lnTo>
                    <a:pt x="244" y="42"/>
                  </a:lnTo>
                  <a:lnTo>
                    <a:pt x="250" y="47"/>
                  </a:lnTo>
                  <a:lnTo>
                    <a:pt x="250" y="53"/>
                  </a:lnTo>
                  <a:lnTo>
                    <a:pt x="258" y="59"/>
                  </a:lnTo>
                  <a:lnTo>
                    <a:pt x="254" y="68"/>
                  </a:lnTo>
                  <a:lnTo>
                    <a:pt x="249" y="106"/>
                  </a:lnTo>
                  <a:lnTo>
                    <a:pt x="248" y="131"/>
                  </a:lnTo>
                  <a:lnTo>
                    <a:pt x="227" y="148"/>
                  </a:lnTo>
                  <a:lnTo>
                    <a:pt x="221" y="173"/>
                  </a:lnTo>
                  <a:lnTo>
                    <a:pt x="227" y="181"/>
                  </a:lnTo>
                  <a:lnTo>
                    <a:pt x="227" y="193"/>
                  </a:lnTo>
                  <a:lnTo>
                    <a:pt x="239" y="193"/>
                  </a:lnTo>
                  <a:lnTo>
                    <a:pt x="237" y="202"/>
                  </a:lnTo>
                  <a:lnTo>
                    <a:pt x="233" y="203"/>
                  </a:lnTo>
                  <a:lnTo>
                    <a:pt x="232" y="210"/>
                  </a:lnTo>
                  <a:lnTo>
                    <a:pt x="229" y="210"/>
                  </a:lnTo>
                  <a:lnTo>
                    <a:pt x="217" y="189"/>
                  </a:lnTo>
                  <a:lnTo>
                    <a:pt x="213" y="188"/>
                  </a:lnTo>
                  <a:lnTo>
                    <a:pt x="200" y="199"/>
                  </a:lnTo>
                  <a:lnTo>
                    <a:pt x="188" y="193"/>
                  </a:lnTo>
                  <a:lnTo>
                    <a:pt x="179" y="193"/>
                  </a:lnTo>
                  <a:lnTo>
                    <a:pt x="173" y="195"/>
                  </a:lnTo>
                  <a:lnTo>
                    <a:pt x="164" y="194"/>
                  </a:lnTo>
                  <a:lnTo>
                    <a:pt x="154" y="202"/>
                  </a:lnTo>
                  <a:lnTo>
                    <a:pt x="145" y="203"/>
                  </a:lnTo>
                  <a:lnTo>
                    <a:pt x="125" y="193"/>
                  </a:lnTo>
                  <a:lnTo>
                    <a:pt x="117" y="198"/>
                  </a:lnTo>
                  <a:lnTo>
                    <a:pt x="109" y="197"/>
                  </a:lnTo>
                  <a:lnTo>
                    <a:pt x="102" y="191"/>
                  </a:lnTo>
                  <a:lnTo>
                    <a:pt x="86" y="183"/>
                  </a:lnTo>
                  <a:lnTo>
                    <a:pt x="68" y="185"/>
                  </a:lnTo>
                  <a:lnTo>
                    <a:pt x="64" y="190"/>
                  </a:lnTo>
                  <a:lnTo>
                    <a:pt x="62" y="200"/>
                  </a:lnTo>
                  <a:lnTo>
                    <a:pt x="56" y="208"/>
                  </a:lnTo>
                  <a:lnTo>
                    <a:pt x="56" y="225"/>
                  </a:lnTo>
                  <a:lnTo>
                    <a:pt x="43" y="214"/>
                  </a:lnTo>
                  <a:lnTo>
                    <a:pt x="37" y="214"/>
                  </a:lnTo>
                  <a:lnTo>
                    <a:pt x="31" y="220"/>
                  </a:lnTo>
                  <a:lnTo>
                    <a:pt x="31" y="207"/>
                  </a:lnTo>
                  <a:lnTo>
                    <a:pt x="12" y="202"/>
                  </a:lnTo>
                  <a:lnTo>
                    <a:pt x="12" y="193"/>
                  </a:lnTo>
                  <a:lnTo>
                    <a:pt x="2" y="181"/>
                  </a:lnTo>
                  <a:lnTo>
                    <a:pt x="0" y="172"/>
                  </a:lnTo>
                  <a:lnTo>
                    <a:pt x="2" y="163"/>
                  </a:lnTo>
                  <a:lnTo>
                    <a:pt x="12" y="162"/>
                  </a:lnTo>
                  <a:lnTo>
                    <a:pt x="18" y="156"/>
                  </a:lnTo>
                  <a:lnTo>
                    <a:pt x="41" y="154"/>
                  </a:lnTo>
                  <a:lnTo>
                    <a:pt x="56" y="151"/>
                  </a:lnTo>
                  <a:lnTo>
                    <a:pt x="57" y="139"/>
                  </a:lnTo>
                  <a:lnTo>
                    <a:pt x="66" y="126"/>
                  </a:lnTo>
                  <a:lnTo>
                    <a:pt x="66" y="82"/>
                  </a:lnTo>
                  <a:lnTo>
                    <a:pt x="89" y="74"/>
                  </a:lnTo>
                  <a:lnTo>
                    <a:pt x="136" y="37"/>
                  </a:lnTo>
                  <a:lnTo>
                    <a:pt x="192" y="0"/>
                  </a:lnTo>
                  <a:lnTo>
                    <a:pt x="218" y="9"/>
                  </a:lnTo>
                  <a:lnTo>
                    <a:pt x="227" y="19"/>
                  </a:lnTo>
                  <a:lnTo>
                    <a:pt x="239" y="12"/>
                  </a:lnTo>
                  <a:lnTo>
                    <a:pt x="239" y="1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9277601" y="926884"/>
              <a:ext cx="1691160" cy="1192483"/>
            </a:xfrm>
            <a:custGeom>
              <a:rect b="b" l="l" r="r" t="t"/>
              <a:pathLst>
                <a:path extrusionOk="0" h="220" w="312">
                  <a:moveTo>
                    <a:pt x="312" y="26"/>
                  </a:moveTo>
                  <a:lnTo>
                    <a:pt x="292" y="32"/>
                  </a:lnTo>
                  <a:lnTo>
                    <a:pt x="283" y="34"/>
                  </a:lnTo>
                  <a:lnTo>
                    <a:pt x="286" y="23"/>
                  </a:lnTo>
                  <a:lnTo>
                    <a:pt x="268" y="17"/>
                  </a:lnTo>
                  <a:lnTo>
                    <a:pt x="251" y="22"/>
                  </a:lnTo>
                  <a:lnTo>
                    <a:pt x="247" y="34"/>
                  </a:lnTo>
                  <a:lnTo>
                    <a:pt x="238" y="41"/>
                  </a:lnTo>
                  <a:lnTo>
                    <a:pt x="223" y="37"/>
                  </a:lnTo>
                  <a:lnTo>
                    <a:pt x="208" y="37"/>
                  </a:lnTo>
                  <a:lnTo>
                    <a:pt x="192" y="29"/>
                  </a:lnTo>
                  <a:lnTo>
                    <a:pt x="186" y="34"/>
                  </a:lnTo>
                  <a:lnTo>
                    <a:pt x="178" y="34"/>
                  </a:lnTo>
                  <a:lnTo>
                    <a:pt x="179" y="45"/>
                  </a:lnTo>
                  <a:lnTo>
                    <a:pt x="155" y="42"/>
                  </a:lnTo>
                  <a:lnTo>
                    <a:pt x="153" y="51"/>
                  </a:lnTo>
                  <a:lnTo>
                    <a:pt x="141" y="51"/>
                  </a:lnTo>
                  <a:lnTo>
                    <a:pt x="135" y="63"/>
                  </a:lnTo>
                  <a:lnTo>
                    <a:pt x="124" y="81"/>
                  </a:lnTo>
                  <a:lnTo>
                    <a:pt x="108" y="104"/>
                  </a:lnTo>
                  <a:lnTo>
                    <a:pt x="113" y="110"/>
                  </a:lnTo>
                  <a:lnTo>
                    <a:pt x="109" y="117"/>
                  </a:lnTo>
                  <a:lnTo>
                    <a:pt x="96" y="117"/>
                  </a:lnTo>
                  <a:lnTo>
                    <a:pt x="89" y="132"/>
                  </a:lnTo>
                  <a:lnTo>
                    <a:pt x="92" y="155"/>
                  </a:lnTo>
                  <a:lnTo>
                    <a:pt x="101" y="164"/>
                  </a:lnTo>
                  <a:lnTo>
                    <a:pt x="99" y="184"/>
                  </a:lnTo>
                  <a:lnTo>
                    <a:pt x="89" y="196"/>
                  </a:lnTo>
                  <a:lnTo>
                    <a:pt x="84" y="206"/>
                  </a:lnTo>
                  <a:lnTo>
                    <a:pt x="74" y="195"/>
                  </a:lnTo>
                  <a:lnTo>
                    <a:pt x="49" y="216"/>
                  </a:lnTo>
                  <a:lnTo>
                    <a:pt x="30" y="220"/>
                  </a:lnTo>
                  <a:lnTo>
                    <a:pt x="11" y="211"/>
                  </a:lnTo>
                  <a:lnTo>
                    <a:pt x="6" y="192"/>
                  </a:lnTo>
                  <a:lnTo>
                    <a:pt x="0" y="152"/>
                  </a:lnTo>
                  <a:lnTo>
                    <a:pt x="12" y="141"/>
                  </a:lnTo>
                  <a:lnTo>
                    <a:pt x="45" y="127"/>
                  </a:lnTo>
                  <a:lnTo>
                    <a:pt x="69" y="109"/>
                  </a:lnTo>
                  <a:lnTo>
                    <a:pt x="90" y="86"/>
                  </a:lnTo>
                  <a:lnTo>
                    <a:pt x="117" y="54"/>
                  </a:lnTo>
                  <a:lnTo>
                    <a:pt x="136" y="43"/>
                  </a:lnTo>
                  <a:lnTo>
                    <a:pt x="166" y="22"/>
                  </a:lnTo>
                  <a:lnTo>
                    <a:pt x="192" y="15"/>
                  </a:lnTo>
                  <a:lnTo>
                    <a:pt x="212" y="16"/>
                  </a:lnTo>
                  <a:lnTo>
                    <a:pt x="226" y="3"/>
                  </a:lnTo>
                  <a:lnTo>
                    <a:pt x="249" y="3"/>
                  </a:lnTo>
                  <a:lnTo>
                    <a:pt x="269" y="0"/>
                  </a:lnTo>
                  <a:lnTo>
                    <a:pt x="310" y="12"/>
                  </a:lnTo>
                  <a:lnTo>
                    <a:pt x="295" y="16"/>
                  </a:lnTo>
                  <a:lnTo>
                    <a:pt x="312" y="2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9516100" y="227652"/>
              <a:ext cx="645025" cy="249334"/>
            </a:xfrm>
            <a:custGeom>
              <a:rect b="b" l="l" r="r" t="t"/>
              <a:pathLst>
                <a:path extrusionOk="0" h="46" w="119">
                  <a:moveTo>
                    <a:pt x="82" y="5"/>
                  </a:moveTo>
                  <a:lnTo>
                    <a:pt x="119" y="15"/>
                  </a:lnTo>
                  <a:lnTo>
                    <a:pt x="94" y="20"/>
                  </a:lnTo>
                  <a:lnTo>
                    <a:pt x="90" y="30"/>
                  </a:lnTo>
                  <a:lnTo>
                    <a:pt x="81" y="33"/>
                  </a:lnTo>
                  <a:lnTo>
                    <a:pt x="79" y="45"/>
                  </a:lnTo>
                  <a:lnTo>
                    <a:pt x="65" y="46"/>
                  </a:lnTo>
                  <a:lnTo>
                    <a:pt x="40" y="37"/>
                  </a:lnTo>
                  <a:lnTo>
                    <a:pt x="49" y="32"/>
                  </a:lnTo>
                  <a:lnTo>
                    <a:pt x="32" y="28"/>
                  </a:lnTo>
                  <a:lnTo>
                    <a:pt x="9" y="16"/>
                  </a:lnTo>
                  <a:lnTo>
                    <a:pt x="0" y="6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49" y="6"/>
                  </a:lnTo>
                  <a:lnTo>
                    <a:pt x="52" y="1"/>
                  </a:lnTo>
                  <a:lnTo>
                    <a:pt x="68" y="0"/>
                  </a:lnTo>
                  <a:lnTo>
                    <a:pt x="82" y="5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7396729" y="5192719"/>
              <a:ext cx="764270" cy="688385"/>
            </a:xfrm>
            <a:custGeom>
              <a:rect b="b" l="l" r="r" t="t"/>
              <a:pathLst>
                <a:path extrusionOk="0" h="127" w="141">
                  <a:moveTo>
                    <a:pt x="141" y="0"/>
                  </a:moveTo>
                  <a:lnTo>
                    <a:pt x="140" y="1"/>
                  </a:lnTo>
                  <a:lnTo>
                    <a:pt x="140" y="5"/>
                  </a:lnTo>
                  <a:lnTo>
                    <a:pt x="140" y="34"/>
                  </a:lnTo>
                  <a:lnTo>
                    <a:pt x="86" y="32"/>
                  </a:lnTo>
                  <a:lnTo>
                    <a:pt x="86" y="81"/>
                  </a:lnTo>
                  <a:lnTo>
                    <a:pt x="70" y="83"/>
                  </a:lnTo>
                  <a:lnTo>
                    <a:pt x="66" y="92"/>
                  </a:lnTo>
                  <a:lnTo>
                    <a:pt x="69" y="121"/>
                  </a:lnTo>
                  <a:lnTo>
                    <a:pt x="4" y="121"/>
                  </a:lnTo>
                  <a:lnTo>
                    <a:pt x="0" y="127"/>
                  </a:lnTo>
                  <a:lnTo>
                    <a:pt x="1" y="118"/>
                  </a:lnTo>
                  <a:lnTo>
                    <a:pt x="2" y="118"/>
                  </a:lnTo>
                  <a:lnTo>
                    <a:pt x="39" y="117"/>
                  </a:lnTo>
                  <a:lnTo>
                    <a:pt x="40" y="110"/>
                  </a:lnTo>
                  <a:lnTo>
                    <a:pt x="48" y="101"/>
                  </a:lnTo>
                  <a:lnTo>
                    <a:pt x="54" y="75"/>
                  </a:lnTo>
                  <a:lnTo>
                    <a:pt x="77" y="55"/>
                  </a:lnTo>
                  <a:lnTo>
                    <a:pt x="85" y="31"/>
                  </a:lnTo>
                  <a:lnTo>
                    <a:pt x="91" y="30"/>
                  </a:lnTo>
                  <a:lnTo>
                    <a:pt x="96" y="15"/>
                  </a:lnTo>
                  <a:lnTo>
                    <a:pt x="110" y="12"/>
                  </a:lnTo>
                  <a:lnTo>
                    <a:pt x="116" y="15"/>
                  </a:lnTo>
                  <a:lnTo>
                    <a:pt x="123" y="15"/>
                  </a:lnTo>
                  <a:lnTo>
                    <a:pt x="128" y="11"/>
                  </a:lnTo>
                  <a:lnTo>
                    <a:pt x="138" y="10"/>
                  </a:lnTo>
                  <a:lnTo>
                    <a:pt x="138" y="0"/>
                  </a:lnTo>
                  <a:lnTo>
                    <a:pt x="141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10903717" y="5772699"/>
              <a:ext cx="1463502" cy="1382195"/>
            </a:xfrm>
            <a:custGeom>
              <a:rect b="b" l="l" r="r" t="t"/>
              <a:pathLst>
                <a:path extrusionOk="0" h="255" w="270">
                  <a:moveTo>
                    <a:pt x="240" y="145"/>
                  </a:moveTo>
                  <a:lnTo>
                    <a:pt x="238" y="161"/>
                  </a:lnTo>
                  <a:lnTo>
                    <a:pt x="232" y="180"/>
                  </a:lnTo>
                  <a:lnTo>
                    <a:pt x="223" y="189"/>
                  </a:lnTo>
                  <a:lnTo>
                    <a:pt x="216" y="204"/>
                  </a:lnTo>
                  <a:lnTo>
                    <a:pt x="214" y="211"/>
                  </a:lnTo>
                  <a:lnTo>
                    <a:pt x="206" y="217"/>
                  </a:lnTo>
                  <a:lnTo>
                    <a:pt x="202" y="237"/>
                  </a:lnTo>
                  <a:lnTo>
                    <a:pt x="202" y="239"/>
                  </a:lnTo>
                  <a:lnTo>
                    <a:pt x="200" y="239"/>
                  </a:lnTo>
                  <a:lnTo>
                    <a:pt x="200" y="229"/>
                  </a:lnTo>
                  <a:lnTo>
                    <a:pt x="197" y="222"/>
                  </a:lnTo>
                  <a:lnTo>
                    <a:pt x="189" y="215"/>
                  </a:lnTo>
                  <a:lnTo>
                    <a:pt x="186" y="202"/>
                  </a:lnTo>
                  <a:lnTo>
                    <a:pt x="189" y="187"/>
                  </a:lnTo>
                  <a:lnTo>
                    <a:pt x="180" y="186"/>
                  </a:lnTo>
                  <a:lnTo>
                    <a:pt x="180" y="190"/>
                  </a:lnTo>
                  <a:lnTo>
                    <a:pt x="169" y="191"/>
                  </a:lnTo>
                  <a:lnTo>
                    <a:pt x="174" y="197"/>
                  </a:lnTo>
                  <a:lnTo>
                    <a:pt x="175" y="208"/>
                  </a:lnTo>
                  <a:lnTo>
                    <a:pt x="166" y="219"/>
                  </a:lnTo>
                  <a:lnTo>
                    <a:pt x="158" y="232"/>
                  </a:lnTo>
                  <a:lnTo>
                    <a:pt x="150" y="234"/>
                  </a:lnTo>
                  <a:lnTo>
                    <a:pt x="135" y="223"/>
                  </a:lnTo>
                  <a:lnTo>
                    <a:pt x="129" y="227"/>
                  </a:lnTo>
                  <a:lnTo>
                    <a:pt x="128" y="233"/>
                  </a:lnTo>
                  <a:lnTo>
                    <a:pt x="119" y="237"/>
                  </a:lnTo>
                  <a:lnTo>
                    <a:pt x="119" y="240"/>
                  </a:lnTo>
                  <a:lnTo>
                    <a:pt x="102" y="240"/>
                  </a:lnTo>
                  <a:lnTo>
                    <a:pt x="100" y="237"/>
                  </a:lnTo>
                  <a:lnTo>
                    <a:pt x="88" y="236"/>
                  </a:lnTo>
                  <a:lnTo>
                    <a:pt x="82" y="239"/>
                  </a:lnTo>
                  <a:lnTo>
                    <a:pt x="77" y="237"/>
                  </a:lnTo>
                  <a:lnTo>
                    <a:pt x="69" y="226"/>
                  </a:lnTo>
                  <a:lnTo>
                    <a:pt x="66" y="221"/>
                  </a:lnTo>
                  <a:lnTo>
                    <a:pt x="53" y="224"/>
                  </a:lnTo>
                  <a:lnTo>
                    <a:pt x="49" y="232"/>
                  </a:lnTo>
                  <a:lnTo>
                    <a:pt x="45" y="249"/>
                  </a:lnTo>
                  <a:lnTo>
                    <a:pt x="39" y="253"/>
                  </a:lnTo>
                  <a:lnTo>
                    <a:pt x="34" y="255"/>
                  </a:lnTo>
                  <a:lnTo>
                    <a:pt x="32" y="254"/>
                  </a:lnTo>
                  <a:lnTo>
                    <a:pt x="27" y="248"/>
                  </a:lnTo>
                  <a:lnTo>
                    <a:pt x="26" y="242"/>
                  </a:lnTo>
                  <a:lnTo>
                    <a:pt x="28" y="235"/>
                  </a:lnTo>
                  <a:lnTo>
                    <a:pt x="28" y="227"/>
                  </a:lnTo>
                  <a:lnTo>
                    <a:pt x="18" y="215"/>
                  </a:lnTo>
                  <a:lnTo>
                    <a:pt x="16" y="207"/>
                  </a:lnTo>
                  <a:lnTo>
                    <a:pt x="16" y="202"/>
                  </a:lnTo>
                  <a:lnTo>
                    <a:pt x="10" y="197"/>
                  </a:lnTo>
                  <a:lnTo>
                    <a:pt x="9" y="185"/>
                  </a:lnTo>
                  <a:lnTo>
                    <a:pt x="6" y="178"/>
                  </a:lnTo>
                  <a:lnTo>
                    <a:pt x="0" y="180"/>
                  </a:lnTo>
                  <a:lnTo>
                    <a:pt x="2" y="172"/>
                  </a:lnTo>
                  <a:lnTo>
                    <a:pt x="6" y="165"/>
                  </a:lnTo>
                  <a:lnTo>
                    <a:pt x="3" y="157"/>
                  </a:lnTo>
                  <a:lnTo>
                    <a:pt x="9" y="151"/>
                  </a:lnTo>
                  <a:lnTo>
                    <a:pt x="6" y="146"/>
                  </a:lnTo>
                  <a:lnTo>
                    <a:pt x="9" y="135"/>
                  </a:lnTo>
                  <a:lnTo>
                    <a:pt x="17" y="120"/>
                  </a:lnTo>
                  <a:lnTo>
                    <a:pt x="31" y="122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46" y="39"/>
                  </a:lnTo>
                  <a:lnTo>
                    <a:pt x="45" y="0"/>
                  </a:lnTo>
                  <a:lnTo>
                    <a:pt x="112" y="0"/>
                  </a:lnTo>
                  <a:lnTo>
                    <a:pt x="175" y="0"/>
                  </a:lnTo>
                  <a:lnTo>
                    <a:pt x="240" y="0"/>
                  </a:lnTo>
                  <a:lnTo>
                    <a:pt x="246" y="20"/>
                  </a:lnTo>
                  <a:lnTo>
                    <a:pt x="243" y="23"/>
                  </a:lnTo>
                  <a:lnTo>
                    <a:pt x="246" y="43"/>
                  </a:lnTo>
                  <a:lnTo>
                    <a:pt x="254" y="65"/>
                  </a:lnTo>
                  <a:lnTo>
                    <a:pt x="260" y="70"/>
                  </a:lnTo>
                  <a:lnTo>
                    <a:pt x="270" y="77"/>
                  </a:lnTo>
                  <a:lnTo>
                    <a:pt x="262" y="88"/>
                  </a:lnTo>
                  <a:lnTo>
                    <a:pt x="250" y="91"/>
                  </a:lnTo>
                  <a:lnTo>
                    <a:pt x="245" y="97"/>
                  </a:lnTo>
                  <a:lnTo>
                    <a:pt x="244" y="109"/>
                  </a:lnTo>
                  <a:lnTo>
                    <a:pt x="238" y="137"/>
                  </a:lnTo>
                  <a:lnTo>
                    <a:pt x="240" y="145"/>
                  </a:lnTo>
                  <a:lnTo>
                    <a:pt x="240" y="145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7337107" y="6330998"/>
              <a:ext cx="547455" cy="439051"/>
            </a:xfrm>
            <a:custGeom>
              <a:rect b="b" l="l" r="r" t="t"/>
              <a:pathLst>
                <a:path extrusionOk="0" h="81" w="101">
                  <a:moveTo>
                    <a:pt x="90" y="38"/>
                  </a:moveTo>
                  <a:lnTo>
                    <a:pt x="91" y="50"/>
                  </a:lnTo>
                  <a:lnTo>
                    <a:pt x="94" y="61"/>
                  </a:lnTo>
                  <a:lnTo>
                    <a:pt x="100" y="66"/>
                  </a:lnTo>
                  <a:lnTo>
                    <a:pt x="101" y="74"/>
                  </a:lnTo>
                  <a:lnTo>
                    <a:pt x="100" y="79"/>
                  </a:lnTo>
                  <a:lnTo>
                    <a:pt x="98" y="80"/>
                  </a:lnTo>
                  <a:lnTo>
                    <a:pt x="88" y="79"/>
                  </a:lnTo>
                  <a:lnTo>
                    <a:pt x="88" y="81"/>
                  </a:lnTo>
                  <a:lnTo>
                    <a:pt x="84" y="81"/>
                  </a:lnTo>
                  <a:lnTo>
                    <a:pt x="72" y="77"/>
                  </a:lnTo>
                  <a:lnTo>
                    <a:pt x="64" y="77"/>
                  </a:lnTo>
                  <a:lnTo>
                    <a:pt x="33" y="76"/>
                  </a:lnTo>
                  <a:lnTo>
                    <a:pt x="28" y="78"/>
                  </a:lnTo>
                  <a:lnTo>
                    <a:pt x="23" y="77"/>
                  </a:lnTo>
                  <a:lnTo>
                    <a:pt x="14" y="80"/>
                  </a:lnTo>
                  <a:lnTo>
                    <a:pt x="11" y="66"/>
                  </a:lnTo>
                  <a:lnTo>
                    <a:pt x="27" y="66"/>
                  </a:lnTo>
                  <a:lnTo>
                    <a:pt x="31" y="63"/>
                  </a:lnTo>
                  <a:lnTo>
                    <a:pt x="34" y="63"/>
                  </a:lnTo>
                  <a:lnTo>
                    <a:pt x="40" y="59"/>
                  </a:lnTo>
                  <a:lnTo>
                    <a:pt x="47" y="63"/>
                  </a:lnTo>
                  <a:lnTo>
                    <a:pt x="54" y="63"/>
                  </a:lnTo>
                  <a:lnTo>
                    <a:pt x="62" y="59"/>
                  </a:lnTo>
                  <a:lnTo>
                    <a:pt x="59" y="54"/>
                  </a:lnTo>
                  <a:lnTo>
                    <a:pt x="53" y="57"/>
                  </a:lnTo>
                  <a:lnTo>
                    <a:pt x="48" y="57"/>
                  </a:lnTo>
                  <a:lnTo>
                    <a:pt x="41" y="52"/>
                  </a:lnTo>
                  <a:lnTo>
                    <a:pt x="36" y="52"/>
                  </a:lnTo>
                  <a:lnTo>
                    <a:pt x="32" y="57"/>
                  </a:lnTo>
                  <a:lnTo>
                    <a:pt x="14" y="57"/>
                  </a:lnTo>
                  <a:lnTo>
                    <a:pt x="7" y="42"/>
                  </a:lnTo>
                  <a:lnTo>
                    <a:pt x="0" y="36"/>
                  </a:lnTo>
                  <a:lnTo>
                    <a:pt x="7" y="32"/>
                  </a:lnTo>
                  <a:lnTo>
                    <a:pt x="15" y="19"/>
                  </a:lnTo>
                  <a:lnTo>
                    <a:pt x="19" y="9"/>
                  </a:lnTo>
                  <a:lnTo>
                    <a:pt x="25" y="3"/>
                  </a:lnTo>
                  <a:lnTo>
                    <a:pt x="33" y="5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59" y="5"/>
                  </a:lnTo>
                  <a:lnTo>
                    <a:pt x="69" y="11"/>
                  </a:lnTo>
                  <a:lnTo>
                    <a:pt x="80" y="25"/>
                  </a:lnTo>
                  <a:lnTo>
                    <a:pt x="90" y="38"/>
                  </a:lnTo>
                  <a:lnTo>
                    <a:pt x="90" y="38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10144862" y="5631770"/>
              <a:ext cx="926884" cy="1647791"/>
            </a:xfrm>
            <a:custGeom>
              <a:rect b="b" l="l" r="r" t="t"/>
              <a:pathLst>
                <a:path extrusionOk="0" h="304" w="171">
                  <a:moveTo>
                    <a:pt x="168" y="72"/>
                  </a:moveTo>
                  <a:lnTo>
                    <a:pt x="171" y="148"/>
                  </a:lnTo>
                  <a:lnTo>
                    <a:pt x="157" y="146"/>
                  </a:lnTo>
                  <a:lnTo>
                    <a:pt x="149" y="161"/>
                  </a:lnTo>
                  <a:lnTo>
                    <a:pt x="146" y="172"/>
                  </a:lnTo>
                  <a:lnTo>
                    <a:pt x="149" y="177"/>
                  </a:lnTo>
                  <a:lnTo>
                    <a:pt x="143" y="183"/>
                  </a:lnTo>
                  <a:lnTo>
                    <a:pt x="146" y="191"/>
                  </a:lnTo>
                  <a:lnTo>
                    <a:pt x="142" y="198"/>
                  </a:lnTo>
                  <a:lnTo>
                    <a:pt x="140" y="206"/>
                  </a:lnTo>
                  <a:lnTo>
                    <a:pt x="146" y="204"/>
                  </a:lnTo>
                  <a:lnTo>
                    <a:pt x="149" y="211"/>
                  </a:lnTo>
                  <a:lnTo>
                    <a:pt x="150" y="223"/>
                  </a:lnTo>
                  <a:lnTo>
                    <a:pt x="156" y="228"/>
                  </a:lnTo>
                  <a:lnTo>
                    <a:pt x="156" y="233"/>
                  </a:lnTo>
                  <a:lnTo>
                    <a:pt x="146" y="237"/>
                  </a:lnTo>
                  <a:lnTo>
                    <a:pt x="138" y="244"/>
                  </a:lnTo>
                  <a:lnTo>
                    <a:pt x="126" y="265"/>
                  </a:lnTo>
                  <a:lnTo>
                    <a:pt x="110" y="274"/>
                  </a:lnTo>
                  <a:lnTo>
                    <a:pt x="94" y="272"/>
                  </a:lnTo>
                  <a:lnTo>
                    <a:pt x="89" y="274"/>
                  </a:lnTo>
                  <a:lnTo>
                    <a:pt x="91" y="281"/>
                  </a:lnTo>
                  <a:lnTo>
                    <a:pt x="82" y="288"/>
                  </a:lnTo>
                  <a:lnTo>
                    <a:pt x="75" y="295"/>
                  </a:lnTo>
                  <a:lnTo>
                    <a:pt x="54" y="302"/>
                  </a:lnTo>
                  <a:lnTo>
                    <a:pt x="50" y="298"/>
                  </a:lnTo>
                  <a:lnTo>
                    <a:pt x="47" y="297"/>
                  </a:lnTo>
                  <a:lnTo>
                    <a:pt x="44" y="303"/>
                  </a:lnTo>
                  <a:lnTo>
                    <a:pt x="30" y="304"/>
                  </a:lnTo>
                  <a:lnTo>
                    <a:pt x="32" y="299"/>
                  </a:lnTo>
                  <a:lnTo>
                    <a:pt x="27" y="286"/>
                  </a:lnTo>
                  <a:lnTo>
                    <a:pt x="25" y="278"/>
                  </a:lnTo>
                  <a:lnTo>
                    <a:pt x="18" y="274"/>
                  </a:lnTo>
                  <a:lnTo>
                    <a:pt x="7" y="263"/>
                  </a:lnTo>
                  <a:lnTo>
                    <a:pt x="11" y="254"/>
                  </a:lnTo>
                  <a:lnTo>
                    <a:pt x="19" y="256"/>
                  </a:lnTo>
                  <a:lnTo>
                    <a:pt x="24" y="255"/>
                  </a:lnTo>
                  <a:lnTo>
                    <a:pt x="33" y="255"/>
                  </a:lnTo>
                  <a:lnTo>
                    <a:pt x="24" y="238"/>
                  </a:lnTo>
                  <a:lnTo>
                    <a:pt x="24" y="225"/>
                  </a:lnTo>
                  <a:lnTo>
                    <a:pt x="23" y="213"/>
                  </a:lnTo>
                  <a:lnTo>
                    <a:pt x="16" y="200"/>
                  </a:lnTo>
                  <a:lnTo>
                    <a:pt x="18" y="191"/>
                  </a:lnTo>
                  <a:lnTo>
                    <a:pt x="6" y="191"/>
                  </a:lnTo>
                  <a:lnTo>
                    <a:pt x="6" y="179"/>
                  </a:lnTo>
                  <a:lnTo>
                    <a:pt x="0" y="171"/>
                  </a:lnTo>
                  <a:lnTo>
                    <a:pt x="6" y="146"/>
                  </a:lnTo>
                  <a:lnTo>
                    <a:pt x="27" y="129"/>
                  </a:lnTo>
                  <a:lnTo>
                    <a:pt x="28" y="104"/>
                  </a:lnTo>
                  <a:lnTo>
                    <a:pt x="33" y="66"/>
                  </a:lnTo>
                  <a:lnTo>
                    <a:pt x="37" y="57"/>
                  </a:lnTo>
                  <a:lnTo>
                    <a:pt x="29" y="51"/>
                  </a:lnTo>
                  <a:lnTo>
                    <a:pt x="29" y="45"/>
                  </a:lnTo>
                  <a:lnTo>
                    <a:pt x="23" y="40"/>
                  </a:lnTo>
                  <a:lnTo>
                    <a:pt x="18" y="10"/>
                  </a:lnTo>
                  <a:lnTo>
                    <a:pt x="34" y="0"/>
                  </a:lnTo>
                  <a:lnTo>
                    <a:pt x="101" y="36"/>
                  </a:lnTo>
                  <a:lnTo>
                    <a:pt x="168" y="72"/>
                  </a:lnTo>
                  <a:lnTo>
                    <a:pt x="168" y="7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9180037" y="2563831"/>
              <a:ext cx="287278" cy="265599"/>
            </a:xfrm>
            <a:custGeom>
              <a:rect b="b" l="l" r="r" t="t"/>
              <a:pathLst>
                <a:path extrusionOk="0" h="49" w="53">
                  <a:moveTo>
                    <a:pt x="42" y="49"/>
                  </a:moveTo>
                  <a:lnTo>
                    <a:pt x="33" y="44"/>
                  </a:lnTo>
                  <a:lnTo>
                    <a:pt x="24" y="37"/>
                  </a:lnTo>
                  <a:lnTo>
                    <a:pt x="10" y="41"/>
                  </a:lnTo>
                  <a:lnTo>
                    <a:pt x="0" y="39"/>
                  </a:lnTo>
                  <a:lnTo>
                    <a:pt x="8" y="34"/>
                  </a:lnTo>
                  <a:lnTo>
                    <a:pt x="19" y="7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3" y="6"/>
                  </a:lnTo>
                  <a:lnTo>
                    <a:pt x="50" y="23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42" y="49"/>
                  </a:lnTo>
                  <a:lnTo>
                    <a:pt x="42" y="4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8117643" y="3685851"/>
              <a:ext cx="271021" cy="558296"/>
            </a:xfrm>
            <a:custGeom>
              <a:rect b="b" l="l" r="r" t="t"/>
              <a:pathLst>
                <a:path extrusionOk="0" h="103" w="50">
                  <a:moveTo>
                    <a:pt x="32" y="99"/>
                  </a:moveTo>
                  <a:lnTo>
                    <a:pt x="25" y="103"/>
                  </a:lnTo>
                  <a:lnTo>
                    <a:pt x="17" y="101"/>
                  </a:lnTo>
                  <a:lnTo>
                    <a:pt x="9" y="102"/>
                  </a:lnTo>
                  <a:lnTo>
                    <a:pt x="11" y="88"/>
                  </a:lnTo>
                  <a:lnTo>
                    <a:pt x="10" y="76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1" y="55"/>
                  </a:lnTo>
                  <a:lnTo>
                    <a:pt x="8" y="48"/>
                  </a:lnTo>
                  <a:lnTo>
                    <a:pt x="10" y="40"/>
                  </a:lnTo>
                  <a:lnTo>
                    <a:pt x="13" y="29"/>
                  </a:lnTo>
                  <a:lnTo>
                    <a:pt x="13" y="21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26" y="10"/>
                  </a:lnTo>
                  <a:lnTo>
                    <a:pt x="35" y="10"/>
                  </a:lnTo>
                  <a:lnTo>
                    <a:pt x="37" y="8"/>
                  </a:lnTo>
                  <a:lnTo>
                    <a:pt x="47" y="8"/>
                  </a:lnTo>
                  <a:lnTo>
                    <a:pt x="50" y="17"/>
                  </a:lnTo>
                  <a:lnTo>
                    <a:pt x="43" y="22"/>
                  </a:lnTo>
                  <a:lnTo>
                    <a:pt x="42" y="37"/>
                  </a:lnTo>
                  <a:lnTo>
                    <a:pt x="40" y="40"/>
                  </a:lnTo>
                  <a:lnTo>
                    <a:pt x="39" y="49"/>
                  </a:lnTo>
                  <a:lnTo>
                    <a:pt x="32" y="51"/>
                  </a:lnTo>
                  <a:lnTo>
                    <a:pt x="38" y="62"/>
                  </a:lnTo>
                  <a:lnTo>
                    <a:pt x="33" y="74"/>
                  </a:lnTo>
                  <a:lnTo>
                    <a:pt x="38" y="80"/>
                  </a:lnTo>
                  <a:lnTo>
                    <a:pt x="36" y="85"/>
                  </a:lnTo>
                  <a:lnTo>
                    <a:pt x="30" y="92"/>
                  </a:lnTo>
                  <a:lnTo>
                    <a:pt x="32" y="99"/>
                  </a:lnTo>
                  <a:lnTo>
                    <a:pt x="32" y="9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8144746" y="3539506"/>
              <a:ext cx="1029873" cy="796795"/>
            </a:xfrm>
            <a:custGeom>
              <a:rect b="b" l="l" r="r" t="t"/>
              <a:pathLst>
                <a:path extrusionOk="0" h="147" w="190">
                  <a:moveTo>
                    <a:pt x="114" y="6"/>
                  </a:moveTo>
                  <a:lnTo>
                    <a:pt x="120" y="13"/>
                  </a:lnTo>
                  <a:lnTo>
                    <a:pt x="148" y="22"/>
                  </a:lnTo>
                  <a:lnTo>
                    <a:pt x="154" y="18"/>
                  </a:lnTo>
                  <a:lnTo>
                    <a:pt x="171" y="26"/>
                  </a:lnTo>
                  <a:lnTo>
                    <a:pt x="189" y="24"/>
                  </a:lnTo>
                  <a:lnTo>
                    <a:pt x="190" y="35"/>
                  </a:lnTo>
                  <a:lnTo>
                    <a:pt x="176" y="47"/>
                  </a:lnTo>
                  <a:lnTo>
                    <a:pt x="156" y="52"/>
                  </a:lnTo>
                  <a:lnTo>
                    <a:pt x="154" y="58"/>
                  </a:lnTo>
                  <a:lnTo>
                    <a:pt x="145" y="68"/>
                  </a:lnTo>
                  <a:lnTo>
                    <a:pt x="139" y="83"/>
                  </a:lnTo>
                  <a:lnTo>
                    <a:pt x="145" y="95"/>
                  </a:lnTo>
                  <a:lnTo>
                    <a:pt x="136" y="103"/>
                  </a:lnTo>
                  <a:lnTo>
                    <a:pt x="133" y="115"/>
                  </a:lnTo>
                  <a:lnTo>
                    <a:pt x="121" y="119"/>
                  </a:lnTo>
                  <a:lnTo>
                    <a:pt x="110" y="134"/>
                  </a:lnTo>
                  <a:lnTo>
                    <a:pt x="90" y="134"/>
                  </a:lnTo>
                  <a:lnTo>
                    <a:pt x="75" y="134"/>
                  </a:lnTo>
                  <a:lnTo>
                    <a:pt x="65" y="140"/>
                  </a:lnTo>
                  <a:lnTo>
                    <a:pt x="59" y="147"/>
                  </a:lnTo>
                  <a:lnTo>
                    <a:pt x="50" y="146"/>
                  </a:lnTo>
                  <a:lnTo>
                    <a:pt x="45" y="139"/>
                  </a:lnTo>
                  <a:lnTo>
                    <a:pt x="41" y="129"/>
                  </a:lnTo>
                  <a:lnTo>
                    <a:pt x="27" y="126"/>
                  </a:lnTo>
                  <a:lnTo>
                    <a:pt x="25" y="119"/>
                  </a:lnTo>
                  <a:lnTo>
                    <a:pt x="31" y="112"/>
                  </a:lnTo>
                  <a:lnTo>
                    <a:pt x="33" y="107"/>
                  </a:lnTo>
                  <a:lnTo>
                    <a:pt x="28" y="101"/>
                  </a:lnTo>
                  <a:lnTo>
                    <a:pt x="33" y="89"/>
                  </a:lnTo>
                  <a:lnTo>
                    <a:pt x="27" y="78"/>
                  </a:lnTo>
                  <a:lnTo>
                    <a:pt x="34" y="76"/>
                  </a:lnTo>
                  <a:lnTo>
                    <a:pt x="35" y="67"/>
                  </a:lnTo>
                  <a:lnTo>
                    <a:pt x="37" y="64"/>
                  </a:lnTo>
                  <a:lnTo>
                    <a:pt x="38" y="49"/>
                  </a:lnTo>
                  <a:lnTo>
                    <a:pt x="45" y="44"/>
                  </a:lnTo>
                  <a:lnTo>
                    <a:pt x="42" y="35"/>
                  </a:lnTo>
                  <a:lnTo>
                    <a:pt x="32" y="35"/>
                  </a:lnTo>
                  <a:lnTo>
                    <a:pt x="30" y="37"/>
                  </a:lnTo>
                  <a:lnTo>
                    <a:pt x="21" y="37"/>
                  </a:lnTo>
                  <a:lnTo>
                    <a:pt x="17" y="27"/>
                  </a:lnTo>
                  <a:lnTo>
                    <a:pt x="10" y="30"/>
                  </a:lnTo>
                  <a:lnTo>
                    <a:pt x="5" y="35"/>
                  </a:lnTo>
                  <a:lnTo>
                    <a:pt x="6" y="21"/>
                  </a:lnTo>
                  <a:lnTo>
                    <a:pt x="0" y="14"/>
                  </a:lnTo>
                  <a:lnTo>
                    <a:pt x="22" y="0"/>
                  </a:lnTo>
                  <a:lnTo>
                    <a:pt x="41" y="3"/>
                  </a:lnTo>
                  <a:lnTo>
                    <a:pt x="61" y="3"/>
                  </a:lnTo>
                  <a:lnTo>
                    <a:pt x="77" y="6"/>
                  </a:lnTo>
                  <a:lnTo>
                    <a:pt x="90" y="5"/>
                  </a:lnTo>
                  <a:lnTo>
                    <a:pt x="114" y="6"/>
                  </a:lnTo>
                  <a:lnTo>
                    <a:pt x="114" y="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1634867" y="6049136"/>
              <a:ext cx="27100" cy="5419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1754118" y="6011189"/>
              <a:ext cx="16256" cy="5419"/>
            </a:xfrm>
            <a:custGeom>
              <a:rect b="b" l="l" r="r" t="t"/>
              <a:pathLst>
                <a:path extrusionOk="0" h="1" w="3">
                  <a:moveTo>
                    <a:pt x="3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1775800" y="6005767"/>
              <a:ext cx="10841" cy="10841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8421183" y="1783298"/>
              <a:ext cx="21681" cy="21681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8426608" y="1756201"/>
              <a:ext cx="21681" cy="16256"/>
            </a:xfrm>
            <a:custGeom>
              <a:rect b="b" l="l" r="r" t="t"/>
              <a:pathLst>
                <a:path extrusionOk="0" h="3" w="4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8394086" y="1718257"/>
              <a:ext cx="48778" cy="37944"/>
            </a:xfrm>
            <a:custGeom>
              <a:rect b="b" l="l" r="r" t="t"/>
              <a:pathLst>
                <a:path extrusionOk="0" h="7" w="9">
                  <a:moveTo>
                    <a:pt x="3" y="3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8464549" y="1718257"/>
              <a:ext cx="10841" cy="10841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8415761" y="1718257"/>
              <a:ext cx="32522" cy="27100"/>
            </a:xfrm>
            <a:custGeom>
              <a:rect b="b" l="l" r="r" t="t"/>
              <a:pathLst>
                <a:path extrusionOk="0" h="5" w="6">
                  <a:moveTo>
                    <a:pt x="3" y="3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8453705" y="1718257"/>
              <a:ext cx="10841" cy="10841"/>
            </a:xfrm>
            <a:custGeom>
              <a:rect b="b" l="l" r="r" t="t"/>
              <a:pathLst>
                <a:path extrusionOk="0" h="2" w="2">
                  <a:moveTo>
                    <a:pt x="2" y="1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8448287" y="1712835"/>
              <a:ext cx="5419" cy="10841"/>
            </a:xfrm>
            <a:custGeom>
              <a:rect b="b" l="l" r="r" t="t"/>
              <a:pathLst>
                <a:path extrusionOk="0" h="2" w="1">
                  <a:moveTo>
                    <a:pt x="1" y="2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2827354" y="6173803"/>
              <a:ext cx="10841" cy="10841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3038750" y="6173803"/>
              <a:ext cx="32522" cy="5419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5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2892402" y="6135859"/>
              <a:ext cx="146348" cy="59622"/>
            </a:xfrm>
            <a:custGeom>
              <a:rect b="b" l="l" r="r" t="t"/>
              <a:pathLst>
                <a:path extrusionOk="0" h="11" w="27">
                  <a:moveTo>
                    <a:pt x="4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17" y="11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0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3125476" y="6141281"/>
              <a:ext cx="10841" cy="5419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098372" y="6206325"/>
              <a:ext cx="16256" cy="16256"/>
            </a:xfrm>
            <a:custGeom>
              <a:rect b="b" l="l" r="r" t="t"/>
              <a:pathLst>
                <a:path extrusionOk="0" h="3" w="3">
                  <a:moveTo>
                    <a:pt x="3" y="1"/>
                  </a:moveTo>
                  <a:lnTo>
                    <a:pt x="3" y="2"/>
                  </a:lnTo>
                  <a:lnTo>
                    <a:pt x="1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3114638" y="6152125"/>
              <a:ext cx="10841" cy="5419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3092953" y="6146700"/>
              <a:ext cx="16256" cy="10841"/>
            </a:xfrm>
            <a:custGeom>
              <a:rect b="b" l="l" r="r" t="t"/>
              <a:pathLst>
                <a:path extrusionOk="0" h="2" w="3">
                  <a:moveTo>
                    <a:pt x="2" y="0"/>
                  </a:moveTo>
                  <a:lnTo>
                    <a:pt x="3" y="1"/>
                  </a:lnTo>
                  <a:lnTo>
                    <a:pt x="2" y="2"/>
                  </a:lnTo>
                  <a:lnTo>
                    <a:pt x="2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9109578" y="3019151"/>
              <a:ext cx="5400" cy="5400"/>
            </a:xfrm>
            <a:prstGeom prst="rect">
              <a:avLst/>
            </a:pr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9391427" y="2417486"/>
              <a:ext cx="710069" cy="764270"/>
            </a:xfrm>
            <a:custGeom>
              <a:rect b="b" l="l" r="r" t="t"/>
              <a:pathLst>
                <a:path extrusionOk="0" h="141" w="131">
                  <a:moveTo>
                    <a:pt x="114" y="22"/>
                  </a:moveTo>
                  <a:lnTo>
                    <a:pt x="117" y="31"/>
                  </a:lnTo>
                  <a:lnTo>
                    <a:pt x="114" y="36"/>
                  </a:lnTo>
                  <a:lnTo>
                    <a:pt x="120" y="42"/>
                  </a:lnTo>
                  <a:lnTo>
                    <a:pt x="124" y="52"/>
                  </a:lnTo>
                  <a:lnTo>
                    <a:pt x="123" y="59"/>
                  </a:lnTo>
                  <a:lnTo>
                    <a:pt x="131" y="70"/>
                  </a:lnTo>
                  <a:lnTo>
                    <a:pt x="124" y="72"/>
                  </a:lnTo>
                  <a:lnTo>
                    <a:pt x="120" y="70"/>
                  </a:lnTo>
                  <a:lnTo>
                    <a:pt x="117" y="73"/>
                  </a:lnTo>
                  <a:lnTo>
                    <a:pt x="106" y="77"/>
                  </a:lnTo>
                  <a:lnTo>
                    <a:pt x="102" y="82"/>
                  </a:lnTo>
                  <a:lnTo>
                    <a:pt x="91" y="86"/>
                  </a:lnTo>
                  <a:lnTo>
                    <a:pt x="94" y="91"/>
                  </a:lnTo>
                  <a:lnTo>
                    <a:pt x="97" y="99"/>
                  </a:lnTo>
                  <a:lnTo>
                    <a:pt x="104" y="104"/>
                  </a:lnTo>
                  <a:lnTo>
                    <a:pt x="113" y="111"/>
                  </a:lnTo>
                  <a:lnTo>
                    <a:pt x="108" y="120"/>
                  </a:lnTo>
                  <a:lnTo>
                    <a:pt x="103" y="122"/>
                  </a:lnTo>
                  <a:lnTo>
                    <a:pt x="106" y="134"/>
                  </a:lnTo>
                  <a:lnTo>
                    <a:pt x="105" y="138"/>
                  </a:lnTo>
                  <a:lnTo>
                    <a:pt x="100" y="133"/>
                  </a:lnTo>
                  <a:lnTo>
                    <a:pt x="93" y="133"/>
                  </a:lnTo>
                  <a:lnTo>
                    <a:pt x="83" y="136"/>
                  </a:lnTo>
                  <a:lnTo>
                    <a:pt x="69" y="136"/>
                  </a:lnTo>
                  <a:lnTo>
                    <a:pt x="68" y="141"/>
                  </a:lnTo>
                  <a:lnTo>
                    <a:pt x="60" y="136"/>
                  </a:lnTo>
                  <a:lnTo>
                    <a:pt x="56" y="136"/>
                  </a:lnTo>
                  <a:lnTo>
                    <a:pt x="40" y="130"/>
                  </a:lnTo>
                  <a:lnTo>
                    <a:pt x="37" y="135"/>
                  </a:lnTo>
                  <a:lnTo>
                    <a:pt x="24" y="135"/>
                  </a:lnTo>
                  <a:lnTo>
                    <a:pt x="25" y="122"/>
                  </a:lnTo>
                  <a:lnTo>
                    <a:pt x="32" y="109"/>
                  </a:lnTo>
                  <a:lnTo>
                    <a:pt x="11" y="105"/>
                  </a:lnTo>
                  <a:lnTo>
                    <a:pt x="4" y="101"/>
                  </a:lnTo>
                  <a:lnTo>
                    <a:pt x="4" y="93"/>
                  </a:lnTo>
                  <a:lnTo>
                    <a:pt x="1" y="88"/>
                  </a:lnTo>
                  <a:lnTo>
                    <a:pt x="3" y="76"/>
                  </a:lnTo>
                  <a:lnTo>
                    <a:pt x="0" y="56"/>
                  </a:lnTo>
                  <a:lnTo>
                    <a:pt x="8" y="56"/>
                  </a:lnTo>
                  <a:lnTo>
                    <a:pt x="11" y="50"/>
                  </a:lnTo>
                  <a:lnTo>
                    <a:pt x="14" y="33"/>
                  </a:lnTo>
                  <a:lnTo>
                    <a:pt x="11" y="27"/>
                  </a:lnTo>
                  <a:lnTo>
                    <a:pt x="14" y="23"/>
                  </a:lnTo>
                  <a:lnTo>
                    <a:pt x="26" y="22"/>
                  </a:lnTo>
                  <a:lnTo>
                    <a:pt x="29" y="26"/>
                  </a:lnTo>
                  <a:lnTo>
                    <a:pt x="38" y="17"/>
                  </a:lnTo>
                  <a:lnTo>
                    <a:pt x="34" y="10"/>
                  </a:lnTo>
                  <a:lnTo>
                    <a:pt x="33" y="0"/>
                  </a:lnTo>
                  <a:lnTo>
                    <a:pt x="44" y="3"/>
                  </a:lnTo>
                  <a:lnTo>
                    <a:pt x="52" y="0"/>
                  </a:lnTo>
                  <a:lnTo>
                    <a:pt x="53" y="7"/>
                  </a:lnTo>
                  <a:lnTo>
                    <a:pt x="68" y="11"/>
                  </a:lnTo>
                  <a:lnTo>
                    <a:pt x="68" y="18"/>
                  </a:lnTo>
                  <a:lnTo>
                    <a:pt x="82" y="14"/>
                  </a:lnTo>
                  <a:lnTo>
                    <a:pt x="90" y="9"/>
                  </a:lnTo>
                  <a:lnTo>
                    <a:pt x="106" y="16"/>
                  </a:lnTo>
                  <a:lnTo>
                    <a:pt x="114" y="22"/>
                  </a:lnTo>
                  <a:lnTo>
                    <a:pt x="114" y="2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8339879" y="2395808"/>
              <a:ext cx="151770" cy="130089"/>
            </a:xfrm>
            <a:custGeom>
              <a:rect b="b" l="l" r="r" t="t"/>
              <a:pathLst>
                <a:path extrusionOk="0" h="24" w="28">
                  <a:moveTo>
                    <a:pt x="20" y="24"/>
                  </a:moveTo>
                  <a:lnTo>
                    <a:pt x="9" y="20"/>
                  </a:lnTo>
                  <a:lnTo>
                    <a:pt x="0" y="20"/>
                  </a:lnTo>
                  <a:lnTo>
                    <a:pt x="4" y="11"/>
                  </a:lnTo>
                  <a:lnTo>
                    <a:pt x="1" y="1"/>
                  </a:lnTo>
                  <a:lnTo>
                    <a:pt x="13" y="0"/>
                  </a:lnTo>
                  <a:lnTo>
                    <a:pt x="28" y="12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8464546" y="2065157"/>
              <a:ext cx="585402" cy="845574"/>
            </a:xfrm>
            <a:custGeom>
              <a:rect b="b" l="l" r="r" t="t"/>
              <a:pathLst>
                <a:path extrusionOk="0" h="156" w="108">
                  <a:moveTo>
                    <a:pt x="43" y="0"/>
                  </a:moveTo>
                  <a:lnTo>
                    <a:pt x="28" y="19"/>
                  </a:lnTo>
                  <a:lnTo>
                    <a:pt x="43" y="17"/>
                  </a:lnTo>
                  <a:lnTo>
                    <a:pt x="57" y="17"/>
                  </a:lnTo>
                  <a:lnTo>
                    <a:pt x="54" y="31"/>
                  </a:lnTo>
                  <a:lnTo>
                    <a:pt x="41" y="47"/>
                  </a:lnTo>
                  <a:lnTo>
                    <a:pt x="55" y="48"/>
                  </a:lnTo>
                  <a:lnTo>
                    <a:pt x="57" y="50"/>
                  </a:lnTo>
                  <a:lnTo>
                    <a:pt x="68" y="71"/>
                  </a:lnTo>
                  <a:lnTo>
                    <a:pt x="78" y="74"/>
                  </a:lnTo>
                  <a:lnTo>
                    <a:pt x="87" y="95"/>
                  </a:lnTo>
                  <a:lnTo>
                    <a:pt x="91" y="102"/>
                  </a:lnTo>
                  <a:lnTo>
                    <a:pt x="108" y="105"/>
                  </a:lnTo>
                  <a:lnTo>
                    <a:pt x="107" y="117"/>
                  </a:lnTo>
                  <a:lnTo>
                    <a:pt x="100" y="123"/>
                  </a:lnTo>
                  <a:lnTo>
                    <a:pt x="105" y="132"/>
                  </a:lnTo>
                  <a:lnTo>
                    <a:pt x="92" y="141"/>
                  </a:lnTo>
                  <a:lnTo>
                    <a:pt x="73" y="141"/>
                  </a:lnTo>
                  <a:lnTo>
                    <a:pt x="48" y="147"/>
                  </a:lnTo>
                  <a:lnTo>
                    <a:pt x="42" y="143"/>
                  </a:lnTo>
                  <a:lnTo>
                    <a:pt x="31" y="151"/>
                  </a:lnTo>
                  <a:lnTo>
                    <a:pt x="18" y="150"/>
                  </a:lnTo>
                  <a:lnTo>
                    <a:pt x="8" y="156"/>
                  </a:lnTo>
                  <a:lnTo>
                    <a:pt x="0" y="153"/>
                  </a:lnTo>
                  <a:lnTo>
                    <a:pt x="22" y="133"/>
                  </a:lnTo>
                  <a:lnTo>
                    <a:pt x="35" y="130"/>
                  </a:lnTo>
                  <a:lnTo>
                    <a:pt x="12" y="127"/>
                  </a:lnTo>
                  <a:lnTo>
                    <a:pt x="8" y="119"/>
                  </a:lnTo>
                  <a:lnTo>
                    <a:pt x="24" y="113"/>
                  </a:lnTo>
                  <a:lnTo>
                    <a:pt x="17" y="104"/>
                  </a:lnTo>
                  <a:lnTo>
                    <a:pt x="20" y="92"/>
                  </a:lnTo>
                  <a:lnTo>
                    <a:pt x="40" y="93"/>
                  </a:lnTo>
                  <a:lnTo>
                    <a:pt x="43" y="83"/>
                  </a:lnTo>
                  <a:lnTo>
                    <a:pt x="34" y="72"/>
                  </a:lnTo>
                  <a:lnTo>
                    <a:pt x="33" y="72"/>
                  </a:lnTo>
                  <a:lnTo>
                    <a:pt x="17" y="68"/>
                  </a:lnTo>
                  <a:lnTo>
                    <a:pt x="13" y="64"/>
                  </a:lnTo>
                  <a:lnTo>
                    <a:pt x="18" y="55"/>
                  </a:lnTo>
                  <a:lnTo>
                    <a:pt x="14" y="50"/>
                  </a:lnTo>
                  <a:lnTo>
                    <a:pt x="6" y="59"/>
                  </a:lnTo>
                  <a:lnTo>
                    <a:pt x="6" y="41"/>
                  </a:lnTo>
                  <a:lnTo>
                    <a:pt x="0" y="33"/>
                  </a:lnTo>
                  <a:lnTo>
                    <a:pt x="5" y="15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8556694" y="2796908"/>
              <a:ext cx="1008191" cy="883518"/>
            </a:xfrm>
            <a:custGeom>
              <a:rect b="b" l="l" r="r" t="t"/>
              <a:pathLst>
                <a:path extrusionOk="0" h="163" w="186">
                  <a:moveTo>
                    <a:pt x="151" y="29"/>
                  </a:moveTo>
                  <a:lnTo>
                    <a:pt x="154" y="31"/>
                  </a:lnTo>
                  <a:lnTo>
                    <a:pt x="158" y="31"/>
                  </a:lnTo>
                  <a:lnTo>
                    <a:pt x="165" y="35"/>
                  </a:lnTo>
                  <a:lnTo>
                    <a:pt x="186" y="39"/>
                  </a:lnTo>
                  <a:lnTo>
                    <a:pt x="179" y="52"/>
                  </a:lnTo>
                  <a:lnTo>
                    <a:pt x="178" y="65"/>
                  </a:lnTo>
                  <a:lnTo>
                    <a:pt x="174" y="68"/>
                  </a:lnTo>
                  <a:lnTo>
                    <a:pt x="167" y="66"/>
                  </a:lnTo>
                  <a:lnTo>
                    <a:pt x="168" y="71"/>
                  </a:lnTo>
                  <a:lnTo>
                    <a:pt x="157" y="81"/>
                  </a:lnTo>
                  <a:lnTo>
                    <a:pt x="157" y="90"/>
                  </a:lnTo>
                  <a:lnTo>
                    <a:pt x="164" y="87"/>
                  </a:lnTo>
                  <a:lnTo>
                    <a:pt x="170" y="95"/>
                  </a:lnTo>
                  <a:lnTo>
                    <a:pt x="169" y="100"/>
                  </a:lnTo>
                  <a:lnTo>
                    <a:pt x="174" y="107"/>
                  </a:lnTo>
                  <a:lnTo>
                    <a:pt x="168" y="113"/>
                  </a:lnTo>
                  <a:lnTo>
                    <a:pt x="173" y="127"/>
                  </a:lnTo>
                  <a:lnTo>
                    <a:pt x="182" y="130"/>
                  </a:lnTo>
                  <a:lnTo>
                    <a:pt x="180" y="138"/>
                  </a:lnTo>
                  <a:lnTo>
                    <a:pt x="167" y="149"/>
                  </a:lnTo>
                  <a:lnTo>
                    <a:pt x="137" y="143"/>
                  </a:lnTo>
                  <a:lnTo>
                    <a:pt x="114" y="149"/>
                  </a:lnTo>
                  <a:lnTo>
                    <a:pt x="113" y="161"/>
                  </a:lnTo>
                  <a:lnTo>
                    <a:pt x="95" y="163"/>
                  </a:lnTo>
                  <a:lnTo>
                    <a:pt x="78" y="155"/>
                  </a:lnTo>
                  <a:lnTo>
                    <a:pt x="72" y="159"/>
                  </a:lnTo>
                  <a:lnTo>
                    <a:pt x="44" y="150"/>
                  </a:lnTo>
                  <a:lnTo>
                    <a:pt x="38" y="143"/>
                  </a:lnTo>
                  <a:lnTo>
                    <a:pt x="46" y="132"/>
                  </a:lnTo>
                  <a:lnTo>
                    <a:pt x="49" y="95"/>
                  </a:lnTo>
                  <a:lnTo>
                    <a:pt x="34" y="75"/>
                  </a:lnTo>
                  <a:lnTo>
                    <a:pt x="23" y="66"/>
                  </a:lnTo>
                  <a:lnTo>
                    <a:pt x="1" y="58"/>
                  </a:lnTo>
                  <a:lnTo>
                    <a:pt x="0" y="45"/>
                  </a:lnTo>
                  <a:lnTo>
                    <a:pt x="19" y="41"/>
                  </a:lnTo>
                  <a:lnTo>
                    <a:pt x="43" y="46"/>
                  </a:lnTo>
                  <a:lnTo>
                    <a:pt x="39" y="25"/>
                  </a:lnTo>
                  <a:lnTo>
                    <a:pt x="53" y="32"/>
                  </a:lnTo>
                  <a:lnTo>
                    <a:pt x="87" y="18"/>
                  </a:lnTo>
                  <a:lnTo>
                    <a:pt x="91" y="3"/>
                  </a:lnTo>
                  <a:lnTo>
                    <a:pt x="103" y="0"/>
                  </a:lnTo>
                  <a:lnTo>
                    <a:pt x="106" y="6"/>
                  </a:lnTo>
                  <a:lnTo>
                    <a:pt x="112" y="6"/>
                  </a:lnTo>
                  <a:lnTo>
                    <a:pt x="120" y="14"/>
                  </a:lnTo>
                  <a:lnTo>
                    <a:pt x="130" y="22"/>
                  </a:lnTo>
                  <a:lnTo>
                    <a:pt x="137" y="20"/>
                  </a:lnTo>
                  <a:lnTo>
                    <a:pt x="151" y="2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3721716" y="3203440"/>
              <a:ext cx="184292" cy="108411"/>
            </a:xfrm>
            <a:custGeom>
              <a:rect b="b" l="l" r="r" t="t"/>
              <a:pathLst>
                <a:path extrusionOk="0" h="20" w="34">
                  <a:moveTo>
                    <a:pt x="11" y="9"/>
                  </a:moveTo>
                  <a:lnTo>
                    <a:pt x="20" y="12"/>
                  </a:lnTo>
                  <a:lnTo>
                    <a:pt x="34" y="11"/>
                  </a:lnTo>
                  <a:lnTo>
                    <a:pt x="25" y="20"/>
                  </a:lnTo>
                  <a:lnTo>
                    <a:pt x="19" y="2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8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3819282" y="2910744"/>
              <a:ext cx="195133" cy="92145"/>
            </a:xfrm>
            <a:custGeom>
              <a:rect b="b" l="l" r="r" t="t"/>
              <a:pathLst>
                <a:path extrusionOk="0" h="17" w="36">
                  <a:moveTo>
                    <a:pt x="35" y="16"/>
                  </a:moveTo>
                  <a:lnTo>
                    <a:pt x="28" y="17"/>
                  </a:lnTo>
                  <a:lnTo>
                    <a:pt x="10" y="11"/>
                  </a:lnTo>
                  <a:lnTo>
                    <a:pt x="0" y="2"/>
                  </a:lnTo>
                  <a:lnTo>
                    <a:pt x="6" y="0"/>
                  </a:lnTo>
                  <a:lnTo>
                    <a:pt x="24" y="5"/>
                  </a:lnTo>
                  <a:lnTo>
                    <a:pt x="36" y="13"/>
                  </a:lnTo>
                  <a:lnTo>
                    <a:pt x="35" y="1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4160764" y="2748129"/>
              <a:ext cx="531196" cy="498674"/>
            </a:xfrm>
            <a:custGeom>
              <a:rect b="b" l="l" r="r" t="t"/>
              <a:pathLst>
                <a:path extrusionOk="0" h="92" w="98">
                  <a:moveTo>
                    <a:pt x="64" y="17"/>
                  </a:moveTo>
                  <a:lnTo>
                    <a:pt x="50" y="33"/>
                  </a:lnTo>
                  <a:lnTo>
                    <a:pt x="61" y="27"/>
                  </a:lnTo>
                  <a:lnTo>
                    <a:pt x="70" y="31"/>
                  </a:lnTo>
                  <a:lnTo>
                    <a:pt x="63" y="37"/>
                  </a:lnTo>
                  <a:lnTo>
                    <a:pt x="74" y="42"/>
                  </a:lnTo>
                  <a:lnTo>
                    <a:pt x="82" y="38"/>
                  </a:lnTo>
                  <a:lnTo>
                    <a:pt x="95" y="44"/>
                  </a:lnTo>
                  <a:lnTo>
                    <a:pt x="87" y="57"/>
                  </a:lnTo>
                  <a:lnTo>
                    <a:pt x="98" y="54"/>
                  </a:lnTo>
                  <a:lnTo>
                    <a:pt x="97" y="64"/>
                  </a:lnTo>
                  <a:lnTo>
                    <a:pt x="98" y="75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2" y="89"/>
                  </a:lnTo>
                  <a:lnTo>
                    <a:pt x="79" y="74"/>
                  </a:lnTo>
                  <a:lnTo>
                    <a:pt x="76" y="71"/>
                  </a:lnTo>
                  <a:lnTo>
                    <a:pt x="54" y="87"/>
                  </a:lnTo>
                  <a:lnTo>
                    <a:pt x="45" y="87"/>
                  </a:lnTo>
                  <a:lnTo>
                    <a:pt x="58" y="78"/>
                  </a:lnTo>
                  <a:lnTo>
                    <a:pt x="45" y="73"/>
                  </a:lnTo>
                  <a:lnTo>
                    <a:pt x="29" y="75"/>
                  </a:lnTo>
                  <a:lnTo>
                    <a:pt x="1" y="74"/>
                  </a:lnTo>
                  <a:lnTo>
                    <a:pt x="0" y="69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22" y="46"/>
                  </a:lnTo>
                  <a:lnTo>
                    <a:pt x="47" y="16"/>
                  </a:lnTo>
                  <a:lnTo>
                    <a:pt x="59" y="6"/>
                  </a:lnTo>
                  <a:lnTo>
                    <a:pt x="74" y="0"/>
                  </a:lnTo>
                  <a:lnTo>
                    <a:pt x="80" y="1"/>
                  </a:lnTo>
                  <a:lnTo>
                    <a:pt x="75" y="6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3195936" y="1712838"/>
              <a:ext cx="86729" cy="70466"/>
            </a:xfrm>
            <a:custGeom>
              <a:rect b="b" l="l" r="r" t="t"/>
              <a:pathLst>
                <a:path extrusionOk="0" h="13" w="16">
                  <a:moveTo>
                    <a:pt x="16" y="4"/>
                  </a:moveTo>
                  <a:lnTo>
                    <a:pt x="5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2962865" y="1664053"/>
              <a:ext cx="173452" cy="70466"/>
            </a:xfrm>
            <a:custGeom>
              <a:rect b="b" l="l" r="r" t="t"/>
              <a:pathLst>
                <a:path extrusionOk="0" h="13" w="32">
                  <a:moveTo>
                    <a:pt x="30" y="4"/>
                  </a:moveTo>
                  <a:lnTo>
                    <a:pt x="8" y="13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2800251" y="1403876"/>
              <a:ext cx="509521" cy="249334"/>
            </a:xfrm>
            <a:custGeom>
              <a:rect b="b" l="l" r="r" t="t"/>
              <a:pathLst>
                <a:path extrusionOk="0" h="46" w="94">
                  <a:moveTo>
                    <a:pt x="50" y="2"/>
                  </a:moveTo>
                  <a:lnTo>
                    <a:pt x="48" y="9"/>
                  </a:lnTo>
                  <a:lnTo>
                    <a:pt x="56" y="6"/>
                  </a:lnTo>
                  <a:lnTo>
                    <a:pt x="61" y="11"/>
                  </a:lnTo>
                  <a:lnTo>
                    <a:pt x="71" y="17"/>
                  </a:lnTo>
                  <a:lnTo>
                    <a:pt x="82" y="22"/>
                  </a:lnTo>
                  <a:lnTo>
                    <a:pt x="78" y="30"/>
                  </a:lnTo>
                  <a:lnTo>
                    <a:pt x="88" y="29"/>
                  </a:lnTo>
                  <a:lnTo>
                    <a:pt x="94" y="35"/>
                  </a:lnTo>
                  <a:lnTo>
                    <a:pt x="79" y="40"/>
                  </a:lnTo>
                  <a:lnTo>
                    <a:pt x="61" y="35"/>
                  </a:lnTo>
                  <a:lnTo>
                    <a:pt x="59" y="28"/>
                  </a:lnTo>
                  <a:lnTo>
                    <a:pt x="41" y="37"/>
                  </a:lnTo>
                  <a:lnTo>
                    <a:pt x="16" y="46"/>
                  </a:lnTo>
                  <a:lnTo>
                    <a:pt x="18" y="36"/>
                  </a:lnTo>
                  <a:lnTo>
                    <a:pt x="0" y="38"/>
                  </a:lnTo>
                  <a:lnTo>
                    <a:pt x="16" y="29"/>
                  </a:lnTo>
                  <a:lnTo>
                    <a:pt x="27" y="15"/>
                  </a:lnTo>
                  <a:lnTo>
                    <a:pt x="42" y="0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3716291" y="1181639"/>
              <a:ext cx="178870" cy="102985"/>
            </a:xfrm>
            <a:custGeom>
              <a:rect b="b" l="l" r="r" t="t"/>
              <a:pathLst>
                <a:path extrusionOk="0" h="19" w="33">
                  <a:moveTo>
                    <a:pt x="15" y="18"/>
                  </a:moveTo>
                  <a:lnTo>
                    <a:pt x="0" y="19"/>
                  </a:lnTo>
                  <a:lnTo>
                    <a:pt x="2" y="11"/>
                  </a:lnTo>
                  <a:lnTo>
                    <a:pt x="13" y="1"/>
                  </a:lnTo>
                  <a:lnTo>
                    <a:pt x="26" y="0"/>
                  </a:lnTo>
                  <a:lnTo>
                    <a:pt x="33" y="4"/>
                  </a:lnTo>
                  <a:lnTo>
                    <a:pt x="29" y="11"/>
                  </a:lnTo>
                  <a:lnTo>
                    <a:pt x="26" y="13"/>
                  </a:lnTo>
                  <a:lnTo>
                    <a:pt x="15" y="18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2350362" y="1019028"/>
              <a:ext cx="249337" cy="119245"/>
            </a:xfrm>
            <a:custGeom>
              <a:rect b="b" l="l" r="r" t="t"/>
              <a:pathLst>
                <a:path extrusionOk="0" h="22" w="46">
                  <a:moveTo>
                    <a:pt x="46" y="17"/>
                  </a:moveTo>
                  <a:lnTo>
                    <a:pt x="34" y="22"/>
                  </a:lnTo>
                  <a:lnTo>
                    <a:pt x="22" y="17"/>
                  </a:lnTo>
                  <a:lnTo>
                    <a:pt x="10" y="19"/>
                  </a:lnTo>
                  <a:lnTo>
                    <a:pt x="0" y="11"/>
                  </a:lnTo>
                  <a:lnTo>
                    <a:pt x="15" y="6"/>
                  </a:lnTo>
                  <a:lnTo>
                    <a:pt x="29" y="0"/>
                  </a:lnTo>
                  <a:lnTo>
                    <a:pt x="38" y="4"/>
                  </a:lnTo>
                  <a:lnTo>
                    <a:pt x="43" y="7"/>
                  </a:lnTo>
                  <a:lnTo>
                    <a:pt x="44" y="10"/>
                  </a:lnTo>
                  <a:lnTo>
                    <a:pt x="46" y="17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1244601" y="753432"/>
              <a:ext cx="1073239" cy="406526"/>
            </a:xfrm>
            <a:custGeom>
              <a:rect b="b" l="l" r="r" t="t"/>
              <a:pathLst>
                <a:path extrusionOk="0" h="75" w="198">
                  <a:moveTo>
                    <a:pt x="92" y="3"/>
                  </a:moveTo>
                  <a:lnTo>
                    <a:pt x="77" y="9"/>
                  </a:lnTo>
                  <a:lnTo>
                    <a:pt x="109" y="5"/>
                  </a:lnTo>
                  <a:lnTo>
                    <a:pt x="117" y="13"/>
                  </a:lnTo>
                  <a:lnTo>
                    <a:pt x="138" y="5"/>
                  </a:lnTo>
                  <a:lnTo>
                    <a:pt x="143" y="10"/>
                  </a:lnTo>
                  <a:lnTo>
                    <a:pt x="137" y="25"/>
                  </a:lnTo>
                  <a:lnTo>
                    <a:pt x="149" y="19"/>
                  </a:lnTo>
                  <a:lnTo>
                    <a:pt x="158" y="3"/>
                  </a:lnTo>
                  <a:lnTo>
                    <a:pt x="171" y="0"/>
                  </a:lnTo>
                  <a:lnTo>
                    <a:pt x="180" y="3"/>
                  </a:lnTo>
                  <a:lnTo>
                    <a:pt x="186" y="9"/>
                  </a:lnTo>
                  <a:lnTo>
                    <a:pt x="178" y="24"/>
                  </a:lnTo>
                  <a:lnTo>
                    <a:pt x="171" y="35"/>
                  </a:lnTo>
                  <a:lnTo>
                    <a:pt x="183" y="43"/>
                  </a:lnTo>
                  <a:lnTo>
                    <a:pt x="198" y="51"/>
                  </a:lnTo>
                  <a:lnTo>
                    <a:pt x="191" y="58"/>
                  </a:lnTo>
                  <a:lnTo>
                    <a:pt x="169" y="59"/>
                  </a:lnTo>
                  <a:lnTo>
                    <a:pt x="171" y="65"/>
                  </a:lnTo>
                  <a:lnTo>
                    <a:pt x="163" y="71"/>
                  </a:lnTo>
                  <a:lnTo>
                    <a:pt x="143" y="69"/>
                  </a:lnTo>
                  <a:lnTo>
                    <a:pt x="126" y="64"/>
                  </a:lnTo>
                  <a:lnTo>
                    <a:pt x="111" y="65"/>
                  </a:lnTo>
                  <a:lnTo>
                    <a:pt x="83" y="71"/>
                  </a:lnTo>
                  <a:lnTo>
                    <a:pt x="49" y="73"/>
                  </a:lnTo>
                  <a:lnTo>
                    <a:pt x="26" y="75"/>
                  </a:lnTo>
                  <a:lnTo>
                    <a:pt x="26" y="67"/>
                  </a:lnTo>
                  <a:lnTo>
                    <a:pt x="15" y="63"/>
                  </a:lnTo>
                  <a:lnTo>
                    <a:pt x="1" y="64"/>
                  </a:lnTo>
                  <a:lnTo>
                    <a:pt x="0" y="52"/>
                  </a:lnTo>
                  <a:lnTo>
                    <a:pt x="9" y="50"/>
                  </a:lnTo>
                  <a:lnTo>
                    <a:pt x="31" y="47"/>
                  </a:lnTo>
                  <a:lnTo>
                    <a:pt x="47" y="48"/>
                  </a:lnTo>
                  <a:lnTo>
                    <a:pt x="66" y="45"/>
                  </a:lnTo>
                  <a:lnTo>
                    <a:pt x="46" y="42"/>
                  </a:lnTo>
                  <a:lnTo>
                    <a:pt x="20" y="43"/>
                  </a:lnTo>
                  <a:lnTo>
                    <a:pt x="3" y="43"/>
                  </a:lnTo>
                  <a:lnTo>
                    <a:pt x="3" y="37"/>
                  </a:lnTo>
                  <a:lnTo>
                    <a:pt x="37" y="30"/>
                  </a:lnTo>
                  <a:lnTo>
                    <a:pt x="19" y="31"/>
                  </a:lnTo>
                  <a:lnTo>
                    <a:pt x="3" y="26"/>
                  </a:lnTo>
                  <a:lnTo>
                    <a:pt x="26" y="15"/>
                  </a:lnTo>
                  <a:lnTo>
                    <a:pt x="41" y="9"/>
                  </a:lnTo>
                  <a:lnTo>
                    <a:pt x="83" y="0"/>
                  </a:lnTo>
                  <a:lnTo>
                    <a:pt x="92" y="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2225689" y="726332"/>
              <a:ext cx="151770" cy="70466"/>
            </a:xfrm>
            <a:custGeom>
              <a:rect b="b" l="l" r="r" t="t"/>
              <a:pathLst>
                <a:path extrusionOk="0" h="13" w="28">
                  <a:moveTo>
                    <a:pt x="28" y="3"/>
                  </a:moveTo>
                  <a:lnTo>
                    <a:pt x="7" y="13"/>
                  </a:lnTo>
                  <a:lnTo>
                    <a:pt x="0" y="3"/>
                  </a:lnTo>
                  <a:lnTo>
                    <a:pt x="6" y="0"/>
                  </a:lnTo>
                  <a:lnTo>
                    <a:pt x="22" y="0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3846383" y="715491"/>
              <a:ext cx="271021" cy="86723"/>
            </a:xfrm>
            <a:custGeom>
              <a:rect b="b" l="l" r="r" t="t"/>
              <a:pathLst>
                <a:path extrusionOk="0" h="16" w="50">
                  <a:moveTo>
                    <a:pt x="50" y="10"/>
                  </a:moveTo>
                  <a:lnTo>
                    <a:pt x="48" y="14"/>
                  </a:lnTo>
                  <a:lnTo>
                    <a:pt x="36" y="13"/>
                  </a:lnTo>
                  <a:lnTo>
                    <a:pt x="24" y="13"/>
                  </a:lnTo>
                  <a:lnTo>
                    <a:pt x="9" y="16"/>
                  </a:lnTo>
                  <a:lnTo>
                    <a:pt x="7" y="14"/>
                  </a:lnTo>
                  <a:lnTo>
                    <a:pt x="0" y="6"/>
                  </a:lnTo>
                  <a:lnTo>
                    <a:pt x="5" y="1"/>
                  </a:lnTo>
                  <a:lnTo>
                    <a:pt x="12" y="0"/>
                  </a:lnTo>
                  <a:lnTo>
                    <a:pt x="36" y="2"/>
                  </a:lnTo>
                  <a:lnTo>
                    <a:pt x="50" y="1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3120054" y="710066"/>
              <a:ext cx="1609850" cy="1046129"/>
            </a:xfrm>
            <a:custGeom>
              <a:rect b="b" l="l" r="r" t="t"/>
              <a:pathLst>
                <a:path extrusionOk="0" h="193" w="297">
                  <a:moveTo>
                    <a:pt x="66" y="10"/>
                  </a:moveTo>
                  <a:lnTo>
                    <a:pt x="67" y="20"/>
                  </a:lnTo>
                  <a:lnTo>
                    <a:pt x="88" y="7"/>
                  </a:lnTo>
                  <a:lnTo>
                    <a:pt x="123" y="1"/>
                  </a:lnTo>
                  <a:lnTo>
                    <a:pt x="130" y="17"/>
                  </a:lnTo>
                  <a:lnTo>
                    <a:pt x="120" y="27"/>
                  </a:lnTo>
                  <a:lnTo>
                    <a:pt x="147" y="23"/>
                  </a:lnTo>
                  <a:lnTo>
                    <a:pt x="163" y="16"/>
                  </a:lnTo>
                  <a:lnTo>
                    <a:pt x="183" y="24"/>
                  </a:lnTo>
                  <a:lnTo>
                    <a:pt x="194" y="31"/>
                  </a:lnTo>
                  <a:lnTo>
                    <a:pt x="190" y="38"/>
                  </a:lnTo>
                  <a:lnTo>
                    <a:pt x="215" y="34"/>
                  </a:lnTo>
                  <a:lnTo>
                    <a:pt x="221" y="45"/>
                  </a:lnTo>
                  <a:lnTo>
                    <a:pt x="245" y="51"/>
                  </a:lnTo>
                  <a:lnTo>
                    <a:pt x="252" y="57"/>
                  </a:lnTo>
                  <a:lnTo>
                    <a:pt x="255" y="72"/>
                  </a:lnTo>
                  <a:lnTo>
                    <a:pt x="227" y="80"/>
                  </a:lnTo>
                  <a:lnTo>
                    <a:pt x="250" y="90"/>
                  </a:lnTo>
                  <a:lnTo>
                    <a:pt x="268" y="94"/>
                  </a:lnTo>
                  <a:lnTo>
                    <a:pt x="278" y="108"/>
                  </a:lnTo>
                  <a:lnTo>
                    <a:pt x="297" y="110"/>
                  </a:lnTo>
                  <a:lnTo>
                    <a:pt x="287" y="121"/>
                  </a:lnTo>
                  <a:lnTo>
                    <a:pt x="255" y="140"/>
                  </a:lnTo>
                  <a:lnTo>
                    <a:pt x="243" y="134"/>
                  </a:lnTo>
                  <a:lnTo>
                    <a:pt x="232" y="117"/>
                  </a:lnTo>
                  <a:lnTo>
                    <a:pt x="214" y="120"/>
                  </a:lnTo>
                  <a:lnTo>
                    <a:pt x="208" y="129"/>
                  </a:lnTo>
                  <a:lnTo>
                    <a:pt x="216" y="139"/>
                  </a:lnTo>
                  <a:lnTo>
                    <a:pt x="229" y="146"/>
                  </a:lnTo>
                  <a:lnTo>
                    <a:pt x="232" y="151"/>
                  </a:lnTo>
                  <a:lnTo>
                    <a:pt x="231" y="168"/>
                  </a:lnTo>
                  <a:lnTo>
                    <a:pt x="221" y="180"/>
                  </a:lnTo>
                  <a:lnTo>
                    <a:pt x="207" y="175"/>
                  </a:lnTo>
                  <a:lnTo>
                    <a:pt x="182" y="162"/>
                  </a:lnTo>
                  <a:lnTo>
                    <a:pt x="192" y="177"/>
                  </a:lnTo>
                  <a:lnTo>
                    <a:pt x="200" y="187"/>
                  </a:lnTo>
                  <a:lnTo>
                    <a:pt x="199" y="193"/>
                  </a:lnTo>
                  <a:lnTo>
                    <a:pt x="168" y="186"/>
                  </a:lnTo>
                  <a:lnTo>
                    <a:pt x="145" y="176"/>
                  </a:lnTo>
                  <a:lnTo>
                    <a:pt x="133" y="168"/>
                  </a:lnTo>
                  <a:lnTo>
                    <a:pt x="141" y="163"/>
                  </a:lnTo>
                  <a:lnTo>
                    <a:pt x="126" y="154"/>
                  </a:lnTo>
                  <a:lnTo>
                    <a:pt x="113" y="146"/>
                  </a:lnTo>
                  <a:lnTo>
                    <a:pt x="110" y="151"/>
                  </a:lnTo>
                  <a:lnTo>
                    <a:pt x="71" y="154"/>
                  </a:lnTo>
                  <a:lnTo>
                    <a:pt x="64" y="148"/>
                  </a:lnTo>
                  <a:lnTo>
                    <a:pt x="80" y="136"/>
                  </a:lnTo>
                  <a:lnTo>
                    <a:pt x="104" y="135"/>
                  </a:lnTo>
                  <a:lnTo>
                    <a:pt x="131" y="133"/>
                  </a:lnTo>
                  <a:lnTo>
                    <a:pt x="131" y="127"/>
                  </a:lnTo>
                  <a:lnTo>
                    <a:pt x="140" y="119"/>
                  </a:lnTo>
                  <a:lnTo>
                    <a:pt x="166" y="103"/>
                  </a:lnTo>
                  <a:lnTo>
                    <a:pt x="168" y="96"/>
                  </a:lnTo>
                  <a:lnTo>
                    <a:pt x="166" y="90"/>
                  </a:lnTo>
                  <a:lnTo>
                    <a:pt x="152" y="83"/>
                  </a:lnTo>
                  <a:lnTo>
                    <a:pt x="131" y="77"/>
                  </a:lnTo>
                  <a:lnTo>
                    <a:pt x="141" y="73"/>
                  </a:lnTo>
                  <a:lnTo>
                    <a:pt x="135" y="63"/>
                  </a:lnTo>
                  <a:lnTo>
                    <a:pt x="125" y="62"/>
                  </a:lnTo>
                  <a:lnTo>
                    <a:pt x="119" y="57"/>
                  </a:lnTo>
                  <a:lnTo>
                    <a:pt x="110" y="61"/>
                  </a:lnTo>
                  <a:lnTo>
                    <a:pt x="86" y="63"/>
                  </a:lnTo>
                  <a:lnTo>
                    <a:pt x="45" y="60"/>
                  </a:lnTo>
                  <a:lnTo>
                    <a:pt x="23" y="55"/>
                  </a:lnTo>
                  <a:lnTo>
                    <a:pt x="5" y="53"/>
                  </a:lnTo>
                  <a:lnTo>
                    <a:pt x="0" y="47"/>
                  </a:lnTo>
                  <a:lnTo>
                    <a:pt x="19" y="40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33" y="11"/>
                  </a:lnTo>
                  <a:lnTo>
                    <a:pt x="51" y="4"/>
                  </a:lnTo>
                  <a:lnTo>
                    <a:pt x="83" y="0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2420825" y="710066"/>
              <a:ext cx="428204" cy="211393"/>
            </a:xfrm>
            <a:custGeom>
              <a:rect b="b" l="l" r="r" t="t"/>
              <a:pathLst>
                <a:path extrusionOk="0" h="39" w="79">
                  <a:moveTo>
                    <a:pt x="46" y="0"/>
                  </a:moveTo>
                  <a:lnTo>
                    <a:pt x="57" y="3"/>
                  </a:lnTo>
                  <a:lnTo>
                    <a:pt x="79" y="1"/>
                  </a:lnTo>
                  <a:lnTo>
                    <a:pt x="77" y="6"/>
                  </a:lnTo>
                  <a:lnTo>
                    <a:pt x="60" y="13"/>
                  </a:lnTo>
                  <a:lnTo>
                    <a:pt x="71" y="19"/>
                  </a:lnTo>
                  <a:lnTo>
                    <a:pt x="55" y="33"/>
                  </a:lnTo>
                  <a:lnTo>
                    <a:pt x="31" y="39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0" y="20"/>
                  </a:lnTo>
                  <a:lnTo>
                    <a:pt x="6" y="15"/>
                  </a:lnTo>
                  <a:lnTo>
                    <a:pt x="27" y="17"/>
                  </a:lnTo>
                  <a:lnTo>
                    <a:pt x="25" y="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2838192" y="682969"/>
              <a:ext cx="449889" cy="178870"/>
            </a:xfrm>
            <a:custGeom>
              <a:rect b="b" l="l" r="r" t="t"/>
              <a:pathLst>
                <a:path extrusionOk="0" h="33" w="83">
                  <a:moveTo>
                    <a:pt x="36" y="21"/>
                  </a:moveTo>
                  <a:lnTo>
                    <a:pt x="13" y="33"/>
                  </a:lnTo>
                  <a:lnTo>
                    <a:pt x="0" y="32"/>
                  </a:lnTo>
                  <a:lnTo>
                    <a:pt x="5" y="18"/>
                  </a:lnTo>
                  <a:lnTo>
                    <a:pt x="13" y="11"/>
                  </a:lnTo>
                  <a:lnTo>
                    <a:pt x="26" y="5"/>
                  </a:lnTo>
                  <a:lnTo>
                    <a:pt x="40" y="0"/>
                  </a:lnTo>
                  <a:lnTo>
                    <a:pt x="64" y="1"/>
                  </a:lnTo>
                  <a:lnTo>
                    <a:pt x="83" y="5"/>
                  </a:lnTo>
                  <a:lnTo>
                    <a:pt x="52" y="18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870598" y="661284"/>
              <a:ext cx="823899" cy="292696"/>
            </a:xfrm>
            <a:custGeom>
              <a:rect b="b" l="l" r="r" t="t"/>
              <a:pathLst>
                <a:path extrusionOk="0" h="54" w="152">
                  <a:moveTo>
                    <a:pt x="56" y="46"/>
                  </a:moveTo>
                  <a:lnTo>
                    <a:pt x="16" y="54"/>
                  </a:lnTo>
                  <a:lnTo>
                    <a:pt x="18" y="47"/>
                  </a:lnTo>
                  <a:lnTo>
                    <a:pt x="0" y="39"/>
                  </a:lnTo>
                  <a:lnTo>
                    <a:pt x="13" y="32"/>
                  </a:lnTo>
                  <a:lnTo>
                    <a:pt x="35" y="21"/>
                  </a:lnTo>
                  <a:lnTo>
                    <a:pt x="58" y="11"/>
                  </a:lnTo>
                  <a:lnTo>
                    <a:pt x="59" y="2"/>
                  </a:lnTo>
                  <a:lnTo>
                    <a:pt x="101" y="0"/>
                  </a:lnTo>
                  <a:lnTo>
                    <a:pt x="113" y="3"/>
                  </a:lnTo>
                  <a:lnTo>
                    <a:pt x="141" y="3"/>
                  </a:lnTo>
                  <a:lnTo>
                    <a:pt x="146" y="8"/>
                  </a:lnTo>
                  <a:lnTo>
                    <a:pt x="152" y="15"/>
                  </a:lnTo>
                  <a:lnTo>
                    <a:pt x="132" y="18"/>
                  </a:lnTo>
                  <a:lnTo>
                    <a:pt x="91" y="29"/>
                  </a:lnTo>
                  <a:lnTo>
                    <a:pt x="64" y="40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2984543" y="563714"/>
              <a:ext cx="205974" cy="81304"/>
            </a:xfrm>
            <a:custGeom>
              <a:rect b="b" l="l" r="r" t="t"/>
              <a:pathLst>
                <a:path extrusionOk="0" h="15" w="38">
                  <a:moveTo>
                    <a:pt x="37" y="10"/>
                  </a:moveTo>
                  <a:lnTo>
                    <a:pt x="24" y="15"/>
                  </a:lnTo>
                  <a:lnTo>
                    <a:pt x="9" y="14"/>
                  </a:lnTo>
                  <a:lnTo>
                    <a:pt x="0" y="10"/>
                  </a:lnTo>
                  <a:lnTo>
                    <a:pt x="13" y="4"/>
                  </a:lnTo>
                  <a:lnTo>
                    <a:pt x="33" y="0"/>
                  </a:lnTo>
                  <a:lnTo>
                    <a:pt x="38" y="5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2697262" y="476992"/>
              <a:ext cx="346903" cy="146345"/>
            </a:xfrm>
            <a:custGeom>
              <a:rect b="b" l="l" r="r" t="t"/>
              <a:pathLst>
                <a:path extrusionOk="0" h="27" w="64">
                  <a:moveTo>
                    <a:pt x="63" y="0"/>
                  </a:moveTo>
                  <a:lnTo>
                    <a:pt x="64" y="7"/>
                  </a:lnTo>
                  <a:lnTo>
                    <a:pt x="56" y="14"/>
                  </a:lnTo>
                  <a:lnTo>
                    <a:pt x="39" y="26"/>
                  </a:lnTo>
                  <a:lnTo>
                    <a:pt x="18" y="27"/>
                  </a:lnTo>
                  <a:lnTo>
                    <a:pt x="9" y="25"/>
                  </a:lnTo>
                  <a:lnTo>
                    <a:pt x="19" y="16"/>
                  </a:lnTo>
                  <a:lnTo>
                    <a:pt x="0" y="17"/>
                  </a:lnTo>
                  <a:lnTo>
                    <a:pt x="12" y="6"/>
                  </a:lnTo>
                  <a:lnTo>
                    <a:pt x="23" y="6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1732434" y="471573"/>
              <a:ext cx="796795" cy="189711"/>
            </a:xfrm>
            <a:custGeom>
              <a:rect b="b" l="l" r="r" t="t"/>
              <a:pathLst>
                <a:path extrusionOk="0" h="35" w="147">
                  <a:moveTo>
                    <a:pt x="125" y="9"/>
                  </a:moveTo>
                  <a:lnTo>
                    <a:pt x="123" y="14"/>
                  </a:lnTo>
                  <a:lnTo>
                    <a:pt x="136" y="11"/>
                  </a:lnTo>
                  <a:lnTo>
                    <a:pt x="147" y="12"/>
                  </a:lnTo>
                  <a:lnTo>
                    <a:pt x="140" y="19"/>
                  </a:lnTo>
                  <a:lnTo>
                    <a:pt x="124" y="26"/>
                  </a:lnTo>
                  <a:lnTo>
                    <a:pt x="84" y="29"/>
                  </a:lnTo>
                  <a:lnTo>
                    <a:pt x="47" y="35"/>
                  </a:lnTo>
                  <a:lnTo>
                    <a:pt x="30" y="35"/>
                  </a:lnTo>
                  <a:lnTo>
                    <a:pt x="34" y="30"/>
                  </a:lnTo>
                  <a:lnTo>
                    <a:pt x="65" y="24"/>
                  </a:lnTo>
                  <a:lnTo>
                    <a:pt x="13" y="26"/>
                  </a:lnTo>
                  <a:lnTo>
                    <a:pt x="0" y="23"/>
                  </a:lnTo>
                  <a:lnTo>
                    <a:pt x="35" y="9"/>
                  </a:lnTo>
                  <a:lnTo>
                    <a:pt x="50" y="4"/>
                  </a:lnTo>
                  <a:lnTo>
                    <a:pt x="76" y="10"/>
                  </a:lnTo>
                  <a:lnTo>
                    <a:pt x="84" y="18"/>
                  </a:lnTo>
                  <a:lnTo>
                    <a:pt x="102" y="19"/>
                  </a:lnTo>
                  <a:lnTo>
                    <a:pt x="104" y="5"/>
                  </a:lnTo>
                  <a:lnTo>
                    <a:pt x="121" y="0"/>
                  </a:lnTo>
                  <a:lnTo>
                    <a:pt x="130" y="1"/>
                  </a:lnTo>
                  <a:lnTo>
                    <a:pt x="125" y="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3130891" y="444470"/>
              <a:ext cx="910624" cy="216815"/>
            </a:xfrm>
            <a:custGeom>
              <a:rect b="b" l="l" r="r" t="t"/>
              <a:pathLst>
                <a:path extrusionOk="0" h="40" w="168">
                  <a:moveTo>
                    <a:pt x="32" y="0"/>
                  </a:moveTo>
                  <a:lnTo>
                    <a:pt x="39" y="6"/>
                  </a:lnTo>
                  <a:lnTo>
                    <a:pt x="60" y="6"/>
                  </a:lnTo>
                  <a:lnTo>
                    <a:pt x="65" y="10"/>
                  </a:lnTo>
                  <a:lnTo>
                    <a:pt x="57" y="15"/>
                  </a:lnTo>
                  <a:lnTo>
                    <a:pt x="66" y="19"/>
                  </a:lnTo>
                  <a:lnTo>
                    <a:pt x="69" y="22"/>
                  </a:lnTo>
                  <a:lnTo>
                    <a:pt x="84" y="23"/>
                  </a:lnTo>
                  <a:lnTo>
                    <a:pt x="99" y="24"/>
                  </a:lnTo>
                  <a:lnTo>
                    <a:pt x="120" y="21"/>
                  </a:lnTo>
                  <a:lnTo>
                    <a:pt x="144" y="20"/>
                  </a:lnTo>
                  <a:lnTo>
                    <a:pt x="161" y="20"/>
                  </a:lnTo>
                  <a:lnTo>
                    <a:pt x="168" y="26"/>
                  </a:lnTo>
                  <a:lnTo>
                    <a:pt x="165" y="32"/>
                  </a:lnTo>
                  <a:lnTo>
                    <a:pt x="154" y="37"/>
                  </a:lnTo>
                  <a:lnTo>
                    <a:pt x="134" y="40"/>
                  </a:lnTo>
                  <a:lnTo>
                    <a:pt x="122" y="37"/>
                  </a:lnTo>
                  <a:lnTo>
                    <a:pt x="87" y="40"/>
                  </a:lnTo>
                  <a:lnTo>
                    <a:pt x="63" y="40"/>
                  </a:lnTo>
                  <a:lnTo>
                    <a:pt x="46" y="38"/>
                  </a:lnTo>
                  <a:lnTo>
                    <a:pt x="21" y="34"/>
                  </a:lnTo>
                  <a:lnTo>
                    <a:pt x="26" y="26"/>
                  </a:lnTo>
                  <a:lnTo>
                    <a:pt x="32" y="18"/>
                  </a:lnTo>
                  <a:lnTo>
                    <a:pt x="28" y="12"/>
                  </a:lnTo>
                  <a:lnTo>
                    <a:pt x="7" y="10"/>
                  </a:lnTo>
                  <a:lnTo>
                    <a:pt x="0" y="6"/>
                  </a:lnTo>
                  <a:lnTo>
                    <a:pt x="11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1521041" y="406526"/>
              <a:ext cx="569140" cy="135507"/>
            </a:xfrm>
            <a:custGeom>
              <a:rect b="b" l="l" r="r" t="t"/>
              <a:pathLst>
                <a:path extrusionOk="0" h="25" w="105">
                  <a:moveTo>
                    <a:pt x="105" y="0"/>
                  </a:moveTo>
                  <a:lnTo>
                    <a:pt x="88" y="11"/>
                  </a:lnTo>
                  <a:lnTo>
                    <a:pt x="72" y="16"/>
                  </a:lnTo>
                  <a:lnTo>
                    <a:pt x="61" y="16"/>
                  </a:lnTo>
                  <a:lnTo>
                    <a:pt x="32" y="23"/>
                  </a:lnTo>
                  <a:lnTo>
                    <a:pt x="10" y="25"/>
                  </a:lnTo>
                  <a:lnTo>
                    <a:pt x="0" y="22"/>
                  </a:lnTo>
                  <a:lnTo>
                    <a:pt x="35" y="11"/>
                  </a:lnTo>
                  <a:lnTo>
                    <a:pt x="70" y="2"/>
                  </a:lnTo>
                  <a:lnTo>
                    <a:pt x="86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3255565" y="390266"/>
              <a:ext cx="157192" cy="27100"/>
            </a:xfrm>
            <a:custGeom>
              <a:rect b="b" l="l" r="r" t="t"/>
              <a:pathLst>
                <a:path extrusionOk="0" h="5" w="29">
                  <a:moveTo>
                    <a:pt x="26" y="5"/>
                  </a:moveTo>
                  <a:lnTo>
                    <a:pt x="20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2252789" y="368588"/>
              <a:ext cx="243915" cy="54207"/>
            </a:xfrm>
            <a:custGeom>
              <a:rect b="b" l="l" r="r" t="t"/>
              <a:pathLst>
                <a:path extrusionOk="0" h="10" w="45">
                  <a:moveTo>
                    <a:pt x="36" y="6"/>
                  </a:moveTo>
                  <a:lnTo>
                    <a:pt x="10" y="10"/>
                  </a:lnTo>
                  <a:lnTo>
                    <a:pt x="0" y="6"/>
                  </a:lnTo>
                  <a:lnTo>
                    <a:pt x="15" y="1"/>
                  </a:lnTo>
                  <a:lnTo>
                    <a:pt x="33" y="0"/>
                  </a:lnTo>
                  <a:lnTo>
                    <a:pt x="45" y="2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2388303" y="314381"/>
              <a:ext cx="189711" cy="32522"/>
            </a:xfrm>
            <a:custGeom>
              <a:rect b="b" l="l" r="r" t="t"/>
              <a:pathLst>
                <a:path extrusionOk="0" h="6" w="35">
                  <a:moveTo>
                    <a:pt x="35" y="4"/>
                  </a:moveTo>
                  <a:lnTo>
                    <a:pt x="17" y="6"/>
                  </a:lnTo>
                  <a:lnTo>
                    <a:pt x="0" y="6"/>
                  </a:lnTo>
                  <a:lnTo>
                    <a:pt x="3" y="4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3195936" y="314381"/>
              <a:ext cx="178870" cy="75885"/>
            </a:xfrm>
            <a:custGeom>
              <a:rect b="b" l="l" r="r" t="t"/>
              <a:pathLst>
                <a:path extrusionOk="0" h="14" w="33">
                  <a:moveTo>
                    <a:pt x="24" y="11"/>
                  </a:moveTo>
                  <a:lnTo>
                    <a:pt x="4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8" y="0"/>
                  </a:lnTo>
                  <a:lnTo>
                    <a:pt x="21" y="1"/>
                  </a:lnTo>
                  <a:lnTo>
                    <a:pt x="26" y="2"/>
                  </a:lnTo>
                  <a:lnTo>
                    <a:pt x="33" y="6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2811091" y="281859"/>
              <a:ext cx="292700" cy="102985"/>
            </a:xfrm>
            <a:custGeom>
              <a:rect b="b" l="l" r="r" t="t"/>
              <a:pathLst>
                <a:path extrusionOk="0" h="19" w="54">
                  <a:moveTo>
                    <a:pt x="54" y="13"/>
                  </a:moveTo>
                  <a:lnTo>
                    <a:pt x="51" y="19"/>
                  </a:lnTo>
                  <a:lnTo>
                    <a:pt x="35" y="18"/>
                  </a:lnTo>
                  <a:lnTo>
                    <a:pt x="23" y="13"/>
                  </a:lnTo>
                  <a:lnTo>
                    <a:pt x="0" y="13"/>
                  </a:lnTo>
                  <a:lnTo>
                    <a:pt x="16" y="9"/>
                  </a:lnTo>
                  <a:lnTo>
                    <a:pt x="8" y="5"/>
                  </a:lnTo>
                  <a:lnTo>
                    <a:pt x="14" y="0"/>
                  </a:lnTo>
                  <a:lnTo>
                    <a:pt x="32" y="2"/>
                  </a:lnTo>
                  <a:lnTo>
                    <a:pt x="54" y="7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3461535" y="146345"/>
              <a:ext cx="552880" cy="216815"/>
            </a:xfrm>
            <a:custGeom>
              <a:rect b="b" l="l" r="r" t="t"/>
              <a:pathLst>
                <a:path extrusionOk="0" h="40" w="102">
                  <a:moveTo>
                    <a:pt x="94" y="21"/>
                  </a:moveTo>
                  <a:lnTo>
                    <a:pt x="102" y="25"/>
                  </a:lnTo>
                  <a:lnTo>
                    <a:pt x="83" y="29"/>
                  </a:lnTo>
                  <a:lnTo>
                    <a:pt x="51" y="39"/>
                  </a:lnTo>
                  <a:lnTo>
                    <a:pt x="31" y="40"/>
                  </a:lnTo>
                  <a:lnTo>
                    <a:pt x="11" y="38"/>
                  </a:lnTo>
                  <a:lnTo>
                    <a:pt x="7" y="33"/>
                  </a:lnTo>
                  <a:lnTo>
                    <a:pt x="13" y="28"/>
                  </a:lnTo>
                  <a:lnTo>
                    <a:pt x="25" y="24"/>
                  </a:lnTo>
                  <a:lnTo>
                    <a:pt x="6" y="24"/>
                  </a:lnTo>
                  <a:lnTo>
                    <a:pt x="0" y="20"/>
                  </a:lnTo>
                  <a:lnTo>
                    <a:pt x="1" y="14"/>
                  </a:lnTo>
                  <a:lnTo>
                    <a:pt x="16" y="9"/>
                  </a:lnTo>
                  <a:lnTo>
                    <a:pt x="28" y="4"/>
                  </a:lnTo>
                  <a:lnTo>
                    <a:pt x="39" y="4"/>
                  </a:lnTo>
                  <a:lnTo>
                    <a:pt x="39" y="1"/>
                  </a:lnTo>
                  <a:lnTo>
                    <a:pt x="63" y="0"/>
                  </a:lnTo>
                  <a:lnTo>
                    <a:pt x="68" y="7"/>
                  </a:lnTo>
                  <a:lnTo>
                    <a:pt x="82" y="10"/>
                  </a:lnTo>
                  <a:lnTo>
                    <a:pt x="96" y="12"/>
                  </a:lnTo>
                  <a:lnTo>
                    <a:pt x="94" y="2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3559102" y="27100"/>
              <a:ext cx="2016385" cy="493252"/>
            </a:xfrm>
            <a:custGeom>
              <a:rect b="b" l="l" r="r" t="t"/>
              <a:pathLst>
                <a:path extrusionOk="0" h="91" w="372">
                  <a:moveTo>
                    <a:pt x="311" y="1"/>
                  </a:moveTo>
                  <a:lnTo>
                    <a:pt x="337" y="2"/>
                  </a:lnTo>
                  <a:lnTo>
                    <a:pt x="356" y="3"/>
                  </a:lnTo>
                  <a:lnTo>
                    <a:pt x="372" y="6"/>
                  </a:lnTo>
                  <a:lnTo>
                    <a:pt x="369" y="9"/>
                  </a:lnTo>
                  <a:lnTo>
                    <a:pt x="340" y="15"/>
                  </a:lnTo>
                  <a:lnTo>
                    <a:pt x="313" y="17"/>
                  </a:lnTo>
                  <a:lnTo>
                    <a:pt x="301" y="19"/>
                  </a:lnTo>
                  <a:lnTo>
                    <a:pt x="323" y="19"/>
                  </a:lnTo>
                  <a:lnTo>
                    <a:pt x="292" y="26"/>
                  </a:lnTo>
                  <a:lnTo>
                    <a:pt x="272" y="30"/>
                  </a:lnTo>
                  <a:lnTo>
                    <a:pt x="244" y="40"/>
                  </a:lnTo>
                  <a:lnTo>
                    <a:pt x="221" y="43"/>
                  </a:lnTo>
                  <a:lnTo>
                    <a:pt x="211" y="46"/>
                  </a:lnTo>
                  <a:lnTo>
                    <a:pt x="178" y="47"/>
                  </a:lnTo>
                  <a:lnTo>
                    <a:pt x="191" y="49"/>
                  </a:lnTo>
                  <a:lnTo>
                    <a:pt x="181" y="51"/>
                  </a:lnTo>
                  <a:lnTo>
                    <a:pt x="183" y="57"/>
                  </a:lnTo>
                  <a:lnTo>
                    <a:pt x="168" y="63"/>
                  </a:lnTo>
                  <a:lnTo>
                    <a:pt x="148" y="66"/>
                  </a:lnTo>
                  <a:lnTo>
                    <a:pt x="138" y="72"/>
                  </a:lnTo>
                  <a:lnTo>
                    <a:pt x="118" y="76"/>
                  </a:lnTo>
                  <a:lnTo>
                    <a:pt x="116" y="80"/>
                  </a:lnTo>
                  <a:lnTo>
                    <a:pt x="135" y="79"/>
                  </a:lnTo>
                  <a:lnTo>
                    <a:pt x="132" y="83"/>
                  </a:lnTo>
                  <a:lnTo>
                    <a:pt x="95" y="91"/>
                  </a:lnTo>
                  <a:lnTo>
                    <a:pt x="70" y="87"/>
                  </a:lnTo>
                  <a:lnTo>
                    <a:pt x="35" y="89"/>
                  </a:lnTo>
                  <a:lnTo>
                    <a:pt x="20" y="87"/>
                  </a:lnTo>
                  <a:lnTo>
                    <a:pt x="0" y="86"/>
                  </a:lnTo>
                  <a:lnTo>
                    <a:pt x="7" y="80"/>
                  </a:lnTo>
                  <a:lnTo>
                    <a:pt x="30" y="77"/>
                  </a:lnTo>
                  <a:lnTo>
                    <a:pt x="36" y="66"/>
                  </a:lnTo>
                  <a:lnTo>
                    <a:pt x="44" y="66"/>
                  </a:lnTo>
                  <a:lnTo>
                    <a:pt x="66" y="72"/>
                  </a:lnTo>
                  <a:lnTo>
                    <a:pt x="61" y="63"/>
                  </a:lnTo>
                  <a:lnTo>
                    <a:pt x="47" y="60"/>
                  </a:lnTo>
                  <a:lnTo>
                    <a:pt x="61" y="55"/>
                  </a:lnTo>
                  <a:lnTo>
                    <a:pt x="84" y="52"/>
                  </a:lnTo>
                  <a:lnTo>
                    <a:pt x="92" y="46"/>
                  </a:lnTo>
                  <a:lnTo>
                    <a:pt x="83" y="41"/>
                  </a:lnTo>
                  <a:lnTo>
                    <a:pt x="87" y="35"/>
                  </a:lnTo>
                  <a:lnTo>
                    <a:pt x="114" y="35"/>
                  </a:lnTo>
                  <a:lnTo>
                    <a:pt x="121" y="37"/>
                  </a:lnTo>
                  <a:lnTo>
                    <a:pt x="142" y="32"/>
                  </a:lnTo>
                  <a:lnTo>
                    <a:pt x="121" y="31"/>
                  </a:lnTo>
                  <a:lnTo>
                    <a:pt x="84" y="32"/>
                  </a:lnTo>
                  <a:lnTo>
                    <a:pt x="70" y="27"/>
                  </a:lnTo>
                  <a:lnTo>
                    <a:pt x="68" y="22"/>
                  </a:lnTo>
                  <a:lnTo>
                    <a:pt x="61" y="19"/>
                  </a:lnTo>
                  <a:lnTo>
                    <a:pt x="64" y="15"/>
                  </a:lnTo>
                  <a:lnTo>
                    <a:pt x="81" y="12"/>
                  </a:lnTo>
                  <a:lnTo>
                    <a:pt x="94" y="12"/>
                  </a:lnTo>
                  <a:lnTo>
                    <a:pt x="116" y="10"/>
                  </a:lnTo>
                  <a:lnTo>
                    <a:pt x="136" y="6"/>
                  </a:lnTo>
                  <a:lnTo>
                    <a:pt x="147" y="6"/>
                  </a:lnTo>
                  <a:lnTo>
                    <a:pt x="155" y="10"/>
                  </a:lnTo>
                  <a:lnTo>
                    <a:pt x="169" y="4"/>
                  </a:lnTo>
                  <a:lnTo>
                    <a:pt x="185" y="2"/>
                  </a:lnTo>
                  <a:lnTo>
                    <a:pt x="204" y="1"/>
                  </a:lnTo>
                  <a:lnTo>
                    <a:pt x="235" y="0"/>
                  </a:lnTo>
                  <a:lnTo>
                    <a:pt x="239" y="1"/>
                  </a:lnTo>
                  <a:lnTo>
                    <a:pt x="269" y="0"/>
                  </a:lnTo>
                  <a:lnTo>
                    <a:pt x="290" y="0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3304346" y="4704879"/>
              <a:ext cx="10841" cy="10841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8431424" y="6482770"/>
              <a:ext cx="683569" cy="422785"/>
            </a:xfrm>
            <a:custGeom>
              <a:rect b="b" l="l" r="r" t="t"/>
              <a:pathLst>
                <a:path extrusionOk="0" h="422785" w="683569">
                  <a:moveTo>
                    <a:pt x="445072" y="0"/>
                  </a:moveTo>
                  <a:lnTo>
                    <a:pt x="466754" y="21682"/>
                  </a:lnTo>
                  <a:lnTo>
                    <a:pt x="526378" y="21682"/>
                  </a:lnTo>
                  <a:lnTo>
                    <a:pt x="515537" y="70465"/>
                  </a:lnTo>
                  <a:lnTo>
                    <a:pt x="526378" y="119248"/>
                  </a:lnTo>
                  <a:lnTo>
                    <a:pt x="580582" y="184292"/>
                  </a:lnTo>
                  <a:lnTo>
                    <a:pt x="580582" y="233075"/>
                  </a:lnTo>
                  <a:lnTo>
                    <a:pt x="683569" y="260177"/>
                  </a:lnTo>
                  <a:lnTo>
                    <a:pt x="683569" y="330638"/>
                  </a:lnTo>
                  <a:lnTo>
                    <a:pt x="683567" y="330640"/>
                  </a:lnTo>
                  <a:lnTo>
                    <a:pt x="667306" y="357742"/>
                  </a:lnTo>
                  <a:lnTo>
                    <a:pt x="618523" y="374003"/>
                  </a:lnTo>
                  <a:lnTo>
                    <a:pt x="602262" y="417366"/>
                  </a:lnTo>
                  <a:lnTo>
                    <a:pt x="588715" y="422785"/>
                  </a:lnTo>
                  <a:lnTo>
                    <a:pt x="493832" y="422785"/>
                  </a:lnTo>
                  <a:lnTo>
                    <a:pt x="450493" y="417367"/>
                  </a:lnTo>
                  <a:lnTo>
                    <a:pt x="439657" y="422785"/>
                  </a:lnTo>
                  <a:lnTo>
                    <a:pt x="0" y="422785"/>
                  </a:lnTo>
                  <a:lnTo>
                    <a:pt x="16863" y="384845"/>
                  </a:lnTo>
                  <a:lnTo>
                    <a:pt x="16863" y="352323"/>
                  </a:lnTo>
                  <a:lnTo>
                    <a:pt x="92748" y="265598"/>
                  </a:lnTo>
                  <a:lnTo>
                    <a:pt x="103589" y="200553"/>
                  </a:lnTo>
                  <a:lnTo>
                    <a:pt x="125270" y="173452"/>
                  </a:lnTo>
                  <a:lnTo>
                    <a:pt x="174053" y="184292"/>
                  </a:lnTo>
                  <a:lnTo>
                    <a:pt x="211996" y="168031"/>
                  </a:lnTo>
                  <a:lnTo>
                    <a:pt x="222837" y="140929"/>
                  </a:lnTo>
                  <a:lnTo>
                    <a:pt x="293302" y="92146"/>
                  </a:lnTo>
                  <a:lnTo>
                    <a:pt x="309563" y="65044"/>
                  </a:lnTo>
                  <a:lnTo>
                    <a:pt x="396289" y="16261"/>
                  </a:lnTo>
                  <a:lnTo>
                    <a:pt x="44507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1000683" y="6499026"/>
              <a:ext cx="428204" cy="406529"/>
            </a:xfrm>
            <a:custGeom>
              <a:rect b="b" l="l" r="r" t="t"/>
              <a:pathLst>
                <a:path extrusionOk="0" h="406529" w="428204">
                  <a:moveTo>
                    <a:pt x="401103" y="0"/>
                  </a:moveTo>
                  <a:lnTo>
                    <a:pt x="428204" y="0"/>
                  </a:lnTo>
                  <a:lnTo>
                    <a:pt x="417363" y="10841"/>
                  </a:lnTo>
                  <a:lnTo>
                    <a:pt x="411943" y="32523"/>
                  </a:lnTo>
                  <a:lnTo>
                    <a:pt x="417363" y="70465"/>
                  </a:lnTo>
                  <a:lnTo>
                    <a:pt x="395682" y="102988"/>
                  </a:lnTo>
                  <a:lnTo>
                    <a:pt x="384842" y="146351"/>
                  </a:lnTo>
                  <a:lnTo>
                    <a:pt x="374001" y="189714"/>
                  </a:lnTo>
                  <a:lnTo>
                    <a:pt x="379421" y="216816"/>
                  </a:lnTo>
                  <a:lnTo>
                    <a:pt x="374001" y="260179"/>
                  </a:lnTo>
                  <a:lnTo>
                    <a:pt x="363160" y="276440"/>
                  </a:lnTo>
                  <a:lnTo>
                    <a:pt x="352320" y="319803"/>
                  </a:lnTo>
                  <a:lnTo>
                    <a:pt x="352320" y="346905"/>
                  </a:lnTo>
                  <a:lnTo>
                    <a:pt x="336059" y="368586"/>
                  </a:lnTo>
                  <a:lnTo>
                    <a:pt x="336059" y="401109"/>
                  </a:lnTo>
                  <a:lnTo>
                    <a:pt x="339673" y="406529"/>
                  </a:lnTo>
                  <a:lnTo>
                    <a:pt x="273726" y="406529"/>
                  </a:lnTo>
                  <a:lnTo>
                    <a:pt x="260175" y="401109"/>
                  </a:lnTo>
                  <a:lnTo>
                    <a:pt x="251142" y="406529"/>
                  </a:lnTo>
                  <a:lnTo>
                    <a:pt x="215005" y="406529"/>
                  </a:lnTo>
                  <a:lnTo>
                    <a:pt x="178870" y="384847"/>
                  </a:lnTo>
                  <a:lnTo>
                    <a:pt x="162609" y="401109"/>
                  </a:lnTo>
                  <a:lnTo>
                    <a:pt x="135508" y="368586"/>
                  </a:lnTo>
                  <a:lnTo>
                    <a:pt x="92145" y="325223"/>
                  </a:lnTo>
                  <a:lnTo>
                    <a:pt x="75884" y="292701"/>
                  </a:lnTo>
                  <a:lnTo>
                    <a:pt x="43362" y="260179"/>
                  </a:lnTo>
                  <a:lnTo>
                    <a:pt x="0" y="216816"/>
                  </a:lnTo>
                  <a:lnTo>
                    <a:pt x="16261" y="200554"/>
                  </a:lnTo>
                  <a:lnTo>
                    <a:pt x="27102" y="216816"/>
                  </a:lnTo>
                  <a:lnTo>
                    <a:pt x="32522" y="205975"/>
                  </a:lnTo>
                  <a:lnTo>
                    <a:pt x="59623" y="200554"/>
                  </a:lnTo>
                  <a:lnTo>
                    <a:pt x="75884" y="178873"/>
                  </a:lnTo>
                  <a:lnTo>
                    <a:pt x="92145" y="178873"/>
                  </a:lnTo>
                  <a:lnTo>
                    <a:pt x="92145" y="124669"/>
                  </a:lnTo>
                  <a:lnTo>
                    <a:pt x="113826" y="124669"/>
                  </a:lnTo>
                  <a:lnTo>
                    <a:pt x="130087" y="124669"/>
                  </a:lnTo>
                  <a:lnTo>
                    <a:pt x="151769" y="97567"/>
                  </a:lnTo>
                  <a:lnTo>
                    <a:pt x="178870" y="119249"/>
                  </a:lnTo>
                  <a:lnTo>
                    <a:pt x="184290" y="108408"/>
                  </a:lnTo>
                  <a:lnTo>
                    <a:pt x="205972" y="92147"/>
                  </a:lnTo>
                  <a:lnTo>
                    <a:pt x="243914" y="65045"/>
                  </a:lnTo>
                  <a:lnTo>
                    <a:pt x="243914" y="43363"/>
                  </a:lnTo>
                  <a:lnTo>
                    <a:pt x="249334" y="48784"/>
                  </a:lnTo>
                  <a:lnTo>
                    <a:pt x="265595" y="21682"/>
                  </a:lnTo>
                  <a:lnTo>
                    <a:pt x="276436" y="16261"/>
                  </a:lnTo>
                  <a:lnTo>
                    <a:pt x="292696" y="32523"/>
                  </a:lnTo>
                  <a:lnTo>
                    <a:pt x="308957" y="37943"/>
                  </a:lnTo>
                  <a:lnTo>
                    <a:pt x="330639" y="21682"/>
                  </a:lnTo>
                  <a:lnTo>
                    <a:pt x="352320" y="21682"/>
                  </a:lnTo>
                  <a:lnTo>
                    <a:pt x="384842" y="10841"/>
                  </a:lnTo>
                  <a:lnTo>
                    <a:pt x="40110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789290" y="6558651"/>
              <a:ext cx="216815" cy="130089"/>
            </a:xfrm>
            <a:custGeom>
              <a:rect b="b" l="l" r="r" t="t"/>
              <a:pathLst>
                <a:path extrusionOk="0" h="130089" w="216815">
                  <a:moveTo>
                    <a:pt x="54204" y="0"/>
                  </a:moveTo>
                  <a:lnTo>
                    <a:pt x="75885" y="0"/>
                  </a:lnTo>
                  <a:lnTo>
                    <a:pt x="102987" y="5421"/>
                  </a:lnTo>
                  <a:lnTo>
                    <a:pt x="119248" y="27102"/>
                  </a:lnTo>
                  <a:lnTo>
                    <a:pt x="146350" y="43363"/>
                  </a:lnTo>
                  <a:lnTo>
                    <a:pt x="146350" y="59624"/>
                  </a:lnTo>
                  <a:lnTo>
                    <a:pt x="184293" y="48784"/>
                  </a:lnTo>
                  <a:lnTo>
                    <a:pt x="205974" y="48784"/>
                  </a:lnTo>
                  <a:lnTo>
                    <a:pt x="216815" y="65045"/>
                  </a:lnTo>
                  <a:lnTo>
                    <a:pt x="205974" y="108408"/>
                  </a:lnTo>
                  <a:lnTo>
                    <a:pt x="195134" y="130089"/>
                  </a:lnTo>
                  <a:lnTo>
                    <a:pt x="140930" y="124669"/>
                  </a:lnTo>
                  <a:lnTo>
                    <a:pt x="108408" y="119248"/>
                  </a:lnTo>
                  <a:lnTo>
                    <a:pt x="70465" y="97567"/>
                  </a:lnTo>
                  <a:lnTo>
                    <a:pt x="27102" y="92147"/>
                  </a:lnTo>
                  <a:lnTo>
                    <a:pt x="0" y="65045"/>
                  </a:lnTo>
                  <a:lnTo>
                    <a:pt x="5420" y="54204"/>
                  </a:lnTo>
                  <a:lnTo>
                    <a:pt x="37943" y="27102"/>
                  </a:lnTo>
                  <a:lnTo>
                    <a:pt x="54204" y="16261"/>
                  </a:lnTo>
                  <a:lnTo>
                    <a:pt x="5420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7396729" y="6612855"/>
              <a:ext cx="276437" cy="75885"/>
            </a:xfrm>
            <a:custGeom>
              <a:rect b="b" l="l" r="r" t="t"/>
              <a:pathLst>
                <a:path extrusionOk="0" h="75885" w="276437">
                  <a:moveTo>
                    <a:pt x="135509" y="0"/>
                  </a:moveTo>
                  <a:lnTo>
                    <a:pt x="162610" y="0"/>
                  </a:lnTo>
                  <a:lnTo>
                    <a:pt x="200553" y="27102"/>
                  </a:lnTo>
                  <a:lnTo>
                    <a:pt x="227654" y="27102"/>
                  </a:lnTo>
                  <a:lnTo>
                    <a:pt x="260176" y="10841"/>
                  </a:lnTo>
                  <a:lnTo>
                    <a:pt x="276437" y="37943"/>
                  </a:lnTo>
                  <a:lnTo>
                    <a:pt x="233075" y="59624"/>
                  </a:lnTo>
                  <a:lnTo>
                    <a:pt x="195132" y="59624"/>
                  </a:lnTo>
                  <a:lnTo>
                    <a:pt x="157190" y="37943"/>
                  </a:lnTo>
                  <a:lnTo>
                    <a:pt x="124668" y="59624"/>
                  </a:lnTo>
                  <a:lnTo>
                    <a:pt x="108407" y="59624"/>
                  </a:lnTo>
                  <a:lnTo>
                    <a:pt x="86726" y="75885"/>
                  </a:lnTo>
                  <a:lnTo>
                    <a:pt x="0" y="75885"/>
                  </a:lnTo>
                  <a:lnTo>
                    <a:pt x="16261" y="27102"/>
                  </a:lnTo>
                  <a:lnTo>
                    <a:pt x="113827" y="27102"/>
                  </a:lnTo>
                  <a:lnTo>
                    <a:pt x="13550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9245081" y="6612854"/>
              <a:ext cx="997347" cy="292700"/>
            </a:xfrm>
            <a:custGeom>
              <a:rect b="b" l="l" r="r" t="t"/>
              <a:pathLst>
                <a:path extrusionOk="0" h="292700" w="997347">
                  <a:moveTo>
                    <a:pt x="168031" y="0"/>
                  </a:moveTo>
                  <a:lnTo>
                    <a:pt x="254757" y="43363"/>
                  </a:lnTo>
                  <a:lnTo>
                    <a:pt x="292700" y="75885"/>
                  </a:lnTo>
                  <a:lnTo>
                    <a:pt x="336063" y="81306"/>
                  </a:lnTo>
                  <a:lnTo>
                    <a:pt x="379426" y="54204"/>
                  </a:lnTo>
                  <a:lnTo>
                    <a:pt x="487833" y="108407"/>
                  </a:lnTo>
                  <a:lnTo>
                    <a:pt x="536616" y="102987"/>
                  </a:lnTo>
                  <a:lnTo>
                    <a:pt x="590820" y="59624"/>
                  </a:lnTo>
                  <a:lnTo>
                    <a:pt x="639603" y="65045"/>
                  </a:lnTo>
                  <a:lnTo>
                    <a:pt x="672126" y="54204"/>
                  </a:lnTo>
                  <a:lnTo>
                    <a:pt x="720909" y="54204"/>
                  </a:lnTo>
                  <a:lnTo>
                    <a:pt x="785953" y="86726"/>
                  </a:lnTo>
                  <a:lnTo>
                    <a:pt x="856418" y="27102"/>
                  </a:lnTo>
                  <a:lnTo>
                    <a:pt x="878100" y="32522"/>
                  </a:lnTo>
                  <a:lnTo>
                    <a:pt x="943144" y="146350"/>
                  </a:lnTo>
                  <a:lnTo>
                    <a:pt x="959405" y="146350"/>
                  </a:lnTo>
                  <a:lnTo>
                    <a:pt x="959410" y="146355"/>
                  </a:lnTo>
                  <a:lnTo>
                    <a:pt x="959410" y="146355"/>
                  </a:lnTo>
                  <a:lnTo>
                    <a:pt x="997347" y="184293"/>
                  </a:lnTo>
                  <a:lnTo>
                    <a:pt x="986507" y="205974"/>
                  </a:lnTo>
                  <a:lnTo>
                    <a:pt x="981087" y="238496"/>
                  </a:lnTo>
                  <a:lnTo>
                    <a:pt x="930496" y="292700"/>
                  </a:lnTo>
                  <a:lnTo>
                    <a:pt x="10841" y="292700"/>
                  </a:lnTo>
                  <a:lnTo>
                    <a:pt x="0" y="260177"/>
                  </a:lnTo>
                  <a:lnTo>
                    <a:pt x="5420" y="227655"/>
                  </a:lnTo>
                  <a:lnTo>
                    <a:pt x="5420" y="135509"/>
                  </a:lnTo>
                  <a:lnTo>
                    <a:pt x="37942" y="92146"/>
                  </a:lnTo>
                  <a:lnTo>
                    <a:pt x="48783" y="37943"/>
                  </a:lnTo>
                  <a:lnTo>
                    <a:pt x="70464" y="10841"/>
                  </a:lnTo>
                  <a:lnTo>
                    <a:pt x="16803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12066773" y="6558651"/>
              <a:ext cx="164926" cy="346905"/>
            </a:xfrm>
            <a:custGeom>
              <a:rect b="b" l="l" r="r" t="t"/>
              <a:pathLst>
                <a:path extrusionOk="0" h="346905" w="164926">
                  <a:moveTo>
                    <a:pt x="137833" y="0"/>
                  </a:moveTo>
                  <a:lnTo>
                    <a:pt x="137834" y="0"/>
                  </a:lnTo>
                  <a:lnTo>
                    <a:pt x="137835" y="3"/>
                  </a:lnTo>
                  <a:lnTo>
                    <a:pt x="164926" y="4067"/>
                  </a:lnTo>
                  <a:lnTo>
                    <a:pt x="164926" y="346905"/>
                  </a:lnTo>
                  <a:lnTo>
                    <a:pt x="0" y="346905"/>
                  </a:lnTo>
                  <a:lnTo>
                    <a:pt x="7744" y="319803"/>
                  </a:lnTo>
                  <a:lnTo>
                    <a:pt x="45686" y="238497"/>
                  </a:lnTo>
                  <a:lnTo>
                    <a:pt x="94470" y="189714"/>
                  </a:lnTo>
                  <a:lnTo>
                    <a:pt x="126992" y="86726"/>
                  </a:lnTo>
                  <a:lnTo>
                    <a:pt x="13783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10936244" y="2027225"/>
              <a:ext cx="21674" cy="27093"/>
            </a:xfrm>
            <a:custGeom>
              <a:rect b="b" l="l" r="r" t="t"/>
              <a:pathLst>
                <a:path extrusionOk="0" h="27093" w="21674">
                  <a:moveTo>
                    <a:pt x="21674" y="0"/>
                  </a:moveTo>
                  <a:lnTo>
                    <a:pt x="0" y="27093"/>
                  </a:lnTo>
                  <a:lnTo>
                    <a:pt x="0" y="27093"/>
                  </a:lnTo>
                  <a:lnTo>
                    <a:pt x="2167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10936239" y="2054318"/>
              <a:ext cx="43369" cy="92154"/>
            </a:xfrm>
            <a:custGeom>
              <a:rect b="b" l="l" r="r" t="t"/>
              <a:pathLst>
                <a:path extrusionOk="0" h="92154" w="43369">
                  <a:moveTo>
                    <a:pt x="6" y="0"/>
                  </a:moveTo>
                  <a:lnTo>
                    <a:pt x="43369" y="92146"/>
                  </a:lnTo>
                  <a:lnTo>
                    <a:pt x="43362" y="92154"/>
                  </a:lnTo>
                  <a:lnTo>
                    <a:pt x="0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10724849" y="2130205"/>
              <a:ext cx="227657" cy="48791"/>
            </a:xfrm>
            <a:custGeom>
              <a:rect b="b" l="l" r="r" t="t"/>
              <a:pathLst>
                <a:path extrusionOk="0" h="48791" w="227657">
                  <a:moveTo>
                    <a:pt x="59624" y="0"/>
                  </a:moveTo>
                  <a:lnTo>
                    <a:pt x="92147" y="10841"/>
                  </a:lnTo>
                  <a:lnTo>
                    <a:pt x="168033" y="48784"/>
                  </a:lnTo>
                  <a:lnTo>
                    <a:pt x="227657" y="48784"/>
                  </a:lnTo>
                  <a:lnTo>
                    <a:pt x="227651" y="48791"/>
                  </a:lnTo>
                  <a:lnTo>
                    <a:pt x="168027" y="48791"/>
                  </a:lnTo>
                  <a:lnTo>
                    <a:pt x="92141" y="10848"/>
                  </a:lnTo>
                  <a:lnTo>
                    <a:pt x="59619" y="7"/>
                  </a:lnTo>
                  <a:lnTo>
                    <a:pt x="0" y="16267"/>
                  </a:lnTo>
                  <a:lnTo>
                    <a:pt x="0" y="16261"/>
                  </a:lnTo>
                  <a:lnTo>
                    <a:pt x="5962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10952505" y="2146472"/>
              <a:ext cx="27096" cy="32515"/>
            </a:xfrm>
            <a:custGeom>
              <a:rect b="b" l="l" r="r" t="t"/>
              <a:pathLst>
                <a:path extrusionOk="0" h="32515" w="27096">
                  <a:moveTo>
                    <a:pt x="27095" y="0"/>
                  </a:moveTo>
                  <a:lnTo>
                    <a:pt x="27096" y="1"/>
                  </a:lnTo>
                  <a:lnTo>
                    <a:pt x="2" y="32515"/>
                  </a:lnTo>
                  <a:lnTo>
                    <a:pt x="0" y="32514"/>
                  </a:lnTo>
                  <a:lnTo>
                    <a:pt x="2709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10952506" y="2178987"/>
              <a:ext cx="37943" cy="16263"/>
            </a:xfrm>
            <a:custGeom>
              <a:rect b="b" l="l" r="r" t="t"/>
              <a:pathLst>
                <a:path extrusionOk="0" h="16263" w="37943">
                  <a:moveTo>
                    <a:pt x="2" y="0"/>
                  </a:moveTo>
                  <a:lnTo>
                    <a:pt x="37942" y="16260"/>
                  </a:lnTo>
                  <a:lnTo>
                    <a:pt x="37943" y="16263"/>
                  </a:lnTo>
                  <a:lnTo>
                    <a:pt x="1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10990449" y="2195250"/>
              <a:ext cx="16261" cy="48781"/>
            </a:xfrm>
            <a:custGeom>
              <a:rect b="b" l="l" r="r" t="t"/>
              <a:pathLst>
                <a:path extrusionOk="0" h="48781" w="16261">
                  <a:moveTo>
                    <a:pt x="0" y="0"/>
                  </a:moveTo>
                  <a:lnTo>
                    <a:pt x="1" y="0"/>
                  </a:lnTo>
                  <a:lnTo>
                    <a:pt x="16261" y="48781"/>
                  </a:lnTo>
                  <a:lnTo>
                    <a:pt x="16261" y="48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11006709" y="2244031"/>
              <a:ext cx="34494" cy="54205"/>
            </a:xfrm>
            <a:custGeom>
              <a:rect b="b" l="l" r="r" t="t"/>
              <a:pathLst>
                <a:path extrusionOk="0" h="54205" w="34494">
                  <a:moveTo>
                    <a:pt x="0" y="0"/>
                  </a:moveTo>
                  <a:lnTo>
                    <a:pt x="34494" y="54205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10508030" y="2281972"/>
              <a:ext cx="281854" cy="32527"/>
            </a:xfrm>
            <a:custGeom>
              <a:rect b="b" l="l" r="r" t="t"/>
              <a:pathLst>
                <a:path extrusionOk="0" h="32527" w="281854">
                  <a:moveTo>
                    <a:pt x="281851" y="0"/>
                  </a:moveTo>
                  <a:lnTo>
                    <a:pt x="281854" y="6"/>
                  </a:lnTo>
                  <a:lnTo>
                    <a:pt x="211397" y="10846"/>
                  </a:lnTo>
                  <a:lnTo>
                    <a:pt x="81307" y="5425"/>
                  </a:lnTo>
                  <a:lnTo>
                    <a:pt x="0" y="32527"/>
                  </a:lnTo>
                  <a:lnTo>
                    <a:pt x="0" y="32522"/>
                  </a:lnTo>
                  <a:lnTo>
                    <a:pt x="81300" y="5421"/>
                  </a:lnTo>
                  <a:lnTo>
                    <a:pt x="211387" y="10841"/>
                  </a:lnTo>
                  <a:lnTo>
                    <a:pt x="28185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10789885" y="2281977"/>
              <a:ext cx="10849" cy="21679"/>
            </a:xfrm>
            <a:custGeom>
              <a:rect b="b" l="l" r="r" t="t"/>
              <a:pathLst>
                <a:path extrusionOk="0" h="21679" w="10849">
                  <a:moveTo>
                    <a:pt x="9" y="0"/>
                  </a:moveTo>
                  <a:lnTo>
                    <a:pt x="10849" y="21679"/>
                  </a:lnTo>
                  <a:lnTo>
                    <a:pt x="10837" y="21677"/>
                  </a:lnTo>
                  <a:lnTo>
                    <a:pt x="0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11041203" y="2298236"/>
              <a:ext cx="3448" cy="5419"/>
            </a:xfrm>
            <a:custGeom>
              <a:rect b="b" l="l" r="r" t="t"/>
              <a:pathLst>
                <a:path extrusionOk="0" h="5419" w="3448">
                  <a:moveTo>
                    <a:pt x="0" y="0"/>
                  </a:moveTo>
                  <a:lnTo>
                    <a:pt x="3448" y="5419"/>
                  </a:lnTo>
                  <a:lnTo>
                    <a:pt x="3448" y="5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11044647" y="2303655"/>
              <a:ext cx="395693" cy="292700"/>
            </a:xfrm>
            <a:custGeom>
              <a:rect b="b" l="l" r="r" t="t"/>
              <a:pathLst>
                <a:path extrusionOk="0" h="292700" w="395693">
                  <a:moveTo>
                    <a:pt x="5" y="0"/>
                  </a:moveTo>
                  <a:lnTo>
                    <a:pt x="81311" y="21681"/>
                  </a:lnTo>
                  <a:lnTo>
                    <a:pt x="92152" y="48783"/>
                  </a:lnTo>
                  <a:lnTo>
                    <a:pt x="135515" y="32522"/>
                  </a:lnTo>
                  <a:lnTo>
                    <a:pt x="211400" y="59624"/>
                  </a:lnTo>
                  <a:lnTo>
                    <a:pt x="233081" y="108407"/>
                  </a:lnTo>
                  <a:lnTo>
                    <a:pt x="216820" y="130089"/>
                  </a:lnTo>
                  <a:lnTo>
                    <a:pt x="276444" y="195133"/>
                  </a:lnTo>
                  <a:lnTo>
                    <a:pt x="308967" y="211394"/>
                  </a:lnTo>
                  <a:lnTo>
                    <a:pt x="308967" y="233076"/>
                  </a:lnTo>
                  <a:lnTo>
                    <a:pt x="368591" y="249337"/>
                  </a:lnTo>
                  <a:lnTo>
                    <a:pt x="395693" y="276439"/>
                  </a:lnTo>
                  <a:lnTo>
                    <a:pt x="368591" y="292700"/>
                  </a:lnTo>
                  <a:lnTo>
                    <a:pt x="368588" y="292700"/>
                  </a:lnTo>
                  <a:lnTo>
                    <a:pt x="395682" y="276444"/>
                  </a:lnTo>
                  <a:lnTo>
                    <a:pt x="368580" y="249342"/>
                  </a:lnTo>
                  <a:lnTo>
                    <a:pt x="308956" y="233081"/>
                  </a:lnTo>
                  <a:lnTo>
                    <a:pt x="308956" y="211399"/>
                  </a:lnTo>
                  <a:lnTo>
                    <a:pt x="276434" y="195138"/>
                  </a:lnTo>
                  <a:lnTo>
                    <a:pt x="216810" y="130094"/>
                  </a:lnTo>
                  <a:lnTo>
                    <a:pt x="233071" y="108412"/>
                  </a:lnTo>
                  <a:lnTo>
                    <a:pt x="211390" y="59629"/>
                  </a:lnTo>
                  <a:lnTo>
                    <a:pt x="135505" y="32527"/>
                  </a:lnTo>
                  <a:lnTo>
                    <a:pt x="92142" y="48788"/>
                  </a:lnTo>
                  <a:lnTo>
                    <a:pt x="81302" y="21687"/>
                  </a:lnTo>
                  <a:lnTo>
                    <a:pt x="0" y="6"/>
                  </a:lnTo>
                  <a:lnTo>
                    <a:pt x="7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10800734" y="2303656"/>
              <a:ext cx="43359" cy="5422"/>
            </a:xfrm>
            <a:custGeom>
              <a:rect b="b" l="l" r="r" t="t"/>
              <a:pathLst>
                <a:path extrusionOk="0" h="5422" w="43359">
                  <a:moveTo>
                    <a:pt x="0" y="0"/>
                  </a:moveTo>
                  <a:lnTo>
                    <a:pt x="43351" y="5418"/>
                  </a:lnTo>
                  <a:lnTo>
                    <a:pt x="43359" y="542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10919982" y="2303660"/>
              <a:ext cx="124665" cy="48782"/>
            </a:xfrm>
            <a:custGeom>
              <a:rect b="b" l="l" r="r" t="t"/>
              <a:pathLst>
                <a:path extrusionOk="0" h="48782" w="124665">
                  <a:moveTo>
                    <a:pt x="124661" y="0"/>
                  </a:moveTo>
                  <a:lnTo>
                    <a:pt x="124665" y="1"/>
                  </a:lnTo>
                  <a:lnTo>
                    <a:pt x="48786" y="32521"/>
                  </a:lnTo>
                  <a:lnTo>
                    <a:pt x="2" y="48782"/>
                  </a:lnTo>
                  <a:lnTo>
                    <a:pt x="0" y="48781"/>
                  </a:lnTo>
                  <a:lnTo>
                    <a:pt x="48776" y="32522"/>
                  </a:lnTo>
                  <a:lnTo>
                    <a:pt x="12466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10719419" y="2309078"/>
              <a:ext cx="216817" cy="211398"/>
            </a:xfrm>
            <a:custGeom>
              <a:rect b="b" l="l" r="r" t="t"/>
              <a:pathLst>
                <a:path extrusionOk="0" h="211398" w="216817">
                  <a:moveTo>
                    <a:pt x="124674" y="0"/>
                  </a:moveTo>
                  <a:lnTo>
                    <a:pt x="124679" y="1"/>
                  </a:lnTo>
                  <a:lnTo>
                    <a:pt x="200563" y="43363"/>
                  </a:lnTo>
                  <a:lnTo>
                    <a:pt x="200556" y="43365"/>
                  </a:lnTo>
                  <a:lnTo>
                    <a:pt x="216817" y="86728"/>
                  </a:lnTo>
                  <a:lnTo>
                    <a:pt x="162614" y="119250"/>
                  </a:lnTo>
                  <a:lnTo>
                    <a:pt x="157193" y="178874"/>
                  </a:lnTo>
                  <a:lnTo>
                    <a:pt x="75888" y="211397"/>
                  </a:lnTo>
                  <a:lnTo>
                    <a:pt x="3" y="211397"/>
                  </a:lnTo>
                  <a:lnTo>
                    <a:pt x="3" y="211398"/>
                  </a:lnTo>
                  <a:lnTo>
                    <a:pt x="0" y="211393"/>
                  </a:lnTo>
                  <a:lnTo>
                    <a:pt x="75883" y="211393"/>
                  </a:lnTo>
                  <a:lnTo>
                    <a:pt x="157188" y="178871"/>
                  </a:lnTo>
                  <a:lnTo>
                    <a:pt x="162608" y="119246"/>
                  </a:lnTo>
                  <a:lnTo>
                    <a:pt x="216811" y="86723"/>
                  </a:lnTo>
                  <a:lnTo>
                    <a:pt x="200550" y="43360"/>
                  </a:lnTo>
                  <a:lnTo>
                    <a:pt x="12467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10535129" y="2395801"/>
              <a:ext cx="124667" cy="86723"/>
            </a:xfrm>
            <a:custGeom>
              <a:rect b="b" l="l" r="r" t="t"/>
              <a:pathLst>
                <a:path extrusionOk="0" h="86723" w="124667">
                  <a:moveTo>
                    <a:pt x="0" y="0"/>
                  </a:moveTo>
                  <a:lnTo>
                    <a:pt x="81304" y="16261"/>
                  </a:lnTo>
                  <a:lnTo>
                    <a:pt x="119247" y="32521"/>
                  </a:lnTo>
                  <a:lnTo>
                    <a:pt x="113826" y="65042"/>
                  </a:lnTo>
                  <a:lnTo>
                    <a:pt x="124667" y="86723"/>
                  </a:lnTo>
                  <a:lnTo>
                    <a:pt x="124664" y="86723"/>
                  </a:lnTo>
                  <a:lnTo>
                    <a:pt x="113825" y="65045"/>
                  </a:lnTo>
                  <a:lnTo>
                    <a:pt x="119245" y="32523"/>
                  </a:lnTo>
                  <a:lnTo>
                    <a:pt x="81303" y="162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10697740" y="2487954"/>
              <a:ext cx="21679" cy="32517"/>
            </a:xfrm>
            <a:custGeom>
              <a:rect b="b" l="l" r="r" t="t"/>
              <a:pathLst>
                <a:path extrusionOk="0" h="32517" w="21679">
                  <a:moveTo>
                    <a:pt x="0" y="0"/>
                  </a:moveTo>
                  <a:lnTo>
                    <a:pt x="2" y="0"/>
                  </a:lnTo>
                  <a:lnTo>
                    <a:pt x="21679" y="32517"/>
                  </a:lnTo>
                  <a:lnTo>
                    <a:pt x="21678" y="32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10719421" y="2520476"/>
              <a:ext cx="10842" cy="48783"/>
            </a:xfrm>
            <a:custGeom>
              <a:rect b="b" l="l" r="r" t="t"/>
              <a:pathLst>
                <a:path extrusionOk="0" h="48783" w="10842">
                  <a:moveTo>
                    <a:pt x="0" y="0"/>
                  </a:moveTo>
                  <a:lnTo>
                    <a:pt x="1" y="1"/>
                  </a:lnTo>
                  <a:lnTo>
                    <a:pt x="10842" y="48783"/>
                  </a:lnTo>
                  <a:lnTo>
                    <a:pt x="10841" y="48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10730263" y="2569259"/>
              <a:ext cx="27100" cy="32522"/>
            </a:xfrm>
            <a:custGeom>
              <a:rect b="b" l="l" r="r" t="t"/>
              <a:pathLst>
                <a:path extrusionOk="0" h="32522" w="27100">
                  <a:moveTo>
                    <a:pt x="0" y="0"/>
                  </a:moveTo>
                  <a:lnTo>
                    <a:pt x="27100" y="32521"/>
                  </a:lnTo>
                  <a:lnTo>
                    <a:pt x="27100" y="3252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11337352" y="2596355"/>
              <a:ext cx="75882" cy="5421"/>
            </a:xfrm>
            <a:custGeom>
              <a:rect b="b" l="l" r="r" t="t"/>
              <a:pathLst>
                <a:path extrusionOk="0" h="5421" w="75882">
                  <a:moveTo>
                    <a:pt x="16261" y="0"/>
                  </a:moveTo>
                  <a:lnTo>
                    <a:pt x="75882" y="0"/>
                  </a:lnTo>
                  <a:lnTo>
                    <a:pt x="75874" y="5"/>
                  </a:lnTo>
                  <a:lnTo>
                    <a:pt x="16250" y="5"/>
                  </a:lnTo>
                  <a:lnTo>
                    <a:pt x="1" y="5421"/>
                  </a:lnTo>
                  <a:lnTo>
                    <a:pt x="0" y="5420"/>
                  </a:lnTo>
                  <a:lnTo>
                    <a:pt x="1626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11337342" y="2601776"/>
              <a:ext cx="86735" cy="102989"/>
            </a:xfrm>
            <a:custGeom>
              <a:rect b="b" l="l" r="r" t="t"/>
              <a:pathLst>
                <a:path extrusionOk="0" h="102989" w="86735">
                  <a:moveTo>
                    <a:pt x="12" y="0"/>
                  </a:moveTo>
                  <a:lnTo>
                    <a:pt x="27113" y="32521"/>
                  </a:lnTo>
                  <a:lnTo>
                    <a:pt x="59635" y="97566"/>
                  </a:lnTo>
                  <a:lnTo>
                    <a:pt x="86735" y="102986"/>
                  </a:lnTo>
                  <a:lnTo>
                    <a:pt x="86732" y="102989"/>
                  </a:lnTo>
                  <a:lnTo>
                    <a:pt x="59630" y="97569"/>
                  </a:lnTo>
                  <a:lnTo>
                    <a:pt x="59623" y="97570"/>
                  </a:lnTo>
                  <a:lnTo>
                    <a:pt x="27102" y="32526"/>
                  </a:lnTo>
                  <a:lnTo>
                    <a:pt x="0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10719422" y="2601781"/>
              <a:ext cx="48785" cy="59626"/>
            </a:xfrm>
            <a:custGeom>
              <a:rect b="b" l="l" r="r" t="t"/>
              <a:pathLst>
                <a:path extrusionOk="0" h="59626" w="48785">
                  <a:moveTo>
                    <a:pt x="37942" y="0"/>
                  </a:moveTo>
                  <a:lnTo>
                    <a:pt x="37944" y="2"/>
                  </a:lnTo>
                  <a:lnTo>
                    <a:pt x="48785" y="43365"/>
                  </a:lnTo>
                  <a:lnTo>
                    <a:pt x="2" y="59626"/>
                  </a:lnTo>
                  <a:lnTo>
                    <a:pt x="0" y="59623"/>
                  </a:lnTo>
                  <a:lnTo>
                    <a:pt x="48783" y="43362"/>
                  </a:lnTo>
                  <a:lnTo>
                    <a:pt x="3794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10719423" y="2661407"/>
              <a:ext cx="32521" cy="43361"/>
            </a:xfrm>
            <a:custGeom>
              <a:rect b="b" l="l" r="r" t="t"/>
              <a:pathLst>
                <a:path extrusionOk="0" h="43361" w="32521">
                  <a:moveTo>
                    <a:pt x="1" y="0"/>
                  </a:moveTo>
                  <a:lnTo>
                    <a:pt x="32521" y="43360"/>
                  </a:lnTo>
                  <a:lnTo>
                    <a:pt x="32521" y="4336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11440336" y="2677660"/>
              <a:ext cx="672130" cy="444471"/>
            </a:xfrm>
            <a:custGeom>
              <a:rect b="b" l="l" r="r" t="t"/>
              <a:pathLst>
                <a:path extrusionOk="0" h="444471" w="672130">
                  <a:moveTo>
                    <a:pt x="97570" y="0"/>
                  </a:moveTo>
                  <a:lnTo>
                    <a:pt x="162614" y="54204"/>
                  </a:lnTo>
                  <a:lnTo>
                    <a:pt x="146353" y="75885"/>
                  </a:lnTo>
                  <a:lnTo>
                    <a:pt x="162614" y="108408"/>
                  </a:lnTo>
                  <a:lnTo>
                    <a:pt x="222238" y="108408"/>
                  </a:lnTo>
                  <a:lnTo>
                    <a:pt x="260181" y="151771"/>
                  </a:lnTo>
                  <a:lnTo>
                    <a:pt x="260181" y="173452"/>
                  </a:lnTo>
                  <a:lnTo>
                    <a:pt x="368588" y="211395"/>
                  </a:lnTo>
                  <a:lnTo>
                    <a:pt x="428213" y="195134"/>
                  </a:lnTo>
                  <a:lnTo>
                    <a:pt x="487837" y="238497"/>
                  </a:lnTo>
                  <a:lnTo>
                    <a:pt x="531200" y="238497"/>
                  </a:lnTo>
                  <a:lnTo>
                    <a:pt x="655868" y="271019"/>
                  </a:lnTo>
                  <a:lnTo>
                    <a:pt x="661289" y="303541"/>
                  </a:lnTo>
                  <a:lnTo>
                    <a:pt x="639607" y="352324"/>
                  </a:lnTo>
                  <a:lnTo>
                    <a:pt x="672130" y="406528"/>
                  </a:lnTo>
                  <a:lnTo>
                    <a:pt x="666709" y="444471"/>
                  </a:lnTo>
                  <a:lnTo>
                    <a:pt x="666705" y="444471"/>
                  </a:lnTo>
                  <a:lnTo>
                    <a:pt x="672124" y="406532"/>
                  </a:lnTo>
                  <a:lnTo>
                    <a:pt x="639602" y="352328"/>
                  </a:lnTo>
                  <a:lnTo>
                    <a:pt x="661283" y="303545"/>
                  </a:lnTo>
                  <a:lnTo>
                    <a:pt x="655863" y="271022"/>
                  </a:lnTo>
                  <a:lnTo>
                    <a:pt x="531194" y="238500"/>
                  </a:lnTo>
                  <a:lnTo>
                    <a:pt x="487831" y="238500"/>
                  </a:lnTo>
                  <a:lnTo>
                    <a:pt x="428207" y="195137"/>
                  </a:lnTo>
                  <a:lnTo>
                    <a:pt x="368583" y="211398"/>
                  </a:lnTo>
                  <a:lnTo>
                    <a:pt x="260176" y="173455"/>
                  </a:lnTo>
                  <a:lnTo>
                    <a:pt x="260176" y="151774"/>
                  </a:lnTo>
                  <a:lnTo>
                    <a:pt x="222233" y="108411"/>
                  </a:lnTo>
                  <a:lnTo>
                    <a:pt x="162609" y="108411"/>
                  </a:lnTo>
                  <a:lnTo>
                    <a:pt x="146348" y="75889"/>
                  </a:lnTo>
                  <a:lnTo>
                    <a:pt x="162609" y="54207"/>
                  </a:lnTo>
                  <a:lnTo>
                    <a:pt x="97564" y="3"/>
                  </a:lnTo>
                  <a:lnTo>
                    <a:pt x="21679" y="10844"/>
                  </a:lnTo>
                  <a:lnTo>
                    <a:pt x="0" y="5425"/>
                  </a:lnTo>
                  <a:lnTo>
                    <a:pt x="3" y="5421"/>
                  </a:lnTo>
                  <a:lnTo>
                    <a:pt x="21684" y="10841"/>
                  </a:lnTo>
                  <a:lnTo>
                    <a:pt x="9757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11424076" y="2683084"/>
              <a:ext cx="16260" cy="21678"/>
            </a:xfrm>
            <a:custGeom>
              <a:rect b="b" l="l" r="r" t="t"/>
              <a:pathLst>
                <a:path extrusionOk="0" h="21678" w="16260">
                  <a:moveTo>
                    <a:pt x="16258" y="0"/>
                  </a:moveTo>
                  <a:lnTo>
                    <a:pt x="16260" y="1"/>
                  </a:lnTo>
                  <a:lnTo>
                    <a:pt x="2" y="21678"/>
                  </a:lnTo>
                  <a:lnTo>
                    <a:pt x="0" y="21678"/>
                  </a:lnTo>
                  <a:lnTo>
                    <a:pt x="1625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11326505" y="2699346"/>
              <a:ext cx="70460" cy="5421"/>
            </a:xfrm>
            <a:custGeom>
              <a:rect b="b" l="l" r="r" t="t"/>
              <a:pathLst>
                <a:path extrusionOk="0" h="5421" w="70460">
                  <a:moveTo>
                    <a:pt x="70459" y="0"/>
                  </a:moveTo>
                  <a:lnTo>
                    <a:pt x="70460" y="1"/>
                  </a:lnTo>
                  <a:lnTo>
                    <a:pt x="0" y="5421"/>
                  </a:lnTo>
                  <a:lnTo>
                    <a:pt x="1" y="5419"/>
                  </a:lnTo>
                  <a:lnTo>
                    <a:pt x="704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11310241" y="2704767"/>
              <a:ext cx="16265" cy="75883"/>
            </a:xfrm>
            <a:custGeom>
              <a:rect b="b" l="l" r="r" t="t"/>
              <a:pathLst>
                <a:path extrusionOk="0" h="75883" w="16265">
                  <a:moveTo>
                    <a:pt x="16265" y="0"/>
                  </a:moveTo>
                  <a:lnTo>
                    <a:pt x="5" y="21680"/>
                  </a:lnTo>
                  <a:lnTo>
                    <a:pt x="5" y="75883"/>
                  </a:lnTo>
                  <a:lnTo>
                    <a:pt x="0" y="75881"/>
                  </a:lnTo>
                  <a:lnTo>
                    <a:pt x="0" y="21682"/>
                  </a:lnTo>
                  <a:lnTo>
                    <a:pt x="16261" y="0"/>
                  </a:lnTo>
                  <a:lnTo>
                    <a:pt x="1626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10751943" y="2704768"/>
              <a:ext cx="5422" cy="48782"/>
            </a:xfrm>
            <a:custGeom>
              <a:rect b="b" l="l" r="r" t="t"/>
              <a:pathLst>
                <a:path extrusionOk="0" h="48782" w="5422">
                  <a:moveTo>
                    <a:pt x="0" y="0"/>
                  </a:moveTo>
                  <a:lnTo>
                    <a:pt x="2" y="2"/>
                  </a:lnTo>
                  <a:lnTo>
                    <a:pt x="5422" y="48782"/>
                  </a:lnTo>
                  <a:lnTo>
                    <a:pt x="5420" y="48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10833250" y="2721026"/>
              <a:ext cx="325223" cy="48785"/>
            </a:xfrm>
            <a:custGeom>
              <a:rect b="b" l="l" r="r" t="t"/>
              <a:pathLst>
                <a:path extrusionOk="0" h="48785" w="325223">
                  <a:moveTo>
                    <a:pt x="3" y="0"/>
                  </a:moveTo>
                  <a:lnTo>
                    <a:pt x="59627" y="0"/>
                  </a:lnTo>
                  <a:lnTo>
                    <a:pt x="140933" y="5421"/>
                  </a:lnTo>
                  <a:lnTo>
                    <a:pt x="233079" y="32523"/>
                  </a:lnTo>
                  <a:lnTo>
                    <a:pt x="292703" y="32523"/>
                  </a:lnTo>
                  <a:lnTo>
                    <a:pt x="325223" y="48783"/>
                  </a:lnTo>
                  <a:lnTo>
                    <a:pt x="325221" y="48785"/>
                  </a:lnTo>
                  <a:lnTo>
                    <a:pt x="292699" y="32524"/>
                  </a:lnTo>
                  <a:lnTo>
                    <a:pt x="233075" y="32524"/>
                  </a:lnTo>
                  <a:lnTo>
                    <a:pt x="140929" y="5423"/>
                  </a:lnTo>
                  <a:lnTo>
                    <a:pt x="59623" y="2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10795309" y="2721028"/>
              <a:ext cx="37940" cy="27100"/>
            </a:xfrm>
            <a:custGeom>
              <a:rect b="b" l="l" r="r" t="t"/>
              <a:pathLst>
                <a:path extrusionOk="0" h="27100" w="37940">
                  <a:moveTo>
                    <a:pt x="37939" y="0"/>
                  </a:moveTo>
                  <a:lnTo>
                    <a:pt x="37940" y="0"/>
                  </a:lnTo>
                  <a:lnTo>
                    <a:pt x="0" y="27100"/>
                  </a:lnTo>
                  <a:lnTo>
                    <a:pt x="0" y="27100"/>
                  </a:lnTo>
                  <a:lnTo>
                    <a:pt x="3793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11185572" y="2748128"/>
              <a:ext cx="124668" cy="32524"/>
            </a:xfrm>
            <a:custGeom>
              <a:rect b="b" l="l" r="r" t="t"/>
              <a:pathLst>
                <a:path extrusionOk="0" h="32524" w="124668">
                  <a:moveTo>
                    <a:pt x="4" y="0"/>
                  </a:moveTo>
                  <a:lnTo>
                    <a:pt x="27106" y="21682"/>
                  </a:lnTo>
                  <a:lnTo>
                    <a:pt x="92151" y="21682"/>
                  </a:lnTo>
                  <a:lnTo>
                    <a:pt x="124668" y="32520"/>
                  </a:lnTo>
                  <a:lnTo>
                    <a:pt x="124668" y="32524"/>
                  </a:lnTo>
                  <a:lnTo>
                    <a:pt x="92145" y="21683"/>
                  </a:lnTo>
                  <a:lnTo>
                    <a:pt x="27101" y="21683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10757367" y="2748128"/>
              <a:ext cx="37942" cy="5422"/>
            </a:xfrm>
            <a:custGeom>
              <a:rect b="b" l="l" r="r" t="t"/>
              <a:pathLst>
                <a:path extrusionOk="0" h="5422" w="37942">
                  <a:moveTo>
                    <a:pt x="37942" y="0"/>
                  </a:moveTo>
                  <a:lnTo>
                    <a:pt x="37939" y="2"/>
                  </a:lnTo>
                  <a:lnTo>
                    <a:pt x="0" y="5422"/>
                  </a:lnTo>
                  <a:lnTo>
                    <a:pt x="0" y="5421"/>
                  </a:lnTo>
                  <a:lnTo>
                    <a:pt x="3794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11158472" y="2748130"/>
              <a:ext cx="27100" cy="21680"/>
            </a:xfrm>
            <a:custGeom>
              <a:rect b="b" l="l" r="r" t="t"/>
              <a:pathLst>
                <a:path extrusionOk="0" h="21680" w="27100">
                  <a:moveTo>
                    <a:pt x="27099" y="0"/>
                  </a:moveTo>
                  <a:lnTo>
                    <a:pt x="27100" y="1"/>
                  </a:lnTo>
                  <a:lnTo>
                    <a:pt x="2" y="21680"/>
                  </a:lnTo>
                  <a:lnTo>
                    <a:pt x="0" y="21679"/>
                  </a:lnTo>
                  <a:lnTo>
                    <a:pt x="2709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10757365" y="2753550"/>
              <a:ext cx="54206" cy="113827"/>
            </a:xfrm>
            <a:custGeom>
              <a:rect b="b" l="l" r="r" t="t"/>
              <a:pathLst>
                <a:path extrusionOk="0" h="113827" w="54206">
                  <a:moveTo>
                    <a:pt x="2" y="0"/>
                  </a:moveTo>
                  <a:lnTo>
                    <a:pt x="54206" y="86725"/>
                  </a:lnTo>
                  <a:lnTo>
                    <a:pt x="48785" y="113827"/>
                  </a:lnTo>
                  <a:lnTo>
                    <a:pt x="48785" y="113827"/>
                  </a:lnTo>
                  <a:lnTo>
                    <a:pt x="54204" y="86730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10101496" y="2796911"/>
              <a:ext cx="97570" cy="43369"/>
            </a:xfrm>
            <a:custGeom>
              <a:rect b="b" l="l" r="r" t="t"/>
              <a:pathLst>
                <a:path extrusionOk="0" h="43369" w="97570">
                  <a:moveTo>
                    <a:pt x="4" y="0"/>
                  </a:moveTo>
                  <a:lnTo>
                    <a:pt x="37946" y="32522"/>
                  </a:lnTo>
                  <a:lnTo>
                    <a:pt x="97570" y="43363"/>
                  </a:lnTo>
                  <a:lnTo>
                    <a:pt x="97569" y="43369"/>
                  </a:lnTo>
                  <a:lnTo>
                    <a:pt x="37945" y="32528"/>
                  </a:lnTo>
                  <a:lnTo>
                    <a:pt x="3" y="6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10193647" y="2840280"/>
              <a:ext cx="5419" cy="27095"/>
            </a:xfrm>
            <a:custGeom>
              <a:rect b="b" l="l" r="r" t="t"/>
              <a:pathLst>
                <a:path extrusionOk="0" h="27095" w="5419">
                  <a:moveTo>
                    <a:pt x="5419" y="0"/>
                  </a:moveTo>
                  <a:lnTo>
                    <a:pt x="5419" y="0"/>
                  </a:lnTo>
                  <a:lnTo>
                    <a:pt x="0" y="27095"/>
                  </a:lnTo>
                  <a:lnTo>
                    <a:pt x="0" y="27095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10193646" y="2861955"/>
              <a:ext cx="222235" cy="97565"/>
            </a:xfrm>
            <a:custGeom>
              <a:rect b="b" l="l" r="r" t="t"/>
              <a:pathLst>
                <a:path extrusionOk="0" h="97565" w="222235">
                  <a:moveTo>
                    <a:pt x="54205" y="0"/>
                  </a:moveTo>
                  <a:lnTo>
                    <a:pt x="108408" y="10841"/>
                  </a:lnTo>
                  <a:lnTo>
                    <a:pt x="124669" y="43363"/>
                  </a:lnTo>
                  <a:lnTo>
                    <a:pt x="184293" y="43363"/>
                  </a:lnTo>
                  <a:lnTo>
                    <a:pt x="222235" y="97565"/>
                  </a:lnTo>
                  <a:lnTo>
                    <a:pt x="222230" y="97565"/>
                  </a:lnTo>
                  <a:lnTo>
                    <a:pt x="184293" y="43370"/>
                  </a:lnTo>
                  <a:lnTo>
                    <a:pt x="124669" y="43370"/>
                  </a:lnTo>
                  <a:lnTo>
                    <a:pt x="108408" y="10848"/>
                  </a:lnTo>
                  <a:lnTo>
                    <a:pt x="54204" y="7"/>
                  </a:lnTo>
                  <a:lnTo>
                    <a:pt x="48784" y="27109"/>
                  </a:lnTo>
                  <a:lnTo>
                    <a:pt x="0" y="5427"/>
                  </a:lnTo>
                  <a:lnTo>
                    <a:pt x="1" y="5420"/>
                  </a:lnTo>
                  <a:lnTo>
                    <a:pt x="48784" y="27102"/>
                  </a:lnTo>
                  <a:lnTo>
                    <a:pt x="5420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10703164" y="2867377"/>
              <a:ext cx="102987" cy="92148"/>
            </a:xfrm>
            <a:custGeom>
              <a:rect b="b" l="l" r="r" t="t"/>
              <a:pathLst>
                <a:path extrusionOk="0" h="92148" w="102987">
                  <a:moveTo>
                    <a:pt x="102987" y="0"/>
                  </a:moveTo>
                  <a:lnTo>
                    <a:pt x="102986" y="5"/>
                  </a:lnTo>
                  <a:lnTo>
                    <a:pt x="65043" y="10846"/>
                  </a:lnTo>
                  <a:lnTo>
                    <a:pt x="1" y="92148"/>
                  </a:lnTo>
                  <a:lnTo>
                    <a:pt x="0" y="92146"/>
                  </a:lnTo>
                  <a:lnTo>
                    <a:pt x="65045" y="10840"/>
                  </a:lnTo>
                  <a:lnTo>
                    <a:pt x="10298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10415875" y="2954100"/>
              <a:ext cx="298134" cy="48791"/>
            </a:xfrm>
            <a:custGeom>
              <a:rect b="b" l="l" r="r" t="t"/>
              <a:pathLst>
                <a:path extrusionOk="0" h="48791" w="298134">
                  <a:moveTo>
                    <a:pt x="37956" y="0"/>
                  </a:moveTo>
                  <a:lnTo>
                    <a:pt x="81319" y="32522"/>
                  </a:lnTo>
                  <a:lnTo>
                    <a:pt x="124682" y="10841"/>
                  </a:lnTo>
                  <a:lnTo>
                    <a:pt x="162625" y="21681"/>
                  </a:lnTo>
                  <a:lnTo>
                    <a:pt x="216829" y="5420"/>
                  </a:lnTo>
                  <a:lnTo>
                    <a:pt x="298134" y="48783"/>
                  </a:lnTo>
                  <a:lnTo>
                    <a:pt x="298132" y="48786"/>
                  </a:lnTo>
                  <a:lnTo>
                    <a:pt x="298129" y="48786"/>
                  </a:lnTo>
                  <a:lnTo>
                    <a:pt x="298126" y="48791"/>
                  </a:lnTo>
                  <a:lnTo>
                    <a:pt x="216821" y="5429"/>
                  </a:lnTo>
                  <a:lnTo>
                    <a:pt x="162617" y="21690"/>
                  </a:lnTo>
                  <a:lnTo>
                    <a:pt x="124675" y="10849"/>
                  </a:lnTo>
                  <a:lnTo>
                    <a:pt x="81312" y="32531"/>
                  </a:lnTo>
                  <a:lnTo>
                    <a:pt x="37949" y="9"/>
                  </a:lnTo>
                  <a:lnTo>
                    <a:pt x="5426" y="10849"/>
                  </a:lnTo>
                  <a:lnTo>
                    <a:pt x="6" y="5429"/>
                  </a:lnTo>
                  <a:lnTo>
                    <a:pt x="0" y="5421"/>
                  </a:lnTo>
                  <a:lnTo>
                    <a:pt x="6" y="5421"/>
                  </a:lnTo>
                  <a:lnTo>
                    <a:pt x="5" y="5420"/>
                  </a:lnTo>
                  <a:lnTo>
                    <a:pt x="14" y="5420"/>
                  </a:lnTo>
                  <a:lnTo>
                    <a:pt x="5434" y="10841"/>
                  </a:lnTo>
                  <a:lnTo>
                    <a:pt x="3795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10318316" y="2959521"/>
              <a:ext cx="75890" cy="70463"/>
            </a:xfrm>
            <a:custGeom>
              <a:rect b="b" l="l" r="r" t="t"/>
              <a:pathLst>
                <a:path extrusionOk="0" h="70463" w="75890">
                  <a:moveTo>
                    <a:pt x="75884" y="0"/>
                  </a:moveTo>
                  <a:lnTo>
                    <a:pt x="75890" y="0"/>
                  </a:lnTo>
                  <a:lnTo>
                    <a:pt x="59630" y="16260"/>
                  </a:lnTo>
                  <a:lnTo>
                    <a:pt x="48790" y="21681"/>
                  </a:lnTo>
                  <a:lnTo>
                    <a:pt x="43369" y="43362"/>
                  </a:lnTo>
                  <a:lnTo>
                    <a:pt x="27108" y="48782"/>
                  </a:lnTo>
                  <a:lnTo>
                    <a:pt x="27108" y="59623"/>
                  </a:lnTo>
                  <a:lnTo>
                    <a:pt x="6" y="70463"/>
                  </a:lnTo>
                  <a:lnTo>
                    <a:pt x="0" y="70463"/>
                  </a:lnTo>
                  <a:lnTo>
                    <a:pt x="27100" y="59623"/>
                  </a:lnTo>
                  <a:lnTo>
                    <a:pt x="27100" y="48783"/>
                  </a:lnTo>
                  <a:lnTo>
                    <a:pt x="43361" y="43362"/>
                  </a:lnTo>
                  <a:lnTo>
                    <a:pt x="48782" y="21681"/>
                  </a:lnTo>
                  <a:lnTo>
                    <a:pt x="59622" y="16261"/>
                  </a:lnTo>
                  <a:lnTo>
                    <a:pt x="7588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10703161" y="2959525"/>
              <a:ext cx="32524" cy="43361"/>
            </a:xfrm>
            <a:custGeom>
              <a:rect b="b" l="l" r="r" t="t"/>
              <a:pathLst>
                <a:path extrusionOk="0" h="43361" w="32524">
                  <a:moveTo>
                    <a:pt x="3" y="0"/>
                  </a:moveTo>
                  <a:lnTo>
                    <a:pt x="32524" y="43361"/>
                  </a:lnTo>
                  <a:lnTo>
                    <a:pt x="32518" y="43361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10686904" y="3002891"/>
              <a:ext cx="27101" cy="65038"/>
            </a:xfrm>
            <a:custGeom>
              <a:rect b="b" l="l" r="r" t="t"/>
              <a:pathLst>
                <a:path extrusionOk="0" h="65038" w="27101">
                  <a:moveTo>
                    <a:pt x="27098" y="0"/>
                  </a:moveTo>
                  <a:lnTo>
                    <a:pt x="27099" y="1"/>
                  </a:lnTo>
                  <a:lnTo>
                    <a:pt x="27101" y="1"/>
                  </a:lnTo>
                  <a:lnTo>
                    <a:pt x="10845" y="27093"/>
                  </a:lnTo>
                  <a:lnTo>
                    <a:pt x="4" y="65035"/>
                  </a:lnTo>
                  <a:lnTo>
                    <a:pt x="0" y="65038"/>
                  </a:lnTo>
                  <a:lnTo>
                    <a:pt x="10840" y="27097"/>
                  </a:lnTo>
                  <a:lnTo>
                    <a:pt x="2709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10551397" y="3046245"/>
              <a:ext cx="189709" cy="75889"/>
            </a:xfrm>
            <a:custGeom>
              <a:rect b="b" l="l" r="r" t="t"/>
              <a:pathLst>
                <a:path extrusionOk="0" h="75889" w="189709">
                  <a:moveTo>
                    <a:pt x="32524" y="0"/>
                  </a:moveTo>
                  <a:lnTo>
                    <a:pt x="119250" y="32522"/>
                  </a:lnTo>
                  <a:lnTo>
                    <a:pt x="135507" y="21684"/>
                  </a:lnTo>
                  <a:lnTo>
                    <a:pt x="135506" y="21686"/>
                  </a:lnTo>
                  <a:lnTo>
                    <a:pt x="184289" y="48788"/>
                  </a:lnTo>
                  <a:lnTo>
                    <a:pt x="189709" y="75888"/>
                  </a:lnTo>
                  <a:lnTo>
                    <a:pt x="189706" y="75889"/>
                  </a:lnTo>
                  <a:lnTo>
                    <a:pt x="184286" y="48789"/>
                  </a:lnTo>
                  <a:lnTo>
                    <a:pt x="135503" y="21687"/>
                  </a:lnTo>
                  <a:lnTo>
                    <a:pt x="119241" y="32528"/>
                  </a:lnTo>
                  <a:lnTo>
                    <a:pt x="32516" y="6"/>
                  </a:lnTo>
                  <a:lnTo>
                    <a:pt x="0" y="5425"/>
                  </a:lnTo>
                  <a:lnTo>
                    <a:pt x="2" y="5421"/>
                  </a:lnTo>
                  <a:lnTo>
                    <a:pt x="3252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10535132" y="3051670"/>
              <a:ext cx="16265" cy="27099"/>
            </a:xfrm>
            <a:custGeom>
              <a:rect b="b" l="l" r="r" t="t"/>
              <a:pathLst>
                <a:path extrusionOk="0" h="27099" w="16265">
                  <a:moveTo>
                    <a:pt x="16265" y="0"/>
                  </a:moveTo>
                  <a:lnTo>
                    <a:pt x="6" y="27097"/>
                  </a:lnTo>
                  <a:lnTo>
                    <a:pt x="0" y="27099"/>
                  </a:lnTo>
                  <a:lnTo>
                    <a:pt x="16259" y="1"/>
                  </a:lnTo>
                  <a:lnTo>
                    <a:pt x="1626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11050071" y="3062510"/>
              <a:ext cx="205970" cy="59628"/>
            </a:xfrm>
            <a:custGeom>
              <a:rect b="b" l="l" r="r" t="t"/>
              <a:pathLst>
                <a:path extrusionOk="0" h="59628" w="205970">
                  <a:moveTo>
                    <a:pt x="70461" y="0"/>
                  </a:moveTo>
                  <a:lnTo>
                    <a:pt x="135505" y="32523"/>
                  </a:lnTo>
                  <a:lnTo>
                    <a:pt x="162607" y="32523"/>
                  </a:lnTo>
                  <a:lnTo>
                    <a:pt x="205970" y="59625"/>
                  </a:lnTo>
                  <a:lnTo>
                    <a:pt x="205970" y="59628"/>
                  </a:lnTo>
                  <a:lnTo>
                    <a:pt x="162609" y="32527"/>
                  </a:lnTo>
                  <a:lnTo>
                    <a:pt x="135507" y="32527"/>
                  </a:lnTo>
                  <a:lnTo>
                    <a:pt x="70462" y="4"/>
                  </a:lnTo>
                  <a:lnTo>
                    <a:pt x="16258" y="10845"/>
                  </a:lnTo>
                  <a:lnTo>
                    <a:pt x="4" y="21681"/>
                  </a:lnTo>
                  <a:lnTo>
                    <a:pt x="0" y="21680"/>
                  </a:lnTo>
                  <a:lnTo>
                    <a:pt x="16257" y="10841"/>
                  </a:lnTo>
                  <a:lnTo>
                    <a:pt x="7046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10426729" y="3078769"/>
              <a:ext cx="108402" cy="21685"/>
            </a:xfrm>
            <a:custGeom>
              <a:rect b="b" l="l" r="r" t="t"/>
              <a:pathLst>
                <a:path extrusionOk="0" h="21685" w="108402">
                  <a:moveTo>
                    <a:pt x="108402" y="0"/>
                  </a:moveTo>
                  <a:lnTo>
                    <a:pt x="108400" y="4"/>
                  </a:lnTo>
                  <a:lnTo>
                    <a:pt x="75878" y="10845"/>
                  </a:lnTo>
                  <a:lnTo>
                    <a:pt x="65037" y="5425"/>
                  </a:lnTo>
                  <a:lnTo>
                    <a:pt x="32515" y="16265"/>
                  </a:lnTo>
                  <a:lnTo>
                    <a:pt x="0" y="21685"/>
                  </a:lnTo>
                  <a:lnTo>
                    <a:pt x="1" y="21679"/>
                  </a:lnTo>
                  <a:lnTo>
                    <a:pt x="32523" y="16259"/>
                  </a:lnTo>
                  <a:lnTo>
                    <a:pt x="65045" y="5418"/>
                  </a:lnTo>
                  <a:lnTo>
                    <a:pt x="75886" y="10839"/>
                  </a:lnTo>
                  <a:lnTo>
                    <a:pt x="10840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11050068" y="3084191"/>
              <a:ext cx="151772" cy="189719"/>
            </a:xfrm>
            <a:custGeom>
              <a:rect b="b" l="l" r="r" t="t"/>
              <a:pathLst>
                <a:path extrusionOk="0" h="189719" w="151772">
                  <a:moveTo>
                    <a:pt x="7" y="0"/>
                  </a:moveTo>
                  <a:lnTo>
                    <a:pt x="27103" y="10839"/>
                  </a:lnTo>
                  <a:lnTo>
                    <a:pt x="54205" y="37941"/>
                  </a:lnTo>
                  <a:lnTo>
                    <a:pt x="86727" y="86724"/>
                  </a:lnTo>
                  <a:lnTo>
                    <a:pt x="140931" y="146347"/>
                  </a:lnTo>
                  <a:lnTo>
                    <a:pt x="151772" y="189710"/>
                  </a:lnTo>
                  <a:lnTo>
                    <a:pt x="151771" y="189719"/>
                  </a:lnTo>
                  <a:lnTo>
                    <a:pt x="140930" y="146356"/>
                  </a:lnTo>
                  <a:lnTo>
                    <a:pt x="86726" y="86731"/>
                  </a:lnTo>
                  <a:lnTo>
                    <a:pt x="54204" y="37948"/>
                  </a:lnTo>
                  <a:lnTo>
                    <a:pt x="27102" y="10846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11001285" y="3084192"/>
              <a:ext cx="10840" cy="27099"/>
            </a:xfrm>
            <a:custGeom>
              <a:rect b="b" l="l" r="r" t="t"/>
              <a:pathLst>
                <a:path extrusionOk="0" h="27099" w="10840">
                  <a:moveTo>
                    <a:pt x="10839" y="0"/>
                  </a:moveTo>
                  <a:lnTo>
                    <a:pt x="10840" y="0"/>
                  </a:lnTo>
                  <a:lnTo>
                    <a:pt x="1" y="27099"/>
                  </a:lnTo>
                  <a:lnTo>
                    <a:pt x="0" y="27099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10226170" y="3095034"/>
              <a:ext cx="54207" cy="130088"/>
            </a:xfrm>
            <a:custGeom>
              <a:rect b="b" l="l" r="r" t="t"/>
              <a:pathLst>
                <a:path extrusionOk="0" h="130088" w="54207">
                  <a:moveTo>
                    <a:pt x="54203" y="0"/>
                  </a:moveTo>
                  <a:lnTo>
                    <a:pt x="54207" y="3"/>
                  </a:lnTo>
                  <a:lnTo>
                    <a:pt x="48787" y="43364"/>
                  </a:lnTo>
                  <a:lnTo>
                    <a:pt x="5423" y="43364"/>
                  </a:lnTo>
                  <a:lnTo>
                    <a:pt x="21685" y="65045"/>
                  </a:lnTo>
                  <a:lnTo>
                    <a:pt x="4" y="130088"/>
                  </a:lnTo>
                  <a:lnTo>
                    <a:pt x="0" y="130088"/>
                  </a:lnTo>
                  <a:lnTo>
                    <a:pt x="21681" y="65044"/>
                  </a:lnTo>
                  <a:lnTo>
                    <a:pt x="5420" y="43363"/>
                  </a:lnTo>
                  <a:lnTo>
                    <a:pt x="48783" y="43363"/>
                  </a:lnTo>
                  <a:lnTo>
                    <a:pt x="5420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10741105" y="3100450"/>
              <a:ext cx="260180" cy="37946"/>
            </a:xfrm>
            <a:custGeom>
              <a:rect b="b" l="l" r="r" t="t"/>
              <a:pathLst>
                <a:path extrusionOk="0" h="37946" w="260180">
                  <a:moveTo>
                    <a:pt x="32525" y="0"/>
                  </a:moveTo>
                  <a:lnTo>
                    <a:pt x="86729" y="10841"/>
                  </a:lnTo>
                  <a:lnTo>
                    <a:pt x="135512" y="10841"/>
                  </a:lnTo>
                  <a:lnTo>
                    <a:pt x="173455" y="37943"/>
                  </a:lnTo>
                  <a:lnTo>
                    <a:pt x="200556" y="21682"/>
                  </a:lnTo>
                  <a:lnTo>
                    <a:pt x="260180" y="10841"/>
                  </a:lnTo>
                  <a:lnTo>
                    <a:pt x="260179" y="10844"/>
                  </a:lnTo>
                  <a:lnTo>
                    <a:pt x="200555" y="21685"/>
                  </a:lnTo>
                  <a:lnTo>
                    <a:pt x="173453" y="37946"/>
                  </a:lnTo>
                  <a:lnTo>
                    <a:pt x="135510" y="10844"/>
                  </a:lnTo>
                  <a:lnTo>
                    <a:pt x="86727" y="10844"/>
                  </a:lnTo>
                  <a:lnTo>
                    <a:pt x="32523" y="3"/>
                  </a:lnTo>
                  <a:lnTo>
                    <a:pt x="1" y="21685"/>
                  </a:lnTo>
                  <a:lnTo>
                    <a:pt x="0" y="21683"/>
                  </a:lnTo>
                  <a:lnTo>
                    <a:pt x="2" y="21682"/>
                  </a:lnTo>
                  <a:lnTo>
                    <a:pt x="3252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10421303" y="3100454"/>
              <a:ext cx="5426" cy="21677"/>
            </a:xfrm>
            <a:custGeom>
              <a:rect b="b" l="l" r="r" t="t"/>
              <a:pathLst>
                <a:path extrusionOk="0" h="21677" w="5426">
                  <a:moveTo>
                    <a:pt x="5426" y="0"/>
                  </a:moveTo>
                  <a:lnTo>
                    <a:pt x="6" y="21676"/>
                  </a:lnTo>
                  <a:lnTo>
                    <a:pt x="0" y="21677"/>
                  </a:lnTo>
                  <a:lnTo>
                    <a:pt x="5419" y="1"/>
                  </a:lnTo>
                  <a:lnTo>
                    <a:pt x="542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10692324" y="3122134"/>
              <a:ext cx="48779" cy="16262"/>
            </a:xfrm>
            <a:custGeom>
              <a:rect b="b" l="l" r="r" t="t"/>
              <a:pathLst>
                <a:path extrusionOk="0" h="16262" w="48779">
                  <a:moveTo>
                    <a:pt x="48779" y="0"/>
                  </a:moveTo>
                  <a:lnTo>
                    <a:pt x="48779" y="2"/>
                  </a:lnTo>
                  <a:lnTo>
                    <a:pt x="0" y="16262"/>
                  </a:lnTo>
                  <a:lnTo>
                    <a:pt x="1" y="16259"/>
                  </a:lnTo>
                  <a:lnTo>
                    <a:pt x="4877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10621857" y="3138396"/>
              <a:ext cx="70466" cy="140926"/>
            </a:xfrm>
            <a:custGeom>
              <a:rect b="b" l="l" r="r" t="t"/>
              <a:pathLst>
                <a:path extrusionOk="0" h="140926" w="70466">
                  <a:moveTo>
                    <a:pt x="70466" y="0"/>
                  </a:moveTo>
                  <a:lnTo>
                    <a:pt x="43365" y="70461"/>
                  </a:lnTo>
                  <a:lnTo>
                    <a:pt x="2" y="140925"/>
                  </a:lnTo>
                  <a:lnTo>
                    <a:pt x="0" y="140926"/>
                  </a:lnTo>
                  <a:lnTo>
                    <a:pt x="43360" y="70465"/>
                  </a:lnTo>
                  <a:lnTo>
                    <a:pt x="70462" y="1"/>
                  </a:lnTo>
                  <a:lnTo>
                    <a:pt x="7046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11256044" y="3154658"/>
              <a:ext cx="32521" cy="16263"/>
            </a:xfrm>
            <a:custGeom>
              <a:rect b="b" l="l" r="r" t="t"/>
              <a:pathLst>
                <a:path extrusionOk="0" h="16263" w="32521">
                  <a:moveTo>
                    <a:pt x="0" y="0"/>
                  </a:moveTo>
                  <a:lnTo>
                    <a:pt x="32520" y="16260"/>
                  </a:lnTo>
                  <a:lnTo>
                    <a:pt x="32521" y="1626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11288564" y="3170921"/>
              <a:ext cx="16262" cy="48783"/>
            </a:xfrm>
            <a:custGeom>
              <a:rect b="b" l="l" r="r" t="t"/>
              <a:pathLst>
                <a:path extrusionOk="0" h="48783" w="16262">
                  <a:moveTo>
                    <a:pt x="0" y="0"/>
                  </a:moveTo>
                  <a:lnTo>
                    <a:pt x="2" y="1"/>
                  </a:lnTo>
                  <a:lnTo>
                    <a:pt x="16262" y="48783"/>
                  </a:lnTo>
                  <a:lnTo>
                    <a:pt x="16260" y="48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11304827" y="3219704"/>
              <a:ext cx="32521" cy="21681"/>
            </a:xfrm>
            <a:custGeom>
              <a:rect b="b" l="l" r="r" t="t"/>
              <a:pathLst>
                <a:path extrusionOk="0" h="21681" w="32521">
                  <a:moveTo>
                    <a:pt x="0" y="0"/>
                  </a:moveTo>
                  <a:lnTo>
                    <a:pt x="32521" y="21679"/>
                  </a:lnTo>
                  <a:lnTo>
                    <a:pt x="32520" y="2168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10226172" y="3225122"/>
              <a:ext cx="552879" cy="238500"/>
            </a:xfrm>
            <a:custGeom>
              <a:rect b="b" l="l" r="r" t="t"/>
              <a:pathLst>
                <a:path extrusionOk="0" h="238500" w="552879">
                  <a:moveTo>
                    <a:pt x="2" y="0"/>
                  </a:moveTo>
                  <a:lnTo>
                    <a:pt x="16259" y="0"/>
                  </a:lnTo>
                  <a:lnTo>
                    <a:pt x="32520" y="37943"/>
                  </a:lnTo>
                  <a:lnTo>
                    <a:pt x="59622" y="48783"/>
                  </a:lnTo>
                  <a:lnTo>
                    <a:pt x="124666" y="92146"/>
                  </a:lnTo>
                  <a:lnTo>
                    <a:pt x="195131" y="108407"/>
                  </a:lnTo>
                  <a:lnTo>
                    <a:pt x="222232" y="92146"/>
                  </a:lnTo>
                  <a:lnTo>
                    <a:pt x="281856" y="70465"/>
                  </a:lnTo>
                  <a:lnTo>
                    <a:pt x="336060" y="70465"/>
                  </a:lnTo>
                  <a:lnTo>
                    <a:pt x="336067" y="70463"/>
                  </a:lnTo>
                  <a:lnTo>
                    <a:pt x="384847" y="113823"/>
                  </a:lnTo>
                  <a:lnTo>
                    <a:pt x="395688" y="146345"/>
                  </a:lnTo>
                  <a:lnTo>
                    <a:pt x="449892" y="168027"/>
                  </a:lnTo>
                  <a:lnTo>
                    <a:pt x="455312" y="211389"/>
                  </a:lnTo>
                  <a:lnTo>
                    <a:pt x="509516" y="238491"/>
                  </a:lnTo>
                  <a:lnTo>
                    <a:pt x="531198" y="216810"/>
                  </a:lnTo>
                  <a:lnTo>
                    <a:pt x="552879" y="227650"/>
                  </a:lnTo>
                  <a:lnTo>
                    <a:pt x="552872" y="227657"/>
                  </a:lnTo>
                  <a:lnTo>
                    <a:pt x="531195" y="216818"/>
                  </a:lnTo>
                  <a:lnTo>
                    <a:pt x="509514" y="238500"/>
                  </a:lnTo>
                  <a:lnTo>
                    <a:pt x="455310" y="211398"/>
                  </a:lnTo>
                  <a:lnTo>
                    <a:pt x="449889" y="168035"/>
                  </a:lnTo>
                  <a:lnTo>
                    <a:pt x="395685" y="146354"/>
                  </a:lnTo>
                  <a:lnTo>
                    <a:pt x="384844" y="113832"/>
                  </a:lnTo>
                  <a:lnTo>
                    <a:pt x="336061" y="70469"/>
                  </a:lnTo>
                  <a:lnTo>
                    <a:pt x="281857" y="70469"/>
                  </a:lnTo>
                  <a:lnTo>
                    <a:pt x="222232" y="92150"/>
                  </a:lnTo>
                  <a:lnTo>
                    <a:pt x="249334" y="130093"/>
                  </a:lnTo>
                  <a:lnTo>
                    <a:pt x="276436" y="162615"/>
                  </a:lnTo>
                  <a:lnTo>
                    <a:pt x="249336" y="200554"/>
                  </a:lnTo>
                  <a:lnTo>
                    <a:pt x="249333" y="200554"/>
                  </a:lnTo>
                  <a:lnTo>
                    <a:pt x="249332" y="200554"/>
                  </a:lnTo>
                  <a:lnTo>
                    <a:pt x="276432" y="162615"/>
                  </a:lnTo>
                  <a:lnTo>
                    <a:pt x="249330" y="130093"/>
                  </a:lnTo>
                  <a:lnTo>
                    <a:pt x="222228" y="92150"/>
                  </a:lnTo>
                  <a:lnTo>
                    <a:pt x="195127" y="108411"/>
                  </a:lnTo>
                  <a:lnTo>
                    <a:pt x="124662" y="92150"/>
                  </a:lnTo>
                  <a:lnTo>
                    <a:pt x="59618" y="48788"/>
                  </a:lnTo>
                  <a:lnTo>
                    <a:pt x="32518" y="37948"/>
                  </a:lnTo>
                  <a:lnTo>
                    <a:pt x="32521" y="37947"/>
                  </a:lnTo>
                  <a:lnTo>
                    <a:pt x="1626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10217499" y="3225125"/>
              <a:ext cx="8673" cy="13009"/>
            </a:xfrm>
            <a:custGeom>
              <a:rect b="b" l="l" r="r" t="t"/>
              <a:pathLst>
                <a:path extrusionOk="0" h="13009" w="8673">
                  <a:moveTo>
                    <a:pt x="8672" y="0"/>
                  </a:moveTo>
                  <a:lnTo>
                    <a:pt x="8673" y="0"/>
                  </a:lnTo>
                  <a:lnTo>
                    <a:pt x="0" y="13009"/>
                  </a:lnTo>
                  <a:lnTo>
                    <a:pt x="867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11331927" y="3241385"/>
              <a:ext cx="5423" cy="16262"/>
            </a:xfrm>
            <a:custGeom>
              <a:rect b="b" l="l" r="r" t="t"/>
              <a:pathLst>
                <a:path extrusionOk="0" h="16262" w="5423">
                  <a:moveTo>
                    <a:pt x="5420" y="0"/>
                  </a:moveTo>
                  <a:lnTo>
                    <a:pt x="5423" y="2"/>
                  </a:lnTo>
                  <a:lnTo>
                    <a:pt x="4" y="16262"/>
                  </a:lnTo>
                  <a:lnTo>
                    <a:pt x="0" y="16259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11218104" y="3257644"/>
              <a:ext cx="54201" cy="102987"/>
            </a:xfrm>
            <a:custGeom>
              <a:rect b="b" l="l" r="r" t="t"/>
              <a:pathLst>
                <a:path extrusionOk="0" h="102987" w="54201">
                  <a:moveTo>
                    <a:pt x="54199" y="0"/>
                  </a:moveTo>
                  <a:lnTo>
                    <a:pt x="54201" y="5"/>
                  </a:lnTo>
                  <a:lnTo>
                    <a:pt x="37940" y="5425"/>
                  </a:lnTo>
                  <a:lnTo>
                    <a:pt x="43361" y="27107"/>
                  </a:lnTo>
                  <a:lnTo>
                    <a:pt x="27099" y="59629"/>
                  </a:lnTo>
                  <a:lnTo>
                    <a:pt x="16259" y="92151"/>
                  </a:lnTo>
                  <a:lnTo>
                    <a:pt x="5" y="102987"/>
                  </a:lnTo>
                  <a:lnTo>
                    <a:pt x="0" y="102985"/>
                  </a:lnTo>
                  <a:lnTo>
                    <a:pt x="16257" y="92147"/>
                  </a:lnTo>
                  <a:lnTo>
                    <a:pt x="27097" y="59625"/>
                  </a:lnTo>
                  <a:lnTo>
                    <a:pt x="43359" y="27102"/>
                  </a:lnTo>
                  <a:lnTo>
                    <a:pt x="37938" y="5421"/>
                  </a:lnTo>
                  <a:lnTo>
                    <a:pt x="5419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11331929" y="3257647"/>
              <a:ext cx="16258" cy="10839"/>
            </a:xfrm>
            <a:custGeom>
              <a:rect b="b" l="l" r="r" t="t"/>
              <a:pathLst>
                <a:path extrusionOk="0" h="10839" w="16258">
                  <a:moveTo>
                    <a:pt x="1" y="0"/>
                  </a:moveTo>
                  <a:lnTo>
                    <a:pt x="16258" y="10838"/>
                  </a:lnTo>
                  <a:lnTo>
                    <a:pt x="16256" y="108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11272304" y="3257649"/>
              <a:ext cx="5420" cy="16257"/>
            </a:xfrm>
            <a:custGeom>
              <a:rect b="b" l="l" r="r" t="t"/>
              <a:pathLst>
                <a:path extrusionOk="0" h="16257" w="5420">
                  <a:moveTo>
                    <a:pt x="0" y="0"/>
                  </a:moveTo>
                  <a:lnTo>
                    <a:pt x="5420" y="16257"/>
                  </a:lnTo>
                  <a:lnTo>
                    <a:pt x="5419" y="162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10134021" y="3263069"/>
              <a:ext cx="124669" cy="102989"/>
            </a:xfrm>
            <a:custGeom>
              <a:rect b="b" l="l" r="r" t="t"/>
              <a:pathLst>
                <a:path extrusionOk="0" h="102989" w="124669">
                  <a:moveTo>
                    <a:pt x="124667" y="0"/>
                  </a:moveTo>
                  <a:lnTo>
                    <a:pt x="124669" y="1"/>
                  </a:lnTo>
                  <a:lnTo>
                    <a:pt x="65049" y="21682"/>
                  </a:lnTo>
                  <a:lnTo>
                    <a:pt x="59629" y="65046"/>
                  </a:lnTo>
                  <a:lnTo>
                    <a:pt x="32527" y="75887"/>
                  </a:lnTo>
                  <a:lnTo>
                    <a:pt x="32527" y="102989"/>
                  </a:lnTo>
                  <a:lnTo>
                    <a:pt x="5" y="102989"/>
                  </a:lnTo>
                  <a:lnTo>
                    <a:pt x="0" y="102986"/>
                  </a:lnTo>
                  <a:lnTo>
                    <a:pt x="32521" y="102986"/>
                  </a:lnTo>
                  <a:lnTo>
                    <a:pt x="32521" y="75885"/>
                  </a:lnTo>
                  <a:lnTo>
                    <a:pt x="59622" y="65044"/>
                  </a:lnTo>
                  <a:lnTo>
                    <a:pt x="65043" y="21681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11277724" y="3268486"/>
              <a:ext cx="70466" cy="10844"/>
            </a:xfrm>
            <a:custGeom>
              <a:rect b="b" l="l" r="r" t="t"/>
              <a:pathLst>
                <a:path extrusionOk="0" h="10844" w="70466">
                  <a:moveTo>
                    <a:pt x="70461" y="0"/>
                  </a:moveTo>
                  <a:lnTo>
                    <a:pt x="70466" y="3"/>
                  </a:lnTo>
                  <a:lnTo>
                    <a:pt x="48784" y="10844"/>
                  </a:lnTo>
                  <a:lnTo>
                    <a:pt x="1" y="5424"/>
                  </a:lnTo>
                  <a:lnTo>
                    <a:pt x="0" y="5420"/>
                  </a:lnTo>
                  <a:lnTo>
                    <a:pt x="48782" y="10840"/>
                  </a:lnTo>
                  <a:lnTo>
                    <a:pt x="7046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11196419" y="3273910"/>
              <a:ext cx="5420" cy="43356"/>
            </a:xfrm>
            <a:custGeom>
              <a:rect b="b" l="l" r="r" t="t"/>
              <a:pathLst>
                <a:path extrusionOk="0" h="43356" w="5420">
                  <a:moveTo>
                    <a:pt x="5420" y="0"/>
                  </a:moveTo>
                  <a:lnTo>
                    <a:pt x="5420" y="0"/>
                  </a:lnTo>
                  <a:lnTo>
                    <a:pt x="1" y="43356"/>
                  </a:lnTo>
                  <a:lnTo>
                    <a:pt x="0" y="43354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10562235" y="3279322"/>
              <a:ext cx="59622" cy="16263"/>
            </a:xfrm>
            <a:custGeom>
              <a:rect b="b" l="l" r="r" t="t"/>
              <a:pathLst>
                <a:path extrusionOk="0" h="16263" w="59622">
                  <a:moveTo>
                    <a:pt x="59622" y="0"/>
                  </a:moveTo>
                  <a:lnTo>
                    <a:pt x="59619" y="4"/>
                  </a:lnTo>
                  <a:lnTo>
                    <a:pt x="3" y="16263"/>
                  </a:lnTo>
                  <a:lnTo>
                    <a:pt x="0" y="16260"/>
                  </a:lnTo>
                  <a:lnTo>
                    <a:pt x="5962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11196419" y="3317266"/>
              <a:ext cx="21684" cy="43366"/>
            </a:xfrm>
            <a:custGeom>
              <a:rect b="b" l="l" r="r" t="t"/>
              <a:pathLst>
                <a:path extrusionOk="0" h="43366" w="21684">
                  <a:moveTo>
                    <a:pt x="1" y="0"/>
                  </a:moveTo>
                  <a:lnTo>
                    <a:pt x="21682" y="43361"/>
                  </a:lnTo>
                  <a:lnTo>
                    <a:pt x="21684" y="43363"/>
                  </a:lnTo>
                  <a:lnTo>
                    <a:pt x="21679" y="43366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10036461" y="3349794"/>
              <a:ext cx="70463" cy="16264"/>
            </a:xfrm>
            <a:custGeom>
              <a:rect b="b" l="l" r="r" t="t"/>
              <a:pathLst>
                <a:path extrusionOk="0" h="16264" w="70463">
                  <a:moveTo>
                    <a:pt x="70457" y="0"/>
                  </a:moveTo>
                  <a:lnTo>
                    <a:pt x="70463" y="4"/>
                  </a:lnTo>
                  <a:lnTo>
                    <a:pt x="59623" y="16264"/>
                  </a:lnTo>
                  <a:lnTo>
                    <a:pt x="0" y="10844"/>
                  </a:lnTo>
                  <a:lnTo>
                    <a:pt x="7" y="10842"/>
                  </a:lnTo>
                  <a:lnTo>
                    <a:pt x="59616" y="16261"/>
                  </a:lnTo>
                  <a:lnTo>
                    <a:pt x="7045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10106924" y="3349797"/>
              <a:ext cx="27097" cy="16258"/>
            </a:xfrm>
            <a:custGeom>
              <a:rect b="b" l="l" r="r" t="t"/>
              <a:pathLst>
                <a:path extrusionOk="0" h="16258" w="27097">
                  <a:moveTo>
                    <a:pt x="1" y="0"/>
                  </a:moveTo>
                  <a:lnTo>
                    <a:pt x="27097" y="16258"/>
                  </a:lnTo>
                  <a:lnTo>
                    <a:pt x="27095" y="16258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11218103" y="3360631"/>
              <a:ext cx="113827" cy="21682"/>
            </a:xfrm>
            <a:custGeom>
              <a:rect b="b" l="l" r="r" t="t"/>
              <a:pathLst>
                <a:path extrusionOk="0" h="21682" w="113827">
                  <a:moveTo>
                    <a:pt x="6" y="0"/>
                  </a:moveTo>
                  <a:lnTo>
                    <a:pt x="37941" y="21677"/>
                  </a:lnTo>
                  <a:lnTo>
                    <a:pt x="75884" y="5416"/>
                  </a:lnTo>
                  <a:lnTo>
                    <a:pt x="113827" y="21677"/>
                  </a:lnTo>
                  <a:lnTo>
                    <a:pt x="113827" y="21678"/>
                  </a:lnTo>
                  <a:lnTo>
                    <a:pt x="113824" y="21682"/>
                  </a:lnTo>
                  <a:lnTo>
                    <a:pt x="75882" y="5421"/>
                  </a:lnTo>
                  <a:lnTo>
                    <a:pt x="37939" y="21682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10220747" y="3387733"/>
              <a:ext cx="32523" cy="27105"/>
            </a:xfrm>
            <a:custGeom>
              <a:rect b="b" l="l" r="r" t="t"/>
              <a:pathLst>
                <a:path extrusionOk="0" h="27105" w="32523">
                  <a:moveTo>
                    <a:pt x="2" y="0"/>
                  </a:moveTo>
                  <a:lnTo>
                    <a:pt x="32523" y="27101"/>
                  </a:lnTo>
                  <a:lnTo>
                    <a:pt x="32520" y="27105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10269529" y="3387733"/>
              <a:ext cx="205974" cy="37946"/>
            </a:xfrm>
            <a:custGeom>
              <a:rect b="b" l="l" r="r" t="t"/>
              <a:pathLst>
                <a:path extrusionOk="0" h="37946" w="205974">
                  <a:moveTo>
                    <a:pt x="2" y="0"/>
                  </a:moveTo>
                  <a:lnTo>
                    <a:pt x="32524" y="0"/>
                  </a:lnTo>
                  <a:lnTo>
                    <a:pt x="108409" y="16261"/>
                  </a:lnTo>
                  <a:lnTo>
                    <a:pt x="162612" y="16261"/>
                  </a:lnTo>
                  <a:lnTo>
                    <a:pt x="205974" y="37943"/>
                  </a:lnTo>
                  <a:lnTo>
                    <a:pt x="205972" y="37946"/>
                  </a:lnTo>
                  <a:lnTo>
                    <a:pt x="162609" y="16265"/>
                  </a:lnTo>
                  <a:lnTo>
                    <a:pt x="108406" y="16265"/>
                  </a:lnTo>
                  <a:lnTo>
                    <a:pt x="32521" y="4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10253269" y="3387737"/>
              <a:ext cx="16260" cy="27098"/>
            </a:xfrm>
            <a:custGeom>
              <a:rect b="b" l="l" r="r" t="t"/>
              <a:pathLst>
                <a:path extrusionOk="0" h="27098" w="16260">
                  <a:moveTo>
                    <a:pt x="16259" y="0"/>
                  </a:moveTo>
                  <a:lnTo>
                    <a:pt x="16260" y="0"/>
                  </a:lnTo>
                  <a:lnTo>
                    <a:pt x="1" y="27098"/>
                  </a:lnTo>
                  <a:lnTo>
                    <a:pt x="0" y="27097"/>
                  </a:lnTo>
                  <a:lnTo>
                    <a:pt x="162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10486345" y="3425679"/>
              <a:ext cx="16263" cy="43362"/>
            </a:xfrm>
            <a:custGeom>
              <a:rect b="b" l="l" r="r" t="t"/>
              <a:pathLst>
                <a:path extrusionOk="0" h="43362" w="16263">
                  <a:moveTo>
                    <a:pt x="16260" y="0"/>
                  </a:moveTo>
                  <a:lnTo>
                    <a:pt x="16263" y="0"/>
                  </a:lnTo>
                  <a:lnTo>
                    <a:pt x="2" y="43362"/>
                  </a:lnTo>
                  <a:lnTo>
                    <a:pt x="0" y="43360"/>
                  </a:lnTo>
                  <a:lnTo>
                    <a:pt x="1626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10762790" y="3452779"/>
              <a:ext cx="16259" cy="16258"/>
            </a:xfrm>
            <a:custGeom>
              <a:rect b="b" l="l" r="r" t="t"/>
              <a:pathLst>
                <a:path extrusionOk="0" h="16258" w="16259">
                  <a:moveTo>
                    <a:pt x="16254" y="0"/>
                  </a:moveTo>
                  <a:lnTo>
                    <a:pt x="16259" y="2"/>
                  </a:lnTo>
                  <a:lnTo>
                    <a:pt x="3" y="16258"/>
                  </a:lnTo>
                  <a:lnTo>
                    <a:pt x="0" y="16254"/>
                  </a:lnTo>
                  <a:lnTo>
                    <a:pt x="1625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10486347" y="3469041"/>
              <a:ext cx="43361" cy="43362"/>
            </a:xfrm>
            <a:custGeom>
              <a:rect b="b" l="l" r="r" t="t"/>
              <a:pathLst>
                <a:path extrusionOk="0" h="43362" w="43361">
                  <a:moveTo>
                    <a:pt x="0" y="0"/>
                  </a:moveTo>
                  <a:lnTo>
                    <a:pt x="43361" y="43361"/>
                  </a:lnTo>
                  <a:lnTo>
                    <a:pt x="43361" y="4336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10762788" y="3490722"/>
              <a:ext cx="16261" cy="21683"/>
            </a:xfrm>
            <a:custGeom>
              <a:rect b="b" l="l" r="r" t="t"/>
              <a:pathLst>
                <a:path extrusionOk="0" h="21683" w="16261">
                  <a:moveTo>
                    <a:pt x="16260" y="0"/>
                  </a:moveTo>
                  <a:lnTo>
                    <a:pt x="16261" y="1"/>
                  </a:lnTo>
                  <a:lnTo>
                    <a:pt x="0" y="21683"/>
                  </a:lnTo>
                  <a:lnTo>
                    <a:pt x="0" y="21681"/>
                  </a:lnTo>
                  <a:lnTo>
                    <a:pt x="1626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10502609" y="3512403"/>
              <a:ext cx="27101" cy="48784"/>
            </a:xfrm>
            <a:custGeom>
              <a:rect b="b" l="l" r="r" t="t"/>
              <a:pathLst>
                <a:path extrusionOk="0" h="48784" w="27101">
                  <a:moveTo>
                    <a:pt x="27099" y="0"/>
                  </a:moveTo>
                  <a:lnTo>
                    <a:pt x="27101" y="2"/>
                  </a:lnTo>
                  <a:lnTo>
                    <a:pt x="16260" y="43365"/>
                  </a:lnTo>
                  <a:lnTo>
                    <a:pt x="3" y="48784"/>
                  </a:lnTo>
                  <a:lnTo>
                    <a:pt x="0" y="48782"/>
                  </a:lnTo>
                  <a:lnTo>
                    <a:pt x="16258" y="43362"/>
                  </a:lnTo>
                  <a:lnTo>
                    <a:pt x="2709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10762788" y="3512405"/>
              <a:ext cx="54203" cy="81304"/>
            </a:xfrm>
            <a:custGeom>
              <a:rect b="b" l="l" r="r" t="t"/>
              <a:pathLst>
                <a:path extrusionOk="0" h="81304" w="54203">
                  <a:moveTo>
                    <a:pt x="0" y="0"/>
                  </a:moveTo>
                  <a:lnTo>
                    <a:pt x="5420" y="37940"/>
                  </a:lnTo>
                  <a:lnTo>
                    <a:pt x="54203" y="81303"/>
                  </a:lnTo>
                  <a:lnTo>
                    <a:pt x="54202" y="81304"/>
                  </a:lnTo>
                  <a:lnTo>
                    <a:pt x="5420" y="379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10491766" y="3561184"/>
              <a:ext cx="10843" cy="7228"/>
            </a:xfrm>
            <a:custGeom>
              <a:rect b="b" l="l" r="r" t="t"/>
              <a:pathLst>
                <a:path extrusionOk="0" h="7228" w="10843">
                  <a:moveTo>
                    <a:pt x="10842" y="0"/>
                  </a:moveTo>
                  <a:lnTo>
                    <a:pt x="10843" y="1"/>
                  </a:lnTo>
                  <a:lnTo>
                    <a:pt x="10840" y="2"/>
                  </a:lnTo>
                  <a:lnTo>
                    <a:pt x="0" y="722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10502607" y="3561187"/>
              <a:ext cx="97566" cy="65043"/>
            </a:xfrm>
            <a:custGeom>
              <a:rect b="b" l="l" r="r" t="t"/>
              <a:pathLst>
                <a:path extrusionOk="0" h="65043" w="97566">
                  <a:moveTo>
                    <a:pt x="4" y="0"/>
                  </a:moveTo>
                  <a:lnTo>
                    <a:pt x="21681" y="16258"/>
                  </a:lnTo>
                  <a:lnTo>
                    <a:pt x="37942" y="32520"/>
                  </a:lnTo>
                  <a:lnTo>
                    <a:pt x="65044" y="43360"/>
                  </a:lnTo>
                  <a:lnTo>
                    <a:pt x="97566" y="65042"/>
                  </a:lnTo>
                  <a:lnTo>
                    <a:pt x="97565" y="65043"/>
                  </a:lnTo>
                  <a:lnTo>
                    <a:pt x="65045" y="43364"/>
                  </a:lnTo>
                  <a:lnTo>
                    <a:pt x="37943" y="32523"/>
                  </a:lnTo>
                  <a:lnTo>
                    <a:pt x="21682" y="16262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10459243" y="3568412"/>
              <a:ext cx="32522" cy="84920"/>
            </a:xfrm>
            <a:custGeom>
              <a:rect b="b" l="l" r="r" t="t"/>
              <a:pathLst>
                <a:path extrusionOk="0" h="84920" w="32522">
                  <a:moveTo>
                    <a:pt x="32522" y="0"/>
                  </a:moveTo>
                  <a:lnTo>
                    <a:pt x="27103" y="3613"/>
                  </a:lnTo>
                  <a:lnTo>
                    <a:pt x="5421" y="25295"/>
                  </a:lnTo>
                  <a:lnTo>
                    <a:pt x="1" y="84919"/>
                  </a:lnTo>
                  <a:lnTo>
                    <a:pt x="0" y="84920"/>
                  </a:lnTo>
                  <a:lnTo>
                    <a:pt x="5420" y="25296"/>
                  </a:lnTo>
                  <a:lnTo>
                    <a:pt x="27101" y="3614"/>
                  </a:lnTo>
                  <a:lnTo>
                    <a:pt x="3252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10621859" y="3588281"/>
              <a:ext cx="97568" cy="81305"/>
            </a:xfrm>
            <a:custGeom>
              <a:rect b="b" l="l" r="r" t="t"/>
              <a:pathLst>
                <a:path extrusionOk="0" h="81305" w="97568">
                  <a:moveTo>
                    <a:pt x="16264" y="0"/>
                  </a:moveTo>
                  <a:lnTo>
                    <a:pt x="27104" y="16261"/>
                  </a:lnTo>
                  <a:lnTo>
                    <a:pt x="43365" y="16261"/>
                  </a:lnTo>
                  <a:lnTo>
                    <a:pt x="54206" y="32521"/>
                  </a:lnTo>
                  <a:lnTo>
                    <a:pt x="70467" y="43362"/>
                  </a:lnTo>
                  <a:lnTo>
                    <a:pt x="86727" y="59622"/>
                  </a:lnTo>
                  <a:lnTo>
                    <a:pt x="97568" y="59622"/>
                  </a:lnTo>
                  <a:lnTo>
                    <a:pt x="92148" y="81303"/>
                  </a:lnTo>
                  <a:lnTo>
                    <a:pt x="92146" y="81305"/>
                  </a:lnTo>
                  <a:lnTo>
                    <a:pt x="97565" y="59632"/>
                  </a:lnTo>
                  <a:lnTo>
                    <a:pt x="86724" y="59632"/>
                  </a:lnTo>
                  <a:lnTo>
                    <a:pt x="70463" y="43371"/>
                  </a:lnTo>
                  <a:lnTo>
                    <a:pt x="54201" y="32531"/>
                  </a:lnTo>
                  <a:lnTo>
                    <a:pt x="43360" y="16270"/>
                  </a:lnTo>
                  <a:lnTo>
                    <a:pt x="27099" y="16270"/>
                  </a:lnTo>
                  <a:lnTo>
                    <a:pt x="16258" y="9"/>
                  </a:lnTo>
                  <a:lnTo>
                    <a:pt x="0" y="5428"/>
                  </a:lnTo>
                  <a:lnTo>
                    <a:pt x="3" y="5420"/>
                  </a:lnTo>
                  <a:lnTo>
                    <a:pt x="1626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10779049" y="3593709"/>
              <a:ext cx="37943" cy="65044"/>
            </a:xfrm>
            <a:custGeom>
              <a:rect b="b" l="l" r="r" t="t"/>
              <a:pathLst>
                <a:path extrusionOk="0" h="65044" w="37943">
                  <a:moveTo>
                    <a:pt x="37941" y="0"/>
                  </a:moveTo>
                  <a:lnTo>
                    <a:pt x="37943" y="1"/>
                  </a:lnTo>
                  <a:lnTo>
                    <a:pt x="5421" y="32523"/>
                  </a:lnTo>
                  <a:lnTo>
                    <a:pt x="0" y="65044"/>
                  </a:lnTo>
                  <a:lnTo>
                    <a:pt x="0" y="65043"/>
                  </a:lnTo>
                  <a:lnTo>
                    <a:pt x="5420" y="32521"/>
                  </a:lnTo>
                  <a:lnTo>
                    <a:pt x="3794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10611019" y="3593709"/>
              <a:ext cx="10841" cy="32515"/>
            </a:xfrm>
            <a:custGeom>
              <a:rect b="b" l="l" r="r" t="t"/>
              <a:pathLst>
                <a:path extrusionOk="0" h="32515" w="10841">
                  <a:moveTo>
                    <a:pt x="10841" y="0"/>
                  </a:moveTo>
                  <a:lnTo>
                    <a:pt x="3" y="32513"/>
                  </a:lnTo>
                  <a:lnTo>
                    <a:pt x="0" y="32515"/>
                  </a:lnTo>
                  <a:lnTo>
                    <a:pt x="10838" y="1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10594756" y="3626224"/>
              <a:ext cx="16263" cy="10849"/>
            </a:xfrm>
            <a:custGeom>
              <a:rect b="b" l="l" r="r" t="t"/>
              <a:pathLst>
                <a:path extrusionOk="0" h="10849" w="16263">
                  <a:moveTo>
                    <a:pt x="16263" y="0"/>
                  </a:moveTo>
                  <a:lnTo>
                    <a:pt x="16260" y="8"/>
                  </a:lnTo>
                  <a:lnTo>
                    <a:pt x="0" y="10849"/>
                  </a:lnTo>
                  <a:lnTo>
                    <a:pt x="6" y="10839"/>
                  </a:lnTo>
                  <a:lnTo>
                    <a:pt x="1626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0562233" y="3626230"/>
              <a:ext cx="81304" cy="108409"/>
            </a:xfrm>
            <a:custGeom>
              <a:rect b="b" l="l" r="r" t="t"/>
              <a:pathLst>
                <a:path extrusionOk="0" h="108409" w="81304">
                  <a:moveTo>
                    <a:pt x="37939" y="0"/>
                  </a:moveTo>
                  <a:lnTo>
                    <a:pt x="37942" y="2"/>
                  </a:lnTo>
                  <a:lnTo>
                    <a:pt x="32521" y="10843"/>
                  </a:lnTo>
                  <a:lnTo>
                    <a:pt x="32522" y="10843"/>
                  </a:lnTo>
                  <a:lnTo>
                    <a:pt x="21687" y="27093"/>
                  </a:lnTo>
                  <a:lnTo>
                    <a:pt x="37948" y="54194"/>
                  </a:lnTo>
                  <a:lnTo>
                    <a:pt x="59629" y="70455"/>
                  </a:lnTo>
                  <a:lnTo>
                    <a:pt x="70470" y="102976"/>
                  </a:lnTo>
                  <a:lnTo>
                    <a:pt x="81304" y="108393"/>
                  </a:lnTo>
                  <a:lnTo>
                    <a:pt x="81304" y="108409"/>
                  </a:lnTo>
                  <a:lnTo>
                    <a:pt x="70468" y="102991"/>
                  </a:lnTo>
                  <a:lnTo>
                    <a:pt x="70468" y="102989"/>
                  </a:lnTo>
                  <a:lnTo>
                    <a:pt x="59627" y="70466"/>
                  </a:lnTo>
                  <a:lnTo>
                    <a:pt x="37945" y="54205"/>
                  </a:lnTo>
                  <a:lnTo>
                    <a:pt x="21684" y="27103"/>
                  </a:lnTo>
                  <a:lnTo>
                    <a:pt x="2" y="37944"/>
                  </a:lnTo>
                  <a:lnTo>
                    <a:pt x="0" y="37941"/>
                  </a:lnTo>
                  <a:lnTo>
                    <a:pt x="21679" y="27101"/>
                  </a:lnTo>
                  <a:lnTo>
                    <a:pt x="32520" y="10840"/>
                  </a:lnTo>
                  <a:lnTo>
                    <a:pt x="3793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10551393" y="3647913"/>
              <a:ext cx="10840" cy="16259"/>
            </a:xfrm>
            <a:custGeom>
              <a:rect b="b" l="l" r="r" t="t"/>
              <a:pathLst>
                <a:path extrusionOk="0" h="16259" w="10840">
                  <a:moveTo>
                    <a:pt x="1" y="0"/>
                  </a:moveTo>
                  <a:lnTo>
                    <a:pt x="10840" y="16258"/>
                  </a:lnTo>
                  <a:lnTo>
                    <a:pt x="10837" y="1625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0779048" y="3658753"/>
              <a:ext cx="5420" cy="10840"/>
            </a:xfrm>
            <a:custGeom>
              <a:rect b="b" l="l" r="r" t="t"/>
              <a:pathLst>
                <a:path extrusionOk="0" h="10840" w="5420">
                  <a:moveTo>
                    <a:pt x="0" y="0"/>
                  </a:moveTo>
                  <a:lnTo>
                    <a:pt x="5420" y="10840"/>
                  </a:lnTo>
                  <a:lnTo>
                    <a:pt x="5420" y="1084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0703167" y="3669586"/>
              <a:ext cx="10839" cy="10843"/>
            </a:xfrm>
            <a:custGeom>
              <a:rect b="b" l="l" r="r" t="t"/>
              <a:pathLst>
                <a:path extrusionOk="0" h="10843" w="10839">
                  <a:moveTo>
                    <a:pt x="10839" y="0"/>
                  </a:moveTo>
                  <a:lnTo>
                    <a:pt x="10837" y="9"/>
                  </a:lnTo>
                  <a:lnTo>
                    <a:pt x="2" y="10843"/>
                  </a:lnTo>
                  <a:lnTo>
                    <a:pt x="0" y="10838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0779049" y="3669593"/>
              <a:ext cx="5421" cy="10841"/>
            </a:xfrm>
            <a:custGeom>
              <a:rect b="b" l="l" r="r" t="t"/>
              <a:pathLst>
                <a:path extrusionOk="0" h="10841" w="5421">
                  <a:moveTo>
                    <a:pt x="5420" y="0"/>
                  </a:moveTo>
                  <a:lnTo>
                    <a:pt x="5421" y="2"/>
                  </a:lnTo>
                  <a:lnTo>
                    <a:pt x="0" y="10841"/>
                  </a:lnTo>
                  <a:lnTo>
                    <a:pt x="0" y="10841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0703162" y="3680429"/>
              <a:ext cx="5424" cy="10839"/>
            </a:xfrm>
            <a:custGeom>
              <a:rect b="b" l="l" r="r" t="t"/>
              <a:pathLst>
                <a:path extrusionOk="0" h="10839" w="5424">
                  <a:moveTo>
                    <a:pt x="6" y="0"/>
                  </a:moveTo>
                  <a:lnTo>
                    <a:pt x="5424" y="10836"/>
                  </a:lnTo>
                  <a:lnTo>
                    <a:pt x="5417" y="10839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0779047" y="3680434"/>
              <a:ext cx="59625" cy="103479"/>
            </a:xfrm>
            <a:custGeom>
              <a:rect b="b" l="l" r="r" t="t"/>
              <a:pathLst>
                <a:path extrusionOk="0" h="103479" w="59625">
                  <a:moveTo>
                    <a:pt x="2" y="0"/>
                  </a:moveTo>
                  <a:lnTo>
                    <a:pt x="43365" y="37942"/>
                  </a:lnTo>
                  <a:lnTo>
                    <a:pt x="54205" y="102986"/>
                  </a:lnTo>
                  <a:lnTo>
                    <a:pt x="59625" y="103479"/>
                  </a:lnTo>
                  <a:lnTo>
                    <a:pt x="54204" y="102986"/>
                  </a:lnTo>
                  <a:lnTo>
                    <a:pt x="54204" y="102986"/>
                  </a:lnTo>
                  <a:lnTo>
                    <a:pt x="43363" y="3794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0708584" y="3680435"/>
              <a:ext cx="70463" cy="10841"/>
            </a:xfrm>
            <a:custGeom>
              <a:rect b="b" l="l" r="r" t="t"/>
              <a:pathLst>
                <a:path extrusionOk="0" h="10841" w="70463">
                  <a:moveTo>
                    <a:pt x="70463" y="0"/>
                  </a:moveTo>
                  <a:lnTo>
                    <a:pt x="70463" y="0"/>
                  </a:lnTo>
                  <a:lnTo>
                    <a:pt x="27102" y="5421"/>
                  </a:lnTo>
                  <a:lnTo>
                    <a:pt x="0" y="10841"/>
                  </a:lnTo>
                  <a:lnTo>
                    <a:pt x="0" y="10841"/>
                  </a:lnTo>
                  <a:lnTo>
                    <a:pt x="27100" y="5421"/>
                  </a:lnTo>
                  <a:lnTo>
                    <a:pt x="7046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10643543" y="3691268"/>
              <a:ext cx="65040" cy="21688"/>
            </a:xfrm>
            <a:custGeom>
              <a:rect b="b" l="l" r="r" t="t"/>
              <a:pathLst>
                <a:path extrusionOk="0" h="21688" w="65040">
                  <a:moveTo>
                    <a:pt x="65036" y="0"/>
                  </a:moveTo>
                  <a:lnTo>
                    <a:pt x="65040" y="8"/>
                  </a:lnTo>
                  <a:lnTo>
                    <a:pt x="65039" y="8"/>
                  </a:lnTo>
                  <a:lnTo>
                    <a:pt x="48777" y="5428"/>
                  </a:lnTo>
                  <a:lnTo>
                    <a:pt x="0" y="21688"/>
                  </a:lnTo>
                  <a:lnTo>
                    <a:pt x="0" y="21677"/>
                  </a:lnTo>
                  <a:lnTo>
                    <a:pt x="48783" y="5417"/>
                  </a:lnTo>
                  <a:lnTo>
                    <a:pt x="6503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1093432" y="3702110"/>
              <a:ext cx="151767" cy="32525"/>
            </a:xfrm>
            <a:custGeom>
              <a:rect b="b" l="l" r="r" t="t"/>
              <a:pathLst>
                <a:path extrusionOk="0" h="32525" w="151767">
                  <a:moveTo>
                    <a:pt x="75885" y="0"/>
                  </a:moveTo>
                  <a:lnTo>
                    <a:pt x="151764" y="10840"/>
                  </a:lnTo>
                  <a:lnTo>
                    <a:pt x="151767" y="10846"/>
                  </a:lnTo>
                  <a:lnTo>
                    <a:pt x="75882" y="5"/>
                  </a:lnTo>
                  <a:lnTo>
                    <a:pt x="3" y="32525"/>
                  </a:lnTo>
                  <a:lnTo>
                    <a:pt x="0" y="32523"/>
                  </a:lnTo>
                  <a:lnTo>
                    <a:pt x="7588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10627277" y="3729219"/>
              <a:ext cx="48785" cy="108408"/>
            </a:xfrm>
            <a:custGeom>
              <a:rect b="b" l="l" r="r" t="t"/>
              <a:pathLst>
                <a:path extrusionOk="0" h="108408" w="48785">
                  <a:moveTo>
                    <a:pt x="5420" y="0"/>
                  </a:moveTo>
                  <a:lnTo>
                    <a:pt x="5425" y="2"/>
                  </a:lnTo>
                  <a:lnTo>
                    <a:pt x="4" y="37942"/>
                  </a:lnTo>
                  <a:lnTo>
                    <a:pt x="16266" y="81305"/>
                  </a:lnTo>
                  <a:lnTo>
                    <a:pt x="48785" y="108405"/>
                  </a:lnTo>
                  <a:lnTo>
                    <a:pt x="48783" y="108405"/>
                  </a:lnTo>
                  <a:lnTo>
                    <a:pt x="48783" y="108408"/>
                  </a:lnTo>
                  <a:lnTo>
                    <a:pt x="16261" y="81306"/>
                  </a:lnTo>
                  <a:lnTo>
                    <a:pt x="0" y="3794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11093430" y="3734635"/>
              <a:ext cx="43365" cy="92146"/>
            </a:xfrm>
            <a:custGeom>
              <a:rect b="b" l="l" r="r" t="t"/>
              <a:pathLst>
                <a:path extrusionOk="0" h="92146" w="43365">
                  <a:moveTo>
                    <a:pt x="5" y="0"/>
                  </a:moveTo>
                  <a:lnTo>
                    <a:pt x="43365" y="27100"/>
                  </a:lnTo>
                  <a:lnTo>
                    <a:pt x="21683" y="92144"/>
                  </a:lnTo>
                  <a:lnTo>
                    <a:pt x="21681" y="92146"/>
                  </a:lnTo>
                  <a:lnTo>
                    <a:pt x="43362" y="27103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10838672" y="3756318"/>
              <a:ext cx="254757" cy="37943"/>
            </a:xfrm>
            <a:custGeom>
              <a:rect b="b" l="l" r="r" t="t"/>
              <a:pathLst>
                <a:path extrusionOk="0" h="37943" w="254757">
                  <a:moveTo>
                    <a:pt x="119247" y="0"/>
                  </a:moveTo>
                  <a:lnTo>
                    <a:pt x="184292" y="37942"/>
                  </a:lnTo>
                  <a:lnTo>
                    <a:pt x="254757" y="32522"/>
                  </a:lnTo>
                  <a:lnTo>
                    <a:pt x="254757" y="32523"/>
                  </a:lnTo>
                  <a:lnTo>
                    <a:pt x="184293" y="37943"/>
                  </a:lnTo>
                  <a:lnTo>
                    <a:pt x="119248" y="1"/>
                  </a:lnTo>
                  <a:lnTo>
                    <a:pt x="54204" y="32523"/>
                  </a:lnTo>
                  <a:lnTo>
                    <a:pt x="0" y="27595"/>
                  </a:lnTo>
                  <a:lnTo>
                    <a:pt x="54203" y="32522"/>
                  </a:lnTo>
                  <a:lnTo>
                    <a:pt x="11924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10676062" y="3783420"/>
              <a:ext cx="157189" cy="54206"/>
            </a:xfrm>
            <a:custGeom>
              <a:rect b="b" l="l" r="r" t="t"/>
              <a:pathLst>
                <a:path extrusionOk="0" h="54206" w="157189">
                  <a:moveTo>
                    <a:pt x="157189" y="0"/>
                  </a:moveTo>
                  <a:lnTo>
                    <a:pt x="157189" y="3"/>
                  </a:lnTo>
                  <a:lnTo>
                    <a:pt x="140928" y="5423"/>
                  </a:lnTo>
                  <a:lnTo>
                    <a:pt x="130087" y="21685"/>
                  </a:lnTo>
                  <a:lnTo>
                    <a:pt x="86724" y="21685"/>
                  </a:lnTo>
                  <a:lnTo>
                    <a:pt x="54202" y="43366"/>
                  </a:lnTo>
                  <a:lnTo>
                    <a:pt x="3" y="54206"/>
                  </a:lnTo>
                  <a:lnTo>
                    <a:pt x="0" y="54204"/>
                  </a:lnTo>
                  <a:lnTo>
                    <a:pt x="54201" y="43363"/>
                  </a:lnTo>
                  <a:lnTo>
                    <a:pt x="86724" y="21681"/>
                  </a:lnTo>
                  <a:lnTo>
                    <a:pt x="130087" y="21681"/>
                  </a:lnTo>
                  <a:lnTo>
                    <a:pt x="140927" y="5420"/>
                  </a:lnTo>
                  <a:lnTo>
                    <a:pt x="15718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11098852" y="3826781"/>
              <a:ext cx="16259" cy="10841"/>
            </a:xfrm>
            <a:custGeom>
              <a:rect b="b" l="l" r="r" t="t"/>
              <a:pathLst>
                <a:path extrusionOk="0" h="10841" w="16259">
                  <a:moveTo>
                    <a:pt x="16259" y="0"/>
                  </a:moveTo>
                  <a:lnTo>
                    <a:pt x="16258" y="2"/>
                  </a:lnTo>
                  <a:lnTo>
                    <a:pt x="0" y="10841"/>
                  </a:lnTo>
                  <a:lnTo>
                    <a:pt x="0" y="10839"/>
                  </a:lnTo>
                  <a:lnTo>
                    <a:pt x="162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10611016" y="3837626"/>
              <a:ext cx="65048" cy="124668"/>
            </a:xfrm>
            <a:custGeom>
              <a:rect b="b" l="l" r="r" t="t"/>
              <a:pathLst>
                <a:path extrusionOk="0" h="124668" w="65048">
                  <a:moveTo>
                    <a:pt x="65048" y="0"/>
                  </a:moveTo>
                  <a:lnTo>
                    <a:pt x="65048" y="0"/>
                  </a:lnTo>
                  <a:lnTo>
                    <a:pt x="65048" y="27102"/>
                  </a:lnTo>
                  <a:lnTo>
                    <a:pt x="37946" y="37942"/>
                  </a:lnTo>
                  <a:lnTo>
                    <a:pt x="37946" y="75885"/>
                  </a:lnTo>
                  <a:lnTo>
                    <a:pt x="3" y="124668"/>
                  </a:lnTo>
                  <a:lnTo>
                    <a:pt x="0" y="124665"/>
                  </a:lnTo>
                  <a:lnTo>
                    <a:pt x="37941" y="75883"/>
                  </a:lnTo>
                  <a:lnTo>
                    <a:pt x="37941" y="37940"/>
                  </a:lnTo>
                  <a:lnTo>
                    <a:pt x="65043" y="27100"/>
                  </a:lnTo>
                  <a:lnTo>
                    <a:pt x="65043" y="1"/>
                  </a:lnTo>
                  <a:lnTo>
                    <a:pt x="6504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12047415" y="4238725"/>
              <a:ext cx="157193" cy="32529"/>
            </a:xfrm>
            <a:custGeom>
              <a:rect b="b" l="l" r="r" t="t"/>
              <a:pathLst>
                <a:path extrusionOk="0" h="32529" w="157193">
                  <a:moveTo>
                    <a:pt x="124669" y="0"/>
                  </a:moveTo>
                  <a:lnTo>
                    <a:pt x="157193" y="10842"/>
                  </a:lnTo>
                  <a:lnTo>
                    <a:pt x="157193" y="10849"/>
                  </a:lnTo>
                  <a:lnTo>
                    <a:pt x="124668" y="7"/>
                  </a:lnTo>
                  <a:lnTo>
                    <a:pt x="32521" y="32529"/>
                  </a:lnTo>
                  <a:lnTo>
                    <a:pt x="1" y="10848"/>
                  </a:lnTo>
                  <a:lnTo>
                    <a:pt x="0" y="10841"/>
                  </a:lnTo>
                  <a:lnTo>
                    <a:pt x="32523" y="32522"/>
                  </a:lnTo>
                  <a:lnTo>
                    <a:pt x="12466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12047413" y="4249572"/>
              <a:ext cx="5422" cy="54200"/>
            </a:xfrm>
            <a:custGeom>
              <a:rect b="b" l="l" r="r" t="t"/>
              <a:pathLst>
                <a:path extrusionOk="0" h="54200" w="5422">
                  <a:moveTo>
                    <a:pt x="0" y="0"/>
                  </a:moveTo>
                  <a:lnTo>
                    <a:pt x="2" y="1"/>
                  </a:lnTo>
                  <a:lnTo>
                    <a:pt x="5422" y="54197"/>
                  </a:lnTo>
                  <a:lnTo>
                    <a:pt x="5421" y="5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12014891" y="4515169"/>
              <a:ext cx="59624" cy="97566"/>
            </a:xfrm>
            <a:custGeom>
              <a:rect b="b" l="l" r="r" t="t"/>
              <a:pathLst>
                <a:path extrusionOk="0" h="97566" w="59624">
                  <a:moveTo>
                    <a:pt x="59624" y="0"/>
                  </a:moveTo>
                  <a:lnTo>
                    <a:pt x="59624" y="0"/>
                  </a:lnTo>
                  <a:lnTo>
                    <a:pt x="59623" y="2"/>
                  </a:lnTo>
                  <a:lnTo>
                    <a:pt x="59623" y="2"/>
                  </a:lnTo>
                  <a:lnTo>
                    <a:pt x="16261" y="43363"/>
                  </a:lnTo>
                  <a:lnTo>
                    <a:pt x="0" y="97566"/>
                  </a:lnTo>
                  <a:lnTo>
                    <a:pt x="0" y="97566"/>
                  </a:lnTo>
                  <a:lnTo>
                    <a:pt x="16261" y="43362"/>
                  </a:lnTo>
                  <a:lnTo>
                    <a:pt x="59623" y="2"/>
                  </a:lnTo>
                  <a:lnTo>
                    <a:pt x="59623" y="1"/>
                  </a:lnTo>
                  <a:lnTo>
                    <a:pt x="5962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12014891" y="4612740"/>
              <a:ext cx="5420" cy="43363"/>
            </a:xfrm>
            <a:custGeom>
              <a:rect b="b" l="l" r="r" t="t"/>
              <a:pathLst>
                <a:path extrusionOk="0" h="43363" w="5420">
                  <a:moveTo>
                    <a:pt x="0" y="0"/>
                  </a:moveTo>
                  <a:lnTo>
                    <a:pt x="5420" y="43362"/>
                  </a:lnTo>
                  <a:lnTo>
                    <a:pt x="5420" y="433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12112461" y="4648998"/>
              <a:ext cx="92146" cy="66726"/>
            </a:xfrm>
            <a:custGeom>
              <a:rect b="b" l="l" r="r" t="t"/>
              <a:pathLst>
                <a:path extrusionOk="0" h="66726" w="92146">
                  <a:moveTo>
                    <a:pt x="92146" y="0"/>
                  </a:moveTo>
                  <a:lnTo>
                    <a:pt x="92146" y="1"/>
                  </a:lnTo>
                  <a:lnTo>
                    <a:pt x="25782" y="48058"/>
                  </a:lnTo>
                  <a:lnTo>
                    <a:pt x="1" y="66726"/>
                  </a:lnTo>
                  <a:lnTo>
                    <a:pt x="0" y="66726"/>
                  </a:lnTo>
                  <a:lnTo>
                    <a:pt x="9214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2112461" y="4648999"/>
              <a:ext cx="92146" cy="66726"/>
            </a:xfrm>
            <a:custGeom>
              <a:rect b="b" l="l" r="r" t="t"/>
              <a:pathLst>
                <a:path extrusionOk="0" h="66726" w="92146">
                  <a:moveTo>
                    <a:pt x="92146" y="0"/>
                  </a:moveTo>
                  <a:lnTo>
                    <a:pt x="92146" y="1"/>
                  </a:lnTo>
                  <a:lnTo>
                    <a:pt x="1" y="66726"/>
                  </a:lnTo>
                  <a:lnTo>
                    <a:pt x="0" y="66726"/>
                  </a:lnTo>
                  <a:lnTo>
                    <a:pt x="25782" y="48057"/>
                  </a:lnTo>
                  <a:lnTo>
                    <a:pt x="9214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11955269" y="4656103"/>
              <a:ext cx="65043" cy="102982"/>
            </a:xfrm>
            <a:custGeom>
              <a:rect b="b" l="l" r="r" t="t"/>
              <a:pathLst>
                <a:path extrusionOk="0" h="102982" w="65043">
                  <a:moveTo>
                    <a:pt x="65043" y="0"/>
                  </a:moveTo>
                  <a:lnTo>
                    <a:pt x="65043" y="0"/>
                  </a:lnTo>
                  <a:lnTo>
                    <a:pt x="65043" y="0"/>
                  </a:lnTo>
                  <a:lnTo>
                    <a:pt x="59624" y="16257"/>
                  </a:lnTo>
                  <a:lnTo>
                    <a:pt x="59623" y="16259"/>
                  </a:lnTo>
                  <a:lnTo>
                    <a:pt x="48783" y="48779"/>
                  </a:lnTo>
                  <a:lnTo>
                    <a:pt x="16261" y="32518"/>
                  </a:lnTo>
                  <a:lnTo>
                    <a:pt x="11126" y="54772"/>
                  </a:lnTo>
                  <a:lnTo>
                    <a:pt x="8558" y="65898"/>
                  </a:lnTo>
                  <a:lnTo>
                    <a:pt x="0" y="102982"/>
                  </a:lnTo>
                  <a:lnTo>
                    <a:pt x="0" y="102982"/>
                  </a:lnTo>
                  <a:lnTo>
                    <a:pt x="5990" y="77024"/>
                  </a:lnTo>
                  <a:lnTo>
                    <a:pt x="8558" y="65897"/>
                  </a:lnTo>
                  <a:lnTo>
                    <a:pt x="16261" y="32517"/>
                  </a:lnTo>
                  <a:lnTo>
                    <a:pt x="48783" y="48778"/>
                  </a:lnTo>
                  <a:lnTo>
                    <a:pt x="59624" y="16256"/>
                  </a:lnTo>
                  <a:lnTo>
                    <a:pt x="6504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12014895" y="4672361"/>
              <a:ext cx="97567" cy="43364"/>
            </a:xfrm>
            <a:custGeom>
              <a:rect b="b" l="l" r="r" t="t"/>
              <a:pathLst>
                <a:path extrusionOk="0" h="43364" w="97567">
                  <a:moveTo>
                    <a:pt x="1" y="0"/>
                  </a:moveTo>
                  <a:lnTo>
                    <a:pt x="97567" y="43363"/>
                  </a:lnTo>
                  <a:lnTo>
                    <a:pt x="97566" y="43364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12014895" y="4672365"/>
              <a:ext cx="97567" cy="43362"/>
            </a:xfrm>
            <a:custGeom>
              <a:rect b="b" l="l" r="r" t="t"/>
              <a:pathLst>
                <a:path extrusionOk="0" h="43362" w="97567">
                  <a:moveTo>
                    <a:pt x="0" y="0"/>
                  </a:moveTo>
                  <a:lnTo>
                    <a:pt x="97564" y="43361"/>
                  </a:lnTo>
                  <a:lnTo>
                    <a:pt x="97566" y="43360"/>
                  </a:lnTo>
                  <a:lnTo>
                    <a:pt x="97567" y="43360"/>
                  </a:lnTo>
                  <a:lnTo>
                    <a:pt x="97564" y="4336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11955268" y="4759085"/>
              <a:ext cx="27102" cy="10842"/>
            </a:xfrm>
            <a:custGeom>
              <a:rect b="b" l="l" r="r" t="t"/>
              <a:pathLst>
                <a:path extrusionOk="0" h="10842" w="27102">
                  <a:moveTo>
                    <a:pt x="0" y="0"/>
                  </a:moveTo>
                  <a:lnTo>
                    <a:pt x="21079" y="8432"/>
                  </a:lnTo>
                  <a:lnTo>
                    <a:pt x="27102" y="10841"/>
                  </a:lnTo>
                  <a:lnTo>
                    <a:pt x="27101" y="10842"/>
                  </a:lnTo>
                  <a:lnTo>
                    <a:pt x="21079" y="843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11955268" y="4769927"/>
              <a:ext cx="27102" cy="43360"/>
            </a:xfrm>
            <a:custGeom>
              <a:rect b="b" l="l" r="r" t="t"/>
              <a:pathLst>
                <a:path extrusionOk="0" h="43360" w="27102">
                  <a:moveTo>
                    <a:pt x="27101" y="0"/>
                  </a:moveTo>
                  <a:lnTo>
                    <a:pt x="27102" y="0"/>
                  </a:lnTo>
                  <a:lnTo>
                    <a:pt x="5420" y="10840"/>
                  </a:lnTo>
                  <a:lnTo>
                    <a:pt x="0" y="43360"/>
                  </a:lnTo>
                  <a:lnTo>
                    <a:pt x="0" y="43360"/>
                  </a:lnTo>
                  <a:lnTo>
                    <a:pt x="4517" y="16260"/>
                  </a:lnTo>
                  <a:lnTo>
                    <a:pt x="5420" y="10839"/>
                  </a:lnTo>
                  <a:lnTo>
                    <a:pt x="27100" y="0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9787115" y="4813291"/>
              <a:ext cx="10840" cy="37939"/>
            </a:xfrm>
            <a:custGeom>
              <a:rect b="b" l="l" r="r" t="t"/>
              <a:pathLst>
                <a:path extrusionOk="0" h="37939" w="10840">
                  <a:moveTo>
                    <a:pt x="1" y="0"/>
                  </a:moveTo>
                  <a:lnTo>
                    <a:pt x="10840" y="37936"/>
                  </a:lnTo>
                  <a:lnTo>
                    <a:pt x="10840" y="37939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11901064" y="4829550"/>
              <a:ext cx="75886" cy="173452"/>
            </a:xfrm>
            <a:custGeom>
              <a:rect b="b" l="l" r="r" t="t"/>
              <a:pathLst>
                <a:path extrusionOk="0" h="173452" w="75886">
                  <a:moveTo>
                    <a:pt x="2" y="0"/>
                  </a:moveTo>
                  <a:lnTo>
                    <a:pt x="65046" y="146350"/>
                  </a:lnTo>
                  <a:lnTo>
                    <a:pt x="75886" y="173449"/>
                  </a:lnTo>
                  <a:lnTo>
                    <a:pt x="75885" y="173452"/>
                  </a:lnTo>
                  <a:lnTo>
                    <a:pt x="65044" y="146350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11429491" y="168039"/>
              <a:ext cx="374007" cy="65044"/>
            </a:xfrm>
            <a:custGeom>
              <a:rect b="b" l="l" r="r" t="t"/>
              <a:pathLst>
                <a:path extrusionOk="0" h="65044" w="374007">
                  <a:moveTo>
                    <a:pt x="281860" y="0"/>
                  </a:moveTo>
                  <a:lnTo>
                    <a:pt x="374007" y="16261"/>
                  </a:lnTo>
                  <a:lnTo>
                    <a:pt x="357746" y="27102"/>
                  </a:lnTo>
                  <a:lnTo>
                    <a:pt x="287281" y="32522"/>
                  </a:lnTo>
                  <a:lnTo>
                    <a:pt x="238497" y="43363"/>
                  </a:lnTo>
                  <a:lnTo>
                    <a:pt x="238497" y="54203"/>
                  </a:lnTo>
                  <a:lnTo>
                    <a:pt x="184293" y="65044"/>
                  </a:lnTo>
                  <a:lnTo>
                    <a:pt x="108408" y="48783"/>
                  </a:lnTo>
                  <a:lnTo>
                    <a:pt x="124669" y="27102"/>
                  </a:lnTo>
                  <a:lnTo>
                    <a:pt x="0" y="27102"/>
                  </a:lnTo>
                  <a:lnTo>
                    <a:pt x="102987" y="10841"/>
                  </a:lnTo>
                  <a:lnTo>
                    <a:pt x="189714" y="10841"/>
                  </a:lnTo>
                  <a:lnTo>
                    <a:pt x="211395" y="32522"/>
                  </a:lnTo>
                  <a:lnTo>
                    <a:pt x="233077" y="16261"/>
                  </a:lnTo>
                  <a:lnTo>
                    <a:pt x="28186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9900948" y="184292"/>
              <a:ext cx="569140" cy="92145"/>
            </a:xfrm>
            <a:custGeom>
              <a:rect b="b" l="l" r="r" t="t"/>
              <a:pathLst>
                <a:path extrusionOk="0" h="92145" w="569140">
                  <a:moveTo>
                    <a:pt x="303541" y="0"/>
                  </a:moveTo>
                  <a:lnTo>
                    <a:pt x="449892" y="21681"/>
                  </a:lnTo>
                  <a:lnTo>
                    <a:pt x="569140" y="43362"/>
                  </a:lnTo>
                  <a:lnTo>
                    <a:pt x="498675" y="81304"/>
                  </a:lnTo>
                  <a:lnTo>
                    <a:pt x="336064" y="92145"/>
                  </a:lnTo>
                  <a:lnTo>
                    <a:pt x="162611" y="75884"/>
                  </a:lnTo>
                  <a:lnTo>
                    <a:pt x="146350" y="59623"/>
                  </a:lnTo>
                  <a:lnTo>
                    <a:pt x="65045" y="59623"/>
                  </a:lnTo>
                  <a:lnTo>
                    <a:pt x="0" y="27101"/>
                  </a:lnTo>
                  <a:lnTo>
                    <a:pt x="168032" y="10841"/>
                  </a:lnTo>
                  <a:lnTo>
                    <a:pt x="249338" y="27101"/>
                  </a:lnTo>
                  <a:lnTo>
                    <a:pt x="30354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10134022" y="346903"/>
              <a:ext cx="233074" cy="70466"/>
            </a:xfrm>
            <a:custGeom>
              <a:rect b="b" l="l" r="r" t="t"/>
              <a:pathLst>
                <a:path extrusionOk="0" h="70466" w="233074">
                  <a:moveTo>
                    <a:pt x="113827" y="0"/>
                  </a:moveTo>
                  <a:lnTo>
                    <a:pt x="146349" y="21682"/>
                  </a:lnTo>
                  <a:lnTo>
                    <a:pt x="233074" y="43364"/>
                  </a:lnTo>
                  <a:lnTo>
                    <a:pt x="113827" y="70466"/>
                  </a:lnTo>
                  <a:lnTo>
                    <a:pt x="5420" y="54205"/>
                  </a:lnTo>
                  <a:lnTo>
                    <a:pt x="43363" y="37943"/>
                  </a:lnTo>
                  <a:lnTo>
                    <a:pt x="0" y="10841"/>
                  </a:lnTo>
                  <a:lnTo>
                    <a:pt x="11382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10285795" y="1019028"/>
              <a:ext cx="861840" cy="932306"/>
            </a:xfrm>
            <a:custGeom>
              <a:rect b="b" l="l" r="r" t="t"/>
              <a:pathLst>
                <a:path extrusionOk="0" h="932306" w="861840">
                  <a:moveTo>
                    <a:pt x="444471" y="0"/>
                  </a:moveTo>
                  <a:lnTo>
                    <a:pt x="542038" y="32522"/>
                  </a:lnTo>
                  <a:lnTo>
                    <a:pt x="525777" y="92147"/>
                  </a:lnTo>
                  <a:lnTo>
                    <a:pt x="531197" y="157191"/>
                  </a:lnTo>
                  <a:lnTo>
                    <a:pt x="650445" y="211395"/>
                  </a:lnTo>
                  <a:lnTo>
                    <a:pt x="607082" y="276440"/>
                  </a:lnTo>
                  <a:lnTo>
                    <a:pt x="710069" y="379427"/>
                  </a:lnTo>
                  <a:lnTo>
                    <a:pt x="682968" y="460733"/>
                  </a:lnTo>
                  <a:lnTo>
                    <a:pt x="758853" y="525777"/>
                  </a:lnTo>
                  <a:lnTo>
                    <a:pt x="742592" y="590822"/>
                  </a:lnTo>
                  <a:lnTo>
                    <a:pt x="861840" y="650446"/>
                  </a:lnTo>
                  <a:lnTo>
                    <a:pt x="850999" y="699230"/>
                  </a:lnTo>
                  <a:lnTo>
                    <a:pt x="791375" y="748013"/>
                  </a:lnTo>
                  <a:lnTo>
                    <a:pt x="666706" y="867261"/>
                  </a:lnTo>
                  <a:lnTo>
                    <a:pt x="536617" y="878102"/>
                  </a:lnTo>
                  <a:lnTo>
                    <a:pt x="417369" y="910625"/>
                  </a:lnTo>
                  <a:lnTo>
                    <a:pt x="298121" y="932306"/>
                  </a:lnTo>
                  <a:lnTo>
                    <a:pt x="249337" y="883523"/>
                  </a:lnTo>
                  <a:lnTo>
                    <a:pt x="173452" y="851000"/>
                  </a:lnTo>
                  <a:lnTo>
                    <a:pt x="173452" y="758854"/>
                  </a:lnTo>
                  <a:lnTo>
                    <a:pt x="124669" y="672128"/>
                  </a:lnTo>
                  <a:lnTo>
                    <a:pt x="157191" y="617924"/>
                  </a:lnTo>
                  <a:lnTo>
                    <a:pt x="205974" y="563720"/>
                  </a:lnTo>
                  <a:lnTo>
                    <a:pt x="346904" y="466153"/>
                  </a:lnTo>
                  <a:lnTo>
                    <a:pt x="390267" y="444472"/>
                  </a:lnTo>
                  <a:lnTo>
                    <a:pt x="374006" y="401108"/>
                  </a:lnTo>
                  <a:lnTo>
                    <a:pt x="271019" y="363166"/>
                  </a:lnTo>
                  <a:lnTo>
                    <a:pt x="243917" y="325223"/>
                  </a:lnTo>
                  <a:lnTo>
                    <a:pt x="211395" y="189714"/>
                  </a:lnTo>
                  <a:lnTo>
                    <a:pt x="97567" y="130089"/>
                  </a:lnTo>
                  <a:lnTo>
                    <a:pt x="0" y="92147"/>
                  </a:lnTo>
                  <a:lnTo>
                    <a:pt x="32522" y="65045"/>
                  </a:lnTo>
                  <a:lnTo>
                    <a:pt x="119248" y="108408"/>
                  </a:lnTo>
                  <a:lnTo>
                    <a:pt x="200554" y="108408"/>
                  </a:lnTo>
                  <a:lnTo>
                    <a:pt x="281860" y="130089"/>
                  </a:lnTo>
                  <a:lnTo>
                    <a:pt x="330643" y="92147"/>
                  </a:lnTo>
                  <a:lnTo>
                    <a:pt x="352325" y="27102"/>
                  </a:lnTo>
                  <a:lnTo>
                    <a:pt x="44447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0811575" y="1035288"/>
              <a:ext cx="1393032" cy="2532788"/>
            </a:xfrm>
            <a:custGeom>
              <a:rect b="b" l="l" r="r" t="t"/>
              <a:pathLst>
                <a:path extrusionOk="0" h="2532788" w="1393032">
                  <a:moveTo>
                    <a:pt x="216815" y="0"/>
                  </a:moveTo>
                  <a:lnTo>
                    <a:pt x="336063" y="54204"/>
                  </a:lnTo>
                  <a:lnTo>
                    <a:pt x="525777" y="75885"/>
                  </a:lnTo>
                  <a:lnTo>
                    <a:pt x="807636" y="173452"/>
                  </a:lnTo>
                  <a:lnTo>
                    <a:pt x="872681" y="216815"/>
                  </a:lnTo>
                  <a:lnTo>
                    <a:pt x="899783" y="276439"/>
                  </a:lnTo>
                  <a:lnTo>
                    <a:pt x="840159" y="325222"/>
                  </a:lnTo>
                  <a:lnTo>
                    <a:pt x="737171" y="346904"/>
                  </a:lnTo>
                  <a:lnTo>
                    <a:pt x="411949" y="276439"/>
                  </a:lnTo>
                  <a:lnTo>
                    <a:pt x="363165" y="292700"/>
                  </a:lnTo>
                  <a:lnTo>
                    <a:pt x="498675" y="357745"/>
                  </a:lnTo>
                  <a:lnTo>
                    <a:pt x="509515" y="401108"/>
                  </a:lnTo>
                  <a:lnTo>
                    <a:pt x="542038" y="493254"/>
                  </a:lnTo>
                  <a:lnTo>
                    <a:pt x="639605" y="520356"/>
                  </a:lnTo>
                  <a:lnTo>
                    <a:pt x="699229" y="542037"/>
                  </a:lnTo>
                  <a:lnTo>
                    <a:pt x="699229" y="498674"/>
                  </a:lnTo>
                  <a:lnTo>
                    <a:pt x="639605" y="460732"/>
                  </a:lnTo>
                  <a:lnTo>
                    <a:pt x="677547" y="422789"/>
                  </a:lnTo>
                  <a:lnTo>
                    <a:pt x="861840" y="482413"/>
                  </a:lnTo>
                  <a:lnTo>
                    <a:pt x="916044" y="460732"/>
                  </a:lnTo>
                  <a:lnTo>
                    <a:pt x="845579" y="390267"/>
                  </a:lnTo>
                  <a:lnTo>
                    <a:pt x="975668" y="308961"/>
                  </a:lnTo>
                  <a:lnTo>
                    <a:pt x="1040713" y="308961"/>
                  </a:lnTo>
                  <a:lnTo>
                    <a:pt x="1116598" y="341484"/>
                  </a:lnTo>
                  <a:lnTo>
                    <a:pt x="1127439" y="276439"/>
                  </a:lnTo>
                  <a:lnTo>
                    <a:pt x="1056974" y="227656"/>
                  </a:lnTo>
                  <a:lnTo>
                    <a:pt x="1067814" y="173452"/>
                  </a:lnTo>
                  <a:lnTo>
                    <a:pt x="1002770" y="119248"/>
                  </a:lnTo>
                  <a:lnTo>
                    <a:pt x="1197903" y="146350"/>
                  </a:lnTo>
                  <a:lnTo>
                    <a:pt x="1252107" y="195134"/>
                  </a:lnTo>
                  <a:lnTo>
                    <a:pt x="1176222" y="205974"/>
                  </a:lnTo>
                  <a:lnTo>
                    <a:pt x="1192483" y="260178"/>
                  </a:lnTo>
                  <a:lnTo>
                    <a:pt x="1257528" y="287280"/>
                  </a:lnTo>
                  <a:lnTo>
                    <a:pt x="1355094" y="265598"/>
                  </a:lnTo>
                  <a:lnTo>
                    <a:pt x="1344254" y="211395"/>
                  </a:lnTo>
                  <a:lnTo>
                    <a:pt x="1393032" y="194429"/>
                  </a:lnTo>
                  <a:lnTo>
                    <a:pt x="1393032" y="2532788"/>
                  </a:lnTo>
                  <a:lnTo>
                    <a:pt x="1279209" y="2450007"/>
                  </a:lnTo>
                  <a:lnTo>
                    <a:pt x="1176222" y="2412065"/>
                  </a:lnTo>
                  <a:lnTo>
                    <a:pt x="1100337" y="2352441"/>
                  </a:lnTo>
                  <a:lnTo>
                    <a:pt x="1154540" y="2336180"/>
                  </a:lnTo>
                  <a:lnTo>
                    <a:pt x="1208744" y="2249454"/>
                  </a:lnTo>
                  <a:lnTo>
                    <a:pt x="1154540" y="2211511"/>
                  </a:lnTo>
                  <a:lnTo>
                    <a:pt x="1262948" y="2168148"/>
                  </a:lnTo>
                  <a:lnTo>
                    <a:pt x="1257528" y="2146467"/>
                  </a:lnTo>
                  <a:lnTo>
                    <a:pt x="1187063" y="2162728"/>
                  </a:lnTo>
                  <a:lnTo>
                    <a:pt x="1181642" y="2119365"/>
                  </a:lnTo>
                  <a:lnTo>
                    <a:pt x="1219580" y="2086847"/>
                  </a:lnTo>
                  <a:lnTo>
                    <a:pt x="1295465" y="2086847"/>
                  </a:lnTo>
                  <a:lnTo>
                    <a:pt x="1295466" y="2086843"/>
                  </a:lnTo>
                  <a:lnTo>
                    <a:pt x="1295470" y="2086843"/>
                  </a:lnTo>
                  <a:lnTo>
                    <a:pt x="1300891" y="2048900"/>
                  </a:lnTo>
                  <a:lnTo>
                    <a:pt x="1268368" y="1994696"/>
                  </a:lnTo>
                  <a:lnTo>
                    <a:pt x="1290050" y="1945913"/>
                  </a:lnTo>
                  <a:lnTo>
                    <a:pt x="1284629" y="1913391"/>
                  </a:lnTo>
                  <a:lnTo>
                    <a:pt x="1159961" y="1880869"/>
                  </a:lnTo>
                  <a:lnTo>
                    <a:pt x="1116598" y="1880869"/>
                  </a:lnTo>
                  <a:lnTo>
                    <a:pt x="1056974" y="1837506"/>
                  </a:lnTo>
                  <a:lnTo>
                    <a:pt x="997349" y="1853767"/>
                  </a:lnTo>
                  <a:lnTo>
                    <a:pt x="888942" y="1815824"/>
                  </a:lnTo>
                  <a:lnTo>
                    <a:pt x="888942" y="1794143"/>
                  </a:lnTo>
                  <a:lnTo>
                    <a:pt x="850999" y="1750780"/>
                  </a:lnTo>
                  <a:lnTo>
                    <a:pt x="791375" y="1750780"/>
                  </a:lnTo>
                  <a:lnTo>
                    <a:pt x="775114" y="1718257"/>
                  </a:lnTo>
                  <a:lnTo>
                    <a:pt x="791375" y="1696576"/>
                  </a:lnTo>
                  <a:lnTo>
                    <a:pt x="726331" y="1642372"/>
                  </a:lnTo>
                  <a:lnTo>
                    <a:pt x="650445" y="1653213"/>
                  </a:lnTo>
                  <a:lnTo>
                    <a:pt x="628764" y="1647793"/>
                  </a:lnTo>
                  <a:lnTo>
                    <a:pt x="628761" y="1647797"/>
                  </a:lnTo>
                  <a:lnTo>
                    <a:pt x="628759" y="1647796"/>
                  </a:lnTo>
                  <a:lnTo>
                    <a:pt x="612501" y="1669474"/>
                  </a:lnTo>
                  <a:lnTo>
                    <a:pt x="585401" y="1664054"/>
                  </a:lnTo>
                  <a:lnTo>
                    <a:pt x="552879" y="1599009"/>
                  </a:lnTo>
                  <a:lnTo>
                    <a:pt x="525778" y="1566488"/>
                  </a:lnTo>
                  <a:lnTo>
                    <a:pt x="542027" y="1561072"/>
                  </a:lnTo>
                  <a:lnTo>
                    <a:pt x="601651" y="1561072"/>
                  </a:lnTo>
                  <a:lnTo>
                    <a:pt x="601659" y="1561067"/>
                  </a:lnTo>
                  <a:lnTo>
                    <a:pt x="601662" y="1561067"/>
                  </a:lnTo>
                  <a:lnTo>
                    <a:pt x="628764" y="1544806"/>
                  </a:lnTo>
                  <a:lnTo>
                    <a:pt x="601662" y="1517704"/>
                  </a:lnTo>
                  <a:lnTo>
                    <a:pt x="542038" y="1501443"/>
                  </a:lnTo>
                  <a:lnTo>
                    <a:pt x="542038" y="1479761"/>
                  </a:lnTo>
                  <a:lnTo>
                    <a:pt x="509515" y="1463500"/>
                  </a:lnTo>
                  <a:lnTo>
                    <a:pt x="449891" y="1398456"/>
                  </a:lnTo>
                  <a:lnTo>
                    <a:pt x="466152" y="1376774"/>
                  </a:lnTo>
                  <a:lnTo>
                    <a:pt x="444471" y="1327991"/>
                  </a:lnTo>
                  <a:lnTo>
                    <a:pt x="368586" y="1300889"/>
                  </a:lnTo>
                  <a:lnTo>
                    <a:pt x="325223" y="1317150"/>
                  </a:lnTo>
                  <a:lnTo>
                    <a:pt x="314382" y="1290048"/>
                  </a:lnTo>
                  <a:lnTo>
                    <a:pt x="233076" y="1268367"/>
                  </a:lnTo>
                  <a:lnTo>
                    <a:pt x="229628" y="1262948"/>
                  </a:lnTo>
                  <a:lnTo>
                    <a:pt x="195134" y="1208743"/>
                  </a:lnTo>
                  <a:lnTo>
                    <a:pt x="178874" y="1159962"/>
                  </a:lnTo>
                  <a:lnTo>
                    <a:pt x="178873" y="1159962"/>
                  </a:lnTo>
                  <a:lnTo>
                    <a:pt x="178872" y="1159959"/>
                  </a:lnTo>
                  <a:lnTo>
                    <a:pt x="140932" y="1143699"/>
                  </a:lnTo>
                  <a:lnTo>
                    <a:pt x="168026" y="1111185"/>
                  </a:lnTo>
                  <a:lnTo>
                    <a:pt x="168025" y="1111184"/>
                  </a:lnTo>
                  <a:lnTo>
                    <a:pt x="168032" y="1111176"/>
                  </a:lnTo>
                  <a:lnTo>
                    <a:pt x="124669" y="1019030"/>
                  </a:lnTo>
                  <a:lnTo>
                    <a:pt x="146343" y="991937"/>
                  </a:lnTo>
                  <a:lnTo>
                    <a:pt x="168032" y="964826"/>
                  </a:lnTo>
                  <a:lnTo>
                    <a:pt x="157191" y="948565"/>
                  </a:lnTo>
                  <a:lnTo>
                    <a:pt x="227656" y="899782"/>
                  </a:lnTo>
                  <a:lnTo>
                    <a:pt x="140930" y="850998"/>
                  </a:lnTo>
                  <a:lnTo>
                    <a:pt x="265599" y="731750"/>
                  </a:lnTo>
                  <a:lnTo>
                    <a:pt x="325223" y="682967"/>
                  </a:lnTo>
                  <a:lnTo>
                    <a:pt x="336063" y="634184"/>
                  </a:lnTo>
                  <a:lnTo>
                    <a:pt x="216815" y="574559"/>
                  </a:lnTo>
                  <a:lnTo>
                    <a:pt x="233076" y="509515"/>
                  </a:lnTo>
                  <a:lnTo>
                    <a:pt x="157191" y="444471"/>
                  </a:lnTo>
                  <a:lnTo>
                    <a:pt x="184293" y="363165"/>
                  </a:lnTo>
                  <a:lnTo>
                    <a:pt x="81306" y="260178"/>
                  </a:lnTo>
                  <a:lnTo>
                    <a:pt x="124669" y="195134"/>
                  </a:lnTo>
                  <a:lnTo>
                    <a:pt x="5420" y="140930"/>
                  </a:lnTo>
                  <a:lnTo>
                    <a:pt x="0" y="75885"/>
                  </a:lnTo>
                  <a:lnTo>
                    <a:pt x="48783" y="65045"/>
                  </a:lnTo>
                  <a:lnTo>
                    <a:pt x="157191" y="32523"/>
                  </a:lnTo>
                  <a:lnTo>
                    <a:pt x="21681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9732916" y="1111176"/>
              <a:ext cx="823899" cy="1268368"/>
            </a:xfrm>
            <a:custGeom>
              <a:rect b="b" l="l" r="r" t="t"/>
              <a:pathLst>
                <a:path extrusionOk="0" h="1268368" w="823899">
                  <a:moveTo>
                    <a:pt x="509517" y="0"/>
                  </a:moveTo>
                  <a:lnTo>
                    <a:pt x="552880" y="0"/>
                  </a:lnTo>
                  <a:lnTo>
                    <a:pt x="650447" y="37943"/>
                  </a:lnTo>
                  <a:lnTo>
                    <a:pt x="764275" y="97567"/>
                  </a:lnTo>
                  <a:lnTo>
                    <a:pt x="796797" y="233076"/>
                  </a:lnTo>
                  <a:lnTo>
                    <a:pt x="823899" y="271019"/>
                  </a:lnTo>
                  <a:lnTo>
                    <a:pt x="710071" y="292700"/>
                  </a:lnTo>
                  <a:lnTo>
                    <a:pt x="655867" y="357745"/>
                  </a:lnTo>
                  <a:lnTo>
                    <a:pt x="677549" y="417369"/>
                  </a:lnTo>
                  <a:lnTo>
                    <a:pt x="574561" y="487834"/>
                  </a:lnTo>
                  <a:lnTo>
                    <a:pt x="449892" y="569140"/>
                  </a:lnTo>
                  <a:lnTo>
                    <a:pt x="417370" y="699229"/>
                  </a:lnTo>
                  <a:lnTo>
                    <a:pt x="476994" y="764273"/>
                  </a:lnTo>
                  <a:lnTo>
                    <a:pt x="552880" y="818477"/>
                  </a:lnTo>
                  <a:lnTo>
                    <a:pt x="498676" y="921464"/>
                  </a:lnTo>
                  <a:lnTo>
                    <a:pt x="428211" y="943146"/>
                  </a:lnTo>
                  <a:lnTo>
                    <a:pt x="417370" y="1105757"/>
                  </a:lnTo>
                  <a:lnTo>
                    <a:pt x="384848" y="1197903"/>
                  </a:lnTo>
                  <a:lnTo>
                    <a:pt x="292701" y="1187063"/>
                  </a:lnTo>
                  <a:lnTo>
                    <a:pt x="260179" y="1268368"/>
                  </a:lnTo>
                  <a:lnTo>
                    <a:pt x="168032" y="1268368"/>
                  </a:lnTo>
                  <a:lnTo>
                    <a:pt x="135510" y="1176222"/>
                  </a:lnTo>
                  <a:lnTo>
                    <a:pt x="65045" y="1067814"/>
                  </a:lnTo>
                  <a:lnTo>
                    <a:pt x="0" y="932305"/>
                  </a:lnTo>
                  <a:lnTo>
                    <a:pt x="27102" y="878101"/>
                  </a:lnTo>
                  <a:lnTo>
                    <a:pt x="81306" y="813057"/>
                  </a:lnTo>
                  <a:lnTo>
                    <a:pt x="92147" y="704649"/>
                  </a:lnTo>
                  <a:lnTo>
                    <a:pt x="43363" y="655866"/>
                  </a:lnTo>
                  <a:lnTo>
                    <a:pt x="27102" y="531197"/>
                  </a:lnTo>
                  <a:lnTo>
                    <a:pt x="65045" y="449891"/>
                  </a:lnTo>
                  <a:lnTo>
                    <a:pt x="135510" y="449891"/>
                  </a:lnTo>
                  <a:lnTo>
                    <a:pt x="157191" y="411949"/>
                  </a:lnTo>
                  <a:lnTo>
                    <a:pt x="130089" y="379426"/>
                  </a:lnTo>
                  <a:lnTo>
                    <a:pt x="216816" y="254758"/>
                  </a:lnTo>
                  <a:lnTo>
                    <a:pt x="276440" y="157191"/>
                  </a:lnTo>
                  <a:lnTo>
                    <a:pt x="308962" y="92146"/>
                  </a:lnTo>
                  <a:lnTo>
                    <a:pt x="374007" y="92146"/>
                  </a:lnTo>
                  <a:lnTo>
                    <a:pt x="384848" y="43363"/>
                  </a:lnTo>
                  <a:lnTo>
                    <a:pt x="514937" y="59624"/>
                  </a:lnTo>
                  <a:lnTo>
                    <a:pt x="50951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0627277" y="1973019"/>
              <a:ext cx="352325" cy="205970"/>
            </a:xfrm>
            <a:custGeom>
              <a:rect b="b" l="l" r="r" t="t"/>
              <a:pathLst>
                <a:path extrusionOk="0" h="205970" w="352325">
                  <a:moveTo>
                    <a:pt x="184293" y="0"/>
                  </a:moveTo>
                  <a:lnTo>
                    <a:pt x="265599" y="16261"/>
                  </a:lnTo>
                  <a:lnTo>
                    <a:pt x="341484" y="10841"/>
                  </a:lnTo>
                  <a:lnTo>
                    <a:pt x="352325" y="27102"/>
                  </a:lnTo>
                  <a:lnTo>
                    <a:pt x="330642" y="54206"/>
                  </a:lnTo>
                  <a:lnTo>
                    <a:pt x="308968" y="81299"/>
                  </a:lnTo>
                  <a:lnTo>
                    <a:pt x="308968" y="81299"/>
                  </a:lnTo>
                  <a:lnTo>
                    <a:pt x="308962" y="81307"/>
                  </a:lnTo>
                  <a:lnTo>
                    <a:pt x="352324" y="173453"/>
                  </a:lnTo>
                  <a:lnTo>
                    <a:pt x="325229" y="205967"/>
                  </a:lnTo>
                  <a:lnTo>
                    <a:pt x="325231" y="205968"/>
                  </a:lnTo>
                  <a:lnTo>
                    <a:pt x="325229" y="205970"/>
                  </a:lnTo>
                  <a:lnTo>
                    <a:pt x="265605" y="205970"/>
                  </a:lnTo>
                  <a:lnTo>
                    <a:pt x="189719" y="168027"/>
                  </a:lnTo>
                  <a:lnTo>
                    <a:pt x="157196" y="157186"/>
                  </a:lnTo>
                  <a:lnTo>
                    <a:pt x="97572" y="173447"/>
                  </a:lnTo>
                  <a:lnTo>
                    <a:pt x="97572" y="173453"/>
                  </a:lnTo>
                  <a:lnTo>
                    <a:pt x="97567" y="173454"/>
                  </a:lnTo>
                  <a:lnTo>
                    <a:pt x="92147" y="113829"/>
                  </a:lnTo>
                  <a:lnTo>
                    <a:pt x="70465" y="130091"/>
                  </a:lnTo>
                  <a:lnTo>
                    <a:pt x="16261" y="97568"/>
                  </a:lnTo>
                  <a:lnTo>
                    <a:pt x="0" y="37943"/>
                  </a:lnTo>
                  <a:lnTo>
                    <a:pt x="92147" y="10841"/>
                  </a:lnTo>
                  <a:lnTo>
                    <a:pt x="18429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0502611" y="2130212"/>
              <a:ext cx="542043" cy="222229"/>
            </a:xfrm>
            <a:custGeom>
              <a:rect b="b" l="l" r="r" t="t"/>
              <a:pathLst>
                <a:path extrusionOk="0" h="222229" w="542043">
                  <a:moveTo>
                    <a:pt x="281857" y="0"/>
                  </a:moveTo>
                  <a:lnTo>
                    <a:pt x="314379" y="10841"/>
                  </a:lnTo>
                  <a:lnTo>
                    <a:pt x="390265" y="48784"/>
                  </a:lnTo>
                  <a:lnTo>
                    <a:pt x="449889" y="48784"/>
                  </a:lnTo>
                  <a:lnTo>
                    <a:pt x="449895" y="48777"/>
                  </a:lnTo>
                  <a:lnTo>
                    <a:pt x="449896" y="48777"/>
                  </a:lnTo>
                  <a:lnTo>
                    <a:pt x="487838" y="65038"/>
                  </a:lnTo>
                  <a:lnTo>
                    <a:pt x="504099" y="113819"/>
                  </a:lnTo>
                  <a:lnTo>
                    <a:pt x="504099" y="113819"/>
                  </a:lnTo>
                  <a:lnTo>
                    <a:pt x="504100" y="113822"/>
                  </a:lnTo>
                  <a:lnTo>
                    <a:pt x="538593" y="168024"/>
                  </a:lnTo>
                  <a:lnTo>
                    <a:pt x="542041" y="173443"/>
                  </a:lnTo>
                  <a:lnTo>
                    <a:pt x="542041" y="173443"/>
                  </a:lnTo>
                  <a:lnTo>
                    <a:pt x="542043" y="173446"/>
                  </a:lnTo>
                  <a:lnTo>
                    <a:pt x="542036" y="173449"/>
                  </a:lnTo>
                  <a:lnTo>
                    <a:pt x="542032" y="173448"/>
                  </a:lnTo>
                  <a:lnTo>
                    <a:pt x="466147" y="205970"/>
                  </a:lnTo>
                  <a:lnTo>
                    <a:pt x="417371" y="222229"/>
                  </a:lnTo>
                  <a:lnTo>
                    <a:pt x="341487" y="178867"/>
                  </a:lnTo>
                  <a:lnTo>
                    <a:pt x="341482" y="178866"/>
                  </a:lnTo>
                  <a:lnTo>
                    <a:pt x="341474" y="178862"/>
                  </a:lnTo>
                  <a:lnTo>
                    <a:pt x="298123" y="173444"/>
                  </a:lnTo>
                  <a:lnTo>
                    <a:pt x="287283" y="151765"/>
                  </a:lnTo>
                  <a:lnTo>
                    <a:pt x="287274" y="151766"/>
                  </a:lnTo>
                  <a:lnTo>
                    <a:pt x="287271" y="151760"/>
                  </a:lnTo>
                  <a:lnTo>
                    <a:pt x="216807" y="162601"/>
                  </a:lnTo>
                  <a:lnTo>
                    <a:pt x="86720" y="157181"/>
                  </a:lnTo>
                  <a:lnTo>
                    <a:pt x="5420" y="184282"/>
                  </a:lnTo>
                  <a:lnTo>
                    <a:pt x="0" y="113822"/>
                  </a:lnTo>
                  <a:lnTo>
                    <a:pt x="27102" y="48777"/>
                  </a:lnTo>
                  <a:lnTo>
                    <a:pt x="92147" y="21675"/>
                  </a:lnTo>
                  <a:lnTo>
                    <a:pt x="162613" y="92140"/>
                  </a:lnTo>
                  <a:lnTo>
                    <a:pt x="216817" y="86720"/>
                  </a:lnTo>
                  <a:lnTo>
                    <a:pt x="222238" y="16260"/>
                  </a:lnTo>
                  <a:lnTo>
                    <a:pt x="28185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0508025" y="2281978"/>
              <a:ext cx="428204" cy="238493"/>
            </a:xfrm>
            <a:custGeom>
              <a:rect b="b" l="l" r="r" t="t"/>
              <a:pathLst>
                <a:path extrusionOk="0" h="238493" w="428204">
                  <a:moveTo>
                    <a:pt x="281859" y="0"/>
                  </a:moveTo>
                  <a:lnTo>
                    <a:pt x="292696" y="21676"/>
                  </a:lnTo>
                  <a:lnTo>
                    <a:pt x="292708" y="21678"/>
                  </a:lnTo>
                  <a:lnTo>
                    <a:pt x="292709" y="21680"/>
                  </a:lnTo>
                  <a:lnTo>
                    <a:pt x="336067" y="27100"/>
                  </a:lnTo>
                  <a:lnTo>
                    <a:pt x="411943" y="70460"/>
                  </a:lnTo>
                  <a:lnTo>
                    <a:pt x="428204" y="113823"/>
                  </a:lnTo>
                  <a:lnTo>
                    <a:pt x="374001" y="146346"/>
                  </a:lnTo>
                  <a:lnTo>
                    <a:pt x="368581" y="205971"/>
                  </a:lnTo>
                  <a:lnTo>
                    <a:pt x="287276" y="238493"/>
                  </a:lnTo>
                  <a:lnTo>
                    <a:pt x="211393" y="238493"/>
                  </a:lnTo>
                  <a:lnTo>
                    <a:pt x="189716" y="205976"/>
                  </a:lnTo>
                  <a:lnTo>
                    <a:pt x="189714" y="205976"/>
                  </a:lnTo>
                  <a:lnTo>
                    <a:pt x="189711" y="205971"/>
                  </a:lnTo>
                  <a:lnTo>
                    <a:pt x="151769" y="200550"/>
                  </a:lnTo>
                  <a:lnTo>
                    <a:pt x="151767" y="200546"/>
                  </a:lnTo>
                  <a:lnTo>
                    <a:pt x="151770" y="200546"/>
                  </a:lnTo>
                  <a:lnTo>
                    <a:pt x="140929" y="178865"/>
                  </a:lnTo>
                  <a:lnTo>
                    <a:pt x="146350" y="146344"/>
                  </a:lnTo>
                  <a:lnTo>
                    <a:pt x="108407" y="130084"/>
                  </a:lnTo>
                  <a:lnTo>
                    <a:pt x="27103" y="113823"/>
                  </a:lnTo>
                  <a:lnTo>
                    <a:pt x="27103" y="113823"/>
                  </a:lnTo>
                  <a:lnTo>
                    <a:pt x="27102" y="113823"/>
                  </a:lnTo>
                  <a:lnTo>
                    <a:pt x="0" y="32517"/>
                  </a:lnTo>
                  <a:lnTo>
                    <a:pt x="5" y="32516"/>
                  </a:lnTo>
                  <a:lnTo>
                    <a:pt x="5" y="32521"/>
                  </a:lnTo>
                  <a:lnTo>
                    <a:pt x="81312" y="5419"/>
                  </a:lnTo>
                  <a:lnTo>
                    <a:pt x="211402" y="10840"/>
                  </a:lnTo>
                  <a:lnTo>
                    <a:pt x="2818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9743753" y="2303660"/>
              <a:ext cx="135507" cy="130089"/>
            </a:xfrm>
            <a:custGeom>
              <a:rect b="b" l="l" r="r" t="t"/>
              <a:pathLst>
                <a:path extrusionOk="0" h="130089" w="135507">
                  <a:moveTo>
                    <a:pt x="113826" y="0"/>
                  </a:moveTo>
                  <a:lnTo>
                    <a:pt x="135507" y="54204"/>
                  </a:lnTo>
                  <a:lnTo>
                    <a:pt x="97565" y="130089"/>
                  </a:lnTo>
                  <a:lnTo>
                    <a:pt x="16261" y="75885"/>
                  </a:lnTo>
                  <a:lnTo>
                    <a:pt x="0" y="32522"/>
                  </a:lnTo>
                  <a:lnTo>
                    <a:pt x="11382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0719422" y="2303661"/>
              <a:ext cx="720907" cy="476987"/>
            </a:xfrm>
            <a:custGeom>
              <a:rect b="b" l="l" r="r" t="t"/>
              <a:pathLst>
                <a:path extrusionOk="0" h="476987" w="720907">
                  <a:moveTo>
                    <a:pt x="325225" y="0"/>
                  </a:moveTo>
                  <a:lnTo>
                    <a:pt x="406527" y="21681"/>
                  </a:lnTo>
                  <a:lnTo>
                    <a:pt x="417367" y="48782"/>
                  </a:lnTo>
                  <a:lnTo>
                    <a:pt x="460730" y="32521"/>
                  </a:lnTo>
                  <a:lnTo>
                    <a:pt x="536615" y="59623"/>
                  </a:lnTo>
                  <a:lnTo>
                    <a:pt x="558296" y="108406"/>
                  </a:lnTo>
                  <a:lnTo>
                    <a:pt x="542035" y="130088"/>
                  </a:lnTo>
                  <a:lnTo>
                    <a:pt x="601659" y="195132"/>
                  </a:lnTo>
                  <a:lnTo>
                    <a:pt x="634181" y="211393"/>
                  </a:lnTo>
                  <a:lnTo>
                    <a:pt x="634181" y="233075"/>
                  </a:lnTo>
                  <a:lnTo>
                    <a:pt x="693805" y="249336"/>
                  </a:lnTo>
                  <a:lnTo>
                    <a:pt x="720907" y="276438"/>
                  </a:lnTo>
                  <a:lnTo>
                    <a:pt x="693813" y="292694"/>
                  </a:lnTo>
                  <a:lnTo>
                    <a:pt x="634192" y="292694"/>
                  </a:lnTo>
                  <a:lnTo>
                    <a:pt x="617931" y="298114"/>
                  </a:lnTo>
                  <a:lnTo>
                    <a:pt x="617932" y="298115"/>
                  </a:lnTo>
                  <a:lnTo>
                    <a:pt x="617920" y="298119"/>
                  </a:lnTo>
                  <a:lnTo>
                    <a:pt x="645022" y="330641"/>
                  </a:lnTo>
                  <a:lnTo>
                    <a:pt x="677543" y="395685"/>
                  </a:lnTo>
                  <a:lnTo>
                    <a:pt x="607085" y="401104"/>
                  </a:lnTo>
                  <a:lnTo>
                    <a:pt x="607084" y="401106"/>
                  </a:lnTo>
                  <a:lnTo>
                    <a:pt x="607080" y="401106"/>
                  </a:lnTo>
                  <a:lnTo>
                    <a:pt x="590819" y="422788"/>
                  </a:lnTo>
                  <a:lnTo>
                    <a:pt x="590819" y="476987"/>
                  </a:lnTo>
                  <a:lnTo>
                    <a:pt x="558302" y="466149"/>
                  </a:lnTo>
                  <a:lnTo>
                    <a:pt x="493257" y="466149"/>
                  </a:lnTo>
                  <a:lnTo>
                    <a:pt x="466155" y="444467"/>
                  </a:lnTo>
                  <a:lnTo>
                    <a:pt x="466151" y="444470"/>
                  </a:lnTo>
                  <a:lnTo>
                    <a:pt x="466150" y="444469"/>
                  </a:lnTo>
                  <a:lnTo>
                    <a:pt x="439051" y="466148"/>
                  </a:lnTo>
                  <a:lnTo>
                    <a:pt x="406531" y="449888"/>
                  </a:lnTo>
                  <a:lnTo>
                    <a:pt x="346907" y="449888"/>
                  </a:lnTo>
                  <a:lnTo>
                    <a:pt x="254761" y="422786"/>
                  </a:lnTo>
                  <a:lnTo>
                    <a:pt x="173455" y="417365"/>
                  </a:lnTo>
                  <a:lnTo>
                    <a:pt x="113831" y="417365"/>
                  </a:lnTo>
                  <a:lnTo>
                    <a:pt x="113828" y="417367"/>
                  </a:lnTo>
                  <a:lnTo>
                    <a:pt x="113827" y="417367"/>
                  </a:lnTo>
                  <a:lnTo>
                    <a:pt x="75888" y="444467"/>
                  </a:lnTo>
                  <a:lnTo>
                    <a:pt x="37946" y="449888"/>
                  </a:lnTo>
                  <a:lnTo>
                    <a:pt x="37946" y="449889"/>
                  </a:lnTo>
                  <a:lnTo>
                    <a:pt x="37944" y="449889"/>
                  </a:lnTo>
                  <a:lnTo>
                    <a:pt x="32524" y="401109"/>
                  </a:lnTo>
                  <a:lnTo>
                    <a:pt x="32522" y="401107"/>
                  </a:lnTo>
                  <a:lnTo>
                    <a:pt x="32522" y="401106"/>
                  </a:lnTo>
                  <a:lnTo>
                    <a:pt x="2" y="357746"/>
                  </a:lnTo>
                  <a:lnTo>
                    <a:pt x="48785" y="341485"/>
                  </a:lnTo>
                  <a:lnTo>
                    <a:pt x="37944" y="298122"/>
                  </a:lnTo>
                  <a:lnTo>
                    <a:pt x="37942" y="298120"/>
                  </a:lnTo>
                  <a:lnTo>
                    <a:pt x="37942" y="298119"/>
                  </a:lnTo>
                  <a:lnTo>
                    <a:pt x="10842" y="265598"/>
                  </a:lnTo>
                  <a:lnTo>
                    <a:pt x="1" y="216816"/>
                  </a:lnTo>
                  <a:lnTo>
                    <a:pt x="0" y="216815"/>
                  </a:lnTo>
                  <a:lnTo>
                    <a:pt x="0" y="216814"/>
                  </a:lnTo>
                  <a:lnTo>
                    <a:pt x="75885" y="216814"/>
                  </a:lnTo>
                  <a:lnTo>
                    <a:pt x="157190" y="184291"/>
                  </a:lnTo>
                  <a:lnTo>
                    <a:pt x="162611" y="124667"/>
                  </a:lnTo>
                  <a:lnTo>
                    <a:pt x="216814" y="92145"/>
                  </a:lnTo>
                  <a:lnTo>
                    <a:pt x="200553" y="48782"/>
                  </a:lnTo>
                  <a:lnTo>
                    <a:pt x="200560" y="48780"/>
                  </a:lnTo>
                  <a:lnTo>
                    <a:pt x="200562" y="48781"/>
                  </a:lnTo>
                  <a:lnTo>
                    <a:pt x="249346" y="32520"/>
                  </a:lnTo>
                  <a:lnTo>
                    <a:pt x="32522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0426722" y="2395801"/>
              <a:ext cx="233071" cy="86723"/>
            </a:xfrm>
            <a:custGeom>
              <a:rect b="b" l="l" r="r" t="t"/>
              <a:pathLst>
                <a:path extrusionOk="0" h="86723" w="233071">
                  <a:moveTo>
                    <a:pt x="108407" y="0"/>
                  </a:moveTo>
                  <a:lnTo>
                    <a:pt x="189710" y="16261"/>
                  </a:lnTo>
                  <a:lnTo>
                    <a:pt x="227652" y="32523"/>
                  </a:lnTo>
                  <a:lnTo>
                    <a:pt x="222232" y="65045"/>
                  </a:lnTo>
                  <a:lnTo>
                    <a:pt x="233071" y="86723"/>
                  </a:lnTo>
                  <a:lnTo>
                    <a:pt x="92146" y="86723"/>
                  </a:lnTo>
                  <a:lnTo>
                    <a:pt x="0" y="75883"/>
                  </a:lnTo>
                  <a:lnTo>
                    <a:pt x="5420" y="32521"/>
                  </a:lnTo>
                  <a:lnTo>
                    <a:pt x="10840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0009353" y="2428330"/>
              <a:ext cx="802217" cy="574556"/>
            </a:xfrm>
            <a:custGeom>
              <a:rect b="b" l="l" r="r" t="t"/>
              <a:pathLst>
                <a:path extrusionOk="0" h="574556" w="802217">
                  <a:moveTo>
                    <a:pt x="254758" y="0"/>
                  </a:moveTo>
                  <a:lnTo>
                    <a:pt x="330644" y="16261"/>
                  </a:lnTo>
                  <a:lnTo>
                    <a:pt x="341484" y="43363"/>
                  </a:lnTo>
                  <a:lnTo>
                    <a:pt x="417370" y="43363"/>
                  </a:lnTo>
                  <a:lnTo>
                    <a:pt x="509516" y="54204"/>
                  </a:lnTo>
                  <a:lnTo>
                    <a:pt x="650446" y="54204"/>
                  </a:lnTo>
                  <a:lnTo>
                    <a:pt x="688387" y="59624"/>
                  </a:lnTo>
                  <a:lnTo>
                    <a:pt x="710065" y="92141"/>
                  </a:lnTo>
                  <a:lnTo>
                    <a:pt x="710066" y="92141"/>
                  </a:lnTo>
                  <a:lnTo>
                    <a:pt x="710069" y="92146"/>
                  </a:lnTo>
                  <a:lnTo>
                    <a:pt x="720910" y="140928"/>
                  </a:lnTo>
                  <a:lnTo>
                    <a:pt x="720911" y="140929"/>
                  </a:lnTo>
                  <a:lnTo>
                    <a:pt x="720911" y="140930"/>
                  </a:lnTo>
                  <a:lnTo>
                    <a:pt x="748011" y="173451"/>
                  </a:lnTo>
                  <a:lnTo>
                    <a:pt x="758852" y="216813"/>
                  </a:lnTo>
                  <a:lnTo>
                    <a:pt x="710069" y="233074"/>
                  </a:lnTo>
                  <a:lnTo>
                    <a:pt x="710071" y="233077"/>
                  </a:lnTo>
                  <a:lnTo>
                    <a:pt x="710070" y="233077"/>
                  </a:lnTo>
                  <a:lnTo>
                    <a:pt x="742591" y="276438"/>
                  </a:lnTo>
                  <a:lnTo>
                    <a:pt x="748011" y="325220"/>
                  </a:lnTo>
                  <a:lnTo>
                    <a:pt x="748013" y="325220"/>
                  </a:lnTo>
                  <a:lnTo>
                    <a:pt x="748013" y="325224"/>
                  </a:lnTo>
                  <a:lnTo>
                    <a:pt x="802217" y="411950"/>
                  </a:lnTo>
                  <a:lnTo>
                    <a:pt x="796798" y="439047"/>
                  </a:lnTo>
                  <a:lnTo>
                    <a:pt x="758856" y="449887"/>
                  </a:lnTo>
                  <a:lnTo>
                    <a:pt x="693811" y="531193"/>
                  </a:lnTo>
                  <a:lnTo>
                    <a:pt x="693812" y="531195"/>
                  </a:lnTo>
                  <a:lnTo>
                    <a:pt x="693809" y="531199"/>
                  </a:lnTo>
                  <a:lnTo>
                    <a:pt x="726327" y="574556"/>
                  </a:lnTo>
                  <a:lnTo>
                    <a:pt x="704655" y="574556"/>
                  </a:lnTo>
                  <a:lnTo>
                    <a:pt x="704657" y="574553"/>
                  </a:lnTo>
                  <a:lnTo>
                    <a:pt x="623352" y="531190"/>
                  </a:lnTo>
                  <a:lnTo>
                    <a:pt x="569148" y="547451"/>
                  </a:lnTo>
                  <a:lnTo>
                    <a:pt x="531205" y="536611"/>
                  </a:lnTo>
                  <a:lnTo>
                    <a:pt x="487842" y="558292"/>
                  </a:lnTo>
                  <a:lnTo>
                    <a:pt x="444479" y="525770"/>
                  </a:lnTo>
                  <a:lnTo>
                    <a:pt x="411957" y="536611"/>
                  </a:lnTo>
                  <a:lnTo>
                    <a:pt x="406537" y="531190"/>
                  </a:lnTo>
                  <a:lnTo>
                    <a:pt x="406528" y="531190"/>
                  </a:lnTo>
                  <a:lnTo>
                    <a:pt x="368586" y="476988"/>
                  </a:lnTo>
                  <a:lnTo>
                    <a:pt x="308962" y="476988"/>
                  </a:lnTo>
                  <a:lnTo>
                    <a:pt x="292701" y="444466"/>
                  </a:lnTo>
                  <a:lnTo>
                    <a:pt x="238498" y="433625"/>
                  </a:lnTo>
                  <a:lnTo>
                    <a:pt x="233077" y="460727"/>
                  </a:lnTo>
                  <a:lnTo>
                    <a:pt x="184294" y="439045"/>
                  </a:lnTo>
                  <a:lnTo>
                    <a:pt x="189713" y="411950"/>
                  </a:lnTo>
                  <a:lnTo>
                    <a:pt x="189713" y="411950"/>
                  </a:lnTo>
                  <a:lnTo>
                    <a:pt x="189714" y="411944"/>
                  </a:lnTo>
                  <a:lnTo>
                    <a:pt x="130090" y="401103"/>
                  </a:lnTo>
                  <a:lnTo>
                    <a:pt x="92148" y="368581"/>
                  </a:lnTo>
                  <a:lnTo>
                    <a:pt x="92144" y="368582"/>
                  </a:lnTo>
                  <a:lnTo>
                    <a:pt x="48783" y="308963"/>
                  </a:lnTo>
                  <a:lnTo>
                    <a:pt x="54204" y="271020"/>
                  </a:lnTo>
                  <a:lnTo>
                    <a:pt x="32522" y="216816"/>
                  </a:lnTo>
                  <a:lnTo>
                    <a:pt x="0" y="184294"/>
                  </a:lnTo>
                  <a:lnTo>
                    <a:pt x="16261" y="157192"/>
                  </a:lnTo>
                  <a:lnTo>
                    <a:pt x="0" y="108408"/>
                  </a:lnTo>
                  <a:lnTo>
                    <a:pt x="48783" y="75886"/>
                  </a:lnTo>
                  <a:lnTo>
                    <a:pt x="157191" y="32523"/>
                  </a:lnTo>
                  <a:lnTo>
                    <a:pt x="25475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0686902" y="2677663"/>
              <a:ext cx="1425558" cy="802217"/>
            </a:xfrm>
            <a:custGeom>
              <a:rect b="b" l="l" r="r" t="t"/>
              <a:pathLst>
                <a:path extrusionOk="0" h="802217" w="1425558">
                  <a:moveTo>
                    <a:pt x="850998" y="0"/>
                  </a:moveTo>
                  <a:lnTo>
                    <a:pt x="916043" y="54204"/>
                  </a:lnTo>
                  <a:lnTo>
                    <a:pt x="899782" y="75886"/>
                  </a:lnTo>
                  <a:lnTo>
                    <a:pt x="916043" y="108408"/>
                  </a:lnTo>
                  <a:lnTo>
                    <a:pt x="975667" y="108408"/>
                  </a:lnTo>
                  <a:lnTo>
                    <a:pt x="1013610" y="151771"/>
                  </a:lnTo>
                  <a:lnTo>
                    <a:pt x="1013610" y="173452"/>
                  </a:lnTo>
                  <a:lnTo>
                    <a:pt x="1122017" y="211395"/>
                  </a:lnTo>
                  <a:lnTo>
                    <a:pt x="1181641" y="195134"/>
                  </a:lnTo>
                  <a:lnTo>
                    <a:pt x="1241265" y="238497"/>
                  </a:lnTo>
                  <a:lnTo>
                    <a:pt x="1284628" y="238497"/>
                  </a:lnTo>
                  <a:lnTo>
                    <a:pt x="1409297" y="271019"/>
                  </a:lnTo>
                  <a:lnTo>
                    <a:pt x="1414717" y="303542"/>
                  </a:lnTo>
                  <a:lnTo>
                    <a:pt x="1393036" y="352325"/>
                  </a:lnTo>
                  <a:lnTo>
                    <a:pt x="1425558" y="406529"/>
                  </a:lnTo>
                  <a:lnTo>
                    <a:pt x="1420139" y="444468"/>
                  </a:lnTo>
                  <a:lnTo>
                    <a:pt x="1344258" y="444468"/>
                  </a:lnTo>
                  <a:lnTo>
                    <a:pt x="1344253" y="444472"/>
                  </a:lnTo>
                  <a:lnTo>
                    <a:pt x="1344252" y="444472"/>
                  </a:lnTo>
                  <a:lnTo>
                    <a:pt x="1306310" y="476994"/>
                  </a:lnTo>
                  <a:lnTo>
                    <a:pt x="1311730" y="520357"/>
                  </a:lnTo>
                  <a:lnTo>
                    <a:pt x="1252106" y="525778"/>
                  </a:lnTo>
                  <a:lnTo>
                    <a:pt x="1203323" y="563720"/>
                  </a:lnTo>
                  <a:lnTo>
                    <a:pt x="1127438" y="569141"/>
                  </a:lnTo>
                  <a:lnTo>
                    <a:pt x="1062393" y="607083"/>
                  </a:lnTo>
                  <a:lnTo>
                    <a:pt x="1078654" y="666708"/>
                  </a:lnTo>
                  <a:lnTo>
                    <a:pt x="1127438" y="693809"/>
                  </a:lnTo>
                  <a:lnTo>
                    <a:pt x="1208743" y="688389"/>
                  </a:lnTo>
                  <a:lnTo>
                    <a:pt x="1197902" y="726332"/>
                  </a:lnTo>
                  <a:lnTo>
                    <a:pt x="1111176" y="742593"/>
                  </a:lnTo>
                  <a:lnTo>
                    <a:pt x="1008189" y="802217"/>
                  </a:lnTo>
                  <a:lnTo>
                    <a:pt x="959406" y="775115"/>
                  </a:lnTo>
                  <a:lnTo>
                    <a:pt x="970247" y="731752"/>
                  </a:lnTo>
                  <a:lnTo>
                    <a:pt x="878100" y="699230"/>
                  </a:lnTo>
                  <a:lnTo>
                    <a:pt x="883521" y="677548"/>
                  </a:lnTo>
                  <a:lnTo>
                    <a:pt x="959406" y="650446"/>
                  </a:lnTo>
                  <a:lnTo>
                    <a:pt x="932304" y="623344"/>
                  </a:lnTo>
                  <a:lnTo>
                    <a:pt x="807636" y="601663"/>
                  </a:lnTo>
                  <a:lnTo>
                    <a:pt x="791374" y="558300"/>
                  </a:lnTo>
                  <a:lnTo>
                    <a:pt x="715489" y="574561"/>
                  </a:lnTo>
                  <a:lnTo>
                    <a:pt x="699228" y="634185"/>
                  </a:lnTo>
                  <a:lnTo>
                    <a:pt x="645027" y="704646"/>
                  </a:lnTo>
                  <a:lnTo>
                    <a:pt x="645027" y="704645"/>
                  </a:lnTo>
                  <a:lnTo>
                    <a:pt x="607084" y="688384"/>
                  </a:lnTo>
                  <a:lnTo>
                    <a:pt x="569141" y="704645"/>
                  </a:lnTo>
                  <a:lnTo>
                    <a:pt x="531206" y="682968"/>
                  </a:lnTo>
                  <a:lnTo>
                    <a:pt x="547460" y="672132"/>
                  </a:lnTo>
                  <a:lnTo>
                    <a:pt x="558300" y="639610"/>
                  </a:lnTo>
                  <a:lnTo>
                    <a:pt x="574562" y="607088"/>
                  </a:lnTo>
                  <a:lnTo>
                    <a:pt x="569141" y="585406"/>
                  </a:lnTo>
                  <a:lnTo>
                    <a:pt x="585402" y="579986"/>
                  </a:lnTo>
                  <a:lnTo>
                    <a:pt x="590821" y="596243"/>
                  </a:lnTo>
                  <a:lnTo>
                    <a:pt x="590822" y="596243"/>
                  </a:lnTo>
                  <a:lnTo>
                    <a:pt x="590823" y="596247"/>
                  </a:lnTo>
                  <a:lnTo>
                    <a:pt x="639606" y="601667"/>
                  </a:lnTo>
                  <a:lnTo>
                    <a:pt x="661288" y="590826"/>
                  </a:lnTo>
                  <a:lnTo>
                    <a:pt x="661283" y="590823"/>
                  </a:lnTo>
                  <a:lnTo>
                    <a:pt x="661285" y="590822"/>
                  </a:lnTo>
                  <a:lnTo>
                    <a:pt x="645028" y="579984"/>
                  </a:lnTo>
                  <a:lnTo>
                    <a:pt x="650447" y="563724"/>
                  </a:lnTo>
                  <a:lnTo>
                    <a:pt x="650444" y="563722"/>
                  </a:lnTo>
                  <a:lnTo>
                    <a:pt x="650445" y="563720"/>
                  </a:lnTo>
                  <a:lnTo>
                    <a:pt x="617924" y="542041"/>
                  </a:lnTo>
                  <a:lnTo>
                    <a:pt x="601664" y="493259"/>
                  </a:lnTo>
                  <a:lnTo>
                    <a:pt x="601662" y="493258"/>
                  </a:lnTo>
                  <a:lnTo>
                    <a:pt x="601661" y="493255"/>
                  </a:lnTo>
                  <a:lnTo>
                    <a:pt x="569141" y="476995"/>
                  </a:lnTo>
                  <a:lnTo>
                    <a:pt x="569141" y="444476"/>
                  </a:lnTo>
                  <a:lnTo>
                    <a:pt x="569139" y="444475"/>
                  </a:lnTo>
                  <a:lnTo>
                    <a:pt x="569139" y="444472"/>
                  </a:lnTo>
                  <a:lnTo>
                    <a:pt x="525776" y="417370"/>
                  </a:lnTo>
                  <a:lnTo>
                    <a:pt x="498674" y="417370"/>
                  </a:lnTo>
                  <a:lnTo>
                    <a:pt x="433630" y="384847"/>
                  </a:lnTo>
                  <a:lnTo>
                    <a:pt x="379426" y="395688"/>
                  </a:lnTo>
                  <a:lnTo>
                    <a:pt x="363169" y="406527"/>
                  </a:lnTo>
                  <a:lnTo>
                    <a:pt x="363167" y="406526"/>
                  </a:lnTo>
                  <a:lnTo>
                    <a:pt x="325224" y="406526"/>
                  </a:lnTo>
                  <a:lnTo>
                    <a:pt x="325223" y="406529"/>
                  </a:lnTo>
                  <a:lnTo>
                    <a:pt x="325222" y="406529"/>
                  </a:lnTo>
                  <a:lnTo>
                    <a:pt x="314383" y="433628"/>
                  </a:lnTo>
                  <a:lnTo>
                    <a:pt x="254759" y="444469"/>
                  </a:lnTo>
                  <a:lnTo>
                    <a:pt x="227658" y="460730"/>
                  </a:lnTo>
                  <a:lnTo>
                    <a:pt x="189715" y="433628"/>
                  </a:lnTo>
                  <a:lnTo>
                    <a:pt x="140932" y="433628"/>
                  </a:lnTo>
                  <a:lnTo>
                    <a:pt x="86728" y="422787"/>
                  </a:lnTo>
                  <a:lnTo>
                    <a:pt x="54205" y="444469"/>
                  </a:lnTo>
                  <a:lnTo>
                    <a:pt x="54203" y="444470"/>
                  </a:lnTo>
                  <a:lnTo>
                    <a:pt x="48783" y="417370"/>
                  </a:lnTo>
                  <a:lnTo>
                    <a:pt x="0" y="390268"/>
                  </a:lnTo>
                  <a:lnTo>
                    <a:pt x="1" y="390266"/>
                  </a:lnTo>
                  <a:lnTo>
                    <a:pt x="5" y="390263"/>
                  </a:lnTo>
                  <a:lnTo>
                    <a:pt x="10846" y="352321"/>
                  </a:lnTo>
                  <a:lnTo>
                    <a:pt x="27102" y="325229"/>
                  </a:lnTo>
                  <a:lnTo>
                    <a:pt x="48782" y="325229"/>
                  </a:lnTo>
                  <a:lnTo>
                    <a:pt x="48777" y="325223"/>
                  </a:lnTo>
                  <a:lnTo>
                    <a:pt x="48783" y="325223"/>
                  </a:lnTo>
                  <a:lnTo>
                    <a:pt x="16262" y="281862"/>
                  </a:lnTo>
                  <a:lnTo>
                    <a:pt x="81304" y="200560"/>
                  </a:lnTo>
                  <a:lnTo>
                    <a:pt x="119247" y="189719"/>
                  </a:lnTo>
                  <a:lnTo>
                    <a:pt x="119248" y="189714"/>
                  </a:lnTo>
                  <a:lnTo>
                    <a:pt x="119248" y="189714"/>
                  </a:lnTo>
                  <a:lnTo>
                    <a:pt x="124669" y="162612"/>
                  </a:lnTo>
                  <a:lnTo>
                    <a:pt x="70465" y="75887"/>
                  </a:lnTo>
                  <a:lnTo>
                    <a:pt x="108404" y="70467"/>
                  </a:lnTo>
                  <a:lnTo>
                    <a:pt x="108407" y="70465"/>
                  </a:lnTo>
                  <a:lnTo>
                    <a:pt x="108407" y="70465"/>
                  </a:lnTo>
                  <a:lnTo>
                    <a:pt x="146347" y="43365"/>
                  </a:lnTo>
                  <a:lnTo>
                    <a:pt x="205970" y="43365"/>
                  </a:lnTo>
                  <a:lnTo>
                    <a:pt x="287276" y="48786"/>
                  </a:lnTo>
                  <a:lnTo>
                    <a:pt x="379422" y="75887"/>
                  </a:lnTo>
                  <a:lnTo>
                    <a:pt x="439046" y="75887"/>
                  </a:lnTo>
                  <a:lnTo>
                    <a:pt x="471568" y="92148"/>
                  </a:lnTo>
                  <a:lnTo>
                    <a:pt x="471570" y="92146"/>
                  </a:lnTo>
                  <a:lnTo>
                    <a:pt x="471572" y="92147"/>
                  </a:lnTo>
                  <a:lnTo>
                    <a:pt x="498670" y="70468"/>
                  </a:lnTo>
                  <a:lnTo>
                    <a:pt x="525771" y="92148"/>
                  </a:lnTo>
                  <a:lnTo>
                    <a:pt x="590815" y="92148"/>
                  </a:lnTo>
                  <a:lnTo>
                    <a:pt x="623338" y="102989"/>
                  </a:lnTo>
                  <a:lnTo>
                    <a:pt x="623338" y="102985"/>
                  </a:lnTo>
                  <a:lnTo>
                    <a:pt x="623343" y="102987"/>
                  </a:lnTo>
                  <a:lnTo>
                    <a:pt x="623343" y="48784"/>
                  </a:lnTo>
                  <a:lnTo>
                    <a:pt x="639603" y="27104"/>
                  </a:lnTo>
                  <a:lnTo>
                    <a:pt x="710063" y="21684"/>
                  </a:lnTo>
                  <a:lnTo>
                    <a:pt x="710062" y="21683"/>
                  </a:lnTo>
                  <a:lnTo>
                    <a:pt x="710069" y="21682"/>
                  </a:lnTo>
                  <a:lnTo>
                    <a:pt x="737171" y="27102"/>
                  </a:lnTo>
                  <a:lnTo>
                    <a:pt x="737174" y="27099"/>
                  </a:lnTo>
                  <a:lnTo>
                    <a:pt x="737176" y="27099"/>
                  </a:lnTo>
                  <a:lnTo>
                    <a:pt x="753434" y="5422"/>
                  </a:lnTo>
                  <a:lnTo>
                    <a:pt x="775113" y="10841"/>
                  </a:lnTo>
                  <a:lnTo>
                    <a:pt x="85099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9884685" y="2796911"/>
              <a:ext cx="531190" cy="254755"/>
            </a:xfrm>
            <a:custGeom>
              <a:rect b="b" l="l" r="r" t="t"/>
              <a:pathLst>
                <a:path extrusionOk="0" h="254755" w="531190">
                  <a:moveTo>
                    <a:pt x="157191" y="0"/>
                  </a:moveTo>
                  <a:lnTo>
                    <a:pt x="178872" y="10841"/>
                  </a:lnTo>
                  <a:lnTo>
                    <a:pt x="216811" y="1"/>
                  </a:lnTo>
                  <a:lnTo>
                    <a:pt x="216814" y="6"/>
                  </a:lnTo>
                  <a:lnTo>
                    <a:pt x="254756" y="32528"/>
                  </a:lnTo>
                  <a:lnTo>
                    <a:pt x="314380" y="43369"/>
                  </a:lnTo>
                  <a:lnTo>
                    <a:pt x="308961" y="70464"/>
                  </a:lnTo>
                  <a:lnTo>
                    <a:pt x="308961" y="70464"/>
                  </a:lnTo>
                  <a:lnTo>
                    <a:pt x="308960" y="70471"/>
                  </a:lnTo>
                  <a:lnTo>
                    <a:pt x="357744" y="92153"/>
                  </a:lnTo>
                  <a:lnTo>
                    <a:pt x="363164" y="65051"/>
                  </a:lnTo>
                  <a:lnTo>
                    <a:pt x="417368" y="75892"/>
                  </a:lnTo>
                  <a:lnTo>
                    <a:pt x="433629" y="108414"/>
                  </a:lnTo>
                  <a:lnTo>
                    <a:pt x="493253" y="108414"/>
                  </a:lnTo>
                  <a:lnTo>
                    <a:pt x="531190" y="162609"/>
                  </a:lnTo>
                  <a:lnTo>
                    <a:pt x="509522" y="162609"/>
                  </a:lnTo>
                  <a:lnTo>
                    <a:pt x="509521" y="162610"/>
                  </a:lnTo>
                  <a:lnTo>
                    <a:pt x="509515" y="162610"/>
                  </a:lnTo>
                  <a:lnTo>
                    <a:pt x="493253" y="178871"/>
                  </a:lnTo>
                  <a:lnTo>
                    <a:pt x="482413" y="184291"/>
                  </a:lnTo>
                  <a:lnTo>
                    <a:pt x="476992" y="205972"/>
                  </a:lnTo>
                  <a:lnTo>
                    <a:pt x="460731" y="211393"/>
                  </a:lnTo>
                  <a:lnTo>
                    <a:pt x="460731" y="222233"/>
                  </a:lnTo>
                  <a:lnTo>
                    <a:pt x="433631" y="233073"/>
                  </a:lnTo>
                  <a:lnTo>
                    <a:pt x="401115" y="233073"/>
                  </a:lnTo>
                  <a:lnTo>
                    <a:pt x="401114" y="233074"/>
                  </a:lnTo>
                  <a:lnTo>
                    <a:pt x="401107" y="233074"/>
                  </a:lnTo>
                  <a:lnTo>
                    <a:pt x="390266" y="249335"/>
                  </a:lnTo>
                  <a:lnTo>
                    <a:pt x="352324" y="233074"/>
                  </a:lnTo>
                  <a:lnTo>
                    <a:pt x="314381" y="238494"/>
                  </a:lnTo>
                  <a:lnTo>
                    <a:pt x="249337" y="205972"/>
                  </a:lnTo>
                  <a:lnTo>
                    <a:pt x="222235" y="216813"/>
                  </a:lnTo>
                  <a:lnTo>
                    <a:pt x="178872" y="254755"/>
                  </a:lnTo>
                  <a:lnTo>
                    <a:pt x="119248" y="222233"/>
                  </a:lnTo>
                  <a:lnTo>
                    <a:pt x="70465" y="184291"/>
                  </a:lnTo>
                  <a:lnTo>
                    <a:pt x="32522" y="157189"/>
                  </a:lnTo>
                  <a:lnTo>
                    <a:pt x="16261" y="113827"/>
                  </a:lnTo>
                  <a:lnTo>
                    <a:pt x="0" y="86725"/>
                  </a:lnTo>
                  <a:lnTo>
                    <a:pt x="59624" y="65044"/>
                  </a:lnTo>
                  <a:lnTo>
                    <a:pt x="81306" y="37942"/>
                  </a:lnTo>
                  <a:lnTo>
                    <a:pt x="140930" y="16261"/>
                  </a:lnTo>
                  <a:lnTo>
                    <a:pt x="15719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0269539" y="2954109"/>
              <a:ext cx="444462" cy="178861"/>
            </a:xfrm>
            <a:custGeom>
              <a:rect b="b" l="l" r="r" t="t"/>
              <a:pathLst>
                <a:path extrusionOk="0" h="178861" w="444462">
                  <a:moveTo>
                    <a:pt x="184285" y="0"/>
                  </a:moveTo>
                  <a:lnTo>
                    <a:pt x="227648" y="32522"/>
                  </a:lnTo>
                  <a:lnTo>
                    <a:pt x="271011" y="10840"/>
                  </a:lnTo>
                  <a:lnTo>
                    <a:pt x="308953" y="21681"/>
                  </a:lnTo>
                  <a:lnTo>
                    <a:pt x="363157" y="5420"/>
                  </a:lnTo>
                  <a:lnTo>
                    <a:pt x="444462" y="48782"/>
                  </a:lnTo>
                  <a:lnTo>
                    <a:pt x="428204" y="75879"/>
                  </a:lnTo>
                  <a:lnTo>
                    <a:pt x="417364" y="113820"/>
                  </a:lnTo>
                  <a:lnTo>
                    <a:pt x="401107" y="124658"/>
                  </a:lnTo>
                  <a:lnTo>
                    <a:pt x="314381" y="92136"/>
                  </a:lnTo>
                  <a:lnTo>
                    <a:pt x="281859" y="97557"/>
                  </a:lnTo>
                  <a:lnTo>
                    <a:pt x="281857" y="97561"/>
                  </a:lnTo>
                  <a:lnTo>
                    <a:pt x="281851" y="97562"/>
                  </a:lnTo>
                  <a:lnTo>
                    <a:pt x="265592" y="124660"/>
                  </a:lnTo>
                  <a:lnTo>
                    <a:pt x="233076" y="135499"/>
                  </a:lnTo>
                  <a:lnTo>
                    <a:pt x="222235" y="130078"/>
                  </a:lnTo>
                  <a:lnTo>
                    <a:pt x="189713" y="140919"/>
                  </a:lnTo>
                  <a:lnTo>
                    <a:pt x="157191" y="146339"/>
                  </a:lnTo>
                  <a:lnTo>
                    <a:pt x="157190" y="146345"/>
                  </a:lnTo>
                  <a:lnTo>
                    <a:pt x="157183" y="146346"/>
                  </a:lnTo>
                  <a:lnTo>
                    <a:pt x="151764" y="168022"/>
                  </a:lnTo>
                  <a:lnTo>
                    <a:pt x="81305" y="178861"/>
                  </a:lnTo>
                  <a:lnTo>
                    <a:pt x="54204" y="168021"/>
                  </a:lnTo>
                  <a:lnTo>
                    <a:pt x="10841" y="140919"/>
                  </a:lnTo>
                  <a:lnTo>
                    <a:pt x="0" y="108397"/>
                  </a:lnTo>
                  <a:lnTo>
                    <a:pt x="5420" y="92136"/>
                  </a:lnTo>
                  <a:lnTo>
                    <a:pt x="16260" y="75876"/>
                  </a:lnTo>
                  <a:lnTo>
                    <a:pt x="48775" y="75876"/>
                  </a:lnTo>
                  <a:lnTo>
                    <a:pt x="48777" y="75875"/>
                  </a:lnTo>
                  <a:lnTo>
                    <a:pt x="48783" y="75875"/>
                  </a:lnTo>
                  <a:lnTo>
                    <a:pt x="75885" y="65035"/>
                  </a:lnTo>
                  <a:lnTo>
                    <a:pt x="75885" y="54194"/>
                  </a:lnTo>
                  <a:lnTo>
                    <a:pt x="92146" y="48774"/>
                  </a:lnTo>
                  <a:lnTo>
                    <a:pt x="97567" y="27093"/>
                  </a:lnTo>
                  <a:lnTo>
                    <a:pt x="108407" y="21672"/>
                  </a:lnTo>
                  <a:lnTo>
                    <a:pt x="124667" y="5412"/>
                  </a:lnTo>
                  <a:lnTo>
                    <a:pt x="146336" y="5412"/>
                  </a:lnTo>
                  <a:lnTo>
                    <a:pt x="146342" y="5420"/>
                  </a:lnTo>
                  <a:lnTo>
                    <a:pt x="151762" y="10840"/>
                  </a:lnTo>
                  <a:lnTo>
                    <a:pt x="18428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9684134" y="3002888"/>
              <a:ext cx="596243" cy="265599"/>
            </a:xfrm>
            <a:custGeom>
              <a:rect b="b" l="l" r="r" t="t"/>
              <a:pathLst>
                <a:path extrusionOk="0" h="265599" w="596243">
                  <a:moveTo>
                    <a:pt x="449892" y="0"/>
                  </a:moveTo>
                  <a:lnTo>
                    <a:pt x="514937" y="32522"/>
                  </a:lnTo>
                  <a:lnTo>
                    <a:pt x="552880" y="27102"/>
                  </a:lnTo>
                  <a:lnTo>
                    <a:pt x="590823" y="43363"/>
                  </a:lnTo>
                  <a:lnTo>
                    <a:pt x="585402" y="59624"/>
                  </a:lnTo>
                  <a:lnTo>
                    <a:pt x="596243" y="92147"/>
                  </a:lnTo>
                  <a:lnTo>
                    <a:pt x="596243" y="92149"/>
                  </a:lnTo>
                  <a:lnTo>
                    <a:pt x="596239" y="92146"/>
                  </a:lnTo>
                  <a:lnTo>
                    <a:pt x="590819" y="135509"/>
                  </a:lnTo>
                  <a:lnTo>
                    <a:pt x="547456" y="135509"/>
                  </a:lnTo>
                  <a:lnTo>
                    <a:pt x="563717" y="157190"/>
                  </a:lnTo>
                  <a:lnTo>
                    <a:pt x="542036" y="222234"/>
                  </a:lnTo>
                  <a:lnTo>
                    <a:pt x="542040" y="222234"/>
                  </a:lnTo>
                  <a:lnTo>
                    <a:pt x="542039" y="222236"/>
                  </a:lnTo>
                  <a:lnTo>
                    <a:pt x="542038" y="222237"/>
                  </a:lnTo>
                  <a:lnTo>
                    <a:pt x="542037" y="222237"/>
                  </a:lnTo>
                  <a:lnTo>
                    <a:pt x="533365" y="235246"/>
                  </a:lnTo>
                  <a:lnTo>
                    <a:pt x="531198" y="238497"/>
                  </a:lnTo>
                  <a:lnTo>
                    <a:pt x="460733" y="243918"/>
                  </a:lnTo>
                  <a:lnTo>
                    <a:pt x="417370" y="265599"/>
                  </a:lnTo>
                  <a:lnTo>
                    <a:pt x="357746" y="260179"/>
                  </a:lnTo>
                  <a:lnTo>
                    <a:pt x="233077" y="227656"/>
                  </a:lnTo>
                  <a:lnTo>
                    <a:pt x="216816" y="195134"/>
                  </a:lnTo>
                  <a:lnTo>
                    <a:pt x="140930" y="216816"/>
                  </a:lnTo>
                  <a:lnTo>
                    <a:pt x="130089" y="233077"/>
                  </a:lnTo>
                  <a:lnTo>
                    <a:pt x="75885" y="216816"/>
                  </a:lnTo>
                  <a:lnTo>
                    <a:pt x="37943" y="216816"/>
                  </a:lnTo>
                  <a:lnTo>
                    <a:pt x="0" y="195134"/>
                  </a:lnTo>
                  <a:lnTo>
                    <a:pt x="10841" y="168032"/>
                  </a:lnTo>
                  <a:lnTo>
                    <a:pt x="10841" y="151771"/>
                  </a:lnTo>
                  <a:lnTo>
                    <a:pt x="32522" y="151771"/>
                  </a:lnTo>
                  <a:lnTo>
                    <a:pt x="75885" y="178873"/>
                  </a:lnTo>
                  <a:lnTo>
                    <a:pt x="81306" y="151771"/>
                  </a:lnTo>
                  <a:lnTo>
                    <a:pt x="157191" y="151771"/>
                  </a:lnTo>
                  <a:lnTo>
                    <a:pt x="211395" y="135510"/>
                  </a:lnTo>
                  <a:lnTo>
                    <a:pt x="249338" y="135510"/>
                  </a:lnTo>
                  <a:lnTo>
                    <a:pt x="276440" y="162612"/>
                  </a:lnTo>
                  <a:lnTo>
                    <a:pt x="281860" y="140930"/>
                  </a:lnTo>
                  <a:lnTo>
                    <a:pt x="265599" y="75886"/>
                  </a:lnTo>
                  <a:lnTo>
                    <a:pt x="292701" y="65045"/>
                  </a:lnTo>
                  <a:lnTo>
                    <a:pt x="319803" y="16261"/>
                  </a:lnTo>
                  <a:lnTo>
                    <a:pt x="379427" y="48784"/>
                  </a:lnTo>
                  <a:lnTo>
                    <a:pt x="422791" y="10841"/>
                  </a:lnTo>
                  <a:lnTo>
                    <a:pt x="44989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0226174" y="3046251"/>
              <a:ext cx="514929" cy="287278"/>
            </a:xfrm>
            <a:custGeom>
              <a:rect b="b" l="l" r="r" t="t"/>
              <a:pathLst>
                <a:path extrusionOk="0" h="287278" w="514929">
                  <a:moveTo>
                    <a:pt x="357739" y="0"/>
                  </a:moveTo>
                  <a:lnTo>
                    <a:pt x="444464" y="32522"/>
                  </a:lnTo>
                  <a:lnTo>
                    <a:pt x="460726" y="21681"/>
                  </a:lnTo>
                  <a:lnTo>
                    <a:pt x="509509" y="48783"/>
                  </a:lnTo>
                  <a:lnTo>
                    <a:pt x="514929" y="75883"/>
                  </a:lnTo>
                  <a:lnTo>
                    <a:pt x="466151" y="92142"/>
                  </a:lnTo>
                  <a:lnTo>
                    <a:pt x="466150" y="92145"/>
                  </a:lnTo>
                  <a:lnTo>
                    <a:pt x="466146" y="92146"/>
                  </a:lnTo>
                  <a:lnTo>
                    <a:pt x="439044" y="162610"/>
                  </a:lnTo>
                  <a:lnTo>
                    <a:pt x="395684" y="233071"/>
                  </a:lnTo>
                  <a:lnTo>
                    <a:pt x="336062" y="249331"/>
                  </a:lnTo>
                  <a:lnTo>
                    <a:pt x="336065" y="249334"/>
                  </a:lnTo>
                  <a:lnTo>
                    <a:pt x="336058" y="249336"/>
                  </a:lnTo>
                  <a:lnTo>
                    <a:pt x="281854" y="249336"/>
                  </a:lnTo>
                  <a:lnTo>
                    <a:pt x="222230" y="271017"/>
                  </a:lnTo>
                  <a:lnTo>
                    <a:pt x="195129" y="287278"/>
                  </a:lnTo>
                  <a:lnTo>
                    <a:pt x="124664" y="271017"/>
                  </a:lnTo>
                  <a:lnTo>
                    <a:pt x="59620" y="227654"/>
                  </a:lnTo>
                  <a:lnTo>
                    <a:pt x="32518" y="216814"/>
                  </a:lnTo>
                  <a:lnTo>
                    <a:pt x="16257" y="178871"/>
                  </a:lnTo>
                  <a:lnTo>
                    <a:pt x="0" y="178871"/>
                  </a:lnTo>
                  <a:lnTo>
                    <a:pt x="21681" y="113828"/>
                  </a:lnTo>
                  <a:lnTo>
                    <a:pt x="5419" y="92147"/>
                  </a:lnTo>
                  <a:lnTo>
                    <a:pt x="48783" y="92147"/>
                  </a:lnTo>
                  <a:lnTo>
                    <a:pt x="54203" y="48786"/>
                  </a:lnTo>
                  <a:lnTo>
                    <a:pt x="97562" y="75885"/>
                  </a:lnTo>
                  <a:lnTo>
                    <a:pt x="124664" y="86726"/>
                  </a:lnTo>
                  <a:lnTo>
                    <a:pt x="195129" y="75885"/>
                  </a:lnTo>
                  <a:lnTo>
                    <a:pt x="195130" y="75880"/>
                  </a:lnTo>
                  <a:lnTo>
                    <a:pt x="195136" y="75879"/>
                  </a:lnTo>
                  <a:lnTo>
                    <a:pt x="200556" y="54203"/>
                  </a:lnTo>
                  <a:lnTo>
                    <a:pt x="233071" y="48783"/>
                  </a:lnTo>
                  <a:lnTo>
                    <a:pt x="265593" y="37943"/>
                  </a:lnTo>
                  <a:lnTo>
                    <a:pt x="276434" y="43363"/>
                  </a:lnTo>
                  <a:lnTo>
                    <a:pt x="308956" y="32522"/>
                  </a:lnTo>
                  <a:lnTo>
                    <a:pt x="308958" y="32518"/>
                  </a:lnTo>
                  <a:lnTo>
                    <a:pt x="308964" y="32516"/>
                  </a:lnTo>
                  <a:lnTo>
                    <a:pt x="325223" y="5419"/>
                  </a:lnTo>
                  <a:lnTo>
                    <a:pt x="35773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1050075" y="3062514"/>
              <a:ext cx="298110" cy="298115"/>
            </a:xfrm>
            <a:custGeom>
              <a:rect b="b" l="l" r="r" t="t"/>
              <a:pathLst>
                <a:path extrusionOk="0" h="298115" w="298110">
                  <a:moveTo>
                    <a:pt x="70458" y="0"/>
                  </a:moveTo>
                  <a:lnTo>
                    <a:pt x="135503" y="32523"/>
                  </a:lnTo>
                  <a:lnTo>
                    <a:pt x="162605" y="32523"/>
                  </a:lnTo>
                  <a:lnTo>
                    <a:pt x="205966" y="59624"/>
                  </a:lnTo>
                  <a:lnTo>
                    <a:pt x="205966" y="92143"/>
                  </a:lnTo>
                  <a:lnTo>
                    <a:pt x="205968" y="92144"/>
                  </a:lnTo>
                  <a:lnTo>
                    <a:pt x="205968" y="92147"/>
                  </a:lnTo>
                  <a:lnTo>
                    <a:pt x="238489" y="108407"/>
                  </a:lnTo>
                  <a:lnTo>
                    <a:pt x="254749" y="157188"/>
                  </a:lnTo>
                  <a:lnTo>
                    <a:pt x="254751" y="157190"/>
                  </a:lnTo>
                  <a:lnTo>
                    <a:pt x="254752" y="157192"/>
                  </a:lnTo>
                  <a:lnTo>
                    <a:pt x="287271" y="178871"/>
                  </a:lnTo>
                  <a:lnTo>
                    <a:pt x="281851" y="195130"/>
                  </a:lnTo>
                  <a:lnTo>
                    <a:pt x="281855" y="195133"/>
                  </a:lnTo>
                  <a:lnTo>
                    <a:pt x="281854" y="195135"/>
                  </a:lnTo>
                  <a:lnTo>
                    <a:pt x="298110" y="205972"/>
                  </a:lnTo>
                  <a:lnTo>
                    <a:pt x="276431" y="216812"/>
                  </a:lnTo>
                  <a:lnTo>
                    <a:pt x="227649" y="211392"/>
                  </a:lnTo>
                  <a:lnTo>
                    <a:pt x="222229" y="195135"/>
                  </a:lnTo>
                  <a:lnTo>
                    <a:pt x="222229" y="195135"/>
                  </a:lnTo>
                  <a:lnTo>
                    <a:pt x="222227" y="195130"/>
                  </a:lnTo>
                  <a:lnTo>
                    <a:pt x="205966" y="200551"/>
                  </a:lnTo>
                  <a:lnTo>
                    <a:pt x="211387" y="222232"/>
                  </a:lnTo>
                  <a:lnTo>
                    <a:pt x="195125" y="254755"/>
                  </a:lnTo>
                  <a:lnTo>
                    <a:pt x="184285" y="287277"/>
                  </a:lnTo>
                  <a:lnTo>
                    <a:pt x="168028" y="298115"/>
                  </a:lnTo>
                  <a:lnTo>
                    <a:pt x="168026" y="298113"/>
                  </a:lnTo>
                  <a:lnTo>
                    <a:pt x="146345" y="254752"/>
                  </a:lnTo>
                  <a:lnTo>
                    <a:pt x="151764" y="211396"/>
                  </a:lnTo>
                  <a:lnTo>
                    <a:pt x="151764" y="211396"/>
                  </a:lnTo>
                  <a:lnTo>
                    <a:pt x="151765" y="211387"/>
                  </a:lnTo>
                  <a:lnTo>
                    <a:pt x="140924" y="168024"/>
                  </a:lnTo>
                  <a:lnTo>
                    <a:pt x="86720" y="108401"/>
                  </a:lnTo>
                  <a:lnTo>
                    <a:pt x="54198" y="59618"/>
                  </a:lnTo>
                  <a:lnTo>
                    <a:pt x="27096" y="32516"/>
                  </a:lnTo>
                  <a:lnTo>
                    <a:pt x="0" y="21677"/>
                  </a:lnTo>
                  <a:lnTo>
                    <a:pt x="16254" y="10841"/>
                  </a:lnTo>
                  <a:lnTo>
                    <a:pt x="7045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0562239" y="3084190"/>
              <a:ext cx="775111" cy="460728"/>
            </a:xfrm>
            <a:custGeom>
              <a:rect b="b" l="l" r="r" t="t"/>
              <a:pathLst>
                <a:path extrusionOk="0" h="460728" w="775111">
                  <a:moveTo>
                    <a:pt x="487833" y="0"/>
                  </a:moveTo>
                  <a:lnTo>
                    <a:pt x="487837" y="1"/>
                  </a:lnTo>
                  <a:lnTo>
                    <a:pt x="487830" y="6"/>
                  </a:lnTo>
                  <a:lnTo>
                    <a:pt x="514932" y="10847"/>
                  </a:lnTo>
                  <a:lnTo>
                    <a:pt x="542034" y="37949"/>
                  </a:lnTo>
                  <a:lnTo>
                    <a:pt x="574556" y="86732"/>
                  </a:lnTo>
                  <a:lnTo>
                    <a:pt x="628760" y="146357"/>
                  </a:lnTo>
                  <a:lnTo>
                    <a:pt x="639601" y="189720"/>
                  </a:lnTo>
                  <a:lnTo>
                    <a:pt x="634181" y="233074"/>
                  </a:lnTo>
                  <a:lnTo>
                    <a:pt x="634182" y="233076"/>
                  </a:lnTo>
                  <a:lnTo>
                    <a:pt x="634181" y="233083"/>
                  </a:lnTo>
                  <a:lnTo>
                    <a:pt x="655860" y="276442"/>
                  </a:lnTo>
                  <a:lnTo>
                    <a:pt x="655860" y="276442"/>
                  </a:lnTo>
                  <a:lnTo>
                    <a:pt x="655860" y="276442"/>
                  </a:lnTo>
                  <a:lnTo>
                    <a:pt x="655862" y="276446"/>
                  </a:lnTo>
                  <a:lnTo>
                    <a:pt x="655864" y="276445"/>
                  </a:lnTo>
                  <a:lnTo>
                    <a:pt x="693803" y="298123"/>
                  </a:lnTo>
                  <a:lnTo>
                    <a:pt x="731746" y="281862"/>
                  </a:lnTo>
                  <a:lnTo>
                    <a:pt x="769688" y="298123"/>
                  </a:lnTo>
                  <a:lnTo>
                    <a:pt x="769691" y="298119"/>
                  </a:lnTo>
                  <a:lnTo>
                    <a:pt x="775111" y="325220"/>
                  </a:lnTo>
                  <a:lnTo>
                    <a:pt x="737168" y="346901"/>
                  </a:lnTo>
                  <a:lnTo>
                    <a:pt x="715487" y="336060"/>
                  </a:lnTo>
                  <a:lnTo>
                    <a:pt x="704646" y="460728"/>
                  </a:lnTo>
                  <a:lnTo>
                    <a:pt x="655863" y="449887"/>
                  </a:lnTo>
                  <a:lnTo>
                    <a:pt x="590818" y="411945"/>
                  </a:lnTo>
                  <a:lnTo>
                    <a:pt x="498672" y="433626"/>
                  </a:lnTo>
                  <a:lnTo>
                    <a:pt x="460729" y="460728"/>
                  </a:lnTo>
                  <a:lnTo>
                    <a:pt x="341481" y="455308"/>
                  </a:lnTo>
                  <a:lnTo>
                    <a:pt x="276436" y="444467"/>
                  </a:lnTo>
                  <a:lnTo>
                    <a:pt x="243914" y="444467"/>
                  </a:lnTo>
                  <a:lnTo>
                    <a:pt x="216812" y="406525"/>
                  </a:lnTo>
                  <a:lnTo>
                    <a:pt x="200554" y="384847"/>
                  </a:lnTo>
                  <a:lnTo>
                    <a:pt x="216810" y="368591"/>
                  </a:lnTo>
                  <a:lnTo>
                    <a:pt x="216805" y="368589"/>
                  </a:lnTo>
                  <a:lnTo>
                    <a:pt x="216812" y="368582"/>
                  </a:lnTo>
                  <a:lnTo>
                    <a:pt x="195131" y="357742"/>
                  </a:lnTo>
                  <a:lnTo>
                    <a:pt x="173449" y="379423"/>
                  </a:lnTo>
                  <a:lnTo>
                    <a:pt x="119245" y="352321"/>
                  </a:lnTo>
                  <a:lnTo>
                    <a:pt x="113825" y="308959"/>
                  </a:lnTo>
                  <a:lnTo>
                    <a:pt x="59621" y="287277"/>
                  </a:lnTo>
                  <a:lnTo>
                    <a:pt x="48780" y="254755"/>
                  </a:lnTo>
                  <a:lnTo>
                    <a:pt x="0" y="211395"/>
                  </a:lnTo>
                  <a:lnTo>
                    <a:pt x="59616" y="195136"/>
                  </a:lnTo>
                  <a:lnTo>
                    <a:pt x="59619" y="195132"/>
                  </a:lnTo>
                  <a:lnTo>
                    <a:pt x="59621" y="195131"/>
                  </a:lnTo>
                  <a:lnTo>
                    <a:pt x="102984" y="124667"/>
                  </a:lnTo>
                  <a:lnTo>
                    <a:pt x="130085" y="54206"/>
                  </a:lnTo>
                  <a:lnTo>
                    <a:pt x="178864" y="37946"/>
                  </a:lnTo>
                  <a:lnTo>
                    <a:pt x="178864" y="37944"/>
                  </a:lnTo>
                  <a:lnTo>
                    <a:pt x="178867" y="37943"/>
                  </a:lnTo>
                  <a:lnTo>
                    <a:pt x="178868" y="37945"/>
                  </a:lnTo>
                  <a:lnTo>
                    <a:pt x="211390" y="16263"/>
                  </a:lnTo>
                  <a:lnTo>
                    <a:pt x="265594" y="27104"/>
                  </a:lnTo>
                  <a:lnTo>
                    <a:pt x="314377" y="27104"/>
                  </a:lnTo>
                  <a:lnTo>
                    <a:pt x="352320" y="54206"/>
                  </a:lnTo>
                  <a:lnTo>
                    <a:pt x="379422" y="37945"/>
                  </a:lnTo>
                  <a:lnTo>
                    <a:pt x="439046" y="27104"/>
                  </a:lnTo>
                  <a:lnTo>
                    <a:pt x="439047" y="27101"/>
                  </a:lnTo>
                  <a:lnTo>
                    <a:pt x="439048" y="27101"/>
                  </a:lnTo>
                  <a:lnTo>
                    <a:pt x="449887" y="2"/>
                  </a:lnTo>
                  <a:lnTo>
                    <a:pt x="487829" y="2"/>
                  </a:lnTo>
                  <a:lnTo>
                    <a:pt x="48783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0031040" y="3225125"/>
              <a:ext cx="227652" cy="140930"/>
            </a:xfrm>
            <a:custGeom>
              <a:rect b="b" l="l" r="r" t="t"/>
              <a:pathLst>
                <a:path extrusionOk="0" h="140930" w="227652">
                  <a:moveTo>
                    <a:pt x="195131" y="0"/>
                  </a:moveTo>
                  <a:lnTo>
                    <a:pt x="211391" y="0"/>
                  </a:lnTo>
                  <a:lnTo>
                    <a:pt x="227652" y="37944"/>
                  </a:lnTo>
                  <a:lnTo>
                    <a:pt x="227649" y="37945"/>
                  </a:lnTo>
                  <a:lnTo>
                    <a:pt x="227647" y="37944"/>
                  </a:lnTo>
                  <a:lnTo>
                    <a:pt x="168023" y="59625"/>
                  </a:lnTo>
                  <a:lnTo>
                    <a:pt x="162602" y="102988"/>
                  </a:lnTo>
                  <a:lnTo>
                    <a:pt x="135501" y="113829"/>
                  </a:lnTo>
                  <a:lnTo>
                    <a:pt x="135501" y="140930"/>
                  </a:lnTo>
                  <a:lnTo>
                    <a:pt x="102980" y="140930"/>
                  </a:lnTo>
                  <a:lnTo>
                    <a:pt x="75884" y="124672"/>
                  </a:lnTo>
                  <a:lnTo>
                    <a:pt x="75883" y="124673"/>
                  </a:lnTo>
                  <a:lnTo>
                    <a:pt x="75877" y="124669"/>
                  </a:lnTo>
                  <a:lnTo>
                    <a:pt x="65036" y="140930"/>
                  </a:lnTo>
                  <a:lnTo>
                    <a:pt x="5427" y="135511"/>
                  </a:lnTo>
                  <a:lnTo>
                    <a:pt x="27101" y="130092"/>
                  </a:lnTo>
                  <a:lnTo>
                    <a:pt x="0" y="86728"/>
                  </a:lnTo>
                  <a:lnTo>
                    <a:pt x="10841" y="37944"/>
                  </a:lnTo>
                  <a:lnTo>
                    <a:pt x="70464" y="43364"/>
                  </a:lnTo>
                  <a:lnTo>
                    <a:pt x="113826" y="21682"/>
                  </a:lnTo>
                  <a:lnTo>
                    <a:pt x="184290" y="16262"/>
                  </a:lnTo>
                  <a:lnTo>
                    <a:pt x="186458" y="13009"/>
                  </a:lnTo>
                  <a:lnTo>
                    <a:pt x="19513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0036453" y="3263070"/>
              <a:ext cx="466151" cy="401103"/>
            </a:xfrm>
            <a:custGeom>
              <a:rect b="b" l="l" r="r" t="t"/>
              <a:pathLst>
                <a:path extrusionOk="0" h="401103" w="466151">
                  <a:moveTo>
                    <a:pt x="222237" y="0"/>
                  </a:moveTo>
                  <a:lnTo>
                    <a:pt x="249337" y="10840"/>
                  </a:lnTo>
                  <a:lnTo>
                    <a:pt x="314381" y="54202"/>
                  </a:lnTo>
                  <a:lnTo>
                    <a:pt x="384846" y="70463"/>
                  </a:lnTo>
                  <a:lnTo>
                    <a:pt x="411947" y="54202"/>
                  </a:lnTo>
                  <a:lnTo>
                    <a:pt x="439049" y="92145"/>
                  </a:lnTo>
                  <a:lnTo>
                    <a:pt x="466151" y="124667"/>
                  </a:lnTo>
                  <a:lnTo>
                    <a:pt x="439051" y="162606"/>
                  </a:lnTo>
                  <a:lnTo>
                    <a:pt x="395689" y="140924"/>
                  </a:lnTo>
                  <a:lnTo>
                    <a:pt x="341486" y="140924"/>
                  </a:lnTo>
                  <a:lnTo>
                    <a:pt x="265601" y="124663"/>
                  </a:lnTo>
                  <a:lnTo>
                    <a:pt x="233079" y="124663"/>
                  </a:lnTo>
                  <a:lnTo>
                    <a:pt x="233077" y="124667"/>
                  </a:lnTo>
                  <a:lnTo>
                    <a:pt x="233076" y="124667"/>
                  </a:lnTo>
                  <a:lnTo>
                    <a:pt x="216817" y="151764"/>
                  </a:lnTo>
                  <a:lnTo>
                    <a:pt x="184296" y="124663"/>
                  </a:lnTo>
                  <a:lnTo>
                    <a:pt x="184294" y="124669"/>
                  </a:lnTo>
                  <a:lnTo>
                    <a:pt x="184292" y="124667"/>
                  </a:lnTo>
                  <a:lnTo>
                    <a:pt x="173452" y="168029"/>
                  </a:lnTo>
                  <a:lnTo>
                    <a:pt x="216814" y="216812"/>
                  </a:lnTo>
                  <a:lnTo>
                    <a:pt x="238496" y="249334"/>
                  </a:lnTo>
                  <a:lnTo>
                    <a:pt x="276438" y="281856"/>
                  </a:lnTo>
                  <a:lnTo>
                    <a:pt x="308961" y="308958"/>
                  </a:lnTo>
                  <a:lnTo>
                    <a:pt x="341483" y="352320"/>
                  </a:lnTo>
                  <a:lnTo>
                    <a:pt x="422788" y="390262"/>
                  </a:lnTo>
                  <a:lnTo>
                    <a:pt x="411947" y="401103"/>
                  </a:lnTo>
                  <a:lnTo>
                    <a:pt x="330642" y="368581"/>
                  </a:lnTo>
                  <a:lnTo>
                    <a:pt x="281859" y="330639"/>
                  </a:lnTo>
                  <a:lnTo>
                    <a:pt x="205974" y="298117"/>
                  </a:lnTo>
                  <a:lnTo>
                    <a:pt x="130089" y="227653"/>
                  </a:lnTo>
                  <a:lnTo>
                    <a:pt x="140929" y="216812"/>
                  </a:lnTo>
                  <a:lnTo>
                    <a:pt x="102987" y="173450"/>
                  </a:lnTo>
                  <a:lnTo>
                    <a:pt x="97566" y="140928"/>
                  </a:lnTo>
                  <a:lnTo>
                    <a:pt x="48783" y="124667"/>
                  </a:lnTo>
                  <a:lnTo>
                    <a:pt x="21681" y="168029"/>
                  </a:lnTo>
                  <a:lnTo>
                    <a:pt x="0" y="135507"/>
                  </a:lnTo>
                  <a:lnTo>
                    <a:pt x="0" y="97565"/>
                  </a:lnTo>
                  <a:lnTo>
                    <a:pt x="15" y="97566"/>
                  </a:lnTo>
                  <a:lnTo>
                    <a:pt x="8" y="97568"/>
                  </a:lnTo>
                  <a:lnTo>
                    <a:pt x="59631" y="102988"/>
                  </a:lnTo>
                  <a:lnTo>
                    <a:pt x="70471" y="86728"/>
                  </a:lnTo>
                  <a:lnTo>
                    <a:pt x="97566" y="102985"/>
                  </a:lnTo>
                  <a:lnTo>
                    <a:pt x="97568" y="102985"/>
                  </a:lnTo>
                  <a:lnTo>
                    <a:pt x="97573" y="102988"/>
                  </a:lnTo>
                  <a:lnTo>
                    <a:pt x="130095" y="102988"/>
                  </a:lnTo>
                  <a:lnTo>
                    <a:pt x="130095" y="75886"/>
                  </a:lnTo>
                  <a:lnTo>
                    <a:pt x="157197" y="65045"/>
                  </a:lnTo>
                  <a:lnTo>
                    <a:pt x="162617" y="21681"/>
                  </a:lnTo>
                  <a:lnTo>
                    <a:pt x="22223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0448403" y="3295591"/>
              <a:ext cx="368586" cy="395685"/>
            </a:xfrm>
            <a:custGeom>
              <a:rect b="b" l="l" r="r" t="t"/>
              <a:pathLst>
                <a:path extrusionOk="0" h="395685" w="368586">
                  <a:moveTo>
                    <a:pt x="59625" y="0"/>
                  </a:moveTo>
                  <a:lnTo>
                    <a:pt x="113829" y="0"/>
                  </a:lnTo>
                  <a:lnTo>
                    <a:pt x="162612" y="43363"/>
                  </a:lnTo>
                  <a:lnTo>
                    <a:pt x="173453" y="75885"/>
                  </a:lnTo>
                  <a:lnTo>
                    <a:pt x="227657" y="97566"/>
                  </a:lnTo>
                  <a:lnTo>
                    <a:pt x="233078" y="140929"/>
                  </a:lnTo>
                  <a:lnTo>
                    <a:pt x="287282" y="168031"/>
                  </a:lnTo>
                  <a:lnTo>
                    <a:pt x="308963" y="146349"/>
                  </a:lnTo>
                  <a:lnTo>
                    <a:pt x="330640" y="157188"/>
                  </a:lnTo>
                  <a:lnTo>
                    <a:pt x="314386" y="173442"/>
                  </a:lnTo>
                  <a:lnTo>
                    <a:pt x="314389" y="173446"/>
                  </a:lnTo>
                  <a:lnTo>
                    <a:pt x="314384" y="173451"/>
                  </a:lnTo>
                  <a:lnTo>
                    <a:pt x="330644" y="195131"/>
                  </a:lnTo>
                  <a:lnTo>
                    <a:pt x="314384" y="216812"/>
                  </a:lnTo>
                  <a:lnTo>
                    <a:pt x="314384" y="216814"/>
                  </a:lnTo>
                  <a:lnTo>
                    <a:pt x="314384" y="216814"/>
                  </a:lnTo>
                  <a:lnTo>
                    <a:pt x="319804" y="254756"/>
                  </a:lnTo>
                  <a:lnTo>
                    <a:pt x="368586" y="298118"/>
                  </a:lnTo>
                  <a:lnTo>
                    <a:pt x="336065" y="330639"/>
                  </a:lnTo>
                  <a:lnTo>
                    <a:pt x="330645" y="363161"/>
                  </a:lnTo>
                  <a:lnTo>
                    <a:pt x="330645" y="363162"/>
                  </a:lnTo>
                  <a:lnTo>
                    <a:pt x="330645" y="363163"/>
                  </a:lnTo>
                  <a:lnTo>
                    <a:pt x="336065" y="374002"/>
                  </a:lnTo>
                  <a:lnTo>
                    <a:pt x="330645" y="384843"/>
                  </a:lnTo>
                  <a:lnTo>
                    <a:pt x="330645" y="384843"/>
                  </a:lnTo>
                  <a:lnTo>
                    <a:pt x="330645" y="384844"/>
                  </a:lnTo>
                  <a:lnTo>
                    <a:pt x="330643" y="384844"/>
                  </a:lnTo>
                  <a:lnTo>
                    <a:pt x="330643" y="384844"/>
                  </a:lnTo>
                  <a:lnTo>
                    <a:pt x="287280" y="390265"/>
                  </a:lnTo>
                  <a:lnTo>
                    <a:pt x="260180" y="395685"/>
                  </a:lnTo>
                  <a:lnTo>
                    <a:pt x="260176" y="395677"/>
                  </a:lnTo>
                  <a:lnTo>
                    <a:pt x="260183" y="395674"/>
                  </a:lnTo>
                  <a:lnTo>
                    <a:pt x="254765" y="384838"/>
                  </a:lnTo>
                  <a:lnTo>
                    <a:pt x="265600" y="374004"/>
                  </a:lnTo>
                  <a:lnTo>
                    <a:pt x="265602" y="373995"/>
                  </a:lnTo>
                  <a:lnTo>
                    <a:pt x="265604" y="373993"/>
                  </a:lnTo>
                  <a:lnTo>
                    <a:pt x="271024" y="352312"/>
                  </a:lnTo>
                  <a:lnTo>
                    <a:pt x="260183" y="352312"/>
                  </a:lnTo>
                  <a:lnTo>
                    <a:pt x="243923" y="336052"/>
                  </a:lnTo>
                  <a:lnTo>
                    <a:pt x="227662" y="325211"/>
                  </a:lnTo>
                  <a:lnTo>
                    <a:pt x="216821" y="308951"/>
                  </a:lnTo>
                  <a:lnTo>
                    <a:pt x="200560" y="308951"/>
                  </a:lnTo>
                  <a:lnTo>
                    <a:pt x="189720" y="292690"/>
                  </a:lnTo>
                  <a:lnTo>
                    <a:pt x="173459" y="298110"/>
                  </a:lnTo>
                  <a:lnTo>
                    <a:pt x="173456" y="298118"/>
                  </a:lnTo>
                  <a:lnTo>
                    <a:pt x="173453" y="298119"/>
                  </a:lnTo>
                  <a:lnTo>
                    <a:pt x="162615" y="330633"/>
                  </a:lnTo>
                  <a:lnTo>
                    <a:pt x="146358" y="341472"/>
                  </a:lnTo>
                  <a:lnTo>
                    <a:pt x="146352" y="341482"/>
                  </a:lnTo>
                  <a:lnTo>
                    <a:pt x="146351" y="341482"/>
                  </a:lnTo>
                  <a:lnTo>
                    <a:pt x="151772" y="330641"/>
                  </a:lnTo>
                  <a:lnTo>
                    <a:pt x="151769" y="330639"/>
                  </a:lnTo>
                  <a:lnTo>
                    <a:pt x="151770" y="330638"/>
                  </a:lnTo>
                  <a:lnTo>
                    <a:pt x="119248" y="308956"/>
                  </a:lnTo>
                  <a:lnTo>
                    <a:pt x="92146" y="298116"/>
                  </a:lnTo>
                  <a:lnTo>
                    <a:pt x="75885" y="281854"/>
                  </a:lnTo>
                  <a:lnTo>
                    <a:pt x="54208" y="265596"/>
                  </a:lnTo>
                  <a:lnTo>
                    <a:pt x="70465" y="260177"/>
                  </a:lnTo>
                  <a:lnTo>
                    <a:pt x="81306" y="216814"/>
                  </a:lnTo>
                  <a:lnTo>
                    <a:pt x="81304" y="216812"/>
                  </a:lnTo>
                  <a:lnTo>
                    <a:pt x="81304" y="216811"/>
                  </a:lnTo>
                  <a:lnTo>
                    <a:pt x="37943" y="173450"/>
                  </a:lnTo>
                  <a:lnTo>
                    <a:pt x="54204" y="130088"/>
                  </a:lnTo>
                  <a:lnTo>
                    <a:pt x="54201" y="130088"/>
                  </a:lnTo>
                  <a:lnTo>
                    <a:pt x="54202" y="130085"/>
                  </a:lnTo>
                  <a:lnTo>
                    <a:pt x="27104" y="130085"/>
                  </a:lnTo>
                  <a:lnTo>
                    <a:pt x="54204" y="92146"/>
                  </a:lnTo>
                  <a:lnTo>
                    <a:pt x="27102" y="59624"/>
                  </a:lnTo>
                  <a:lnTo>
                    <a:pt x="0" y="21681"/>
                  </a:lnTo>
                  <a:lnTo>
                    <a:pt x="5962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0209907" y="3387737"/>
              <a:ext cx="319800" cy="265595"/>
            </a:xfrm>
            <a:custGeom>
              <a:rect b="b" l="l" r="r" t="t"/>
              <a:pathLst>
                <a:path extrusionOk="0" h="265595" w="319800">
                  <a:moveTo>
                    <a:pt x="59622" y="0"/>
                  </a:moveTo>
                  <a:lnTo>
                    <a:pt x="92143" y="0"/>
                  </a:lnTo>
                  <a:lnTo>
                    <a:pt x="168028" y="16261"/>
                  </a:lnTo>
                  <a:lnTo>
                    <a:pt x="222231" y="16261"/>
                  </a:lnTo>
                  <a:lnTo>
                    <a:pt x="265594" y="37942"/>
                  </a:lnTo>
                  <a:lnTo>
                    <a:pt x="265596" y="37939"/>
                  </a:lnTo>
                  <a:lnTo>
                    <a:pt x="265597" y="37939"/>
                  </a:lnTo>
                  <a:lnTo>
                    <a:pt x="265600" y="37939"/>
                  </a:lnTo>
                  <a:lnTo>
                    <a:pt x="265598" y="37942"/>
                  </a:lnTo>
                  <a:lnTo>
                    <a:pt x="292697" y="37942"/>
                  </a:lnTo>
                  <a:lnTo>
                    <a:pt x="276437" y="81302"/>
                  </a:lnTo>
                  <a:lnTo>
                    <a:pt x="276439" y="81304"/>
                  </a:lnTo>
                  <a:lnTo>
                    <a:pt x="276439" y="81305"/>
                  </a:lnTo>
                  <a:lnTo>
                    <a:pt x="319800" y="124666"/>
                  </a:lnTo>
                  <a:lnTo>
                    <a:pt x="308959" y="168028"/>
                  </a:lnTo>
                  <a:lnTo>
                    <a:pt x="292701" y="173448"/>
                  </a:lnTo>
                  <a:lnTo>
                    <a:pt x="292700" y="173447"/>
                  </a:lnTo>
                  <a:lnTo>
                    <a:pt x="281858" y="180675"/>
                  </a:lnTo>
                  <a:lnTo>
                    <a:pt x="276437" y="184289"/>
                  </a:lnTo>
                  <a:lnTo>
                    <a:pt x="254756" y="205971"/>
                  </a:lnTo>
                  <a:lnTo>
                    <a:pt x="249336" y="265595"/>
                  </a:lnTo>
                  <a:lnTo>
                    <a:pt x="168031" y="227652"/>
                  </a:lnTo>
                  <a:lnTo>
                    <a:pt x="135508" y="184289"/>
                  </a:lnTo>
                  <a:lnTo>
                    <a:pt x="102986" y="157187"/>
                  </a:lnTo>
                  <a:lnTo>
                    <a:pt x="65044" y="124665"/>
                  </a:lnTo>
                  <a:lnTo>
                    <a:pt x="43363" y="92143"/>
                  </a:lnTo>
                  <a:lnTo>
                    <a:pt x="0" y="43359"/>
                  </a:lnTo>
                  <a:lnTo>
                    <a:pt x="10839" y="2"/>
                  </a:lnTo>
                  <a:lnTo>
                    <a:pt x="43359" y="27101"/>
                  </a:lnTo>
                  <a:lnTo>
                    <a:pt x="43362" y="27097"/>
                  </a:lnTo>
                  <a:lnTo>
                    <a:pt x="43363" y="27098"/>
                  </a:lnTo>
                  <a:lnTo>
                    <a:pt x="5962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0611015" y="3490721"/>
              <a:ext cx="655865" cy="796795"/>
            </a:xfrm>
            <a:custGeom>
              <a:rect b="b" l="l" r="r" t="t"/>
              <a:pathLst>
                <a:path extrusionOk="0" h="796795" w="655865">
                  <a:moveTo>
                    <a:pt x="168034" y="0"/>
                  </a:moveTo>
                  <a:lnTo>
                    <a:pt x="195136" y="37943"/>
                  </a:lnTo>
                  <a:lnTo>
                    <a:pt x="227658" y="37943"/>
                  </a:lnTo>
                  <a:lnTo>
                    <a:pt x="292702" y="48783"/>
                  </a:lnTo>
                  <a:lnTo>
                    <a:pt x="411950" y="54204"/>
                  </a:lnTo>
                  <a:lnTo>
                    <a:pt x="449892" y="27102"/>
                  </a:lnTo>
                  <a:lnTo>
                    <a:pt x="542038" y="5420"/>
                  </a:lnTo>
                  <a:lnTo>
                    <a:pt x="607082" y="43363"/>
                  </a:lnTo>
                  <a:lnTo>
                    <a:pt x="655865" y="54204"/>
                  </a:lnTo>
                  <a:lnTo>
                    <a:pt x="617923" y="97567"/>
                  </a:lnTo>
                  <a:lnTo>
                    <a:pt x="601662" y="168031"/>
                  </a:lnTo>
                  <a:lnTo>
                    <a:pt x="634181" y="222229"/>
                  </a:lnTo>
                  <a:lnTo>
                    <a:pt x="558302" y="211389"/>
                  </a:lnTo>
                  <a:lnTo>
                    <a:pt x="482417" y="243912"/>
                  </a:lnTo>
                  <a:lnTo>
                    <a:pt x="482420" y="243914"/>
                  </a:lnTo>
                  <a:lnTo>
                    <a:pt x="482415" y="243916"/>
                  </a:lnTo>
                  <a:lnTo>
                    <a:pt x="482414" y="243915"/>
                  </a:lnTo>
                  <a:lnTo>
                    <a:pt x="482414" y="243916"/>
                  </a:lnTo>
                  <a:lnTo>
                    <a:pt x="482415" y="243916"/>
                  </a:lnTo>
                  <a:lnTo>
                    <a:pt x="525777" y="271017"/>
                  </a:lnTo>
                  <a:lnTo>
                    <a:pt x="504096" y="336060"/>
                  </a:lnTo>
                  <a:lnTo>
                    <a:pt x="487837" y="346899"/>
                  </a:lnTo>
                  <a:lnTo>
                    <a:pt x="487837" y="346901"/>
                  </a:lnTo>
                  <a:lnTo>
                    <a:pt x="487834" y="346903"/>
                  </a:lnTo>
                  <a:lnTo>
                    <a:pt x="433630" y="346903"/>
                  </a:lnTo>
                  <a:lnTo>
                    <a:pt x="390267" y="330641"/>
                  </a:lnTo>
                  <a:lnTo>
                    <a:pt x="292701" y="363164"/>
                  </a:lnTo>
                  <a:lnTo>
                    <a:pt x="357745" y="417368"/>
                  </a:lnTo>
                  <a:lnTo>
                    <a:pt x="314382" y="439049"/>
                  </a:lnTo>
                  <a:lnTo>
                    <a:pt x="271019" y="439049"/>
                  </a:lnTo>
                  <a:lnTo>
                    <a:pt x="216815" y="379425"/>
                  </a:lnTo>
                  <a:lnTo>
                    <a:pt x="205974" y="406527"/>
                  </a:lnTo>
                  <a:lnTo>
                    <a:pt x="233076" y="466151"/>
                  </a:lnTo>
                  <a:lnTo>
                    <a:pt x="281860" y="514935"/>
                  </a:lnTo>
                  <a:lnTo>
                    <a:pt x="249338" y="536616"/>
                  </a:lnTo>
                  <a:lnTo>
                    <a:pt x="298121" y="579979"/>
                  </a:lnTo>
                  <a:lnTo>
                    <a:pt x="341484" y="612502"/>
                  </a:lnTo>
                  <a:lnTo>
                    <a:pt x="352325" y="672126"/>
                  </a:lnTo>
                  <a:lnTo>
                    <a:pt x="271019" y="645024"/>
                  </a:lnTo>
                  <a:lnTo>
                    <a:pt x="298121" y="699228"/>
                  </a:lnTo>
                  <a:lnTo>
                    <a:pt x="249338" y="704649"/>
                  </a:lnTo>
                  <a:lnTo>
                    <a:pt x="287280" y="796795"/>
                  </a:lnTo>
                  <a:lnTo>
                    <a:pt x="233076" y="796795"/>
                  </a:lnTo>
                  <a:lnTo>
                    <a:pt x="157191" y="753432"/>
                  </a:lnTo>
                  <a:lnTo>
                    <a:pt x="119248" y="672126"/>
                  </a:lnTo>
                  <a:lnTo>
                    <a:pt x="92146" y="607081"/>
                  </a:lnTo>
                  <a:lnTo>
                    <a:pt x="59624" y="558298"/>
                  </a:lnTo>
                  <a:lnTo>
                    <a:pt x="10841" y="498674"/>
                  </a:lnTo>
                  <a:lnTo>
                    <a:pt x="0" y="471572"/>
                  </a:lnTo>
                  <a:lnTo>
                    <a:pt x="2" y="471570"/>
                  </a:lnTo>
                  <a:lnTo>
                    <a:pt x="5" y="471573"/>
                  </a:lnTo>
                  <a:lnTo>
                    <a:pt x="37948" y="422790"/>
                  </a:lnTo>
                  <a:lnTo>
                    <a:pt x="37948" y="384847"/>
                  </a:lnTo>
                  <a:lnTo>
                    <a:pt x="65050" y="374007"/>
                  </a:lnTo>
                  <a:lnTo>
                    <a:pt x="65050" y="346905"/>
                  </a:lnTo>
                  <a:lnTo>
                    <a:pt x="65050" y="346905"/>
                  </a:lnTo>
                  <a:lnTo>
                    <a:pt x="119249" y="336065"/>
                  </a:lnTo>
                  <a:lnTo>
                    <a:pt x="151771" y="314384"/>
                  </a:lnTo>
                  <a:lnTo>
                    <a:pt x="195134" y="314384"/>
                  </a:lnTo>
                  <a:lnTo>
                    <a:pt x="205975" y="298122"/>
                  </a:lnTo>
                  <a:lnTo>
                    <a:pt x="222236" y="292702"/>
                  </a:lnTo>
                  <a:lnTo>
                    <a:pt x="222236" y="292699"/>
                  </a:lnTo>
                  <a:lnTo>
                    <a:pt x="222236" y="292699"/>
                  </a:lnTo>
                  <a:lnTo>
                    <a:pt x="227657" y="293192"/>
                  </a:lnTo>
                  <a:lnTo>
                    <a:pt x="281861" y="298120"/>
                  </a:lnTo>
                  <a:lnTo>
                    <a:pt x="346905" y="265598"/>
                  </a:lnTo>
                  <a:lnTo>
                    <a:pt x="411950" y="303540"/>
                  </a:lnTo>
                  <a:lnTo>
                    <a:pt x="482414" y="298120"/>
                  </a:lnTo>
                  <a:lnTo>
                    <a:pt x="482414" y="298119"/>
                  </a:lnTo>
                  <a:lnTo>
                    <a:pt x="411949" y="303539"/>
                  </a:lnTo>
                  <a:lnTo>
                    <a:pt x="346904" y="265597"/>
                  </a:lnTo>
                  <a:lnTo>
                    <a:pt x="281860" y="298119"/>
                  </a:lnTo>
                  <a:lnTo>
                    <a:pt x="227657" y="293192"/>
                  </a:lnTo>
                  <a:lnTo>
                    <a:pt x="222237" y="292699"/>
                  </a:lnTo>
                  <a:lnTo>
                    <a:pt x="211397" y="227655"/>
                  </a:lnTo>
                  <a:lnTo>
                    <a:pt x="168034" y="189713"/>
                  </a:lnTo>
                  <a:lnTo>
                    <a:pt x="173455" y="178874"/>
                  </a:lnTo>
                  <a:lnTo>
                    <a:pt x="173454" y="178872"/>
                  </a:lnTo>
                  <a:lnTo>
                    <a:pt x="173454" y="178872"/>
                  </a:lnTo>
                  <a:lnTo>
                    <a:pt x="168034" y="168032"/>
                  </a:lnTo>
                  <a:lnTo>
                    <a:pt x="173455" y="135511"/>
                  </a:lnTo>
                  <a:lnTo>
                    <a:pt x="205977" y="102989"/>
                  </a:lnTo>
                  <a:lnTo>
                    <a:pt x="205975" y="102988"/>
                  </a:lnTo>
                  <a:lnTo>
                    <a:pt x="205976" y="102987"/>
                  </a:lnTo>
                  <a:lnTo>
                    <a:pt x="157193" y="59624"/>
                  </a:lnTo>
                  <a:lnTo>
                    <a:pt x="151773" y="21684"/>
                  </a:lnTo>
                  <a:lnTo>
                    <a:pt x="168034" y="2"/>
                  </a:lnTo>
                  <a:lnTo>
                    <a:pt x="168033" y="1"/>
                  </a:lnTo>
                  <a:lnTo>
                    <a:pt x="16803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0448404" y="3561185"/>
              <a:ext cx="151769" cy="168032"/>
            </a:xfrm>
            <a:custGeom>
              <a:rect b="b" l="l" r="r" t="t"/>
              <a:pathLst>
                <a:path extrusionOk="0" h="168032" w="151769">
                  <a:moveTo>
                    <a:pt x="54205" y="0"/>
                  </a:moveTo>
                  <a:lnTo>
                    <a:pt x="54208" y="2"/>
                  </a:lnTo>
                  <a:lnTo>
                    <a:pt x="54204" y="3"/>
                  </a:lnTo>
                  <a:lnTo>
                    <a:pt x="75886" y="16264"/>
                  </a:lnTo>
                  <a:lnTo>
                    <a:pt x="92147" y="32525"/>
                  </a:lnTo>
                  <a:lnTo>
                    <a:pt x="119249" y="43366"/>
                  </a:lnTo>
                  <a:lnTo>
                    <a:pt x="151769" y="65045"/>
                  </a:lnTo>
                  <a:lnTo>
                    <a:pt x="146350" y="75885"/>
                  </a:lnTo>
                  <a:lnTo>
                    <a:pt x="135509" y="92146"/>
                  </a:lnTo>
                  <a:lnTo>
                    <a:pt x="113830" y="102986"/>
                  </a:lnTo>
                  <a:lnTo>
                    <a:pt x="102991" y="86728"/>
                  </a:lnTo>
                  <a:lnTo>
                    <a:pt x="102990" y="86730"/>
                  </a:lnTo>
                  <a:lnTo>
                    <a:pt x="102987" y="86726"/>
                  </a:lnTo>
                  <a:lnTo>
                    <a:pt x="70465" y="135510"/>
                  </a:lnTo>
                  <a:lnTo>
                    <a:pt x="81305" y="168032"/>
                  </a:lnTo>
                  <a:lnTo>
                    <a:pt x="65044" y="162612"/>
                  </a:lnTo>
                  <a:lnTo>
                    <a:pt x="37943" y="124669"/>
                  </a:lnTo>
                  <a:lnTo>
                    <a:pt x="0" y="102987"/>
                  </a:lnTo>
                  <a:lnTo>
                    <a:pt x="10840" y="92147"/>
                  </a:lnTo>
                  <a:lnTo>
                    <a:pt x="10841" y="92146"/>
                  </a:lnTo>
                  <a:lnTo>
                    <a:pt x="16261" y="32522"/>
                  </a:lnTo>
                  <a:lnTo>
                    <a:pt x="37943" y="10840"/>
                  </a:lnTo>
                  <a:lnTo>
                    <a:pt x="43362" y="7227"/>
                  </a:lnTo>
                  <a:lnTo>
                    <a:pt x="54202" y="1"/>
                  </a:lnTo>
                  <a:lnTo>
                    <a:pt x="5420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10583920" y="3588290"/>
              <a:ext cx="135504" cy="146333"/>
            </a:xfrm>
            <a:custGeom>
              <a:rect b="b" l="l" r="r" t="t"/>
              <a:pathLst>
                <a:path extrusionOk="0" h="146333" w="135504">
                  <a:moveTo>
                    <a:pt x="54197" y="0"/>
                  </a:moveTo>
                  <a:lnTo>
                    <a:pt x="65038" y="16261"/>
                  </a:lnTo>
                  <a:lnTo>
                    <a:pt x="81299" y="16261"/>
                  </a:lnTo>
                  <a:lnTo>
                    <a:pt x="92140" y="32522"/>
                  </a:lnTo>
                  <a:lnTo>
                    <a:pt x="108402" y="43362"/>
                  </a:lnTo>
                  <a:lnTo>
                    <a:pt x="124663" y="59623"/>
                  </a:lnTo>
                  <a:lnTo>
                    <a:pt x="135504" y="59623"/>
                  </a:lnTo>
                  <a:lnTo>
                    <a:pt x="130085" y="81296"/>
                  </a:lnTo>
                  <a:lnTo>
                    <a:pt x="119246" y="92134"/>
                  </a:lnTo>
                  <a:lnTo>
                    <a:pt x="119248" y="92139"/>
                  </a:lnTo>
                  <a:lnTo>
                    <a:pt x="119242" y="92145"/>
                  </a:lnTo>
                  <a:lnTo>
                    <a:pt x="124659" y="102978"/>
                  </a:lnTo>
                  <a:lnTo>
                    <a:pt x="108406" y="108395"/>
                  </a:lnTo>
                  <a:lnTo>
                    <a:pt x="59623" y="124655"/>
                  </a:lnTo>
                  <a:lnTo>
                    <a:pt x="59623" y="124666"/>
                  </a:lnTo>
                  <a:lnTo>
                    <a:pt x="59617" y="124668"/>
                  </a:lnTo>
                  <a:lnTo>
                    <a:pt x="59617" y="146333"/>
                  </a:lnTo>
                  <a:lnTo>
                    <a:pt x="48783" y="140916"/>
                  </a:lnTo>
                  <a:lnTo>
                    <a:pt x="37942" y="108395"/>
                  </a:lnTo>
                  <a:lnTo>
                    <a:pt x="16261" y="92134"/>
                  </a:lnTo>
                  <a:lnTo>
                    <a:pt x="0" y="65033"/>
                  </a:lnTo>
                  <a:lnTo>
                    <a:pt x="10835" y="48783"/>
                  </a:lnTo>
                  <a:lnTo>
                    <a:pt x="27095" y="37942"/>
                  </a:lnTo>
                  <a:lnTo>
                    <a:pt x="27098" y="37934"/>
                  </a:lnTo>
                  <a:lnTo>
                    <a:pt x="27101" y="37932"/>
                  </a:lnTo>
                  <a:lnTo>
                    <a:pt x="37939" y="5419"/>
                  </a:lnTo>
                  <a:lnTo>
                    <a:pt x="5419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9629927" y="3615385"/>
              <a:ext cx="86729" cy="162611"/>
            </a:xfrm>
            <a:custGeom>
              <a:rect b="b" l="l" r="r" t="t"/>
              <a:pathLst>
                <a:path extrusionOk="0" h="162611" w="86729">
                  <a:moveTo>
                    <a:pt x="65047" y="0"/>
                  </a:moveTo>
                  <a:lnTo>
                    <a:pt x="86729" y="86726"/>
                  </a:lnTo>
                  <a:lnTo>
                    <a:pt x="59626" y="162611"/>
                  </a:lnTo>
                  <a:lnTo>
                    <a:pt x="21682" y="140930"/>
                  </a:lnTo>
                  <a:lnTo>
                    <a:pt x="0" y="75885"/>
                  </a:lnTo>
                  <a:lnTo>
                    <a:pt x="16262" y="37943"/>
                  </a:lnTo>
                  <a:lnTo>
                    <a:pt x="6504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10518873" y="3647915"/>
              <a:ext cx="157187" cy="314376"/>
            </a:xfrm>
            <a:custGeom>
              <a:rect b="b" l="l" r="r" t="t"/>
              <a:pathLst>
                <a:path extrusionOk="0" h="314376" w="157187">
                  <a:moveTo>
                    <a:pt x="32521" y="0"/>
                  </a:moveTo>
                  <a:lnTo>
                    <a:pt x="43358" y="16257"/>
                  </a:lnTo>
                  <a:lnTo>
                    <a:pt x="43361" y="16256"/>
                  </a:lnTo>
                  <a:lnTo>
                    <a:pt x="43363" y="16259"/>
                  </a:lnTo>
                  <a:lnTo>
                    <a:pt x="65045" y="5418"/>
                  </a:lnTo>
                  <a:lnTo>
                    <a:pt x="81306" y="32520"/>
                  </a:lnTo>
                  <a:lnTo>
                    <a:pt x="102988" y="48781"/>
                  </a:lnTo>
                  <a:lnTo>
                    <a:pt x="113829" y="81304"/>
                  </a:lnTo>
                  <a:lnTo>
                    <a:pt x="113829" y="81306"/>
                  </a:lnTo>
                  <a:lnTo>
                    <a:pt x="113824" y="81304"/>
                  </a:lnTo>
                  <a:lnTo>
                    <a:pt x="108404" y="119247"/>
                  </a:lnTo>
                  <a:lnTo>
                    <a:pt x="124665" y="162610"/>
                  </a:lnTo>
                  <a:lnTo>
                    <a:pt x="157187" y="189712"/>
                  </a:lnTo>
                  <a:lnTo>
                    <a:pt x="157187" y="216811"/>
                  </a:lnTo>
                  <a:lnTo>
                    <a:pt x="130085" y="227651"/>
                  </a:lnTo>
                  <a:lnTo>
                    <a:pt x="130085" y="265594"/>
                  </a:lnTo>
                  <a:lnTo>
                    <a:pt x="92144" y="314376"/>
                  </a:lnTo>
                  <a:lnTo>
                    <a:pt x="81306" y="303538"/>
                  </a:lnTo>
                  <a:lnTo>
                    <a:pt x="75886" y="281857"/>
                  </a:lnTo>
                  <a:lnTo>
                    <a:pt x="27102" y="249335"/>
                  </a:lnTo>
                  <a:lnTo>
                    <a:pt x="16261" y="200552"/>
                  </a:lnTo>
                  <a:lnTo>
                    <a:pt x="16261" y="124666"/>
                  </a:lnTo>
                  <a:lnTo>
                    <a:pt x="27102" y="97565"/>
                  </a:lnTo>
                  <a:lnTo>
                    <a:pt x="10841" y="81304"/>
                  </a:lnTo>
                  <a:lnTo>
                    <a:pt x="0" y="48781"/>
                  </a:lnTo>
                  <a:lnTo>
                    <a:pt x="3252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10627280" y="3680435"/>
              <a:ext cx="205970" cy="157189"/>
            </a:xfrm>
            <a:custGeom>
              <a:rect b="b" l="l" r="r" t="t"/>
              <a:pathLst>
                <a:path extrusionOk="0" h="157189" w="205970">
                  <a:moveTo>
                    <a:pt x="151766" y="0"/>
                  </a:moveTo>
                  <a:lnTo>
                    <a:pt x="195129" y="37943"/>
                  </a:lnTo>
                  <a:lnTo>
                    <a:pt x="205970" y="102985"/>
                  </a:lnTo>
                  <a:lnTo>
                    <a:pt x="189708" y="108405"/>
                  </a:lnTo>
                  <a:lnTo>
                    <a:pt x="178868" y="124666"/>
                  </a:lnTo>
                  <a:lnTo>
                    <a:pt x="135505" y="124666"/>
                  </a:lnTo>
                  <a:lnTo>
                    <a:pt x="102982" y="146348"/>
                  </a:lnTo>
                  <a:lnTo>
                    <a:pt x="48781" y="157189"/>
                  </a:lnTo>
                  <a:lnTo>
                    <a:pt x="16262" y="130089"/>
                  </a:lnTo>
                  <a:lnTo>
                    <a:pt x="0" y="86726"/>
                  </a:lnTo>
                  <a:lnTo>
                    <a:pt x="5421" y="48786"/>
                  </a:lnTo>
                  <a:lnTo>
                    <a:pt x="16257" y="54204"/>
                  </a:lnTo>
                  <a:lnTo>
                    <a:pt x="16257" y="54188"/>
                  </a:lnTo>
                  <a:lnTo>
                    <a:pt x="16263" y="54191"/>
                  </a:lnTo>
                  <a:lnTo>
                    <a:pt x="16263" y="32521"/>
                  </a:lnTo>
                  <a:lnTo>
                    <a:pt x="65040" y="16261"/>
                  </a:lnTo>
                  <a:lnTo>
                    <a:pt x="81302" y="10841"/>
                  </a:lnTo>
                  <a:lnTo>
                    <a:pt x="81303" y="10841"/>
                  </a:lnTo>
                  <a:lnTo>
                    <a:pt x="81303" y="10841"/>
                  </a:lnTo>
                  <a:lnTo>
                    <a:pt x="108405" y="5421"/>
                  </a:lnTo>
                  <a:lnTo>
                    <a:pt x="15176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11093434" y="3702115"/>
              <a:ext cx="243912" cy="200550"/>
            </a:xfrm>
            <a:custGeom>
              <a:rect b="b" l="l" r="r" t="t"/>
              <a:pathLst>
                <a:path extrusionOk="0" h="200550" w="243912">
                  <a:moveTo>
                    <a:pt x="75879" y="0"/>
                  </a:moveTo>
                  <a:lnTo>
                    <a:pt x="151764" y="10841"/>
                  </a:lnTo>
                  <a:lnTo>
                    <a:pt x="151761" y="10835"/>
                  </a:lnTo>
                  <a:lnTo>
                    <a:pt x="151766" y="10836"/>
                  </a:lnTo>
                  <a:lnTo>
                    <a:pt x="168027" y="54199"/>
                  </a:lnTo>
                  <a:lnTo>
                    <a:pt x="243912" y="86722"/>
                  </a:lnTo>
                  <a:lnTo>
                    <a:pt x="227651" y="113824"/>
                  </a:lnTo>
                  <a:lnTo>
                    <a:pt x="135505" y="119244"/>
                  </a:lnTo>
                  <a:lnTo>
                    <a:pt x="102983" y="151766"/>
                  </a:lnTo>
                  <a:lnTo>
                    <a:pt x="37939" y="200550"/>
                  </a:lnTo>
                  <a:lnTo>
                    <a:pt x="5417" y="157187"/>
                  </a:lnTo>
                  <a:lnTo>
                    <a:pt x="5417" y="135507"/>
                  </a:lnTo>
                  <a:lnTo>
                    <a:pt x="21675" y="124668"/>
                  </a:lnTo>
                  <a:lnTo>
                    <a:pt x="21676" y="124666"/>
                  </a:lnTo>
                  <a:lnTo>
                    <a:pt x="21678" y="124664"/>
                  </a:lnTo>
                  <a:lnTo>
                    <a:pt x="43360" y="59620"/>
                  </a:lnTo>
                  <a:lnTo>
                    <a:pt x="0" y="325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11120531" y="3712951"/>
              <a:ext cx="1084076" cy="634181"/>
            </a:xfrm>
            <a:custGeom>
              <a:rect b="b" l="l" r="r" t="t"/>
              <a:pathLst>
                <a:path extrusionOk="0" h="634181" w="1084076">
                  <a:moveTo>
                    <a:pt x="579980" y="0"/>
                  </a:moveTo>
                  <a:lnTo>
                    <a:pt x="715489" y="0"/>
                  </a:lnTo>
                  <a:lnTo>
                    <a:pt x="878100" y="70465"/>
                  </a:lnTo>
                  <a:lnTo>
                    <a:pt x="1002769" y="108407"/>
                  </a:lnTo>
                  <a:lnTo>
                    <a:pt x="1084076" y="94059"/>
                  </a:lnTo>
                  <a:lnTo>
                    <a:pt x="1084076" y="536616"/>
                  </a:lnTo>
                  <a:lnTo>
                    <a:pt x="1051552" y="525774"/>
                  </a:lnTo>
                  <a:lnTo>
                    <a:pt x="959406" y="558296"/>
                  </a:lnTo>
                  <a:lnTo>
                    <a:pt x="926883" y="536615"/>
                  </a:lnTo>
                  <a:lnTo>
                    <a:pt x="926884" y="536622"/>
                  </a:lnTo>
                  <a:lnTo>
                    <a:pt x="926882" y="536621"/>
                  </a:lnTo>
                  <a:lnTo>
                    <a:pt x="932303" y="590821"/>
                  </a:lnTo>
                  <a:lnTo>
                    <a:pt x="916043" y="617920"/>
                  </a:lnTo>
                  <a:lnTo>
                    <a:pt x="894361" y="634181"/>
                  </a:lnTo>
                  <a:lnTo>
                    <a:pt x="850998" y="590818"/>
                  </a:lnTo>
                  <a:lnTo>
                    <a:pt x="883520" y="552876"/>
                  </a:lnTo>
                  <a:lnTo>
                    <a:pt x="829317" y="558296"/>
                  </a:lnTo>
                  <a:lnTo>
                    <a:pt x="758852" y="536615"/>
                  </a:lnTo>
                  <a:lnTo>
                    <a:pt x="704648" y="596239"/>
                  </a:lnTo>
                  <a:lnTo>
                    <a:pt x="574559" y="607079"/>
                  </a:lnTo>
                  <a:lnTo>
                    <a:pt x="498674" y="552876"/>
                  </a:lnTo>
                  <a:lnTo>
                    <a:pt x="411948" y="552876"/>
                  </a:lnTo>
                  <a:lnTo>
                    <a:pt x="395687" y="590818"/>
                  </a:lnTo>
                  <a:lnTo>
                    <a:pt x="336063" y="601659"/>
                  </a:lnTo>
                  <a:lnTo>
                    <a:pt x="249337" y="552876"/>
                  </a:lnTo>
                  <a:lnTo>
                    <a:pt x="157191" y="552876"/>
                  </a:lnTo>
                  <a:lnTo>
                    <a:pt x="92146" y="449889"/>
                  </a:lnTo>
                  <a:lnTo>
                    <a:pt x="27102" y="390265"/>
                  </a:lnTo>
                  <a:lnTo>
                    <a:pt x="59624" y="308960"/>
                  </a:lnTo>
                  <a:lnTo>
                    <a:pt x="0" y="260177"/>
                  </a:lnTo>
                  <a:lnTo>
                    <a:pt x="81306" y="168031"/>
                  </a:lnTo>
                  <a:lnTo>
                    <a:pt x="211394" y="162611"/>
                  </a:lnTo>
                  <a:lnTo>
                    <a:pt x="238496" y="81305"/>
                  </a:lnTo>
                  <a:lnTo>
                    <a:pt x="401107" y="97566"/>
                  </a:lnTo>
                  <a:lnTo>
                    <a:pt x="487833" y="32522"/>
                  </a:lnTo>
                  <a:lnTo>
                    <a:pt x="57998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9602824" y="3799680"/>
              <a:ext cx="140929" cy="233077"/>
            </a:xfrm>
            <a:custGeom>
              <a:rect b="b" l="l" r="r" t="t"/>
              <a:pathLst>
                <a:path extrusionOk="0" h="233077" w="140929">
                  <a:moveTo>
                    <a:pt x="86726" y="0"/>
                  </a:moveTo>
                  <a:lnTo>
                    <a:pt x="140929" y="70465"/>
                  </a:lnTo>
                  <a:lnTo>
                    <a:pt x="130088" y="205975"/>
                  </a:lnTo>
                  <a:lnTo>
                    <a:pt x="97566" y="200555"/>
                  </a:lnTo>
                  <a:lnTo>
                    <a:pt x="59624" y="233077"/>
                  </a:lnTo>
                  <a:lnTo>
                    <a:pt x="27102" y="205975"/>
                  </a:lnTo>
                  <a:lnTo>
                    <a:pt x="21681" y="81306"/>
                  </a:lnTo>
                  <a:lnTo>
                    <a:pt x="0" y="21682"/>
                  </a:lnTo>
                  <a:lnTo>
                    <a:pt x="48783" y="32522"/>
                  </a:lnTo>
                  <a:lnTo>
                    <a:pt x="8672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9976829" y="4103221"/>
              <a:ext cx="260174" cy="168033"/>
            </a:xfrm>
            <a:custGeom>
              <a:rect b="b" l="l" r="r" t="t"/>
              <a:pathLst>
                <a:path extrusionOk="0" h="168033" w="260174">
                  <a:moveTo>
                    <a:pt x="260174" y="0"/>
                  </a:moveTo>
                  <a:lnTo>
                    <a:pt x="233073" y="81306"/>
                  </a:lnTo>
                  <a:lnTo>
                    <a:pt x="249333" y="113829"/>
                  </a:lnTo>
                  <a:lnTo>
                    <a:pt x="233073" y="168033"/>
                  </a:lnTo>
                  <a:lnTo>
                    <a:pt x="162609" y="124670"/>
                  </a:lnTo>
                  <a:lnTo>
                    <a:pt x="119246" y="113829"/>
                  </a:lnTo>
                  <a:lnTo>
                    <a:pt x="0" y="65045"/>
                  </a:lnTo>
                  <a:lnTo>
                    <a:pt x="5420" y="10841"/>
                  </a:lnTo>
                  <a:lnTo>
                    <a:pt x="108406" y="21682"/>
                  </a:lnTo>
                  <a:lnTo>
                    <a:pt x="195131" y="10841"/>
                  </a:lnTo>
                  <a:lnTo>
                    <a:pt x="26017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9570301" y="4189943"/>
              <a:ext cx="346903" cy="731748"/>
            </a:xfrm>
            <a:custGeom>
              <a:rect b="b" l="l" r="r" t="t"/>
              <a:pathLst>
                <a:path extrusionOk="0" h="731748" w="346903">
                  <a:moveTo>
                    <a:pt x="162611" y="0"/>
                  </a:moveTo>
                  <a:lnTo>
                    <a:pt x="222235" y="16261"/>
                  </a:lnTo>
                  <a:lnTo>
                    <a:pt x="222235" y="65045"/>
                  </a:lnTo>
                  <a:lnTo>
                    <a:pt x="287279" y="32522"/>
                  </a:lnTo>
                  <a:lnTo>
                    <a:pt x="298120" y="48783"/>
                  </a:lnTo>
                  <a:lnTo>
                    <a:pt x="254757" y="97567"/>
                  </a:lnTo>
                  <a:lnTo>
                    <a:pt x="254757" y="146350"/>
                  </a:lnTo>
                  <a:lnTo>
                    <a:pt x="287279" y="173452"/>
                  </a:lnTo>
                  <a:lnTo>
                    <a:pt x="281859" y="265598"/>
                  </a:lnTo>
                  <a:lnTo>
                    <a:pt x="222235" y="314381"/>
                  </a:lnTo>
                  <a:lnTo>
                    <a:pt x="243916" y="374005"/>
                  </a:lnTo>
                  <a:lnTo>
                    <a:pt x="287279" y="374005"/>
                  </a:lnTo>
                  <a:lnTo>
                    <a:pt x="308960" y="422788"/>
                  </a:lnTo>
                  <a:lnTo>
                    <a:pt x="346903" y="433629"/>
                  </a:lnTo>
                  <a:lnTo>
                    <a:pt x="341483" y="514934"/>
                  </a:lnTo>
                  <a:lnTo>
                    <a:pt x="298120" y="542036"/>
                  </a:lnTo>
                  <a:lnTo>
                    <a:pt x="276438" y="579978"/>
                  </a:lnTo>
                  <a:lnTo>
                    <a:pt x="216814" y="623341"/>
                  </a:lnTo>
                  <a:lnTo>
                    <a:pt x="216816" y="623348"/>
                  </a:lnTo>
                  <a:lnTo>
                    <a:pt x="216815" y="623349"/>
                  </a:lnTo>
                  <a:lnTo>
                    <a:pt x="227655" y="661287"/>
                  </a:lnTo>
                  <a:lnTo>
                    <a:pt x="222235" y="704646"/>
                  </a:lnTo>
                  <a:lnTo>
                    <a:pt x="178872" y="731748"/>
                  </a:lnTo>
                  <a:lnTo>
                    <a:pt x="135509" y="542036"/>
                  </a:lnTo>
                  <a:lnTo>
                    <a:pt x="81305" y="498673"/>
                  </a:lnTo>
                  <a:lnTo>
                    <a:pt x="81305" y="476992"/>
                  </a:lnTo>
                  <a:lnTo>
                    <a:pt x="5420" y="417368"/>
                  </a:lnTo>
                  <a:lnTo>
                    <a:pt x="0" y="341483"/>
                  </a:lnTo>
                  <a:lnTo>
                    <a:pt x="54204" y="281859"/>
                  </a:lnTo>
                  <a:lnTo>
                    <a:pt x="70465" y="195133"/>
                  </a:lnTo>
                  <a:lnTo>
                    <a:pt x="54204" y="97567"/>
                  </a:lnTo>
                  <a:lnTo>
                    <a:pt x="70465" y="43363"/>
                  </a:lnTo>
                  <a:lnTo>
                    <a:pt x="16261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11955269" y="4238732"/>
              <a:ext cx="249339" cy="796791"/>
            </a:xfrm>
            <a:custGeom>
              <a:rect b="b" l="l" r="r" t="t"/>
              <a:pathLst>
                <a:path extrusionOk="0" h="796791" w="249339">
                  <a:moveTo>
                    <a:pt x="216814" y="0"/>
                  </a:moveTo>
                  <a:lnTo>
                    <a:pt x="249339" y="10842"/>
                  </a:lnTo>
                  <a:lnTo>
                    <a:pt x="249339" y="410266"/>
                  </a:lnTo>
                  <a:lnTo>
                    <a:pt x="157193" y="476992"/>
                  </a:lnTo>
                  <a:lnTo>
                    <a:pt x="59627" y="433629"/>
                  </a:lnTo>
                  <a:lnTo>
                    <a:pt x="59626" y="433633"/>
                  </a:lnTo>
                  <a:lnTo>
                    <a:pt x="59626" y="433633"/>
                  </a:lnTo>
                  <a:lnTo>
                    <a:pt x="59626" y="433634"/>
                  </a:lnTo>
                  <a:lnTo>
                    <a:pt x="157190" y="476995"/>
                  </a:lnTo>
                  <a:lnTo>
                    <a:pt x="157193" y="476993"/>
                  </a:lnTo>
                  <a:lnTo>
                    <a:pt x="157194" y="476993"/>
                  </a:lnTo>
                  <a:lnTo>
                    <a:pt x="249339" y="410268"/>
                  </a:lnTo>
                  <a:lnTo>
                    <a:pt x="249339" y="537316"/>
                  </a:lnTo>
                  <a:lnTo>
                    <a:pt x="249339" y="537324"/>
                  </a:lnTo>
                  <a:lnTo>
                    <a:pt x="249339" y="626953"/>
                  </a:lnTo>
                  <a:lnTo>
                    <a:pt x="249339" y="626964"/>
                  </a:lnTo>
                  <a:lnTo>
                    <a:pt x="249339" y="693810"/>
                  </a:lnTo>
                  <a:lnTo>
                    <a:pt x="243920" y="710066"/>
                  </a:lnTo>
                  <a:lnTo>
                    <a:pt x="178876" y="726327"/>
                  </a:lnTo>
                  <a:lnTo>
                    <a:pt x="157194" y="764269"/>
                  </a:lnTo>
                  <a:lnTo>
                    <a:pt x="124672" y="796791"/>
                  </a:lnTo>
                  <a:lnTo>
                    <a:pt x="27104" y="775110"/>
                  </a:lnTo>
                  <a:lnTo>
                    <a:pt x="21684" y="764269"/>
                  </a:lnTo>
                  <a:lnTo>
                    <a:pt x="48786" y="601660"/>
                  </a:lnTo>
                  <a:lnTo>
                    <a:pt x="43366" y="558297"/>
                  </a:lnTo>
                  <a:lnTo>
                    <a:pt x="54206" y="525775"/>
                  </a:lnTo>
                  <a:lnTo>
                    <a:pt x="54206" y="525774"/>
                  </a:lnTo>
                  <a:lnTo>
                    <a:pt x="43365" y="558295"/>
                  </a:lnTo>
                  <a:lnTo>
                    <a:pt x="0" y="574555"/>
                  </a:lnTo>
                  <a:lnTo>
                    <a:pt x="5420" y="542035"/>
                  </a:lnTo>
                  <a:lnTo>
                    <a:pt x="27102" y="531195"/>
                  </a:lnTo>
                  <a:lnTo>
                    <a:pt x="27101" y="531195"/>
                  </a:lnTo>
                  <a:lnTo>
                    <a:pt x="27102" y="531194"/>
                  </a:lnTo>
                  <a:lnTo>
                    <a:pt x="21079" y="528785"/>
                  </a:lnTo>
                  <a:lnTo>
                    <a:pt x="0" y="520353"/>
                  </a:lnTo>
                  <a:lnTo>
                    <a:pt x="8558" y="483269"/>
                  </a:lnTo>
                  <a:lnTo>
                    <a:pt x="11126" y="472143"/>
                  </a:lnTo>
                  <a:lnTo>
                    <a:pt x="16261" y="449889"/>
                  </a:lnTo>
                  <a:lnTo>
                    <a:pt x="48783" y="466150"/>
                  </a:lnTo>
                  <a:lnTo>
                    <a:pt x="59623" y="433630"/>
                  </a:lnTo>
                  <a:lnTo>
                    <a:pt x="59624" y="433628"/>
                  </a:lnTo>
                  <a:lnTo>
                    <a:pt x="65043" y="417371"/>
                  </a:lnTo>
                  <a:lnTo>
                    <a:pt x="65043" y="417371"/>
                  </a:lnTo>
                  <a:lnTo>
                    <a:pt x="65043" y="417371"/>
                  </a:lnTo>
                  <a:lnTo>
                    <a:pt x="65043" y="417370"/>
                  </a:lnTo>
                  <a:lnTo>
                    <a:pt x="59623" y="374008"/>
                  </a:lnTo>
                  <a:lnTo>
                    <a:pt x="59624" y="374005"/>
                  </a:lnTo>
                  <a:lnTo>
                    <a:pt x="59624" y="374004"/>
                  </a:lnTo>
                  <a:lnTo>
                    <a:pt x="59624" y="374003"/>
                  </a:lnTo>
                  <a:lnTo>
                    <a:pt x="59623" y="374003"/>
                  </a:lnTo>
                  <a:lnTo>
                    <a:pt x="75884" y="319800"/>
                  </a:lnTo>
                  <a:lnTo>
                    <a:pt x="119246" y="276439"/>
                  </a:lnTo>
                  <a:lnTo>
                    <a:pt x="119246" y="276439"/>
                  </a:lnTo>
                  <a:lnTo>
                    <a:pt x="119247" y="276437"/>
                  </a:lnTo>
                  <a:lnTo>
                    <a:pt x="119247" y="276437"/>
                  </a:lnTo>
                  <a:lnTo>
                    <a:pt x="119247" y="276436"/>
                  </a:lnTo>
                  <a:lnTo>
                    <a:pt x="97566" y="238494"/>
                  </a:lnTo>
                  <a:lnTo>
                    <a:pt x="59623" y="233073"/>
                  </a:lnTo>
                  <a:lnTo>
                    <a:pt x="59622" y="233074"/>
                  </a:lnTo>
                  <a:lnTo>
                    <a:pt x="43362" y="157191"/>
                  </a:lnTo>
                  <a:lnTo>
                    <a:pt x="59623" y="108407"/>
                  </a:lnTo>
                  <a:lnTo>
                    <a:pt x="81305" y="92146"/>
                  </a:lnTo>
                  <a:lnTo>
                    <a:pt x="97566" y="65044"/>
                  </a:lnTo>
                  <a:lnTo>
                    <a:pt x="97566" y="65040"/>
                  </a:lnTo>
                  <a:lnTo>
                    <a:pt x="97567" y="65037"/>
                  </a:lnTo>
                  <a:lnTo>
                    <a:pt x="92147" y="10841"/>
                  </a:lnTo>
                  <a:lnTo>
                    <a:pt x="124667" y="32522"/>
                  </a:lnTo>
                  <a:lnTo>
                    <a:pt x="21681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0134026" y="4325454"/>
              <a:ext cx="10841" cy="5419"/>
            </a:xfrm>
            <a:custGeom>
              <a:rect b="b" l="l" r="r" t="t"/>
              <a:pathLst>
                <a:path extrusionOk="0" h="5419" w="10841">
                  <a:moveTo>
                    <a:pt x="0" y="0"/>
                  </a:moveTo>
                  <a:lnTo>
                    <a:pt x="5421" y="0"/>
                  </a:lnTo>
                  <a:lnTo>
                    <a:pt x="10841" y="5419"/>
                  </a:lnTo>
                  <a:lnTo>
                    <a:pt x="5421" y="5419"/>
                  </a:lnTo>
                  <a:lnTo>
                    <a:pt x="0" y="5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0150287" y="4336295"/>
              <a:ext cx="16261" cy="16256"/>
            </a:xfrm>
            <a:custGeom>
              <a:rect b="b" l="l" r="r" t="t"/>
              <a:pathLst>
                <a:path extrusionOk="0" h="16256" w="16261">
                  <a:moveTo>
                    <a:pt x="0" y="0"/>
                  </a:moveTo>
                  <a:lnTo>
                    <a:pt x="5420" y="0"/>
                  </a:lnTo>
                  <a:lnTo>
                    <a:pt x="10841" y="5419"/>
                  </a:lnTo>
                  <a:lnTo>
                    <a:pt x="16261" y="10838"/>
                  </a:lnTo>
                  <a:lnTo>
                    <a:pt x="16261" y="16256"/>
                  </a:lnTo>
                  <a:lnTo>
                    <a:pt x="5420" y="10838"/>
                  </a:lnTo>
                  <a:lnTo>
                    <a:pt x="0" y="10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10936240" y="4363398"/>
              <a:ext cx="238499" cy="75885"/>
            </a:xfrm>
            <a:custGeom>
              <a:rect b="b" l="l" r="r" t="t"/>
              <a:pathLst>
                <a:path extrusionOk="0" h="75885" w="238499">
                  <a:moveTo>
                    <a:pt x="16261" y="0"/>
                  </a:moveTo>
                  <a:lnTo>
                    <a:pt x="65045" y="32522"/>
                  </a:lnTo>
                  <a:lnTo>
                    <a:pt x="130090" y="32522"/>
                  </a:lnTo>
                  <a:lnTo>
                    <a:pt x="195136" y="32522"/>
                  </a:lnTo>
                  <a:lnTo>
                    <a:pt x="195136" y="54204"/>
                  </a:lnTo>
                  <a:lnTo>
                    <a:pt x="238499" y="43363"/>
                  </a:lnTo>
                  <a:lnTo>
                    <a:pt x="233079" y="70465"/>
                  </a:lnTo>
                  <a:lnTo>
                    <a:pt x="108409" y="75885"/>
                  </a:lnTo>
                  <a:lnTo>
                    <a:pt x="108409" y="59624"/>
                  </a:lnTo>
                  <a:lnTo>
                    <a:pt x="0" y="43363"/>
                  </a:lnTo>
                  <a:lnTo>
                    <a:pt x="1626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1689674" y="4417602"/>
              <a:ext cx="124670" cy="54207"/>
            </a:xfrm>
            <a:custGeom>
              <a:rect b="b" l="l" r="r" t="t"/>
              <a:pathLst>
                <a:path extrusionOk="0" h="54207" w="124670">
                  <a:moveTo>
                    <a:pt x="21682" y="0"/>
                  </a:moveTo>
                  <a:lnTo>
                    <a:pt x="27102" y="0"/>
                  </a:lnTo>
                  <a:lnTo>
                    <a:pt x="32523" y="0"/>
                  </a:lnTo>
                  <a:lnTo>
                    <a:pt x="37943" y="0"/>
                  </a:lnTo>
                  <a:lnTo>
                    <a:pt x="37943" y="5421"/>
                  </a:lnTo>
                  <a:lnTo>
                    <a:pt x="43363" y="5421"/>
                  </a:lnTo>
                  <a:lnTo>
                    <a:pt x="48784" y="10842"/>
                  </a:lnTo>
                  <a:lnTo>
                    <a:pt x="54204" y="10842"/>
                  </a:lnTo>
                  <a:lnTo>
                    <a:pt x="65045" y="5421"/>
                  </a:lnTo>
                  <a:lnTo>
                    <a:pt x="70466" y="5421"/>
                  </a:lnTo>
                  <a:lnTo>
                    <a:pt x="75886" y="0"/>
                  </a:lnTo>
                  <a:lnTo>
                    <a:pt x="81307" y="5421"/>
                  </a:lnTo>
                  <a:lnTo>
                    <a:pt x="86727" y="5421"/>
                  </a:lnTo>
                  <a:lnTo>
                    <a:pt x="92147" y="0"/>
                  </a:lnTo>
                  <a:lnTo>
                    <a:pt x="97568" y="0"/>
                  </a:lnTo>
                  <a:lnTo>
                    <a:pt x="97568" y="5421"/>
                  </a:lnTo>
                  <a:lnTo>
                    <a:pt x="97568" y="16262"/>
                  </a:lnTo>
                  <a:lnTo>
                    <a:pt x="108409" y="16262"/>
                  </a:lnTo>
                  <a:lnTo>
                    <a:pt x="113829" y="16262"/>
                  </a:lnTo>
                  <a:lnTo>
                    <a:pt x="124670" y="21683"/>
                  </a:lnTo>
                  <a:lnTo>
                    <a:pt x="119250" y="21683"/>
                  </a:lnTo>
                  <a:lnTo>
                    <a:pt x="119250" y="32524"/>
                  </a:lnTo>
                  <a:lnTo>
                    <a:pt x="113829" y="37945"/>
                  </a:lnTo>
                  <a:lnTo>
                    <a:pt x="108409" y="37945"/>
                  </a:lnTo>
                  <a:lnTo>
                    <a:pt x="97568" y="43366"/>
                  </a:lnTo>
                  <a:lnTo>
                    <a:pt x="86727" y="48787"/>
                  </a:lnTo>
                  <a:lnTo>
                    <a:pt x="81307" y="48787"/>
                  </a:lnTo>
                  <a:lnTo>
                    <a:pt x="75886" y="48787"/>
                  </a:lnTo>
                  <a:lnTo>
                    <a:pt x="65045" y="54207"/>
                  </a:lnTo>
                  <a:lnTo>
                    <a:pt x="59625" y="54207"/>
                  </a:lnTo>
                  <a:lnTo>
                    <a:pt x="48784" y="48787"/>
                  </a:lnTo>
                  <a:lnTo>
                    <a:pt x="48784" y="54207"/>
                  </a:lnTo>
                  <a:lnTo>
                    <a:pt x="37943" y="54207"/>
                  </a:lnTo>
                  <a:lnTo>
                    <a:pt x="32523" y="48787"/>
                  </a:lnTo>
                  <a:lnTo>
                    <a:pt x="21682" y="48787"/>
                  </a:lnTo>
                  <a:lnTo>
                    <a:pt x="16261" y="43366"/>
                  </a:lnTo>
                  <a:lnTo>
                    <a:pt x="10841" y="32524"/>
                  </a:lnTo>
                  <a:lnTo>
                    <a:pt x="5420" y="27104"/>
                  </a:lnTo>
                  <a:lnTo>
                    <a:pt x="5420" y="16262"/>
                  </a:lnTo>
                  <a:lnTo>
                    <a:pt x="0" y="10842"/>
                  </a:lnTo>
                  <a:lnTo>
                    <a:pt x="5420" y="5421"/>
                  </a:lnTo>
                  <a:lnTo>
                    <a:pt x="10841" y="10842"/>
                  </a:lnTo>
                  <a:lnTo>
                    <a:pt x="16261" y="10842"/>
                  </a:lnTo>
                  <a:lnTo>
                    <a:pt x="21682" y="5421"/>
                  </a:lnTo>
                  <a:lnTo>
                    <a:pt x="2168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1825186" y="4428447"/>
              <a:ext cx="21681" cy="10841"/>
            </a:xfrm>
            <a:custGeom>
              <a:rect b="b" l="l" r="r" t="t"/>
              <a:pathLst>
                <a:path extrusionOk="0" h="10841" w="21681">
                  <a:moveTo>
                    <a:pt x="0" y="0"/>
                  </a:moveTo>
                  <a:lnTo>
                    <a:pt x="5420" y="0"/>
                  </a:lnTo>
                  <a:lnTo>
                    <a:pt x="10841" y="0"/>
                  </a:lnTo>
                  <a:lnTo>
                    <a:pt x="16261" y="0"/>
                  </a:lnTo>
                  <a:lnTo>
                    <a:pt x="16261" y="5421"/>
                  </a:lnTo>
                  <a:lnTo>
                    <a:pt x="21681" y="10841"/>
                  </a:lnTo>
                  <a:lnTo>
                    <a:pt x="16261" y="10841"/>
                  </a:lnTo>
                  <a:lnTo>
                    <a:pt x="10841" y="10841"/>
                  </a:lnTo>
                  <a:lnTo>
                    <a:pt x="5420" y="10841"/>
                  </a:lnTo>
                  <a:lnTo>
                    <a:pt x="0" y="5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11901065" y="4471806"/>
              <a:ext cx="173451" cy="531193"/>
            </a:xfrm>
            <a:custGeom>
              <a:rect b="b" l="l" r="r" t="t"/>
              <a:pathLst>
                <a:path extrusionOk="0" h="531193" w="173451">
                  <a:moveTo>
                    <a:pt x="113827" y="0"/>
                  </a:moveTo>
                  <a:lnTo>
                    <a:pt x="151770" y="5421"/>
                  </a:lnTo>
                  <a:lnTo>
                    <a:pt x="173451" y="43363"/>
                  </a:lnTo>
                  <a:lnTo>
                    <a:pt x="173450" y="43364"/>
                  </a:lnTo>
                  <a:lnTo>
                    <a:pt x="173450" y="43365"/>
                  </a:lnTo>
                  <a:lnTo>
                    <a:pt x="130088" y="86725"/>
                  </a:lnTo>
                  <a:lnTo>
                    <a:pt x="113827" y="140929"/>
                  </a:lnTo>
                  <a:lnTo>
                    <a:pt x="113827" y="140929"/>
                  </a:lnTo>
                  <a:lnTo>
                    <a:pt x="113827" y="140930"/>
                  </a:lnTo>
                  <a:lnTo>
                    <a:pt x="113828" y="140930"/>
                  </a:lnTo>
                  <a:lnTo>
                    <a:pt x="113827" y="140933"/>
                  </a:lnTo>
                  <a:lnTo>
                    <a:pt x="113827" y="140934"/>
                  </a:lnTo>
                  <a:lnTo>
                    <a:pt x="113827" y="140934"/>
                  </a:lnTo>
                  <a:lnTo>
                    <a:pt x="119247" y="184297"/>
                  </a:lnTo>
                  <a:lnTo>
                    <a:pt x="113828" y="200553"/>
                  </a:lnTo>
                  <a:lnTo>
                    <a:pt x="102987" y="233075"/>
                  </a:lnTo>
                  <a:lnTo>
                    <a:pt x="70465" y="216814"/>
                  </a:lnTo>
                  <a:lnTo>
                    <a:pt x="62762" y="250194"/>
                  </a:lnTo>
                  <a:lnTo>
                    <a:pt x="60194" y="261321"/>
                  </a:lnTo>
                  <a:lnTo>
                    <a:pt x="54204" y="287279"/>
                  </a:lnTo>
                  <a:lnTo>
                    <a:pt x="54204" y="287279"/>
                  </a:lnTo>
                  <a:lnTo>
                    <a:pt x="54204" y="287280"/>
                  </a:lnTo>
                  <a:lnTo>
                    <a:pt x="75283" y="295712"/>
                  </a:lnTo>
                  <a:lnTo>
                    <a:pt x="81305" y="298121"/>
                  </a:lnTo>
                  <a:lnTo>
                    <a:pt x="81304" y="298121"/>
                  </a:lnTo>
                  <a:lnTo>
                    <a:pt x="59624" y="308960"/>
                  </a:lnTo>
                  <a:lnTo>
                    <a:pt x="58721" y="314381"/>
                  </a:lnTo>
                  <a:lnTo>
                    <a:pt x="54204" y="341481"/>
                  </a:lnTo>
                  <a:lnTo>
                    <a:pt x="54204" y="341481"/>
                  </a:lnTo>
                  <a:lnTo>
                    <a:pt x="54204" y="341482"/>
                  </a:lnTo>
                  <a:lnTo>
                    <a:pt x="54204" y="341484"/>
                  </a:lnTo>
                  <a:lnTo>
                    <a:pt x="97567" y="325223"/>
                  </a:lnTo>
                  <a:lnTo>
                    <a:pt x="102987" y="368585"/>
                  </a:lnTo>
                  <a:lnTo>
                    <a:pt x="75886" y="531193"/>
                  </a:lnTo>
                  <a:lnTo>
                    <a:pt x="65046" y="504094"/>
                  </a:lnTo>
                  <a:lnTo>
                    <a:pt x="2" y="357744"/>
                  </a:lnTo>
                  <a:lnTo>
                    <a:pt x="0" y="357745"/>
                  </a:lnTo>
                  <a:lnTo>
                    <a:pt x="0" y="357745"/>
                  </a:lnTo>
                  <a:lnTo>
                    <a:pt x="27102" y="319802"/>
                  </a:lnTo>
                  <a:lnTo>
                    <a:pt x="16261" y="314382"/>
                  </a:lnTo>
                  <a:lnTo>
                    <a:pt x="37943" y="265599"/>
                  </a:lnTo>
                  <a:lnTo>
                    <a:pt x="43363" y="184293"/>
                  </a:lnTo>
                  <a:lnTo>
                    <a:pt x="54204" y="162612"/>
                  </a:lnTo>
                  <a:lnTo>
                    <a:pt x="86726" y="162612"/>
                  </a:lnTo>
                  <a:lnTo>
                    <a:pt x="92146" y="140930"/>
                  </a:lnTo>
                  <a:lnTo>
                    <a:pt x="86725" y="162611"/>
                  </a:lnTo>
                  <a:lnTo>
                    <a:pt x="54203" y="162611"/>
                  </a:lnTo>
                  <a:lnTo>
                    <a:pt x="75884" y="75885"/>
                  </a:lnTo>
                  <a:lnTo>
                    <a:pt x="113826" y="1"/>
                  </a:lnTo>
                  <a:lnTo>
                    <a:pt x="11382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9743753" y="4623579"/>
              <a:ext cx="1409295" cy="1398457"/>
            </a:xfrm>
            <a:custGeom>
              <a:rect b="b" l="l" r="r" t="t"/>
              <a:pathLst>
                <a:path extrusionOk="0" h="1398457" w="1409295">
                  <a:moveTo>
                    <a:pt x="173452" y="0"/>
                  </a:moveTo>
                  <a:lnTo>
                    <a:pt x="271018" y="37943"/>
                  </a:lnTo>
                  <a:lnTo>
                    <a:pt x="314381" y="32523"/>
                  </a:lnTo>
                  <a:lnTo>
                    <a:pt x="384846" y="48784"/>
                  </a:lnTo>
                  <a:lnTo>
                    <a:pt x="498674" y="97567"/>
                  </a:lnTo>
                  <a:lnTo>
                    <a:pt x="542037" y="189713"/>
                  </a:lnTo>
                  <a:lnTo>
                    <a:pt x="623342" y="205975"/>
                  </a:lnTo>
                  <a:lnTo>
                    <a:pt x="748010" y="249338"/>
                  </a:lnTo>
                  <a:lnTo>
                    <a:pt x="845577" y="298121"/>
                  </a:lnTo>
                  <a:lnTo>
                    <a:pt x="883520" y="271019"/>
                  </a:lnTo>
                  <a:lnTo>
                    <a:pt x="926882" y="227656"/>
                  </a:lnTo>
                  <a:lnTo>
                    <a:pt x="899781" y="146350"/>
                  </a:lnTo>
                  <a:lnTo>
                    <a:pt x="921462" y="97567"/>
                  </a:lnTo>
                  <a:lnTo>
                    <a:pt x="981086" y="48784"/>
                  </a:lnTo>
                  <a:lnTo>
                    <a:pt x="1040710" y="32523"/>
                  </a:lnTo>
                  <a:lnTo>
                    <a:pt x="1159958" y="54204"/>
                  </a:lnTo>
                  <a:lnTo>
                    <a:pt x="1192480" y="97567"/>
                  </a:lnTo>
                  <a:lnTo>
                    <a:pt x="1225003" y="102987"/>
                  </a:lnTo>
                  <a:lnTo>
                    <a:pt x="1257525" y="119249"/>
                  </a:lnTo>
                  <a:lnTo>
                    <a:pt x="1338830" y="130089"/>
                  </a:lnTo>
                  <a:lnTo>
                    <a:pt x="1360512" y="162612"/>
                  </a:lnTo>
                  <a:lnTo>
                    <a:pt x="1338830" y="216815"/>
                  </a:lnTo>
                  <a:lnTo>
                    <a:pt x="1355091" y="260178"/>
                  </a:lnTo>
                  <a:lnTo>
                    <a:pt x="1333410" y="325223"/>
                  </a:lnTo>
                  <a:lnTo>
                    <a:pt x="1365932" y="406528"/>
                  </a:lnTo>
                  <a:lnTo>
                    <a:pt x="1387614" y="775114"/>
                  </a:lnTo>
                  <a:lnTo>
                    <a:pt x="1403875" y="1149120"/>
                  </a:lnTo>
                  <a:lnTo>
                    <a:pt x="1409295" y="1360515"/>
                  </a:lnTo>
                  <a:lnTo>
                    <a:pt x="1311728" y="1360515"/>
                  </a:lnTo>
                  <a:lnTo>
                    <a:pt x="1311728" y="1398457"/>
                  </a:lnTo>
                  <a:lnTo>
                    <a:pt x="948564" y="1203324"/>
                  </a:lnTo>
                  <a:lnTo>
                    <a:pt x="585399" y="1008190"/>
                  </a:lnTo>
                  <a:lnTo>
                    <a:pt x="498674" y="1062394"/>
                  </a:lnTo>
                  <a:lnTo>
                    <a:pt x="433629" y="1100337"/>
                  </a:lnTo>
                  <a:lnTo>
                    <a:pt x="384846" y="1046133"/>
                  </a:lnTo>
                  <a:lnTo>
                    <a:pt x="243916" y="997349"/>
                  </a:lnTo>
                  <a:lnTo>
                    <a:pt x="205974" y="932305"/>
                  </a:lnTo>
                  <a:lnTo>
                    <a:pt x="130089" y="883522"/>
                  </a:lnTo>
                  <a:lnTo>
                    <a:pt x="92146" y="905203"/>
                  </a:lnTo>
                  <a:lnTo>
                    <a:pt x="59624" y="850999"/>
                  </a:lnTo>
                  <a:lnTo>
                    <a:pt x="54204" y="807636"/>
                  </a:lnTo>
                  <a:lnTo>
                    <a:pt x="0" y="731751"/>
                  </a:lnTo>
                  <a:lnTo>
                    <a:pt x="32522" y="682968"/>
                  </a:lnTo>
                  <a:lnTo>
                    <a:pt x="27102" y="623343"/>
                  </a:lnTo>
                  <a:lnTo>
                    <a:pt x="32522" y="563719"/>
                  </a:lnTo>
                  <a:lnTo>
                    <a:pt x="32522" y="514936"/>
                  </a:lnTo>
                  <a:lnTo>
                    <a:pt x="43363" y="433630"/>
                  </a:lnTo>
                  <a:lnTo>
                    <a:pt x="32522" y="390267"/>
                  </a:lnTo>
                  <a:lnTo>
                    <a:pt x="5420" y="298121"/>
                  </a:lnTo>
                  <a:lnTo>
                    <a:pt x="48783" y="271019"/>
                  </a:lnTo>
                  <a:lnTo>
                    <a:pt x="54204" y="227656"/>
                  </a:lnTo>
                  <a:lnTo>
                    <a:pt x="54203" y="227651"/>
                  </a:lnTo>
                  <a:lnTo>
                    <a:pt x="54203" y="227648"/>
                  </a:lnTo>
                  <a:lnTo>
                    <a:pt x="43364" y="189712"/>
                  </a:lnTo>
                  <a:lnTo>
                    <a:pt x="102987" y="146350"/>
                  </a:lnTo>
                  <a:lnTo>
                    <a:pt x="124668" y="108408"/>
                  </a:lnTo>
                  <a:lnTo>
                    <a:pt x="168031" y="81306"/>
                  </a:lnTo>
                  <a:lnTo>
                    <a:pt x="17345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2138243" y="4648999"/>
              <a:ext cx="66364" cy="48057"/>
            </a:xfrm>
            <a:custGeom>
              <a:rect b="b" l="l" r="r" t="t"/>
              <a:pathLst>
                <a:path extrusionOk="0" h="48057" w="66364">
                  <a:moveTo>
                    <a:pt x="66364" y="0"/>
                  </a:moveTo>
                  <a:lnTo>
                    <a:pt x="66364" y="0"/>
                  </a:lnTo>
                  <a:lnTo>
                    <a:pt x="0" y="48057"/>
                  </a:lnTo>
                  <a:lnTo>
                    <a:pt x="6636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2014894" y="4672362"/>
              <a:ext cx="97566" cy="43364"/>
            </a:xfrm>
            <a:custGeom>
              <a:rect b="b" l="l" r="r" t="t"/>
              <a:pathLst>
                <a:path extrusionOk="0" h="43364" w="97566">
                  <a:moveTo>
                    <a:pt x="1" y="0"/>
                  </a:moveTo>
                  <a:lnTo>
                    <a:pt x="97566" y="43363"/>
                  </a:lnTo>
                  <a:lnTo>
                    <a:pt x="97564" y="4336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2112461" y="4697056"/>
              <a:ext cx="25783" cy="18669"/>
            </a:xfrm>
            <a:custGeom>
              <a:rect b="b" l="l" r="r" t="t"/>
              <a:pathLst>
                <a:path extrusionOk="0" h="18669" w="25783">
                  <a:moveTo>
                    <a:pt x="25783" y="0"/>
                  </a:moveTo>
                  <a:lnTo>
                    <a:pt x="1" y="18669"/>
                  </a:lnTo>
                  <a:lnTo>
                    <a:pt x="0" y="18669"/>
                  </a:lnTo>
                  <a:lnTo>
                    <a:pt x="1" y="18668"/>
                  </a:lnTo>
                  <a:lnTo>
                    <a:pt x="2" y="18668"/>
                  </a:lnTo>
                  <a:lnTo>
                    <a:pt x="2578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11077169" y="4786187"/>
              <a:ext cx="1127439" cy="986506"/>
            </a:xfrm>
            <a:custGeom>
              <a:rect b="b" l="l" r="r" t="t"/>
              <a:pathLst>
                <a:path extrusionOk="0" h="986506" w="1127439">
                  <a:moveTo>
                    <a:pt x="27102" y="0"/>
                  </a:moveTo>
                  <a:lnTo>
                    <a:pt x="146350" y="0"/>
                  </a:lnTo>
                  <a:lnTo>
                    <a:pt x="233076" y="27102"/>
                  </a:lnTo>
                  <a:lnTo>
                    <a:pt x="325223" y="54204"/>
                  </a:lnTo>
                  <a:lnTo>
                    <a:pt x="363165" y="70465"/>
                  </a:lnTo>
                  <a:lnTo>
                    <a:pt x="428210" y="43363"/>
                  </a:lnTo>
                  <a:lnTo>
                    <a:pt x="460732" y="10841"/>
                  </a:lnTo>
                  <a:lnTo>
                    <a:pt x="536618" y="5421"/>
                  </a:lnTo>
                  <a:lnTo>
                    <a:pt x="601662" y="16261"/>
                  </a:lnTo>
                  <a:lnTo>
                    <a:pt x="628764" y="70465"/>
                  </a:lnTo>
                  <a:lnTo>
                    <a:pt x="650446" y="32522"/>
                  </a:lnTo>
                  <a:lnTo>
                    <a:pt x="715490" y="54204"/>
                  </a:lnTo>
                  <a:lnTo>
                    <a:pt x="785955" y="65045"/>
                  </a:lnTo>
                  <a:lnTo>
                    <a:pt x="823896" y="43364"/>
                  </a:lnTo>
                  <a:lnTo>
                    <a:pt x="888940" y="189713"/>
                  </a:lnTo>
                  <a:lnTo>
                    <a:pt x="899781" y="216815"/>
                  </a:lnTo>
                  <a:lnTo>
                    <a:pt x="899782" y="216812"/>
                  </a:lnTo>
                  <a:lnTo>
                    <a:pt x="899783" y="216815"/>
                  </a:lnTo>
                  <a:lnTo>
                    <a:pt x="878102" y="260178"/>
                  </a:lnTo>
                  <a:lnTo>
                    <a:pt x="867261" y="336063"/>
                  </a:lnTo>
                  <a:lnTo>
                    <a:pt x="851000" y="390266"/>
                  </a:lnTo>
                  <a:lnTo>
                    <a:pt x="829318" y="406527"/>
                  </a:lnTo>
                  <a:lnTo>
                    <a:pt x="796796" y="374005"/>
                  </a:lnTo>
                  <a:lnTo>
                    <a:pt x="753433" y="330642"/>
                  </a:lnTo>
                  <a:lnTo>
                    <a:pt x="677548" y="178872"/>
                  </a:lnTo>
                  <a:lnTo>
                    <a:pt x="672127" y="189713"/>
                  </a:lnTo>
                  <a:lnTo>
                    <a:pt x="715490" y="298120"/>
                  </a:lnTo>
                  <a:lnTo>
                    <a:pt x="775114" y="401107"/>
                  </a:lnTo>
                  <a:lnTo>
                    <a:pt x="856420" y="563718"/>
                  </a:lnTo>
                  <a:lnTo>
                    <a:pt x="894363" y="617922"/>
                  </a:lnTo>
                  <a:lnTo>
                    <a:pt x="926885" y="677546"/>
                  </a:lnTo>
                  <a:lnTo>
                    <a:pt x="1013611" y="791373"/>
                  </a:lnTo>
                  <a:lnTo>
                    <a:pt x="997350" y="807634"/>
                  </a:lnTo>
                  <a:lnTo>
                    <a:pt x="1002770" y="878099"/>
                  </a:lnTo>
                  <a:lnTo>
                    <a:pt x="1111178" y="970245"/>
                  </a:lnTo>
                  <a:lnTo>
                    <a:pt x="1127439" y="986506"/>
                  </a:lnTo>
                  <a:lnTo>
                    <a:pt x="775114" y="986506"/>
                  </a:lnTo>
                  <a:lnTo>
                    <a:pt x="433630" y="986506"/>
                  </a:lnTo>
                  <a:lnTo>
                    <a:pt x="70465" y="986506"/>
                  </a:lnTo>
                  <a:lnTo>
                    <a:pt x="54204" y="612501"/>
                  </a:lnTo>
                  <a:lnTo>
                    <a:pt x="32522" y="243917"/>
                  </a:lnTo>
                  <a:lnTo>
                    <a:pt x="0" y="162611"/>
                  </a:lnTo>
                  <a:lnTo>
                    <a:pt x="21682" y="97567"/>
                  </a:lnTo>
                  <a:lnTo>
                    <a:pt x="5420" y="54204"/>
                  </a:lnTo>
                  <a:lnTo>
                    <a:pt x="2710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1966111" y="4932549"/>
              <a:ext cx="265588" cy="577249"/>
            </a:xfrm>
            <a:custGeom>
              <a:rect b="b" l="l" r="r" t="t"/>
              <a:pathLst>
                <a:path extrusionOk="0" h="577249" w="265588">
                  <a:moveTo>
                    <a:pt x="238496" y="0"/>
                  </a:moveTo>
                  <a:lnTo>
                    <a:pt x="238496" y="102974"/>
                  </a:lnTo>
                  <a:lnTo>
                    <a:pt x="265588" y="102974"/>
                  </a:lnTo>
                  <a:lnTo>
                    <a:pt x="265588" y="577249"/>
                  </a:lnTo>
                  <a:lnTo>
                    <a:pt x="249337" y="547455"/>
                  </a:lnTo>
                  <a:lnTo>
                    <a:pt x="249337" y="525774"/>
                  </a:lnTo>
                  <a:lnTo>
                    <a:pt x="222235" y="471570"/>
                  </a:lnTo>
                  <a:lnTo>
                    <a:pt x="189713" y="449889"/>
                  </a:lnTo>
                  <a:lnTo>
                    <a:pt x="151770" y="374004"/>
                  </a:lnTo>
                  <a:lnTo>
                    <a:pt x="92146" y="287278"/>
                  </a:lnTo>
                  <a:lnTo>
                    <a:pt x="43363" y="222233"/>
                  </a:lnTo>
                  <a:lnTo>
                    <a:pt x="0" y="222233"/>
                  </a:lnTo>
                  <a:lnTo>
                    <a:pt x="5420" y="162609"/>
                  </a:lnTo>
                  <a:lnTo>
                    <a:pt x="5420" y="124667"/>
                  </a:lnTo>
                  <a:lnTo>
                    <a:pt x="16261" y="81304"/>
                  </a:lnTo>
                  <a:lnTo>
                    <a:pt x="113828" y="102985"/>
                  </a:lnTo>
                  <a:lnTo>
                    <a:pt x="146350" y="70463"/>
                  </a:lnTo>
                  <a:lnTo>
                    <a:pt x="168031" y="32520"/>
                  </a:lnTo>
                  <a:lnTo>
                    <a:pt x="233076" y="16259"/>
                  </a:lnTo>
                  <a:lnTo>
                    <a:pt x="23849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-72555" y="2970361"/>
              <a:ext cx="1474347" cy="37951"/>
            </a:xfrm>
            <a:custGeom>
              <a:rect b="b" l="l" r="r" t="t"/>
              <a:pathLst>
                <a:path extrusionOk="0" h="37951" w="1474347">
                  <a:moveTo>
                    <a:pt x="1441824" y="0"/>
                  </a:moveTo>
                  <a:lnTo>
                    <a:pt x="1474347" y="0"/>
                  </a:lnTo>
                  <a:lnTo>
                    <a:pt x="1474345" y="8"/>
                  </a:lnTo>
                  <a:lnTo>
                    <a:pt x="1441825" y="8"/>
                  </a:lnTo>
                  <a:lnTo>
                    <a:pt x="1425564" y="37951"/>
                  </a:lnTo>
                  <a:lnTo>
                    <a:pt x="1257533" y="37951"/>
                  </a:lnTo>
                  <a:lnTo>
                    <a:pt x="986514" y="37951"/>
                  </a:lnTo>
                  <a:lnTo>
                    <a:pt x="715495" y="37951"/>
                  </a:lnTo>
                  <a:lnTo>
                    <a:pt x="482419" y="37951"/>
                  </a:lnTo>
                  <a:lnTo>
                    <a:pt x="238502" y="37951"/>
                  </a:lnTo>
                  <a:lnTo>
                    <a:pt x="5425" y="37951"/>
                  </a:lnTo>
                  <a:lnTo>
                    <a:pt x="0" y="37951"/>
                  </a:lnTo>
                  <a:lnTo>
                    <a:pt x="0" y="37943"/>
                  </a:lnTo>
                  <a:lnTo>
                    <a:pt x="5424" y="37943"/>
                  </a:lnTo>
                  <a:lnTo>
                    <a:pt x="238501" y="37943"/>
                  </a:lnTo>
                  <a:lnTo>
                    <a:pt x="482418" y="37943"/>
                  </a:lnTo>
                  <a:lnTo>
                    <a:pt x="715494" y="37943"/>
                  </a:lnTo>
                  <a:lnTo>
                    <a:pt x="986513" y="37943"/>
                  </a:lnTo>
                  <a:lnTo>
                    <a:pt x="1257532" y="37943"/>
                  </a:lnTo>
                  <a:lnTo>
                    <a:pt x="1425563" y="37943"/>
                  </a:lnTo>
                  <a:lnTo>
                    <a:pt x="144182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1385531" y="2970368"/>
              <a:ext cx="16262" cy="54198"/>
            </a:xfrm>
            <a:custGeom>
              <a:rect b="b" l="l" r="r" t="t"/>
              <a:pathLst>
                <a:path extrusionOk="0" h="54198" w="16262">
                  <a:moveTo>
                    <a:pt x="16259" y="0"/>
                  </a:moveTo>
                  <a:lnTo>
                    <a:pt x="16262" y="0"/>
                  </a:lnTo>
                  <a:lnTo>
                    <a:pt x="2" y="54198"/>
                  </a:lnTo>
                  <a:lnTo>
                    <a:pt x="0" y="54196"/>
                  </a:lnTo>
                  <a:lnTo>
                    <a:pt x="162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1493938" y="3013732"/>
              <a:ext cx="628765" cy="249331"/>
            </a:xfrm>
            <a:custGeom>
              <a:rect b="b" l="l" r="r" t="t"/>
              <a:pathLst>
                <a:path extrusionOk="0" h="249331" w="628765">
                  <a:moveTo>
                    <a:pt x="411950" y="0"/>
                  </a:moveTo>
                  <a:lnTo>
                    <a:pt x="476994" y="21682"/>
                  </a:lnTo>
                  <a:lnTo>
                    <a:pt x="525777" y="21682"/>
                  </a:lnTo>
                  <a:lnTo>
                    <a:pt x="542039" y="37943"/>
                  </a:lnTo>
                  <a:lnTo>
                    <a:pt x="542039" y="97567"/>
                  </a:lnTo>
                  <a:lnTo>
                    <a:pt x="628765" y="108408"/>
                  </a:lnTo>
                  <a:lnTo>
                    <a:pt x="601663" y="140930"/>
                  </a:lnTo>
                  <a:lnTo>
                    <a:pt x="617924" y="168032"/>
                  </a:lnTo>
                  <a:lnTo>
                    <a:pt x="585402" y="205975"/>
                  </a:lnTo>
                  <a:lnTo>
                    <a:pt x="617924" y="216815"/>
                  </a:lnTo>
                  <a:lnTo>
                    <a:pt x="585409" y="249331"/>
                  </a:lnTo>
                  <a:lnTo>
                    <a:pt x="585401" y="249329"/>
                  </a:lnTo>
                  <a:lnTo>
                    <a:pt x="563719" y="249329"/>
                  </a:lnTo>
                  <a:lnTo>
                    <a:pt x="558299" y="216807"/>
                  </a:lnTo>
                  <a:lnTo>
                    <a:pt x="476993" y="227648"/>
                  </a:lnTo>
                  <a:lnTo>
                    <a:pt x="395688" y="249329"/>
                  </a:lnTo>
                  <a:lnTo>
                    <a:pt x="357745" y="211387"/>
                  </a:lnTo>
                  <a:lnTo>
                    <a:pt x="314382" y="200546"/>
                  </a:lnTo>
                  <a:lnTo>
                    <a:pt x="363165" y="146342"/>
                  </a:lnTo>
                  <a:lnTo>
                    <a:pt x="276439" y="178864"/>
                  </a:lnTo>
                  <a:lnTo>
                    <a:pt x="200554" y="216807"/>
                  </a:lnTo>
                  <a:lnTo>
                    <a:pt x="124669" y="238489"/>
                  </a:lnTo>
                  <a:lnTo>
                    <a:pt x="92147" y="205966"/>
                  </a:lnTo>
                  <a:lnTo>
                    <a:pt x="0" y="222228"/>
                  </a:lnTo>
                  <a:lnTo>
                    <a:pt x="5421" y="211387"/>
                  </a:lnTo>
                  <a:lnTo>
                    <a:pt x="81306" y="168024"/>
                  </a:lnTo>
                  <a:lnTo>
                    <a:pt x="157191" y="124661"/>
                  </a:lnTo>
                  <a:lnTo>
                    <a:pt x="254746" y="97562"/>
                  </a:lnTo>
                  <a:lnTo>
                    <a:pt x="254759" y="97567"/>
                  </a:lnTo>
                  <a:lnTo>
                    <a:pt x="303542" y="54204"/>
                  </a:lnTo>
                  <a:lnTo>
                    <a:pt x="357746" y="37943"/>
                  </a:lnTo>
                  <a:lnTo>
                    <a:pt x="384848" y="16261"/>
                  </a:lnTo>
                  <a:lnTo>
                    <a:pt x="41195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1385531" y="3024567"/>
              <a:ext cx="363165" cy="86727"/>
            </a:xfrm>
            <a:custGeom>
              <a:rect b="b" l="l" r="r" t="t"/>
              <a:pathLst>
                <a:path extrusionOk="0" h="86727" w="363165">
                  <a:moveTo>
                    <a:pt x="2" y="0"/>
                  </a:moveTo>
                  <a:lnTo>
                    <a:pt x="16261" y="16259"/>
                  </a:lnTo>
                  <a:lnTo>
                    <a:pt x="70465" y="21679"/>
                  </a:lnTo>
                  <a:lnTo>
                    <a:pt x="140929" y="37940"/>
                  </a:lnTo>
                  <a:lnTo>
                    <a:pt x="205974" y="70463"/>
                  </a:lnTo>
                  <a:lnTo>
                    <a:pt x="276439" y="54202"/>
                  </a:lnTo>
                  <a:lnTo>
                    <a:pt x="363165" y="86724"/>
                  </a:lnTo>
                  <a:lnTo>
                    <a:pt x="363153" y="86727"/>
                  </a:lnTo>
                  <a:lnTo>
                    <a:pt x="276440" y="54210"/>
                  </a:lnTo>
                  <a:lnTo>
                    <a:pt x="205975" y="70471"/>
                  </a:lnTo>
                  <a:lnTo>
                    <a:pt x="140930" y="37949"/>
                  </a:lnTo>
                  <a:lnTo>
                    <a:pt x="70465" y="21688"/>
                  </a:lnTo>
                  <a:lnTo>
                    <a:pt x="16262" y="16267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2350358" y="3165494"/>
              <a:ext cx="1111177" cy="428218"/>
            </a:xfrm>
            <a:custGeom>
              <a:rect b="b" l="l" r="r" t="t"/>
              <a:pathLst>
                <a:path extrusionOk="0" h="428218" w="1111177">
                  <a:moveTo>
                    <a:pt x="1008190" y="0"/>
                  </a:moveTo>
                  <a:lnTo>
                    <a:pt x="1029872" y="21681"/>
                  </a:lnTo>
                  <a:lnTo>
                    <a:pt x="1084075" y="5420"/>
                  </a:lnTo>
                  <a:lnTo>
                    <a:pt x="1111177" y="37942"/>
                  </a:lnTo>
                  <a:lnTo>
                    <a:pt x="1111175" y="37947"/>
                  </a:lnTo>
                  <a:lnTo>
                    <a:pt x="1084076" y="5428"/>
                  </a:lnTo>
                  <a:lnTo>
                    <a:pt x="1029872" y="21689"/>
                  </a:lnTo>
                  <a:lnTo>
                    <a:pt x="1008191" y="8"/>
                  </a:lnTo>
                  <a:lnTo>
                    <a:pt x="921465" y="75893"/>
                  </a:lnTo>
                  <a:lnTo>
                    <a:pt x="867261" y="151778"/>
                  </a:lnTo>
                  <a:lnTo>
                    <a:pt x="823898" y="200562"/>
                  </a:lnTo>
                  <a:lnTo>
                    <a:pt x="780535" y="216823"/>
                  </a:lnTo>
                  <a:lnTo>
                    <a:pt x="753433" y="222243"/>
                  </a:lnTo>
                  <a:lnTo>
                    <a:pt x="737172" y="243925"/>
                  </a:lnTo>
                  <a:lnTo>
                    <a:pt x="590822" y="243925"/>
                  </a:lnTo>
                  <a:lnTo>
                    <a:pt x="466153" y="249345"/>
                  </a:lnTo>
                  <a:lnTo>
                    <a:pt x="422790" y="265606"/>
                  </a:lnTo>
                  <a:lnTo>
                    <a:pt x="314382" y="336071"/>
                  </a:lnTo>
                  <a:lnTo>
                    <a:pt x="314382" y="346904"/>
                  </a:lnTo>
                  <a:lnTo>
                    <a:pt x="303541" y="390267"/>
                  </a:lnTo>
                  <a:lnTo>
                    <a:pt x="233076" y="422789"/>
                  </a:lnTo>
                  <a:lnTo>
                    <a:pt x="168031" y="417369"/>
                  </a:lnTo>
                  <a:lnTo>
                    <a:pt x="102987" y="406528"/>
                  </a:lnTo>
                  <a:lnTo>
                    <a:pt x="59624" y="422789"/>
                  </a:lnTo>
                  <a:lnTo>
                    <a:pt x="59623" y="422797"/>
                  </a:lnTo>
                  <a:lnTo>
                    <a:pt x="54204" y="422797"/>
                  </a:lnTo>
                  <a:lnTo>
                    <a:pt x="27102" y="428218"/>
                  </a:lnTo>
                  <a:lnTo>
                    <a:pt x="0" y="417377"/>
                  </a:lnTo>
                  <a:lnTo>
                    <a:pt x="37943" y="384855"/>
                  </a:lnTo>
                  <a:lnTo>
                    <a:pt x="70465" y="374014"/>
                  </a:lnTo>
                  <a:lnTo>
                    <a:pt x="130089" y="357753"/>
                  </a:lnTo>
                  <a:lnTo>
                    <a:pt x="205975" y="346912"/>
                  </a:lnTo>
                  <a:lnTo>
                    <a:pt x="233077" y="363173"/>
                  </a:lnTo>
                  <a:lnTo>
                    <a:pt x="265599" y="341492"/>
                  </a:lnTo>
                  <a:lnTo>
                    <a:pt x="298121" y="330651"/>
                  </a:lnTo>
                  <a:lnTo>
                    <a:pt x="314382" y="330651"/>
                  </a:lnTo>
                  <a:lnTo>
                    <a:pt x="314382" y="336063"/>
                  </a:lnTo>
                  <a:lnTo>
                    <a:pt x="422789" y="265598"/>
                  </a:lnTo>
                  <a:lnTo>
                    <a:pt x="466152" y="249337"/>
                  </a:lnTo>
                  <a:lnTo>
                    <a:pt x="590821" y="243916"/>
                  </a:lnTo>
                  <a:lnTo>
                    <a:pt x="737171" y="243916"/>
                  </a:lnTo>
                  <a:lnTo>
                    <a:pt x="753432" y="222235"/>
                  </a:lnTo>
                  <a:lnTo>
                    <a:pt x="780534" y="216815"/>
                  </a:lnTo>
                  <a:lnTo>
                    <a:pt x="823897" y="200553"/>
                  </a:lnTo>
                  <a:lnTo>
                    <a:pt x="867260" y="151770"/>
                  </a:lnTo>
                  <a:lnTo>
                    <a:pt x="921464" y="75885"/>
                  </a:lnTo>
                  <a:lnTo>
                    <a:pt x="100819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3412752" y="3203441"/>
              <a:ext cx="48784" cy="135508"/>
            </a:xfrm>
            <a:custGeom>
              <a:rect b="b" l="l" r="r" t="t"/>
              <a:pathLst>
                <a:path extrusionOk="0" h="135508" w="48784">
                  <a:moveTo>
                    <a:pt x="48781" y="0"/>
                  </a:moveTo>
                  <a:lnTo>
                    <a:pt x="48784" y="3"/>
                  </a:lnTo>
                  <a:lnTo>
                    <a:pt x="2" y="135508"/>
                  </a:lnTo>
                  <a:lnTo>
                    <a:pt x="0" y="135505"/>
                  </a:lnTo>
                  <a:lnTo>
                    <a:pt x="4878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645709" y="3252228"/>
              <a:ext cx="758853" cy="520348"/>
            </a:xfrm>
            <a:custGeom>
              <a:rect b="b" l="l" r="r" t="t"/>
              <a:pathLst>
                <a:path extrusionOk="0" h="520348" w="758853">
                  <a:moveTo>
                    <a:pt x="476994" y="0"/>
                  </a:moveTo>
                  <a:lnTo>
                    <a:pt x="482414" y="27102"/>
                  </a:lnTo>
                  <a:lnTo>
                    <a:pt x="536618" y="37943"/>
                  </a:lnTo>
                  <a:lnTo>
                    <a:pt x="601662" y="37943"/>
                  </a:lnTo>
                  <a:lnTo>
                    <a:pt x="661286" y="48783"/>
                  </a:lnTo>
                  <a:lnTo>
                    <a:pt x="726331" y="70465"/>
                  </a:lnTo>
                  <a:lnTo>
                    <a:pt x="742592" y="102987"/>
                  </a:lnTo>
                  <a:lnTo>
                    <a:pt x="758853" y="178872"/>
                  </a:lnTo>
                  <a:lnTo>
                    <a:pt x="726331" y="211395"/>
                  </a:lnTo>
                  <a:lnTo>
                    <a:pt x="666707" y="195134"/>
                  </a:lnTo>
                  <a:lnTo>
                    <a:pt x="645025" y="135509"/>
                  </a:lnTo>
                  <a:lnTo>
                    <a:pt x="634185" y="195134"/>
                  </a:lnTo>
                  <a:lnTo>
                    <a:pt x="569140" y="254758"/>
                  </a:lnTo>
                  <a:lnTo>
                    <a:pt x="558299" y="303541"/>
                  </a:lnTo>
                  <a:lnTo>
                    <a:pt x="536618" y="330643"/>
                  </a:lnTo>
                  <a:lnTo>
                    <a:pt x="471573" y="368586"/>
                  </a:lnTo>
                  <a:lnTo>
                    <a:pt x="411949" y="422789"/>
                  </a:lnTo>
                  <a:lnTo>
                    <a:pt x="379427" y="460732"/>
                  </a:lnTo>
                  <a:lnTo>
                    <a:pt x="422790" y="460732"/>
                  </a:lnTo>
                  <a:lnTo>
                    <a:pt x="498675" y="428210"/>
                  </a:lnTo>
                  <a:lnTo>
                    <a:pt x="542038" y="401108"/>
                  </a:lnTo>
                  <a:lnTo>
                    <a:pt x="569140" y="401108"/>
                  </a:lnTo>
                  <a:lnTo>
                    <a:pt x="612503" y="406528"/>
                  </a:lnTo>
                  <a:lnTo>
                    <a:pt x="639605" y="390267"/>
                  </a:lnTo>
                  <a:lnTo>
                    <a:pt x="682968" y="379426"/>
                  </a:lnTo>
                  <a:lnTo>
                    <a:pt x="758853" y="368586"/>
                  </a:lnTo>
                  <a:lnTo>
                    <a:pt x="758853" y="379418"/>
                  </a:lnTo>
                  <a:lnTo>
                    <a:pt x="666706" y="439042"/>
                  </a:lnTo>
                  <a:lnTo>
                    <a:pt x="590821" y="466144"/>
                  </a:lnTo>
                  <a:lnTo>
                    <a:pt x="542037" y="482405"/>
                  </a:lnTo>
                  <a:lnTo>
                    <a:pt x="482413" y="504086"/>
                  </a:lnTo>
                  <a:lnTo>
                    <a:pt x="417369" y="520348"/>
                  </a:lnTo>
                  <a:lnTo>
                    <a:pt x="379426" y="514927"/>
                  </a:lnTo>
                  <a:lnTo>
                    <a:pt x="336063" y="493246"/>
                  </a:lnTo>
                  <a:lnTo>
                    <a:pt x="379426" y="460723"/>
                  </a:lnTo>
                  <a:lnTo>
                    <a:pt x="411948" y="422781"/>
                  </a:lnTo>
                  <a:lnTo>
                    <a:pt x="471573" y="368577"/>
                  </a:lnTo>
                  <a:lnTo>
                    <a:pt x="482413" y="319794"/>
                  </a:lnTo>
                  <a:lnTo>
                    <a:pt x="493254" y="265590"/>
                  </a:lnTo>
                  <a:lnTo>
                    <a:pt x="466152" y="254749"/>
                  </a:lnTo>
                  <a:lnTo>
                    <a:pt x="395687" y="298112"/>
                  </a:lnTo>
                  <a:lnTo>
                    <a:pt x="379426" y="298112"/>
                  </a:lnTo>
                  <a:lnTo>
                    <a:pt x="390267" y="276431"/>
                  </a:lnTo>
                  <a:lnTo>
                    <a:pt x="449891" y="233068"/>
                  </a:lnTo>
                  <a:lnTo>
                    <a:pt x="471573" y="184284"/>
                  </a:lnTo>
                  <a:lnTo>
                    <a:pt x="487834" y="135501"/>
                  </a:lnTo>
                  <a:lnTo>
                    <a:pt x="439050" y="102979"/>
                  </a:lnTo>
                  <a:lnTo>
                    <a:pt x="379426" y="81297"/>
                  </a:lnTo>
                  <a:lnTo>
                    <a:pt x="352324" y="119240"/>
                  </a:lnTo>
                  <a:lnTo>
                    <a:pt x="330643" y="130081"/>
                  </a:lnTo>
                  <a:lnTo>
                    <a:pt x="298120" y="178864"/>
                  </a:lnTo>
                  <a:lnTo>
                    <a:pt x="303541" y="146342"/>
                  </a:lnTo>
                  <a:lnTo>
                    <a:pt x="260178" y="168023"/>
                  </a:lnTo>
                  <a:lnTo>
                    <a:pt x="227656" y="200545"/>
                  </a:lnTo>
                  <a:lnTo>
                    <a:pt x="184293" y="254749"/>
                  </a:lnTo>
                  <a:lnTo>
                    <a:pt x="162611" y="298112"/>
                  </a:lnTo>
                  <a:lnTo>
                    <a:pt x="162611" y="357736"/>
                  </a:lnTo>
                  <a:lnTo>
                    <a:pt x="135509" y="428201"/>
                  </a:lnTo>
                  <a:lnTo>
                    <a:pt x="81305" y="476985"/>
                  </a:lnTo>
                  <a:lnTo>
                    <a:pt x="59624" y="493246"/>
                  </a:lnTo>
                  <a:lnTo>
                    <a:pt x="32522" y="498666"/>
                  </a:lnTo>
                  <a:lnTo>
                    <a:pt x="5420" y="504086"/>
                  </a:lnTo>
                  <a:lnTo>
                    <a:pt x="0" y="493246"/>
                  </a:lnTo>
                  <a:lnTo>
                    <a:pt x="0" y="444462"/>
                  </a:lnTo>
                  <a:lnTo>
                    <a:pt x="5420" y="411940"/>
                  </a:lnTo>
                  <a:lnTo>
                    <a:pt x="21681" y="390259"/>
                  </a:lnTo>
                  <a:lnTo>
                    <a:pt x="32522" y="336055"/>
                  </a:lnTo>
                  <a:lnTo>
                    <a:pt x="70465" y="281851"/>
                  </a:lnTo>
                  <a:lnTo>
                    <a:pt x="119248" y="211386"/>
                  </a:lnTo>
                  <a:lnTo>
                    <a:pt x="189713" y="135501"/>
                  </a:lnTo>
                  <a:lnTo>
                    <a:pt x="184293" y="135501"/>
                  </a:lnTo>
                  <a:lnTo>
                    <a:pt x="97567" y="195125"/>
                  </a:lnTo>
                  <a:lnTo>
                    <a:pt x="86726" y="184284"/>
                  </a:lnTo>
                  <a:lnTo>
                    <a:pt x="135509" y="151762"/>
                  </a:lnTo>
                  <a:lnTo>
                    <a:pt x="211394" y="86718"/>
                  </a:lnTo>
                  <a:lnTo>
                    <a:pt x="271019" y="75877"/>
                  </a:lnTo>
                  <a:lnTo>
                    <a:pt x="341483" y="59616"/>
                  </a:lnTo>
                  <a:lnTo>
                    <a:pt x="401108" y="65036"/>
                  </a:lnTo>
                  <a:lnTo>
                    <a:pt x="406528" y="65036"/>
                  </a:lnTo>
                  <a:lnTo>
                    <a:pt x="482413" y="59616"/>
                  </a:lnTo>
                  <a:lnTo>
                    <a:pt x="455315" y="16259"/>
                  </a:lnTo>
                  <a:lnTo>
                    <a:pt x="47699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2079340" y="3263063"/>
              <a:ext cx="21684" cy="5427"/>
            </a:xfrm>
            <a:custGeom>
              <a:rect b="b" l="l" r="r" t="t"/>
              <a:pathLst>
                <a:path extrusionOk="0" h="5427" w="21684">
                  <a:moveTo>
                    <a:pt x="7" y="0"/>
                  </a:moveTo>
                  <a:lnTo>
                    <a:pt x="21680" y="5419"/>
                  </a:lnTo>
                  <a:lnTo>
                    <a:pt x="21684" y="5425"/>
                  </a:lnTo>
                  <a:lnTo>
                    <a:pt x="21681" y="5427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3412752" y="3338950"/>
              <a:ext cx="37943" cy="59629"/>
            </a:xfrm>
            <a:custGeom>
              <a:rect b="b" l="l" r="r" t="t"/>
              <a:pathLst>
                <a:path extrusionOk="0" h="59629" w="37943">
                  <a:moveTo>
                    <a:pt x="2" y="0"/>
                  </a:moveTo>
                  <a:lnTo>
                    <a:pt x="37942" y="59621"/>
                  </a:lnTo>
                  <a:lnTo>
                    <a:pt x="37943" y="59629"/>
                  </a:lnTo>
                  <a:lnTo>
                    <a:pt x="37943" y="59629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2404562" y="3588292"/>
              <a:ext cx="5421" cy="32523"/>
            </a:xfrm>
            <a:custGeom>
              <a:rect b="b" l="l" r="r" t="t"/>
              <a:pathLst>
                <a:path extrusionOk="0" h="32523" w="5421">
                  <a:moveTo>
                    <a:pt x="5419" y="0"/>
                  </a:moveTo>
                  <a:lnTo>
                    <a:pt x="5421" y="0"/>
                  </a:lnTo>
                  <a:lnTo>
                    <a:pt x="0" y="32523"/>
                  </a:lnTo>
                  <a:lnTo>
                    <a:pt x="0" y="32514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-72555" y="867262"/>
              <a:ext cx="4694051" cy="2845699"/>
            </a:xfrm>
            <a:custGeom>
              <a:rect b="b" l="l" r="r" t="t"/>
              <a:pathLst>
                <a:path extrusionOk="0" h="2845699" w="4694051">
                  <a:moveTo>
                    <a:pt x="2910747" y="0"/>
                  </a:moveTo>
                  <a:lnTo>
                    <a:pt x="2986633" y="10841"/>
                  </a:lnTo>
                  <a:lnTo>
                    <a:pt x="3019155" y="48783"/>
                  </a:lnTo>
                  <a:lnTo>
                    <a:pt x="3019155" y="146350"/>
                  </a:lnTo>
                  <a:lnTo>
                    <a:pt x="2927008" y="189713"/>
                  </a:lnTo>
                  <a:lnTo>
                    <a:pt x="3035416" y="205974"/>
                  </a:lnTo>
                  <a:lnTo>
                    <a:pt x="2964951" y="292701"/>
                  </a:lnTo>
                  <a:lnTo>
                    <a:pt x="3111301" y="227656"/>
                  </a:lnTo>
                  <a:lnTo>
                    <a:pt x="3143824" y="281860"/>
                  </a:lnTo>
                  <a:lnTo>
                    <a:pt x="3073359" y="346904"/>
                  </a:lnTo>
                  <a:lnTo>
                    <a:pt x="3095040" y="406529"/>
                  </a:lnTo>
                  <a:lnTo>
                    <a:pt x="3214288" y="346904"/>
                  </a:lnTo>
                  <a:lnTo>
                    <a:pt x="3317276" y="265599"/>
                  </a:lnTo>
                  <a:lnTo>
                    <a:pt x="3393161" y="173452"/>
                  </a:lnTo>
                  <a:lnTo>
                    <a:pt x="3485307" y="178873"/>
                  </a:lnTo>
                  <a:lnTo>
                    <a:pt x="3566613" y="195134"/>
                  </a:lnTo>
                  <a:lnTo>
                    <a:pt x="3626237" y="233076"/>
                  </a:lnTo>
                  <a:lnTo>
                    <a:pt x="3599135" y="276439"/>
                  </a:lnTo>
                  <a:lnTo>
                    <a:pt x="3512409" y="325223"/>
                  </a:lnTo>
                  <a:lnTo>
                    <a:pt x="3528670" y="368586"/>
                  </a:lnTo>
                  <a:lnTo>
                    <a:pt x="3490728" y="417369"/>
                  </a:lnTo>
                  <a:lnTo>
                    <a:pt x="3317276" y="476993"/>
                  </a:lnTo>
                  <a:lnTo>
                    <a:pt x="3214288" y="493255"/>
                  </a:lnTo>
                  <a:lnTo>
                    <a:pt x="3160085" y="466153"/>
                  </a:lnTo>
                  <a:lnTo>
                    <a:pt x="3111301" y="509516"/>
                  </a:lnTo>
                  <a:lnTo>
                    <a:pt x="2986633" y="585401"/>
                  </a:lnTo>
                  <a:lnTo>
                    <a:pt x="2943270" y="628764"/>
                  </a:lnTo>
                  <a:lnTo>
                    <a:pt x="2818601" y="688388"/>
                  </a:lnTo>
                  <a:lnTo>
                    <a:pt x="2710193" y="693809"/>
                  </a:lnTo>
                  <a:lnTo>
                    <a:pt x="2634308" y="731751"/>
                  </a:lnTo>
                  <a:lnTo>
                    <a:pt x="2585525" y="791375"/>
                  </a:lnTo>
                  <a:lnTo>
                    <a:pt x="2493378" y="802216"/>
                  </a:lnTo>
                  <a:lnTo>
                    <a:pt x="2352449" y="878101"/>
                  </a:lnTo>
                  <a:lnTo>
                    <a:pt x="2200678" y="986509"/>
                  </a:lnTo>
                  <a:lnTo>
                    <a:pt x="2124793" y="1056974"/>
                  </a:lnTo>
                  <a:lnTo>
                    <a:pt x="2043487" y="1170802"/>
                  </a:lnTo>
                  <a:lnTo>
                    <a:pt x="2141054" y="1187063"/>
                  </a:lnTo>
                  <a:lnTo>
                    <a:pt x="2119372" y="1273789"/>
                  </a:lnTo>
                  <a:lnTo>
                    <a:pt x="2103111" y="1344254"/>
                  </a:lnTo>
                  <a:lnTo>
                    <a:pt x="2222359" y="1327993"/>
                  </a:lnTo>
                  <a:lnTo>
                    <a:pt x="2336187" y="1371356"/>
                  </a:lnTo>
                  <a:lnTo>
                    <a:pt x="2384971" y="1403878"/>
                  </a:lnTo>
                  <a:lnTo>
                    <a:pt x="2417493" y="1452662"/>
                  </a:lnTo>
                  <a:lnTo>
                    <a:pt x="2493378" y="1479764"/>
                  </a:lnTo>
                  <a:lnTo>
                    <a:pt x="2553002" y="1517706"/>
                  </a:lnTo>
                  <a:lnTo>
                    <a:pt x="2672251" y="1528547"/>
                  </a:lnTo>
                  <a:lnTo>
                    <a:pt x="2748136" y="1533967"/>
                  </a:lnTo>
                  <a:lnTo>
                    <a:pt x="2693932" y="1620694"/>
                  </a:lnTo>
                  <a:lnTo>
                    <a:pt x="2661410" y="1712840"/>
                  </a:lnTo>
                  <a:lnTo>
                    <a:pt x="2661410" y="1826668"/>
                  </a:lnTo>
                  <a:lnTo>
                    <a:pt x="2737295" y="1918814"/>
                  </a:lnTo>
                  <a:lnTo>
                    <a:pt x="2813181" y="1886292"/>
                  </a:lnTo>
                  <a:lnTo>
                    <a:pt x="2899907" y="1788725"/>
                  </a:lnTo>
                  <a:lnTo>
                    <a:pt x="2937849" y="1631534"/>
                  </a:lnTo>
                  <a:lnTo>
                    <a:pt x="2910747" y="1582751"/>
                  </a:lnTo>
                  <a:lnTo>
                    <a:pt x="3057098" y="1533967"/>
                  </a:lnTo>
                  <a:lnTo>
                    <a:pt x="3176346" y="1468923"/>
                  </a:lnTo>
                  <a:lnTo>
                    <a:pt x="3252231" y="1398458"/>
                  </a:lnTo>
                  <a:lnTo>
                    <a:pt x="3279333" y="1333413"/>
                  </a:lnTo>
                  <a:lnTo>
                    <a:pt x="3273913" y="1252108"/>
                  </a:lnTo>
                  <a:lnTo>
                    <a:pt x="3219709" y="1181643"/>
                  </a:lnTo>
                  <a:lnTo>
                    <a:pt x="3366059" y="1078655"/>
                  </a:lnTo>
                  <a:lnTo>
                    <a:pt x="3382320" y="997350"/>
                  </a:lnTo>
                  <a:lnTo>
                    <a:pt x="3441944" y="851000"/>
                  </a:lnTo>
                  <a:lnTo>
                    <a:pt x="3506989" y="829318"/>
                  </a:lnTo>
                  <a:lnTo>
                    <a:pt x="3609976" y="856420"/>
                  </a:lnTo>
                  <a:lnTo>
                    <a:pt x="3680441" y="861840"/>
                  </a:lnTo>
                  <a:lnTo>
                    <a:pt x="3750906" y="840159"/>
                  </a:lnTo>
                  <a:lnTo>
                    <a:pt x="3805110" y="872681"/>
                  </a:lnTo>
                  <a:lnTo>
                    <a:pt x="3859313" y="926885"/>
                  </a:lnTo>
                  <a:lnTo>
                    <a:pt x="3864734" y="959407"/>
                  </a:lnTo>
                  <a:lnTo>
                    <a:pt x="3989402" y="970248"/>
                  </a:lnTo>
                  <a:lnTo>
                    <a:pt x="3946039" y="1051554"/>
                  </a:lnTo>
                  <a:lnTo>
                    <a:pt x="3908097" y="1165382"/>
                  </a:lnTo>
                  <a:lnTo>
                    <a:pt x="3967721" y="1181643"/>
                  </a:lnTo>
                  <a:lnTo>
                    <a:pt x="3994823" y="1235847"/>
                  </a:lnTo>
                  <a:lnTo>
                    <a:pt x="4124912" y="1187063"/>
                  </a:lnTo>
                  <a:lnTo>
                    <a:pt x="4244160" y="1078655"/>
                  </a:lnTo>
                  <a:lnTo>
                    <a:pt x="4314625" y="1035292"/>
                  </a:lnTo>
                  <a:lnTo>
                    <a:pt x="4330886" y="1122019"/>
                  </a:lnTo>
                  <a:lnTo>
                    <a:pt x="4374249" y="1241267"/>
                  </a:lnTo>
                  <a:lnTo>
                    <a:pt x="4406771" y="1360515"/>
                  </a:lnTo>
                  <a:lnTo>
                    <a:pt x="4347147" y="1420139"/>
                  </a:lnTo>
                  <a:lnTo>
                    <a:pt x="4428453" y="1474343"/>
                  </a:lnTo>
                  <a:lnTo>
                    <a:pt x="4471816" y="1528547"/>
                  </a:lnTo>
                  <a:lnTo>
                    <a:pt x="4585644" y="1555649"/>
                  </a:lnTo>
                  <a:lnTo>
                    <a:pt x="4623586" y="1582751"/>
                  </a:lnTo>
                  <a:lnTo>
                    <a:pt x="4623586" y="1669477"/>
                  </a:lnTo>
                  <a:lnTo>
                    <a:pt x="4677790" y="1680318"/>
                  </a:lnTo>
                  <a:lnTo>
                    <a:pt x="4694051" y="1718260"/>
                  </a:lnTo>
                  <a:lnTo>
                    <a:pt x="4661529" y="1826668"/>
                  </a:lnTo>
                  <a:lnTo>
                    <a:pt x="4596484" y="1864611"/>
                  </a:lnTo>
                  <a:lnTo>
                    <a:pt x="4526020" y="1902553"/>
                  </a:lnTo>
                  <a:lnTo>
                    <a:pt x="4385090" y="1935076"/>
                  </a:lnTo>
                  <a:lnTo>
                    <a:pt x="4260421" y="2016381"/>
                  </a:lnTo>
                  <a:lnTo>
                    <a:pt x="4119491" y="2032642"/>
                  </a:lnTo>
                  <a:lnTo>
                    <a:pt x="3962300" y="2010961"/>
                  </a:lnTo>
                  <a:lnTo>
                    <a:pt x="3843052" y="2010961"/>
                  </a:lnTo>
                  <a:lnTo>
                    <a:pt x="3756326" y="2016381"/>
                  </a:lnTo>
                  <a:lnTo>
                    <a:pt x="3669600" y="2086846"/>
                  </a:lnTo>
                  <a:lnTo>
                    <a:pt x="3544931" y="2135629"/>
                  </a:lnTo>
                  <a:lnTo>
                    <a:pt x="3387741" y="2265719"/>
                  </a:lnTo>
                  <a:lnTo>
                    <a:pt x="3257652" y="2363285"/>
                  </a:lnTo>
                  <a:lnTo>
                    <a:pt x="3333537" y="2347024"/>
                  </a:lnTo>
                  <a:lnTo>
                    <a:pt x="3506989" y="2211515"/>
                  </a:lnTo>
                  <a:lnTo>
                    <a:pt x="3707543" y="2130209"/>
                  </a:lnTo>
                  <a:lnTo>
                    <a:pt x="3826791" y="2119368"/>
                  </a:lnTo>
                  <a:lnTo>
                    <a:pt x="3880995" y="2168152"/>
                  </a:lnTo>
                  <a:lnTo>
                    <a:pt x="3783428" y="2233196"/>
                  </a:lnTo>
                  <a:lnTo>
                    <a:pt x="3772587" y="2341604"/>
                  </a:lnTo>
                  <a:lnTo>
                    <a:pt x="3778008" y="2417489"/>
                  </a:lnTo>
                  <a:lnTo>
                    <a:pt x="3864734" y="2471693"/>
                  </a:lnTo>
                  <a:lnTo>
                    <a:pt x="4005663" y="2455432"/>
                  </a:lnTo>
                  <a:lnTo>
                    <a:pt x="4114071" y="2341604"/>
                  </a:lnTo>
                  <a:lnTo>
                    <a:pt x="4103230" y="2412069"/>
                  </a:lnTo>
                  <a:lnTo>
                    <a:pt x="4141173" y="2450011"/>
                  </a:lnTo>
                  <a:lnTo>
                    <a:pt x="4021925" y="2520476"/>
                  </a:lnTo>
                  <a:lnTo>
                    <a:pt x="3821371" y="2580101"/>
                  </a:lnTo>
                  <a:lnTo>
                    <a:pt x="3729224" y="2618043"/>
                  </a:lnTo>
                  <a:lnTo>
                    <a:pt x="3615396" y="2688508"/>
                  </a:lnTo>
                  <a:lnTo>
                    <a:pt x="3555772" y="2683088"/>
                  </a:lnTo>
                  <a:lnTo>
                    <a:pt x="3577454" y="2596362"/>
                  </a:lnTo>
                  <a:lnTo>
                    <a:pt x="3745485" y="2515056"/>
                  </a:lnTo>
                  <a:lnTo>
                    <a:pt x="3620817" y="2520476"/>
                  </a:lnTo>
                  <a:lnTo>
                    <a:pt x="3523250" y="2531317"/>
                  </a:lnTo>
                  <a:lnTo>
                    <a:pt x="3523249" y="2531309"/>
                  </a:lnTo>
                  <a:lnTo>
                    <a:pt x="3485309" y="2471688"/>
                  </a:lnTo>
                  <a:lnTo>
                    <a:pt x="3534091" y="2336183"/>
                  </a:lnTo>
                  <a:lnTo>
                    <a:pt x="3534088" y="2336180"/>
                  </a:lnTo>
                  <a:lnTo>
                    <a:pt x="3534090" y="2336175"/>
                  </a:lnTo>
                  <a:lnTo>
                    <a:pt x="3506988" y="2303653"/>
                  </a:lnTo>
                  <a:lnTo>
                    <a:pt x="3452785" y="2319914"/>
                  </a:lnTo>
                  <a:lnTo>
                    <a:pt x="3431103" y="2298233"/>
                  </a:lnTo>
                  <a:lnTo>
                    <a:pt x="3344377" y="2374118"/>
                  </a:lnTo>
                  <a:lnTo>
                    <a:pt x="3290173" y="2450003"/>
                  </a:lnTo>
                  <a:lnTo>
                    <a:pt x="3246810" y="2498786"/>
                  </a:lnTo>
                  <a:lnTo>
                    <a:pt x="3203447" y="2515048"/>
                  </a:lnTo>
                  <a:lnTo>
                    <a:pt x="3176345" y="2520468"/>
                  </a:lnTo>
                  <a:lnTo>
                    <a:pt x="3160084" y="2542149"/>
                  </a:lnTo>
                  <a:lnTo>
                    <a:pt x="3013734" y="2542149"/>
                  </a:lnTo>
                  <a:lnTo>
                    <a:pt x="2889065" y="2547570"/>
                  </a:lnTo>
                  <a:lnTo>
                    <a:pt x="2845702" y="2563831"/>
                  </a:lnTo>
                  <a:lnTo>
                    <a:pt x="2737295" y="2634296"/>
                  </a:lnTo>
                  <a:lnTo>
                    <a:pt x="2737295" y="2628884"/>
                  </a:lnTo>
                  <a:lnTo>
                    <a:pt x="2721034" y="2628884"/>
                  </a:lnTo>
                  <a:lnTo>
                    <a:pt x="2688512" y="2639725"/>
                  </a:lnTo>
                  <a:lnTo>
                    <a:pt x="2655990" y="2661406"/>
                  </a:lnTo>
                  <a:lnTo>
                    <a:pt x="2628888" y="2645145"/>
                  </a:lnTo>
                  <a:lnTo>
                    <a:pt x="2553002" y="2655986"/>
                  </a:lnTo>
                  <a:lnTo>
                    <a:pt x="2493378" y="2672247"/>
                  </a:lnTo>
                  <a:lnTo>
                    <a:pt x="2460856" y="2683088"/>
                  </a:lnTo>
                  <a:lnTo>
                    <a:pt x="2422913" y="2715610"/>
                  </a:lnTo>
                  <a:lnTo>
                    <a:pt x="2450015" y="2726451"/>
                  </a:lnTo>
                  <a:lnTo>
                    <a:pt x="2477117" y="2721030"/>
                  </a:lnTo>
                  <a:lnTo>
                    <a:pt x="2482536" y="2721030"/>
                  </a:lnTo>
                  <a:lnTo>
                    <a:pt x="2477117" y="2753544"/>
                  </a:lnTo>
                  <a:lnTo>
                    <a:pt x="2477117" y="2753553"/>
                  </a:lnTo>
                  <a:lnTo>
                    <a:pt x="2401232" y="2764393"/>
                  </a:lnTo>
                  <a:lnTo>
                    <a:pt x="2357869" y="2775234"/>
                  </a:lnTo>
                  <a:lnTo>
                    <a:pt x="2330767" y="2791495"/>
                  </a:lnTo>
                  <a:lnTo>
                    <a:pt x="2287404" y="2786075"/>
                  </a:lnTo>
                  <a:lnTo>
                    <a:pt x="2260302" y="2786075"/>
                  </a:lnTo>
                  <a:lnTo>
                    <a:pt x="2216939" y="2813177"/>
                  </a:lnTo>
                  <a:lnTo>
                    <a:pt x="2141054" y="2845699"/>
                  </a:lnTo>
                  <a:lnTo>
                    <a:pt x="2097691" y="2845699"/>
                  </a:lnTo>
                  <a:lnTo>
                    <a:pt x="2130213" y="2807756"/>
                  </a:lnTo>
                  <a:lnTo>
                    <a:pt x="2189837" y="2753553"/>
                  </a:lnTo>
                  <a:lnTo>
                    <a:pt x="2254882" y="2715610"/>
                  </a:lnTo>
                  <a:lnTo>
                    <a:pt x="2276563" y="2688508"/>
                  </a:lnTo>
                  <a:lnTo>
                    <a:pt x="2287404" y="2639725"/>
                  </a:lnTo>
                  <a:lnTo>
                    <a:pt x="2352449" y="2580101"/>
                  </a:lnTo>
                  <a:lnTo>
                    <a:pt x="2363289" y="2520476"/>
                  </a:lnTo>
                  <a:lnTo>
                    <a:pt x="2384971" y="2580101"/>
                  </a:lnTo>
                  <a:lnTo>
                    <a:pt x="2444595" y="2596362"/>
                  </a:lnTo>
                  <a:lnTo>
                    <a:pt x="2477117" y="2563839"/>
                  </a:lnTo>
                  <a:lnTo>
                    <a:pt x="2460856" y="2487954"/>
                  </a:lnTo>
                  <a:lnTo>
                    <a:pt x="2444595" y="2455432"/>
                  </a:lnTo>
                  <a:lnTo>
                    <a:pt x="2379550" y="2433750"/>
                  </a:lnTo>
                  <a:lnTo>
                    <a:pt x="2319926" y="2422910"/>
                  </a:lnTo>
                  <a:lnTo>
                    <a:pt x="2254882" y="2422910"/>
                  </a:lnTo>
                  <a:lnTo>
                    <a:pt x="2200678" y="2412069"/>
                  </a:lnTo>
                  <a:lnTo>
                    <a:pt x="2195258" y="2384967"/>
                  </a:lnTo>
                  <a:lnTo>
                    <a:pt x="2173579" y="2401226"/>
                  </a:lnTo>
                  <a:lnTo>
                    <a:pt x="2173575" y="2401220"/>
                  </a:lnTo>
                  <a:lnTo>
                    <a:pt x="2151902" y="2395801"/>
                  </a:lnTo>
                  <a:lnTo>
                    <a:pt x="2184417" y="2363285"/>
                  </a:lnTo>
                  <a:lnTo>
                    <a:pt x="2151895" y="2352445"/>
                  </a:lnTo>
                  <a:lnTo>
                    <a:pt x="2184417" y="2314502"/>
                  </a:lnTo>
                  <a:lnTo>
                    <a:pt x="2168156" y="2287400"/>
                  </a:lnTo>
                  <a:lnTo>
                    <a:pt x="2195258" y="2254878"/>
                  </a:lnTo>
                  <a:lnTo>
                    <a:pt x="2108532" y="2244037"/>
                  </a:lnTo>
                  <a:lnTo>
                    <a:pt x="2108532" y="2184413"/>
                  </a:lnTo>
                  <a:lnTo>
                    <a:pt x="2092270" y="2168152"/>
                  </a:lnTo>
                  <a:lnTo>
                    <a:pt x="2043487" y="2168152"/>
                  </a:lnTo>
                  <a:lnTo>
                    <a:pt x="1978443" y="2146470"/>
                  </a:lnTo>
                  <a:lnTo>
                    <a:pt x="1951341" y="2162731"/>
                  </a:lnTo>
                  <a:lnTo>
                    <a:pt x="1924239" y="2184413"/>
                  </a:lnTo>
                  <a:lnTo>
                    <a:pt x="1870035" y="2200674"/>
                  </a:lnTo>
                  <a:lnTo>
                    <a:pt x="1821252" y="2244037"/>
                  </a:lnTo>
                  <a:lnTo>
                    <a:pt x="1821239" y="2244032"/>
                  </a:lnTo>
                  <a:lnTo>
                    <a:pt x="1821251" y="2244029"/>
                  </a:lnTo>
                  <a:lnTo>
                    <a:pt x="1734525" y="2211507"/>
                  </a:lnTo>
                  <a:lnTo>
                    <a:pt x="1664060" y="2227768"/>
                  </a:lnTo>
                  <a:lnTo>
                    <a:pt x="1599015" y="2195245"/>
                  </a:lnTo>
                  <a:lnTo>
                    <a:pt x="1528551" y="2178984"/>
                  </a:lnTo>
                  <a:lnTo>
                    <a:pt x="1474347" y="2173564"/>
                  </a:lnTo>
                  <a:lnTo>
                    <a:pt x="1458088" y="2157305"/>
                  </a:lnTo>
                  <a:lnTo>
                    <a:pt x="1474348" y="2103107"/>
                  </a:lnTo>
                  <a:lnTo>
                    <a:pt x="1474345" y="2103107"/>
                  </a:lnTo>
                  <a:lnTo>
                    <a:pt x="1474347" y="2103099"/>
                  </a:lnTo>
                  <a:lnTo>
                    <a:pt x="1441824" y="2103099"/>
                  </a:lnTo>
                  <a:lnTo>
                    <a:pt x="1425563" y="2141042"/>
                  </a:lnTo>
                  <a:lnTo>
                    <a:pt x="1257532" y="2141042"/>
                  </a:lnTo>
                  <a:lnTo>
                    <a:pt x="986513" y="2141042"/>
                  </a:lnTo>
                  <a:lnTo>
                    <a:pt x="715494" y="2141042"/>
                  </a:lnTo>
                  <a:lnTo>
                    <a:pt x="482418" y="2141042"/>
                  </a:lnTo>
                  <a:lnTo>
                    <a:pt x="238501" y="2141042"/>
                  </a:lnTo>
                  <a:lnTo>
                    <a:pt x="5424" y="2141042"/>
                  </a:lnTo>
                  <a:lnTo>
                    <a:pt x="0" y="2141042"/>
                  </a:lnTo>
                  <a:lnTo>
                    <a:pt x="0" y="242207"/>
                  </a:lnTo>
                  <a:lnTo>
                    <a:pt x="54209" y="222236"/>
                  </a:lnTo>
                  <a:lnTo>
                    <a:pt x="162616" y="195134"/>
                  </a:lnTo>
                  <a:lnTo>
                    <a:pt x="249342" y="205974"/>
                  </a:lnTo>
                  <a:lnTo>
                    <a:pt x="390272" y="168032"/>
                  </a:lnTo>
                  <a:lnTo>
                    <a:pt x="525782" y="146350"/>
                  </a:lnTo>
                  <a:lnTo>
                    <a:pt x="531202" y="184293"/>
                  </a:lnTo>
                  <a:lnTo>
                    <a:pt x="601667" y="162611"/>
                  </a:lnTo>
                  <a:lnTo>
                    <a:pt x="661291" y="119248"/>
                  </a:lnTo>
                  <a:lnTo>
                    <a:pt x="699234" y="130089"/>
                  </a:lnTo>
                  <a:lnTo>
                    <a:pt x="715495" y="211395"/>
                  </a:lnTo>
                  <a:lnTo>
                    <a:pt x="872686" y="151771"/>
                  </a:lnTo>
                  <a:lnTo>
                    <a:pt x="807641" y="211395"/>
                  </a:lnTo>
                  <a:lnTo>
                    <a:pt x="905208" y="200554"/>
                  </a:lnTo>
                  <a:lnTo>
                    <a:pt x="953991" y="178873"/>
                  </a:lnTo>
                  <a:lnTo>
                    <a:pt x="1029877" y="184293"/>
                  </a:lnTo>
                  <a:lnTo>
                    <a:pt x="1089501" y="216815"/>
                  </a:lnTo>
                  <a:lnTo>
                    <a:pt x="1208749" y="249338"/>
                  </a:lnTo>
                  <a:lnTo>
                    <a:pt x="1290055" y="260178"/>
                  </a:lnTo>
                  <a:lnTo>
                    <a:pt x="1360520" y="260178"/>
                  </a:lnTo>
                  <a:lnTo>
                    <a:pt x="1403883" y="303541"/>
                  </a:lnTo>
                  <a:lnTo>
                    <a:pt x="1268373" y="346904"/>
                  </a:lnTo>
                  <a:lnTo>
                    <a:pt x="1371360" y="363165"/>
                  </a:lnTo>
                  <a:lnTo>
                    <a:pt x="1566494" y="352325"/>
                  </a:lnTo>
                  <a:lnTo>
                    <a:pt x="1631538" y="336064"/>
                  </a:lnTo>
                  <a:lnTo>
                    <a:pt x="1658640" y="390267"/>
                  </a:lnTo>
                  <a:lnTo>
                    <a:pt x="1767048" y="346904"/>
                  </a:lnTo>
                  <a:lnTo>
                    <a:pt x="1734526" y="308962"/>
                  </a:lnTo>
                  <a:lnTo>
                    <a:pt x="1810411" y="281860"/>
                  </a:lnTo>
                  <a:lnTo>
                    <a:pt x="1891717" y="276439"/>
                  </a:lnTo>
                  <a:lnTo>
                    <a:pt x="1951341" y="265599"/>
                  </a:lnTo>
                  <a:lnTo>
                    <a:pt x="1989283" y="292701"/>
                  </a:lnTo>
                  <a:lnTo>
                    <a:pt x="2016385" y="336064"/>
                  </a:lnTo>
                  <a:lnTo>
                    <a:pt x="2092270" y="330643"/>
                  </a:lnTo>
                  <a:lnTo>
                    <a:pt x="2178996" y="368586"/>
                  </a:lnTo>
                  <a:lnTo>
                    <a:pt x="2292824" y="352325"/>
                  </a:lnTo>
                  <a:lnTo>
                    <a:pt x="2390391" y="352325"/>
                  </a:lnTo>
                  <a:lnTo>
                    <a:pt x="2428334" y="303541"/>
                  </a:lnTo>
                  <a:lnTo>
                    <a:pt x="2498799" y="287280"/>
                  </a:lnTo>
                  <a:lnTo>
                    <a:pt x="2580104" y="314382"/>
                  </a:lnTo>
                  <a:lnTo>
                    <a:pt x="2509639" y="401108"/>
                  </a:lnTo>
                  <a:lnTo>
                    <a:pt x="2607206" y="330643"/>
                  </a:lnTo>
                  <a:lnTo>
                    <a:pt x="2661410" y="330643"/>
                  </a:lnTo>
                  <a:lnTo>
                    <a:pt x="2764397" y="243917"/>
                  </a:lnTo>
                  <a:lnTo>
                    <a:pt x="2737295" y="189713"/>
                  </a:lnTo>
                  <a:lnTo>
                    <a:pt x="2693932" y="151771"/>
                  </a:lnTo>
                  <a:lnTo>
                    <a:pt x="2780658" y="59624"/>
                  </a:lnTo>
                  <a:lnTo>
                    <a:pt x="291074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-72556" y="2970368"/>
              <a:ext cx="3534088" cy="2487944"/>
            </a:xfrm>
            <a:custGeom>
              <a:rect b="b" l="l" r="r" t="t"/>
              <a:pathLst>
                <a:path extrusionOk="0" h="2487944" w="3534088">
                  <a:moveTo>
                    <a:pt x="1441825" y="0"/>
                  </a:moveTo>
                  <a:lnTo>
                    <a:pt x="1474345" y="0"/>
                  </a:lnTo>
                  <a:lnTo>
                    <a:pt x="1458086" y="54196"/>
                  </a:lnTo>
                  <a:lnTo>
                    <a:pt x="1458088" y="54198"/>
                  </a:lnTo>
                  <a:lnTo>
                    <a:pt x="1458086" y="54204"/>
                  </a:lnTo>
                  <a:lnTo>
                    <a:pt x="1474348" y="70465"/>
                  </a:lnTo>
                  <a:lnTo>
                    <a:pt x="1528551" y="75886"/>
                  </a:lnTo>
                  <a:lnTo>
                    <a:pt x="1599016" y="92147"/>
                  </a:lnTo>
                  <a:lnTo>
                    <a:pt x="1664061" y="124669"/>
                  </a:lnTo>
                  <a:lnTo>
                    <a:pt x="1734526" y="108408"/>
                  </a:lnTo>
                  <a:lnTo>
                    <a:pt x="1821239" y="140925"/>
                  </a:lnTo>
                  <a:lnTo>
                    <a:pt x="1723684" y="168024"/>
                  </a:lnTo>
                  <a:lnTo>
                    <a:pt x="1647799" y="211387"/>
                  </a:lnTo>
                  <a:lnTo>
                    <a:pt x="1571914" y="254750"/>
                  </a:lnTo>
                  <a:lnTo>
                    <a:pt x="1566493" y="265591"/>
                  </a:lnTo>
                  <a:lnTo>
                    <a:pt x="1658640" y="249329"/>
                  </a:lnTo>
                  <a:lnTo>
                    <a:pt x="1691162" y="281852"/>
                  </a:lnTo>
                  <a:lnTo>
                    <a:pt x="1767047" y="260170"/>
                  </a:lnTo>
                  <a:lnTo>
                    <a:pt x="1842932" y="222227"/>
                  </a:lnTo>
                  <a:lnTo>
                    <a:pt x="1929658" y="189705"/>
                  </a:lnTo>
                  <a:lnTo>
                    <a:pt x="1880875" y="243909"/>
                  </a:lnTo>
                  <a:lnTo>
                    <a:pt x="1924238" y="254750"/>
                  </a:lnTo>
                  <a:lnTo>
                    <a:pt x="1962181" y="292692"/>
                  </a:lnTo>
                  <a:lnTo>
                    <a:pt x="2043486" y="271011"/>
                  </a:lnTo>
                  <a:lnTo>
                    <a:pt x="2124792" y="260170"/>
                  </a:lnTo>
                  <a:lnTo>
                    <a:pt x="2130212" y="292692"/>
                  </a:lnTo>
                  <a:lnTo>
                    <a:pt x="2151894" y="292692"/>
                  </a:lnTo>
                  <a:lnTo>
                    <a:pt x="2151902" y="292694"/>
                  </a:lnTo>
                  <a:lnTo>
                    <a:pt x="2151895" y="292701"/>
                  </a:lnTo>
                  <a:lnTo>
                    <a:pt x="2173576" y="298121"/>
                  </a:lnTo>
                  <a:lnTo>
                    <a:pt x="2173579" y="298119"/>
                  </a:lnTo>
                  <a:lnTo>
                    <a:pt x="2200677" y="341476"/>
                  </a:lnTo>
                  <a:lnTo>
                    <a:pt x="2124792" y="346896"/>
                  </a:lnTo>
                  <a:lnTo>
                    <a:pt x="2119372" y="346896"/>
                  </a:lnTo>
                  <a:lnTo>
                    <a:pt x="2059747" y="341476"/>
                  </a:lnTo>
                  <a:lnTo>
                    <a:pt x="1989283" y="357737"/>
                  </a:lnTo>
                  <a:lnTo>
                    <a:pt x="1929658" y="368578"/>
                  </a:lnTo>
                  <a:lnTo>
                    <a:pt x="1853773" y="433622"/>
                  </a:lnTo>
                  <a:lnTo>
                    <a:pt x="1804990" y="466144"/>
                  </a:lnTo>
                  <a:lnTo>
                    <a:pt x="1815831" y="476985"/>
                  </a:lnTo>
                  <a:lnTo>
                    <a:pt x="1902557" y="417361"/>
                  </a:lnTo>
                  <a:lnTo>
                    <a:pt x="1907977" y="417361"/>
                  </a:lnTo>
                  <a:lnTo>
                    <a:pt x="1837512" y="493246"/>
                  </a:lnTo>
                  <a:lnTo>
                    <a:pt x="1788729" y="563711"/>
                  </a:lnTo>
                  <a:lnTo>
                    <a:pt x="1750786" y="617915"/>
                  </a:lnTo>
                  <a:lnTo>
                    <a:pt x="1739945" y="672119"/>
                  </a:lnTo>
                  <a:lnTo>
                    <a:pt x="1723684" y="693800"/>
                  </a:lnTo>
                  <a:lnTo>
                    <a:pt x="1718264" y="726322"/>
                  </a:lnTo>
                  <a:lnTo>
                    <a:pt x="1718264" y="775106"/>
                  </a:lnTo>
                  <a:lnTo>
                    <a:pt x="1723684" y="785946"/>
                  </a:lnTo>
                  <a:lnTo>
                    <a:pt x="1750786" y="780526"/>
                  </a:lnTo>
                  <a:lnTo>
                    <a:pt x="1777888" y="775106"/>
                  </a:lnTo>
                  <a:lnTo>
                    <a:pt x="1799569" y="758845"/>
                  </a:lnTo>
                  <a:lnTo>
                    <a:pt x="1853773" y="710061"/>
                  </a:lnTo>
                  <a:lnTo>
                    <a:pt x="1880875" y="639596"/>
                  </a:lnTo>
                  <a:lnTo>
                    <a:pt x="1880875" y="579972"/>
                  </a:lnTo>
                  <a:lnTo>
                    <a:pt x="1902557" y="536609"/>
                  </a:lnTo>
                  <a:lnTo>
                    <a:pt x="1945920" y="482405"/>
                  </a:lnTo>
                  <a:lnTo>
                    <a:pt x="1978442" y="449883"/>
                  </a:lnTo>
                  <a:lnTo>
                    <a:pt x="2021805" y="428202"/>
                  </a:lnTo>
                  <a:lnTo>
                    <a:pt x="2016384" y="460724"/>
                  </a:lnTo>
                  <a:lnTo>
                    <a:pt x="2048907" y="411941"/>
                  </a:lnTo>
                  <a:lnTo>
                    <a:pt x="2070588" y="401100"/>
                  </a:lnTo>
                  <a:lnTo>
                    <a:pt x="2097690" y="363157"/>
                  </a:lnTo>
                  <a:lnTo>
                    <a:pt x="2157314" y="384839"/>
                  </a:lnTo>
                  <a:lnTo>
                    <a:pt x="2206098" y="417361"/>
                  </a:lnTo>
                  <a:lnTo>
                    <a:pt x="2189837" y="466144"/>
                  </a:lnTo>
                  <a:lnTo>
                    <a:pt x="2168155" y="514928"/>
                  </a:lnTo>
                  <a:lnTo>
                    <a:pt x="2108531" y="558291"/>
                  </a:lnTo>
                  <a:lnTo>
                    <a:pt x="2097690" y="579972"/>
                  </a:lnTo>
                  <a:lnTo>
                    <a:pt x="2113951" y="579972"/>
                  </a:lnTo>
                  <a:lnTo>
                    <a:pt x="2184416" y="536609"/>
                  </a:lnTo>
                  <a:lnTo>
                    <a:pt x="2211518" y="547450"/>
                  </a:lnTo>
                  <a:lnTo>
                    <a:pt x="2200677" y="601654"/>
                  </a:lnTo>
                  <a:lnTo>
                    <a:pt x="2189837" y="650437"/>
                  </a:lnTo>
                  <a:lnTo>
                    <a:pt x="2130212" y="704641"/>
                  </a:lnTo>
                  <a:lnTo>
                    <a:pt x="2097690" y="742583"/>
                  </a:lnTo>
                  <a:lnTo>
                    <a:pt x="2054327" y="775106"/>
                  </a:lnTo>
                  <a:lnTo>
                    <a:pt x="2097690" y="796787"/>
                  </a:lnTo>
                  <a:lnTo>
                    <a:pt x="2135633" y="802208"/>
                  </a:lnTo>
                  <a:lnTo>
                    <a:pt x="2200677" y="785946"/>
                  </a:lnTo>
                  <a:lnTo>
                    <a:pt x="2260301" y="764265"/>
                  </a:lnTo>
                  <a:lnTo>
                    <a:pt x="2309085" y="748004"/>
                  </a:lnTo>
                  <a:lnTo>
                    <a:pt x="2384970" y="720902"/>
                  </a:lnTo>
                  <a:lnTo>
                    <a:pt x="2477117" y="661278"/>
                  </a:lnTo>
                  <a:lnTo>
                    <a:pt x="2477117" y="650446"/>
                  </a:lnTo>
                  <a:lnTo>
                    <a:pt x="2482538" y="617923"/>
                  </a:lnTo>
                  <a:lnTo>
                    <a:pt x="2482536" y="617923"/>
                  </a:lnTo>
                  <a:lnTo>
                    <a:pt x="2482537" y="617915"/>
                  </a:lnTo>
                  <a:lnTo>
                    <a:pt x="2525900" y="601654"/>
                  </a:lnTo>
                  <a:lnTo>
                    <a:pt x="2590944" y="612495"/>
                  </a:lnTo>
                  <a:lnTo>
                    <a:pt x="2655989" y="617915"/>
                  </a:lnTo>
                  <a:lnTo>
                    <a:pt x="2726454" y="585393"/>
                  </a:lnTo>
                  <a:lnTo>
                    <a:pt x="2737295" y="542030"/>
                  </a:lnTo>
                  <a:lnTo>
                    <a:pt x="2737295" y="531197"/>
                  </a:lnTo>
                  <a:lnTo>
                    <a:pt x="2845703" y="460732"/>
                  </a:lnTo>
                  <a:lnTo>
                    <a:pt x="2889066" y="444471"/>
                  </a:lnTo>
                  <a:lnTo>
                    <a:pt x="3013735" y="439051"/>
                  </a:lnTo>
                  <a:lnTo>
                    <a:pt x="3160085" y="439051"/>
                  </a:lnTo>
                  <a:lnTo>
                    <a:pt x="3176346" y="417369"/>
                  </a:lnTo>
                  <a:lnTo>
                    <a:pt x="3203448" y="411949"/>
                  </a:lnTo>
                  <a:lnTo>
                    <a:pt x="3246811" y="395688"/>
                  </a:lnTo>
                  <a:lnTo>
                    <a:pt x="3290174" y="346904"/>
                  </a:lnTo>
                  <a:lnTo>
                    <a:pt x="3344378" y="271019"/>
                  </a:lnTo>
                  <a:lnTo>
                    <a:pt x="3431104" y="195134"/>
                  </a:lnTo>
                  <a:lnTo>
                    <a:pt x="3452785" y="216815"/>
                  </a:lnTo>
                  <a:lnTo>
                    <a:pt x="3506989" y="200554"/>
                  </a:lnTo>
                  <a:lnTo>
                    <a:pt x="3534088" y="233073"/>
                  </a:lnTo>
                  <a:lnTo>
                    <a:pt x="3485307" y="368578"/>
                  </a:lnTo>
                  <a:lnTo>
                    <a:pt x="3485309" y="368581"/>
                  </a:lnTo>
                  <a:lnTo>
                    <a:pt x="3485307" y="368586"/>
                  </a:lnTo>
                  <a:lnTo>
                    <a:pt x="3523250" y="428210"/>
                  </a:lnTo>
                  <a:lnTo>
                    <a:pt x="3523250" y="428210"/>
                  </a:lnTo>
                  <a:lnTo>
                    <a:pt x="3528670" y="460724"/>
                  </a:lnTo>
                  <a:lnTo>
                    <a:pt x="3420262" y="509507"/>
                  </a:lnTo>
                  <a:lnTo>
                    <a:pt x="3328116" y="542030"/>
                  </a:lnTo>
                  <a:lnTo>
                    <a:pt x="3230549" y="574552"/>
                  </a:lnTo>
                  <a:lnTo>
                    <a:pt x="3165505" y="634176"/>
                  </a:lnTo>
                  <a:lnTo>
                    <a:pt x="3143823" y="661278"/>
                  </a:lnTo>
                  <a:lnTo>
                    <a:pt x="3127562" y="710061"/>
                  </a:lnTo>
                  <a:lnTo>
                    <a:pt x="3138403" y="764265"/>
                  </a:lnTo>
                  <a:lnTo>
                    <a:pt x="3170925" y="769685"/>
                  </a:lnTo>
                  <a:lnTo>
                    <a:pt x="3176345" y="731743"/>
                  </a:lnTo>
                  <a:lnTo>
                    <a:pt x="3192606" y="758845"/>
                  </a:lnTo>
                  <a:lnTo>
                    <a:pt x="3176345" y="785946"/>
                  </a:lnTo>
                  <a:lnTo>
                    <a:pt x="3111301" y="802208"/>
                  </a:lnTo>
                  <a:lnTo>
                    <a:pt x="3073358" y="796787"/>
                  </a:lnTo>
                  <a:lnTo>
                    <a:pt x="3008314" y="818469"/>
                  </a:lnTo>
                  <a:lnTo>
                    <a:pt x="2970371" y="818469"/>
                  </a:lnTo>
                  <a:lnTo>
                    <a:pt x="2921588" y="823889"/>
                  </a:lnTo>
                  <a:lnTo>
                    <a:pt x="2840282" y="856411"/>
                  </a:lnTo>
                  <a:lnTo>
                    <a:pt x="2970371" y="834730"/>
                  </a:lnTo>
                  <a:lnTo>
                    <a:pt x="2986632" y="856411"/>
                  </a:lnTo>
                  <a:lnTo>
                    <a:pt x="2861963" y="883513"/>
                  </a:lnTo>
                  <a:lnTo>
                    <a:pt x="2807760" y="883513"/>
                  </a:lnTo>
                  <a:lnTo>
                    <a:pt x="2818600" y="872672"/>
                  </a:lnTo>
                  <a:lnTo>
                    <a:pt x="2780658" y="899774"/>
                  </a:lnTo>
                  <a:lnTo>
                    <a:pt x="2802339" y="910615"/>
                  </a:lnTo>
                  <a:lnTo>
                    <a:pt x="2764397" y="981080"/>
                  </a:lnTo>
                  <a:lnTo>
                    <a:pt x="2677671" y="1062386"/>
                  </a:lnTo>
                  <a:lnTo>
                    <a:pt x="2677671" y="1035284"/>
                  </a:lnTo>
                  <a:lnTo>
                    <a:pt x="2661409" y="1029863"/>
                  </a:lnTo>
                  <a:lnTo>
                    <a:pt x="2645148" y="1002761"/>
                  </a:lnTo>
                  <a:lnTo>
                    <a:pt x="2645148" y="1056965"/>
                  </a:lnTo>
                  <a:lnTo>
                    <a:pt x="2661409" y="1078647"/>
                  </a:lnTo>
                  <a:lnTo>
                    <a:pt x="2650569" y="1111169"/>
                  </a:lnTo>
                  <a:lnTo>
                    <a:pt x="2612626" y="1154532"/>
                  </a:lnTo>
                  <a:lnTo>
                    <a:pt x="2542161" y="1235838"/>
                  </a:lnTo>
                  <a:lnTo>
                    <a:pt x="2531320" y="1235838"/>
                  </a:lnTo>
                  <a:lnTo>
                    <a:pt x="2580104" y="1159952"/>
                  </a:lnTo>
                  <a:lnTo>
                    <a:pt x="2547581" y="1127430"/>
                  </a:lnTo>
                  <a:lnTo>
                    <a:pt x="2563843" y="1035284"/>
                  </a:lnTo>
                  <a:lnTo>
                    <a:pt x="2531320" y="1084067"/>
                  </a:lnTo>
                  <a:lnTo>
                    <a:pt x="2531320" y="1149112"/>
                  </a:lnTo>
                  <a:lnTo>
                    <a:pt x="2477117" y="1132851"/>
                  </a:lnTo>
                  <a:lnTo>
                    <a:pt x="2525900" y="1165373"/>
                  </a:lnTo>
                  <a:lnTo>
                    <a:pt x="2504218" y="1262939"/>
                  </a:lnTo>
                  <a:lnTo>
                    <a:pt x="2525900" y="1268360"/>
                  </a:lnTo>
                  <a:lnTo>
                    <a:pt x="2525900" y="1306302"/>
                  </a:lnTo>
                  <a:lnTo>
                    <a:pt x="2509639" y="1409290"/>
                  </a:lnTo>
                  <a:lnTo>
                    <a:pt x="2439174" y="1485175"/>
                  </a:lnTo>
                  <a:lnTo>
                    <a:pt x="2341607" y="1517697"/>
                  </a:lnTo>
                  <a:lnTo>
                    <a:pt x="2271142" y="1577321"/>
                  </a:lnTo>
                  <a:lnTo>
                    <a:pt x="2222359" y="1582742"/>
                  </a:lnTo>
                  <a:lnTo>
                    <a:pt x="2168155" y="1620684"/>
                  </a:lnTo>
                  <a:lnTo>
                    <a:pt x="2151894" y="1653206"/>
                  </a:lnTo>
                  <a:lnTo>
                    <a:pt x="2038066" y="1718251"/>
                  </a:lnTo>
                  <a:lnTo>
                    <a:pt x="1978442" y="1772455"/>
                  </a:lnTo>
                  <a:lnTo>
                    <a:pt x="1924238" y="1832079"/>
                  </a:lnTo>
                  <a:lnTo>
                    <a:pt x="1891716" y="1902544"/>
                  </a:lnTo>
                  <a:lnTo>
                    <a:pt x="1891716" y="1978429"/>
                  </a:lnTo>
                  <a:lnTo>
                    <a:pt x="1902557" y="2065155"/>
                  </a:lnTo>
                  <a:lnTo>
                    <a:pt x="1924238" y="2135620"/>
                  </a:lnTo>
                  <a:lnTo>
                    <a:pt x="1918818" y="2184403"/>
                  </a:lnTo>
                  <a:lnTo>
                    <a:pt x="1935079" y="2303651"/>
                  </a:lnTo>
                  <a:lnTo>
                    <a:pt x="1924238" y="2368696"/>
                  </a:lnTo>
                  <a:lnTo>
                    <a:pt x="1907977" y="2412059"/>
                  </a:lnTo>
                  <a:lnTo>
                    <a:pt x="1875455" y="2477103"/>
                  </a:lnTo>
                  <a:lnTo>
                    <a:pt x="1848353" y="2487944"/>
                  </a:lnTo>
                  <a:lnTo>
                    <a:pt x="1810410" y="2477103"/>
                  </a:lnTo>
                  <a:lnTo>
                    <a:pt x="1799569" y="2428320"/>
                  </a:lnTo>
                  <a:lnTo>
                    <a:pt x="1772467" y="2406639"/>
                  </a:lnTo>
                  <a:lnTo>
                    <a:pt x="1739945" y="2319913"/>
                  </a:lnTo>
                  <a:lnTo>
                    <a:pt x="1718264" y="2238607"/>
                  </a:lnTo>
                  <a:lnTo>
                    <a:pt x="1707423" y="2195244"/>
                  </a:lnTo>
                  <a:lnTo>
                    <a:pt x="1739945" y="2130199"/>
                  </a:lnTo>
                  <a:lnTo>
                    <a:pt x="1729104" y="2075996"/>
                  </a:lnTo>
                  <a:lnTo>
                    <a:pt x="1674901" y="1983849"/>
                  </a:lnTo>
                  <a:lnTo>
                    <a:pt x="1647799" y="1967588"/>
                  </a:lnTo>
                  <a:lnTo>
                    <a:pt x="1550232" y="2016372"/>
                  </a:lnTo>
                  <a:lnTo>
                    <a:pt x="1533971" y="2010951"/>
                  </a:lnTo>
                  <a:lnTo>
                    <a:pt x="1506869" y="1967588"/>
                  </a:lnTo>
                  <a:lnTo>
                    <a:pt x="1458086" y="1935066"/>
                  </a:lnTo>
                  <a:lnTo>
                    <a:pt x="1349678" y="1951327"/>
                  </a:lnTo>
                  <a:lnTo>
                    <a:pt x="1279213" y="1940486"/>
                  </a:lnTo>
                  <a:lnTo>
                    <a:pt x="1208748" y="1951327"/>
                  </a:lnTo>
                  <a:lnTo>
                    <a:pt x="1170806" y="1967588"/>
                  </a:lnTo>
                  <a:lnTo>
                    <a:pt x="1181646" y="1994690"/>
                  </a:lnTo>
                  <a:lnTo>
                    <a:pt x="1165385" y="2032633"/>
                  </a:lnTo>
                  <a:lnTo>
                    <a:pt x="1181646" y="2054314"/>
                  </a:lnTo>
                  <a:lnTo>
                    <a:pt x="1165385" y="2065155"/>
                  </a:lnTo>
                  <a:lnTo>
                    <a:pt x="1132863" y="2054314"/>
                  </a:lnTo>
                  <a:lnTo>
                    <a:pt x="1094920" y="2075996"/>
                  </a:lnTo>
                  <a:lnTo>
                    <a:pt x="1035296" y="2070575"/>
                  </a:lnTo>
                  <a:lnTo>
                    <a:pt x="981092" y="2010951"/>
                  </a:lnTo>
                  <a:lnTo>
                    <a:pt x="899787" y="2027212"/>
                  </a:lnTo>
                  <a:lnTo>
                    <a:pt x="840163" y="2000110"/>
                  </a:lnTo>
                  <a:lnTo>
                    <a:pt x="785959" y="2010951"/>
                  </a:lnTo>
                  <a:lnTo>
                    <a:pt x="704653" y="2032633"/>
                  </a:lnTo>
                  <a:lnTo>
                    <a:pt x="607086" y="2108518"/>
                  </a:lnTo>
                  <a:lnTo>
                    <a:pt x="514940" y="2151881"/>
                  </a:lnTo>
                  <a:lnTo>
                    <a:pt x="455316" y="2200664"/>
                  </a:lnTo>
                  <a:lnTo>
                    <a:pt x="422793" y="2249448"/>
                  </a:lnTo>
                  <a:lnTo>
                    <a:pt x="406532" y="2319913"/>
                  </a:lnTo>
                  <a:lnTo>
                    <a:pt x="401112" y="2368696"/>
                  </a:lnTo>
                  <a:lnTo>
                    <a:pt x="406532" y="2406639"/>
                  </a:lnTo>
                  <a:lnTo>
                    <a:pt x="374010" y="2412059"/>
                  </a:lnTo>
                  <a:lnTo>
                    <a:pt x="314386" y="2384957"/>
                  </a:lnTo>
                  <a:lnTo>
                    <a:pt x="254762" y="2352435"/>
                  </a:lnTo>
                  <a:lnTo>
                    <a:pt x="238501" y="2303651"/>
                  </a:lnTo>
                  <a:lnTo>
                    <a:pt x="238501" y="2233187"/>
                  </a:lnTo>
                  <a:lnTo>
                    <a:pt x="195138" y="2178983"/>
                  </a:lnTo>
                  <a:lnTo>
                    <a:pt x="184297" y="2113938"/>
                  </a:lnTo>
                  <a:lnTo>
                    <a:pt x="157195" y="2043473"/>
                  </a:lnTo>
                  <a:lnTo>
                    <a:pt x="102991" y="2000110"/>
                  </a:lnTo>
                  <a:lnTo>
                    <a:pt x="32526" y="2005531"/>
                  </a:lnTo>
                  <a:lnTo>
                    <a:pt x="32523" y="2005534"/>
                  </a:lnTo>
                  <a:lnTo>
                    <a:pt x="32521" y="2005534"/>
                  </a:lnTo>
                  <a:lnTo>
                    <a:pt x="0" y="2040378"/>
                  </a:lnTo>
                  <a:lnTo>
                    <a:pt x="0" y="37943"/>
                  </a:lnTo>
                  <a:lnTo>
                    <a:pt x="5425" y="37943"/>
                  </a:lnTo>
                  <a:lnTo>
                    <a:pt x="238502" y="37943"/>
                  </a:lnTo>
                  <a:lnTo>
                    <a:pt x="482419" y="37943"/>
                  </a:lnTo>
                  <a:lnTo>
                    <a:pt x="715495" y="37943"/>
                  </a:lnTo>
                  <a:lnTo>
                    <a:pt x="986514" y="37943"/>
                  </a:lnTo>
                  <a:lnTo>
                    <a:pt x="1257533" y="37943"/>
                  </a:lnTo>
                  <a:lnTo>
                    <a:pt x="1425564" y="37943"/>
                  </a:lnTo>
                  <a:lnTo>
                    <a:pt x="144182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-72555" y="4970481"/>
              <a:ext cx="1252105" cy="1577332"/>
            </a:xfrm>
            <a:custGeom>
              <a:rect b="b" l="l" r="r" t="t"/>
              <a:pathLst>
                <a:path extrusionOk="0" h="1577332" w="1252105">
                  <a:moveTo>
                    <a:pt x="102986" y="0"/>
                  </a:moveTo>
                  <a:lnTo>
                    <a:pt x="157190" y="43363"/>
                  </a:lnTo>
                  <a:lnTo>
                    <a:pt x="184292" y="113828"/>
                  </a:lnTo>
                  <a:lnTo>
                    <a:pt x="195133" y="178873"/>
                  </a:lnTo>
                  <a:lnTo>
                    <a:pt x="238496" y="233077"/>
                  </a:lnTo>
                  <a:lnTo>
                    <a:pt x="238496" y="303542"/>
                  </a:lnTo>
                  <a:lnTo>
                    <a:pt x="254757" y="352325"/>
                  </a:lnTo>
                  <a:lnTo>
                    <a:pt x="314381" y="384848"/>
                  </a:lnTo>
                  <a:lnTo>
                    <a:pt x="374005" y="411950"/>
                  </a:lnTo>
                  <a:lnTo>
                    <a:pt x="406527" y="406529"/>
                  </a:lnTo>
                  <a:lnTo>
                    <a:pt x="357744" y="498676"/>
                  </a:lnTo>
                  <a:lnTo>
                    <a:pt x="330642" y="569141"/>
                  </a:lnTo>
                  <a:lnTo>
                    <a:pt x="298120" y="710071"/>
                  </a:lnTo>
                  <a:lnTo>
                    <a:pt x="281859" y="758854"/>
                  </a:lnTo>
                  <a:lnTo>
                    <a:pt x="287279" y="818478"/>
                  </a:lnTo>
                  <a:lnTo>
                    <a:pt x="308960" y="867262"/>
                  </a:lnTo>
                  <a:lnTo>
                    <a:pt x="314381" y="943147"/>
                  </a:lnTo>
                  <a:lnTo>
                    <a:pt x="363164" y="1019033"/>
                  </a:lnTo>
                  <a:lnTo>
                    <a:pt x="374005" y="1078657"/>
                  </a:lnTo>
                  <a:lnTo>
                    <a:pt x="406527" y="1132861"/>
                  </a:lnTo>
                  <a:lnTo>
                    <a:pt x="498673" y="1154542"/>
                  </a:lnTo>
                  <a:lnTo>
                    <a:pt x="525775" y="1203326"/>
                  </a:lnTo>
                  <a:lnTo>
                    <a:pt x="607081" y="1170803"/>
                  </a:lnTo>
                  <a:lnTo>
                    <a:pt x="677546" y="1165383"/>
                  </a:lnTo>
                  <a:lnTo>
                    <a:pt x="748011" y="1143701"/>
                  </a:lnTo>
                  <a:lnTo>
                    <a:pt x="807635" y="1127440"/>
                  </a:lnTo>
                  <a:lnTo>
                    <a:pt x="872679" y="1084077"/>
                  </a:lnTo>
                  <a:lnTo>
                    <a:pt x="899781" y="1024453"/>
                  </a:lnTo>
                  <a:lnTo>
                    <a:pt x="916042" y="937727"/>
                  </a:lnTo>
                  <a:lnTo>
                    <a:pt x="937724" y="910625"/>
                  </a:lnTo>
                  <a:lnTo>
                    <a:pt x="1002768" y="878103"/>
                  </a:lnTo>
                  <a:lnTo>
                    <a:pt x="1100335" y="856421"/>
                  </a:lnTo>
                  <a:lnTo>
                    <a:pt x="1181640" y="861841"/>
                  </a:lnTo>
                  <a:lnTo>
                    <a:pt x="1230424" y="851001"/>
                  </a:lnTo>
                  <a:lnTo>
                    <a:pt x="1252105" y="878103"/>
                  </a:lnTo>
                  <a:lnTo>
                    <a:pt x="1241264" y="926886"/>
                  </a:lnTo>
                  <a:lnTo>
                    <a:pt x="1187061" y="986510"/>
                  </a:lnTo>
                  <a:lnTo>
                    <a:pt x="1154538" y="1046135"/>
                  </a:lnTo>
                  <a:lnTo>
                    <a:pt x="1170800" y="1062396"/>
                  </a:lnTo>
                  <a:lnTo>
                    <a:pt x="1149118" y="1111179"/>
                  </a:lnTo>
                  <a:lnTo>
                    <a:pt x="1116596" y="1187065"/>
                  </a:lnTo>
                  <a:lnTo>
                    <a:pt x="1100335" y="1165383"/>
                  </a:lnTo>
                  <a:lnTo>
                    <a:pt x="1084074" y="1165383"/>
                  </a:lnTo>
                  <a:lnTo>
                    <a:pt x="1062392" y="1165383"/>
                  </a:lnTo>
                  <a:lnTo>
                    <a:pt x="1024450" y="1230428"/>
                  </a:lnTo>
                  <a:lnTo>
                    <a:pt x="1008188" y="1219587"/>
                  </a:lnTo>
                  <a:lnTo>
                    <a:pt x="997348" y="1219587"/>
                  </a:lnTo>
                  <a:lnTo>
                    <a:pt x="997348" y="1235848"/>
                  </a:lnTo>
                  <a:lnTo>
                    <a:pt x="916042" y="1235848"/>
                  </a:lnTo>
                  <a:lnTo>
                    <a:pt x="829316" y="1235848"/>
                  </a:lnTo>
                  <a:lnTo>
                    <a:pt x="823896" y="1295472"/>
                  </a:lnTo>
                  <a:lnTo>
                    <a:pt x="780533" y="1295472"/>
                  </a:lnTo>
                  <a:lnTo>
                    <a:pt x="807635" y="1327995"/>
                  </a:lnTo>
                  <a:lnTo>
                    <a:pt x="840157" y="1355096"/>
                  </a:lnTo>
                  <a:lnTo>
                    <a:pt x="850998" y="1371358"/>
                  </a:lnTo>
                  <a:lnTo>
                    <a:pt x="861838" y="1382198"/>
                  </a:lnTo>
                  <a:lnTo>
                    <a:pt x="856418" y="1420141"/>
                  </a:lnTo>
                  <a:lnTo>
                    <a:pt x="737170" y="1420141"/>
                  </a:lnTo>
                  <a:lnTo>
                    <a:pt x="682966" y="1501447"/>
                  </a:lnTo>
                  <a:lnTo>
                    <a:pt x="699227" y="1517708"/>
                  </a:lnTo>
                  <a:lnTo>
                    <a:pt x="682966" y="1544810"/>
                  </a:lnTo>
                  <a:lnTo>
                    <a:pt x="677546" y="1577332"/>
                  </a:lnTo>
                  <a:lnTo>
                    <a:pt x="590820" y="1463504"/>
                  </a:lnTo>
                  <a:lnTo>
                    <a:pt x="547457" y="1430982"/>
                  </a:lnTo>
                  <a:lnTo>
                    <a:pt x="476992" y="1403880"/>
                  </a:lnTo>
                  <a:lnTo>
                    <a:pt x="422788" y="1409300"/>
                  </a:lnTo>
                  <a:lnTo>
                    <a:pt x="346903" y="1452663"/>
                  </a:lnTo>
                  <a:lnTo>
                    <a:pt x="298120" y="1458084"/>
                  </a:lnTo>
                  <a:lnTo>
                    <a:pt x="238496" y="1430982"/>
                  </a:lnTo>
                  <a:lnTo>
                    <a:pt x="173451" y="1414721"/>
                  </a:lnTo>
                  <a:lnTo>
                    <a:pt x="97566" y="1365937"/>
                  </a:lnTo>
                  <a:lnTo>
                    <a:pt x="32521" y="1349676"/>
                  </a:lnTo>
                  <a:lnTo>
                    <a:pt x="0" y="1332459"/>
                  </a:lnTo>
                  <a:lnTo>
                    <a:pt x="0" y="40267"/>
                  </a:lnTo>
                  <a:lnTo>
                    <a:pt x="32523" y="5421"/>
                  </a:lnTo>
                  <a:lnTo>
                    <a:pt x="10298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2" name="Google Shape;722;p42"/>
          <p:cNvSpPr/>
          <p:nvPr/>
        </p:nvSpPr>
        <p:spPr>
          <a:xfrm>
            <a:off x="6155771" y="2014351"/>
            <a:ext cx="77100" cy="77100"/>
          </a:xfrm>
          <a:prstGeom prst="ellipse">
            <a:avLst/>
          </a:prstGeom>
          <a:solidFill>
            <a:srgbClr val="F0B8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2"/>
          <p:cNvSpPr/>
          <p:nvPr/>
        </p:nvSpPr>
        <p:spPr>
          <a:xfrm>
            <a:off x="6567939" y="2187126"/>
            <a:ext cx="77100" cy="77100"/>
          </a:xfrm>
          <a:prstGeom prst="ellipse">
            <a:avLst/>
          </a:prstGeom>
          <a:solidFill>
            <a:srgbClr val="F0B8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6517448" y="2089280"/>
            <a:ext cx="77100" cy="77100"/>
          </a:xfrm>
          <a:prstGeom prst="ellipse">
            <a:avLst/>
          </a:prstGeom>
          <a:solidFill>
            <a:srgbClr val="F0B8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5540401" y="1968450"/>
            <a:ext cx="652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queenstown</a:t>
            </a:r>
            <a:endParaRPr b="0" i="0" sz="800" u="none" cap="none" strike="noStrike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6520312" y="1934650"/>
            <a:ext cx="1125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Southhampton</a:t>
            </a:r>
            <a:endParaRPr b="0" i="0" sz="800" u="none" cap="none" strike="noStrike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6569999" y="2185650"/>
            <a:ext cx="687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cherbourg</a:t>
            </a:r>
            <a:endParaRPr b="0" i="0" sz="800" u="none" cap="none" strike="noStrike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pic>
        <p:nvPicPr>
          <p:cNvPr id="728" name="Google Shape;7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50" y="997591"/>
            <a:ext cx="5260500" cy="403616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42"/>
          <p:cNvSpPr txBox="1"/>
          <p:nvPr/>
        </p:nvSpPr>
        <p:spPr>
          <a:xfrm>
            <a:off x="2125682" y="148718"/>
            <a:ext cx="5260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GB" sz="45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PORTS OF EMBARKATION</a:t>
            </a:r>
            <a:endParaRPr b="0" i="0" sz="4500" u="none" cap="none" strike="noStrike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43"/>
          <p:cNvGrpSpPr/>
          <p:nvPr/>
        </p:nvGrpSpPr>
        <p:grpSpPr>
          <a:xfrm>
            <a:off x="-54417" y="0"/>
            <a:ext cx="9329831" cy="5459671"/>
            <a:chOff x="-72556" y="0"/>
            <a:chExt cx="12439775" cy="7279561"/>
          </a:xfrm>
        </p:grpSpPr>
        <p:sp>
          <p:nvSpPr>
            <p:cNvPr id="735" name="Google Shape;735;p43"/>
            <p:cNvSpPr/>
            <p:nvPr/>
          </p:nvSpPr>
          <p:spPr>
            <a:xfrm>
              <a:off x="9114990" y="2764392"/>
              <a:ext cx="292700" cy="189711"/>
            </a:xfrm>
            <a:custGeom>
              <a:rect b="b" l="l" r="r" t="t"/>
              <a:pathLst>
                <a:path extrusionOk="0" h="35" w="54">
                  <a:moveTo>
                    <a:pt x="54" y="12"/>
                  </a:moveTo>
                  <a:lnTo>
                    <a:pt x="52" y="24"/>
                  </a:lnTo>
                  <a:lnTo>
                    <a:pt x="48" y="25"/>
                  </a:lnTo>
                  <a:lnTo>
                    <a:pt x="48" y="35"/>
                  </a:lnTo>
                  <a:lnTo>
                    <a:pt x="34" y="26"/>
                  </a:lnTo>
                  <a:lnTo>
                    <a:pt x="27" y="28"/>
                  </a:lnTo>
                  <a:lnTo>
                    <a:pt x="17" y="20"/>
                  </a:lnTo>
                  <a:lnTo>
                    <a:pt x="9" y="12"/>
                  </a:lnTo>
                  <a:lnTo>
                    <a:pt x="3" y="12"/>
                  </a:lnTo>
                  <a:lnTo>
                    <a:pt x="0" y="6"/>
                  </a:lnTo>
                  <a:lnTo>
                    <a:pt x="12" y="2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45" y="7"/>
                  </a:lnTo>
                  <a:lnTo>
                    <a:pt x="54" y="12"/>
                  </a:lnTo>
                  <a:lnTo>
                    <a:pt x="54" y="1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892279" y="6135862"/>
              <a:ext cx="130092" cy="271018"/>
            </a:xfrm>
            <a:custGeom>
              <a:rect b="b" l="l" r="r" t="t"/>
              <a:pathLst>
                <a:path extrusionOk="0" h="50" w="24">
                  <a:moveTo>
                    <a:pt x="5" y="50"/>
                  </a:moveTo>
                  <a:lnTo>
                    <a:pt x="0" y="50"/>
                  </a:lnTo>
                  <a:lnTo>
                    <a:pt x="4" y="28"/>
                  </a:lnTo>
                  <a:lnTo>
                    <a:pt x="6" y="13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1" y="1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3" y="8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18" y="26"/>
                  </a:lnTo>
                  <a:lnTo>
                    <a:pt x="19" y="28"/>
                  </a:lnTo>
                  <a:lnTo>
                    <a:pt x="16" y="38"/>
                  </a:lnTo>
                  <a:lnTo>
                    <a:pt x="12" y="43"/>
                  </a:lnTo>
                  <a:lnTo>
                    <a:pt x="8" y="43"/>
                  </a:lnTo>
                  <a:lnTo>
                    <a:pt x="5" y="50"/>
                  </a:lnTo>
                  <a:lnTo>
                    <a:pt x="5" y="5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9407693" y="3122136"/>
              <a:ext cx="352325" cy="211393"/>
            </a:xfrm>
            <a:custGeom>
              <a:rect b="b" l="l" r="r" t="t"/>
              <a:pathLst>
                <a:path extrusionOk="0" h="39" w="65">
                  <a:moveTo>
                    <a:pt x="53" y="6"/>
                  </a:moveTo>
                  <a:lnTo>
                    <a:pt x="53" y="9"/>
                  </a:lnTo>
                  <a:lnTo>
                    <a:pt x="51" y="14"/>
                  </a:lnTo>
                  <a:lnTo>
                    <a:pt x="58" y="18"/>
                  </a:lnTo>
                  <a:lnTo>
                    <a:pt x="65" y="18"/>
                  </a:lnTo>
                  <a:lnTo>
                    <a:pt x="65" y="26"/>
                  </a:lnTo>
                  <a:lnTo>
                    <a:pt x="59" y="29"/>
                  </a:lnTo>
                  <a:lnTo>
                    <a:pt x="47" y="26"/>
                  </a:lnTo>
                  <a:lnTo>
                    <a:pt x="44" y="34"/>
                  </a:lnTo>
                  <a:lnTo>
                    <a:pt x="37" y="35"/>
                  </a:lnTo>
                  <a:lnTo>
                    <a:pt x="34" y="32"/>
                  </a:lnTo>
                  <a:lnTo>
                    <a:pt x="26" y="38"/>
                  </a:lnTo>
                  <a:lnTo>
                    <a:pt x="19" y="39"/>
                  </a:lnTo>
                  <a:lnTo>
                    <a:pt x="13" y="35"/>
                  </a:lnTo>
                  <a:lnTo>
                    <a:pt x="7" y="2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1" y="11"/>
                  </a:lnTo>
                  <a:lnTo>
                    <a:pt x="10" y="6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7" y="0"/>
                  </a:lnTo>
                  <a:lnTo>
                    <a:pt x="53" y="6"/>
                  </a:lnTo>
                  <a:lnTo>
                    <a:pt x="53" y="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1353005" y="5653448"/>
              <a:ext cx="943147" cy="341481"/>
            </a:xfrm>
            <a:custGeom>
              <a:rect b="b" l="l" r="r" t="t"/>
              <a:pathLst>
                <a:path extrusionOk="0" h="63" w="174">
                  <a:moveTo>
                    <a:pt x="89" y="8"/>
                  </a:moveTo>
                  <a:lnTo>
                    <a:pt x="94" y="15"/>
                  </a:lnTo>
                  <a:lnTo>
                    <a:pt x="110" y="13"/>
                  </a:lnTo>
                  <a:lnTo>
                    <a:pt x="115" y="17"/>
                  </a:lnTo>
                  <a:lnTo>
                    <a:pt x="128" y="29"/>
                  </a:lnTo>
                  <a:lnTo>
                    <a:pt x="137" y="38"/>
                  </a:lnTo>
                  <a:lnTo>
                    <a:pt x="143" y="37"/>
                  </a:lnTo>
                  <a:lnTo>
                    <a:pt x="151" y="42"/>
                  </a:lnTo>
                  <a:lnTo>
                    <a:pt x="150" y="47"/>
                  </a:lnTo>
                  <a:lnTo>
                    <a:pt x="162" y="47"/>
                  </a:lnTo>
                  <a:lnTo>
                    <a:pt x="174" y="55"/>
                  </a:lnTo>
                  <a:lnTo>
                    <a:pt x="171" y="59"/>
                  </a:lnTo>
                  <a:lnTo>
                    <a:pt x="160" y="62"/>
                  </a:lnTo>
                  <a:lnTo>
                    <a:pt x="149" y="63"/>
                  </a:lnTo>
                  <a:lnTo>
                    <a:pt x="137" y="62"/>
                  </a:lnTo>
                  <a:lnTo>
                    <a:pt x="114" y="63"/>
                  </a:lnTo>
                  <a:lnTo>
                    <a:pt x="126" y="53"/>
                  </a:lnTo>
                  <a:lnTo>
                    <a:pt x="120" y="47"/>
                  </a:lnTo>
                  <a:lnTo>
                    <a:pt x="109" y="47"/>
                  </a:lnTo>
                  <a:lnTo>
                    <a:pt x="104" y="41"/>
                  </a:lnTo>
                  <a:lnTo>
                    <a:pt x="102" y="30"/>
                  </a:lnTo>
                  <a:lnTo>
                    <a:pt x="92" y="31"/>
                  </a:lnTo>
                  <a:lnTo>
                    <a:pt x="77" y="26"/>
                  </a:lnTo>
                  <a:lnTo>
                    <a:pt x="73" y="22"/>
                  </a:lnTo>
                  <a:lnTo>
                    <a:pt x="52" y="19"/>
                  </a:lnTo>
                  <a:lnTo>
                    <a:pt x="46" y="15"/>
                  </a:lnTo>
                  <a:lnTo>
                    <a:pt x="54" y="10"/>
                  </a:lnTo>
                  <a:lnTo>
                    <a:pt x="37" y="10"/>
                  </a:lnTo>
                  <a:lnTo>
                    <a:pt x="24" y="19"/>
                  </a:lnTo>
                  <a:lnTo>
                    <a:pt x="17" y="19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25"/>
                  </a:lnTo>
                  <a:lnTo>
                    <a:pt x="9" y="19"/>
                  </a:lnTo>
                  <a:lnTo>
                    <a:pt x="14" y="12"/>
                  </a:lnTo>
                  <a:lnTo>
                    <a:pt x="21" y="7"/>
                  </a:lnTo>
                  <a:lnTo>
                    <a:pt x="30" y="4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61" y="2"/>
                  </a:lnTo>
                  <a:lnTo>
                    <a:pt x="74" y="2"/>
                  </a:lnTo>
                  <a:lnTo>
                    <a:pt x="89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9532363" y="2151886"/>
              <a:ext cx="211393" cy="281859"/>
            </a:xfrm>
            <a:custGeom>
              <a:rect b="b" l="l" r="r" t="t"/>
              <a:pathLst>
                <a:path extrusionOk="0" h="52" w="39">
                  <a:moveTo>
                    <a:pt x="26" y="49"/>
                  </a:moveTo>
                  <a:lnTo>
                    <a:pt x="18" y="52"/>
                  </a:lnTo>
                  <a:lnTo>
                    <a:pt x="7" y="49"/>
                  </a:lnTo>
                  <a:lnTo>
                    <a:pt x="0" y="39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7" y="10"/>
                  </a:lnTo>
                  <a:lnTo>
                    <a:pt x="22" y="5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28" y="15"/>
                  </a:lnTo>
                  <a:lnTo>
                    <a:pt x="31" y="19"/>
                  </a:lnTo>
                  <a:lnTo>
                    <a:pt x="39" y="22"/>
                  </a:lnTo>
                  <a:lnTo>
                    <a:pt x="36" y="29"/>
                  </a:lnTo>
                  <a:lnTo>
                    <a:pt x="31" y="28"/>
                  </a:lnTo>
                  <a:lnTo>
                    <a:pt x="22" y="4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2475025" y="5994933"/>
              <a:ext cx="325225" cy="233077"/>
            </a:xfrm>
            <a:custGeom>
              <a:rect b="b" l="l" r="r" t="t"/>
              <a:pathLst>
                <a:path extrusionOk="0" h="43" w="60">
                  <a:moveTo>
                    <a:pt x="3" y="35"/>
                  </a:moveTo>
                  <a:lnTo>
                    <a:pt x="4" y="30"/>
                  </a:lnTo>
                  <a:lnTo>
                    <a:pt x="0" y="24"/>
                  </a:lnTo>
                  <a:lnTo>
                    <a:pt x="4" y="21"/>
                  </a:lnTo>
                  <a:lnTo>
                    <a:pt x="7" y="13"/>
                  </a:lnTo>
                  <a:lnTo>
                    <a:pt x="6" y="3"/>
                  </a:lnTo>
                  <a:lnTo>
                    <a:pt x="8" y="0"/>
                  </a:lnTo>
                  <a:lnTo>
                    <a:pt x="21" y="0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7" y="11"/>
                  </a:lnTo>
                  <a:lnTo>
                    <a:pt x="47" y="10"/>
                  </a:lnTo>
                  <a:lnTo>
                    <a:pt x="45" y="16"/>
                  </a:lnTo>
                  <a:lnTo>
                    <a:pt x="53" y="17"/>
                  </a:lnTo>
                  <a:lnTo>
                    <a:pt x="60" y="24"/>
                  </a:lnTo>
                  <a:lnTo>
                    <a:pt x="53" y="32"/>
                  </a:lnTo>
                  <a:lnTo>
                    <a:pt x="45" y="27"/>
                  </a:lnTo>
                  <a:lnTo>
                    <a:pt x="38" y="28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3" y="32"/>
                  </a:lnTo>
                  <a:lnTo>
                    <a:pt x="21" y="27"/>
                  </a:lnTo>
                  <a:lnTo>
                    <a:pt x="15" y="30"/>
                  </a:lnTo>
                  <a:lnTo>
                    <a:pt x="7" y="43"/>
                  </a:lnTo>
                  <a:lnTo>
                    <a:pt x="3" y="40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8155584" y="4217053"/>
              <a:ext cx="1832093" cy="1864605"/>
            </a:xfrm>
            <a:custGeom>
              <a:rect b="b" l="l" r="r" t="t"/>
              <a:pathLst>
                <a:path extrusionOk="0" h="344" w="338">
                  <a:moveTo>
                    <a:pt x="274" y="3"/>
                  </a:moveTo>
                  <a:lnTo>
                    <a:pt x="271" y="13"/>
                  </a:lnTo>
                  <a:lnTo>
                    <a:pt x="274" y="31"/>
                  </a:lnTo>
                  <a:lnTo>
                    <a:pt x="271" y="47"/>
                  </a:lnTo>
                  <a:lnTo>
                    <a:pt x="261" y="58"/>
                  </a:lnTo>
                  <a:lnTo>
                    <a:pt x="262" y="72"/>
                  </a:lnTo>
                  <a:lnTo>
                    <a:pt x="276" y="83"/>
                  </a:lnTo>
                  <a:lnTo>
                    <a:pt x="276" y="87"/>
                  </a:lnTo>
                  <a:lnTo>
                    <a:pt x="286" y="95"/>
                  </a:lnTo>
                  <a:lnTo>
                    <a:pt x="294" y="130"/>
                  </a:lnTo>
                  <a:lnTo>
                    <a:pt x="299" y="147"/>
                  </a:lnTo>
                  <a:lnTo>
                    <a:pt x="301" y="155"/>
                  </a:lnTo>
                  <a:lnTo>
                    <a:pt x="299" y="170"/>
                  </a:lnTo>
                  <a:lnTo>
                    <a:pt x="299" y="179"/>
                  </a:lnTo>
                  <a:lnTo>
                    <a:pt x="298" y="190"/>
                  </a:lnTo>
                  <a:lnTo>
                    <a:pt x="299" y="201"/>
                  </a:lnTo>
                  <a:lnTo>
                    <a:pt x="293" y="210"/>
                  </a:lnTo>
                  <a:lnTo>
                    <a:pt x="303" y="224"/>
                  </a:lnTo>
                  <a:lnTo>
                    <a:pt x="304" y="232"/>
                  </a:lnTo>
                  <a:lnTo>
                    <a:pt x="310" y="242"/>
                  </a:lnTo>
                  <a:lnTo>
                    <a:pt x="317" y="238"/>
                  </a:lnTo>
                  <a:lnTo>
                    <a:pt x="331" y="247"/>
                  </a:lnTo>
                  <a:lnTo>
                    <a:pt x="338" y="259"/>
                  </a:lnTo>
                  <a:lnTo>
                    <a:pt x="282" y="296"/>
                  </a:lnTo>
                  <a:lnTo>
                    <a:pt x="235" y="333"/>
                  </a:lnTo>
                  <a:lnTo>
                    <a:pt x="212" y="341"/>
                  </a:lnTo>
                  <a:lnTo>
                    <a:pt x="194" y="344"/>
                  </a:lnTo>
                  <a:lnTo>
                    <a:pt x="194" y="332"/>
                  </a:lnTo>
                  <a:lnTo>
                    <a:pt x="185" y="328"/>
                  </a:lnTo>
                  <a:lnTo>
                    <a:pt x="175" y="323"/>
                  </a:lnTo>
                  <a:lnTo>
                    <a:pt x="171" y="314"/>
                  </a:lnTo>
                  <a:lnTo>
                    <a:pt x="116" y="272"/>
                  </a:lnTo>
                  <a:lnTo>
                    <a:pt x="61" y="231"/>
                  </a:lnTo>
                  <a:lnTo>
                    <a:pt x="0" y="185"/>
                  </a:lnTo>
                  <a:lnTo>
                    <a:pt x="0" y="181"/>
                  </a:lnTo>
                  <a:lnTo>
                    <a:pt x="1" y="180"/>
                  </a:lnTo>
                  <a:lnTo>
                    <a:pt x="1" y="158"/>
                  </a:lnTo>
                  <a:lnTo>
                    <a:pt x="28" y="144"/>
                  </a:lnTo>
                  <a:lnTo>
                    <a:pt x="43" y="141"/>
                  </a:lnTo>
                  <a:lnTo>
                    <a:pt x="57" y="135"/>
                  </a:lnTo>
                  <a:lnTo>
                    <a:pt x="63" y="126"/>
                  </a:lnTo>
                  <a:lnTo>
                    <a:pt x="82" y="118"/>
                  </a:lnTo>
                  <a:lnTo>
                    <a:pt x="83" y="104"/>
                  </a:lnTo>
                  <a:lnTo>
                    <a:pt x="92" y="102"/>
                  </a:lnTo>
                  <a:lnTo>
                    <a:pt x="100" y="95"/>
                  </a:lnTo>
                  <a:lnTo>
                    <a:pt x="120" y="93"/>
                  </a:lnTo>
                  <a:lnTo>
                    <a:pt x="123" y="85"/>
                  </a:lnTo>
                  <a:lnTo>
                    <a:pt x="120" y="81"/>
                  </a:lnTo>
                  <a:lnTo>
                    <a:pt x="114" y="61"/>
                  </a:lnTo>
                  <a:lnTo>
                    <a:pt x="113" y="49"/>
                  </a:lnTo>
                  <a:lnTo>
                    <a:pt x="107" y="37"/>
                  </a:lnTo>
                  <a:lnTo>
                    <a:pt x="123" y="27"/>
                  </a:lnTo>
                  <a:lnTo>
                    <a:pt x="140" y="24"/>
                  </a:lnTo>
                  <a:lnTo>
                    <a:pt x="149" y="15"/>
                  </a:lnTo>
                  <a:lnTo>
                    <a:pt x="164" y="10"/>
                  </a:lnTo>
                  <a:lnTo>
                    <a:pt x="191" y="7"/>
                  </a:lnTo>
                  <a:lnTo>
                    <a:pt x="217" y="5"/>
                  </a:lnTo>
                  <a:lnTo>
                    <a:pt x="225" y="7"/>
                  </a:lnTo>
                  <a:lnTo>
                    <a:pt x="239" y="0"/>
                  </a:lnTo>
                  <a:lnTo>
                    <a:pt x="257" y="0"/>
                  </a:lnTo>
                  <a:lnTo>
                    <a:pt x="263" y="4"/>
                  </a:lnTo>
                  <a:lnTo>
                    <a:pt x="274" y="3"/>
                  </a:lnTo>
                  <a:lnTo>
                    <a:pt x="274" y="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4637762" y="0"/>
              <a:ext cx="3609970" cy="1935068"/>
            </a:xfrm>
            <a:custGeom>
              <a:rect b="b" l="l" r="r" t="t"/>
              <a:pathLst>
                <a:path extrusionOk="0" h="357" w="666">
                  <a:moveTo>
                    <a:pt x="523" y="2"/>
                  </a:moveTo>
                  <a:lnTo>
                    <a:pt x="583" y="11"/>
                  </a:lnTo>
                  <a:lnTo>
                    <a:pt x="563" y="14"/>
                  </a:lnTo>
                  <a:lnTo>
                    <a:pt x="524" y="15"/>
                  </a:lnTo>
                  <a:lnTo>
                    <a:pt x="469" y="17"/>
                  </a:lnTo>
                  <a:lnTo>
                    <a:pt x="474" y="18"/>
                  </a:lnTo>
                  <a:lnTo>
                    <a:pt x="510" y="17"/>
                  </a:lnTo>
                  <a:lnTo>
                    <a:pt x="539" y="21"/>
                  </a:lnTo>
                  <a:lnTo>
                    <a:pt x="560" y="17"/>
                  </a:lnTo>
                  <a:lnTo>
                    <a:pt x="566" y="22"/>
                  </a:lnTo>
                  <a:lnTo>
                    <a:pt x="553" y="28"/>
                  </a:lnTo>
                  <a:lnTo>
                    <a:pt x="580" y="24"/>
                  </a:lnTo>
                  <a:lnTo>
                    <a:pt x="631" y="20"/>
                  </a:lnTo>
                  <a:lnTo>
                    <a:pt x="660" y="22"/>
                  </a:lnTo>
                  <a:lnTo>
                    <a:pt x="666" y="27"/>
                  </a:lnTo>
                  <a:lnTo>
                    <a:pt x="622" y="36"/>
                  </a:lnTo>
                  <a:lnTo>
                    <a:pt x="615" y="39"/>
                  </a:lnTo>
                  <a:lnTo>
                    <a:pt x="582" y="41"/>
                  </a:lnTo>
                  <a:lnTo>
                    <a:pt x="606" y="42"/>
                  </a:lnTo>
                  <a:lnTo>
                    <a:pt x="591" y="51"/>
                  </a:lnTo>
                  <a:lnTo>
                    <a:pt x="580" y="60"/>
                  </a:lnTo>
                  <a:lnTo>
                    <a:pt x="577" y="75"/>
                  </a:lnTo>
                  <a:lnTo>
                    <a:pt x="588" y="85"/>
                  </a:lnTo>
                  <a:lnTo>
                    <a:pt x="570" y="85"/>
                  </a:lnTo>
                  <a:lnTo>
                    <a:pt x="551" y="89"/>
                  </a:lnTo>
                  <a:lnTo>
                    <a:pt x="570" y="97"/>
                  </a:lnTo>
                  <a:lnTo>
                    <a:pt x="569" y="110"/>
                  </a:lnTo>
                  <a:lnTo>
                    <a:pt x="557" y="111"/>
                  </a:lnTo>
                  <a:lnTo>
                    <a:pt x="569" y="124"/>
                  </a:lnTo>
                  <a:lnTo>
                    <a:pt x="543" y="125"/>
                  </a:lnTo>
                  <a:lnTo>
                    <a:pt x="555" y="131"/>
                  </a:lnTo>
                  <a:lnTo>
                    <a:pt x="551" y="137"/>
                  </a:lnTo>
                  <a:lnTo>
                    <a:pt x="534" y="139"/>
                  </a:lnTo>
                  <a:lnTo>
                    <a:pt x="518" y="139"/>
                  </a:lnTo>
                  <a:lnTo>
                    <a:pt x="530" y="149"/>
                  </a:lnTo>
                  <a:lnTo>
                    <a:pt x="529" y="156"/>
                  </a:lnTo>
                  <a:lnTo>
                    <a:pt x="506" y="150"/>
                  </a:lnTo>
                  <a:lnTo>
                    <a:pt x="500" y="154"/>
                  </a:lnTo>
                  <a:lnTo>
                    <a:pt x="515" y="157"/>
                  </a:lnTo>
                  <a:lnTo>
                    <a:pt x="528" y="167"/>
                  </a:lnTo>
                  <a:lnTo>
                    <a:pt x="530" y="179"/>
                  </a:lnTo>
                  <a:lnTo>
                    <a:pt x="508" y="182"/>
                  </a:lnTo>
                  <a:lnTo>
                    <a:pt x="500" y="177"/>
                  </a:lnTo>
                  <a:lnTo>
                    <a:pt x="487" y="168"/>
                  </a:lnTo>
                  <a:lnTo>
                    <a:pt x="489" y="178"/>
                  </a:lnTo>
                  <a:lnTo>
                    <a:pt x="473" y="187"/>
                  </a:lnTo>
                  <a:lnTo>
                    <a:pt x="505" y="187"/>
                  </a:lnTo>
                  <a:lnTo>
                    <a:pt x="521" y="188"/>
                  </a:lnTo>
                  <a:lnTo>
                    <a:pt x="486" y="202"/>
                  </a:lnTo>
                  <a:lnTo>
                    <a:pt x="449" y="215"/>
                  </a:lnTo>
                  <a:lnTo>
                    <a:pt x="412" y="220"/>
                  </a:lnTo>
                  <a:lnTo>
                    <a:pt x="398" y="220"/>
                  </a:lnTo>
                  <a:lnTo>
                    <a:pt x="384" y="227"/>
                  </a:lnTo>
                  <a:lnTo>
                    <a:pt x="361" y="244"/>
                  </a:lnTo>
                  <a:lnTo>
                    <a:pt x="332" y="255"/>
                  </a:lnTo>
                  <a:lnTo>
                    <a:pt x="323" y="257"/>
                  </a:lnTo>
                  <a:lnTo>
                    <a:pt x="304" y="260"/>
                  </a:lnTo>
                  <a:lnTo>
                    <a:pt x="285" y="264"/>
                  </a:lnTo>
                  <a:lnTo>
                    <a:pt x="271" y="274"/>
                  </a:lnTo>
                  <a:lnTo>
                    <a:pt x="267" y="286"/>
                  </a:lnTo>
                  <a:lnTo>
                    <a:pt x="256" y="297"/>
                  </a:lnTo>
                  <a:lnTo>
                    <a:pt x="231" y="311"/>
                  </a:lnTo>
                  <a:lnTo>
                    <a:pt x="232" y="325"/>
                  </a:lnTo>
                  <a:lnTo>
                    <a:pt x="221" y="339"/>
                  </a:lnTo>
                  <a:lnTo>
                    <a:pt x="209" y="356"/>
                  </a:lnTo>
                  <a:lnTo>
                    <a:pt x="190" y="357"/>
                  </a:lnTo>
                  <a:lnTo>
                    <a:pt x="175" y="342"/>
                  </a:lnTo>
                  <a:lnTo>
                    <a:pt x="148" y="342"/>
                  </a:lnTo>
                  <a:lnTo>
                    <a:pt x="139" y="333"/>
                  </a:lnTo>
                  <a:lnTo>
                    <a:pt x="136" y="316"/>
                  </a:lnTo>
                  <a:lnTo>
                    <a:pt x="122" y="295"/>
                  </a:lnTo>
                  <a:lnTo>
                    <a:pt x="120" y="284"/>
                  </a:lnTo>
                  <a:lnTo>
                    <a:pt x="124" y="268"/>
                  </a:lnTo>
                  <a:lnTo>
                    <a:pt x="114" y="254"/>
                  </a:lnTo>
                  <a:lnTo>
                    <a:pt x="124" y="242"/>
                  </a:lnTo>
                  <a:lnTo>
                    <a:pt x="118" y="236"/>
                  </a:lnTo>
                  <a:lnTo>
                    <a:pt x="139" y="217"/>
                  </a:lnTo>
                  <a:lnTo>
                    <a:pt x="160" y="211"/>
                  </a:lnTo>
                  <a:lnTo>
                    <a:pt x="167" y="204"/>
                  </a:lnTo>
                  <a:lnTo>
                    <a:pt x="176" y="191"/>
                  </a:lnTo>
                  <a:lnTo>
                    <a:pt x="160" y="197"/>
                  </a:lnTo>
                  <a:lnTo>
                    <a:pt x="152" y="199"/>
                  </a:lnTo>
                  <a:lnTo>
                    <a:pt x="140" y="202"/>
                  </a:lnTo>
                  <a:lnTo>
                    <a:pt x="127" y="197"/>
                  </a:lnTo>
                  <a:lnTo>
                    <a:pt x="132" y="185"/>
                  </a:lnTo>
                  <a:lnTo>
                    <a:pt x="141" y="177"/>
                  </a:lnTo>
                  <a:lnTo>
                    <a:pt x="152" y="177"/>
                  </a:lnTo>
                  <a:lnTo>
                    <a:pt x="175" y="181"/>
                  </a:lnTo>
                  <a:lnTo>
                    <a:pt x="158" y="171"/>
                  </a:lnTo>
                  <a:lnTo>
                    <a:pt x="151" y="166"/>
                  </a:lnTo>
                  <a:lnTo>
                    <a:pt x="138" y="168"/>
                  </a:lnTo>
                  <a:lnTo>
                    <a:pt x="130" y="164"/>
                  </a:lnTo>
                  <a:lnTo>
                    <a:pt x="151" y="150"/>
                  </a:lnTo>
                  <a:lnTo>
                    <a:pt x="147" y="144"/>
                  </a:lnTo>
                  <a:lnTo>
                    <a:pt x="144" y="134"/>
                  </a:lnTo>
                  <a:lnTo>
                    <a:pt x="139" y="117"/>
                  </a:lnTo>
                  <a:lnTo>
                    <a:pt x="129" y="112"/>
                  </a:lnTo>
                  <a:lnTo>
                    <a:pt x="133" y="105"/>
                  </a:lnTo>
                  <a:lnTo>
                    <a:pt x="109" y="97"/>
                  </a:lnTo>
                  <a:lnTo>
                    <a:pt x="86" y="96"/>
                  </a:lnTo>
                  <a:lnTo>
                    <a:pt x="56" y="97"/>
                  </a:lnTo>
                  <a:lnTo>
                    <a:pt x="28" y="98"/>
                  </a:lnTo>
                  <a:lnTo>
                    <a:pt x="19" y="93"/>
                  </a:lnTo>
                  <a:lnTo>
                    <a:pt x="7" y="84"/>
                  </a:lnTo>
                  <a:lnTo>
                    <a:pt x="40" y="80"/>
                  </a:lnTo>
                  <a:lnTo>
                    <a:pt x="63" y="79"/>
                  </a:lnTo>
                  <a:lnTo>
                    <a:pt x="19" y="75"/>
                  </a:lnTo>
                  <a:lnTo>
                    <a:pt x="0" y="69"/>
                  </a:lnTo>
                  <a:lnTo>
                    <a:pt x="7" y="64"/>
                  </a:lnTo>
                  <a:lnTo>
                    <a:pt x="53" y="57"/>
                  </a:lnTo>
                  <a:lnTo>
                    <a:pt x="98" y="51"/>
                  </a:lnTo>
                  <a:lnTo>
                    <a:pt x="106" y="46"/>
                  </a:lnTo>
                  <a:lnTo>
                    <a:pt x="82" y="42"/>
                  </a:lnTo>
                  <a:lnTo>
                    <a:pt x="96" y="37"/>
                  </a:lnTo>
                  <a:lnTo>
                    <a:pt x="139" y="28"/>
                  </a:lnTo>
                  <a:lnTo>
                    <a:pt x="156" y="27"/>
                  </a:lnTo>
                  <a:lnTo>
                    <a:pt x="156" y="21"/>
                  </a:lnTo>
                  <a:lnTo>
                    <a:pt x="182" y="18"/>
                  </a:lnTo>
                  <a:lnTo>
                    <a:pt x="215" y="17"/>
                  </a:lnTo>
                  <a:lnTo>
                    <a:pt x="246" y="17"/>
                  </a:lnTo>
                  <a:lnTo>
                    <a:pt x="254" y="20"/>
                  </a:lnTo>
                  <a:lnTo>
                    <a:pt x="286" y="14"/>
                  </a:lnTo>
                  <a:lnTo>
                    <a:pt x="307" y="18"/>
                  </a:lnTo>
                  <a:lnTo>
                    <a:pt x="320" y="19"/>
                  </a:lnTo>
                  <a:lnTo>
                    <a:pt x="338" y="22"/>
                  </a:lnTo>
                  <a:lnTo>
                    <a:pt x="318" y="17"/>
                  </a:lnTo>
                  <a:lnTo>
                    <a:pt x="324" y="11"/>
                  </a:lnTo>
                  <a:lnTo>
                    <a:pt x="361" y="5"/>
                  </a:lnTo>
                  <a:lnTo>
                    <a:pt x="395" y="5"/>
                  </a:lnTo>
                  <a:lnTo>
                    <a:pt x="410" y="1"/>
                  </a:lnTo>
                  <a:lnTo>
                    <a:pt x="446" y="0"/>
                  </a:lnTo>
                  <a:lnTo>
                    <a:pt x="523" y="2"/>
                  </a:lnTo>
                  <a:lnTo>
                    <a:pt x="523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604998" y="6206325"/>
              <a:ext cx="374007" cy="417366"/>
            </a:xfrm>
            <a:custGeom>
              <a:rect b="b" l="l" r="r" t="t"/>
              <a:pathLst>
                <a:path extrusionOk="0" h="77" w="69">
                  <a:moveTo>
                    <a:pt x="59" y="0"/>
                  </a:moveTo>
                  <a:lnTo>
                    <a:pt x="57" y="15"/>
                  </a:lnTo>
                  <a:lnTo>
                    <a:pt x="53" y="37"/>
                  </a:lnTo>
                  <a:lnTo>
                    <a:pt x="58" y="37"/>
                  </a:lnTo>
                  <a:lnTo>
                    <a:pt x="63" y="40"/>
                  </a:lnTo>
                  <a:lnTo>
                    <a:pt x="64" y="37"/>
                  </a:lnTo>
                  <a:lnTo>
                    <a:pt x="69" y="40"/>
                  </a:lnTo>
                  <a:lnTo>
                    <a:pt x="61" y="47"/>
                  </a:lnTo>
                  <a:lnTo>
                    <a:pt x="53" y="52"/>
                  </a:lnTo>
                  <a:lnTo>
                    <a:pt x="51" y="56"/>
                  </a:lnTo>
                  <a:lnTo>
                    <a:pt x="52" y="60"/>
                  </a:lnTo>
                  <a:lnTo>
                    <a:pt x="48" y="65"/>
                  </a:lnTo>
                  <a:lnTo>
                    <a:pt x="44" y="65"/>
                  </a:lnTo>
                  <a:lnTo>
                    <a:pt x="44" y="68"/>
                  </a:lnTo>
                  <a:lnTo>
                    <a:pt x="41" y="70"/>
                  </a:lnTo>
                  <a:lnTo>
                    <a:pt x="35" y="75"/>
                  </a:lnTo>
                  <a:lnTo>
                    <a:pt x="34" y="77"/>
                  </a:lnTo>
                  <a:lnTo>
                    <a:pt x="26" y="74"/>
                  </a:lnTo>
                  <a:lnTo>
                    <a:pt x="16" y="74"/>
                  </a:lnTo>
                  <a:lnTo>
                    <a:pt x="8" y="70"/>
                  </a:lnTo>
                  <a:lnTo>
                    <a:pt x="0" y="63"/>
                  </a:lnTo>
                  <a:lnTo>
                    <a:pt x="1" y="57"/>
                  </a:lnTo>
                  <a:lnTo>
                    <a:pt x="4" y="52"/>
                  </a:lnTo>
                  <a:lnTo>
                    <a:pt x="1" y="49"/>
                  </a:lnTo>
                  <a:lnTo>
                    <a:pt x="11" y="34"/>
                  </a:lnTo>
                  <a:lnTo>
                    <a:pt x="33" y="34"/>
                  </a:lnTo>
                  <a:lnTo>
                    <a:pt x="34" y="27"/>
                  </a:lnTo>
                  <a:lnTo>
                    <a:pt x="32" y="25"/>
                  </a:lnTo>
                  <a:lnTo>
                    <a:pt x="30" y="22"/>
                  </a:lnTo>
                  <a:lnTo>
                    <a:pt x="24" y="17"/>
                  </a:lnTo>
                  <a:lnTo>
                    <a:pt x="19" y="11"/>
                  </a:lnTo>
                  <a:lnTo>
                    <a:pt x="27" y="11"/>
                  </a:lnTo>
                  <a:lnTo>
                    <a:pt x="28" y="0"/>
                  </a:lnTo>
                  <a:lnTo>
                    <a:pt x="44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865172" y="6390618"/>
              <a:ext cx="563718" cy="314381"/>
            </a:xfrm>
            <a:custGeom>
              <a:rect b="b" l="l" r="r" t="t"/>
              <a:pathLst>
                <a:path extrusionOk="0" h="58" w="104">
                  <a:moveTo>
                    <a:pt x="104" y="20"/>
                  </a:moveTo>
                  <a:lnTo>
                    <a:pt x="99" y="20"/>
                  </a:lnTo>
                  <a:lnTo>
                    <a:pt x="96" y="22"/>
                  </a:lnTo>
                  <a:lnTo>
                    <a:pt x="90" y="24"/>
                  </a:lnTo>
                  <a:lnTo>
                    <a:pt x="86" y="24"/>
                  </a:lnTo>
                  <a:lnTo>
                    <a:pt x="82" y="27"/>
                  </a:lnTo>
                  <a:lnTo>
                    <a:pt x="79" y="26"/>
                  </a:lnTo>
                  <a:lnTo>
                    <a:pt x="76" y="23"/>
                  </a:lnTo>
                  <a:lnTo>
                    <a:pt x="74" y="24"/>
                  </a:lnTo>
                  <a:lnTo>
                    <a:pt x="71" y="29"/>
                  </a:lnTo>
                  <a:lnTo>
                    <a:pt x="70" y="28"/>
                  </a:lnTo>
                  <a:lnTo>
                    <a:pt x="70" y="32"/>
                  </a:lnTo>
                  <a:lnTo>
                    <a:pt x="63" y="37"/>
                  </a:lnTo>
                  <a:lnTo>
                    <a:pt x="59" y="40"/>
                  </a:lnTo>
                  <a:lnTo>
                    <a:pt x="58" y="42"/>
                  </a:lnTo>
                  <a:lnTo>
                    <a:pt x="53" y="38"/>
                  </a:lnTo>
                  <a:lnTo>
                    <a:pt x="49" y="43"/>
                  </a:lnTo>
                  <a:lnTo>
                    <a:pt x="46" y="43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6" y="57"/>
                  </a:lnTo>
                  <a:lnTo>
                    <a:pt x="31" y="58"/>
                  </a:lnTo>
                  <a:lnTo>
                    <a:pt x="29" y="52"/>
                  </a:lnTo>
                  <a:lnTo>
                    <a:pt x="24" y="51"/>
                  </a:lnTo>
                  <a:lnTo>
                    <a:pt x="26" y="43"/>
                  </a:lnTo>
                  <a:lnTo>
                    <a:pt x="24" y="40"/>
                  </a:lnTo>
                  <a:lnTo>
                    <a:pt x="20" y="40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0" y="31"/>
                  </a:lnTo>
                  <a:lnTo>
                    <a:pt x="4" y="26"/>
                  </a:lnTo>
                  <a:lnTo>
                    <a:pt x="3" y="22"/>
                  </a:lnTo>
                  <a:lnTo>
                    <a:pt x="5" y="18"/>
                  </a:lnTo>
                  <a:lnTo>
                    <a:pt x="13" y="13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7" y="3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43" y="6"/>
                  </a:lnTo>
                  <a:lnTo>
                    <a:pt x="51" y="5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64" y="2"/>
                  </a:lnTo>
                  <a:lnTo>
                    <a:pt x="68" y="3"/>
                  </a:lnTo>
                  <a:lnTo>
                    <a:pt x="72" y="3"/>
                  </a:lnTo>
                  <a:lnTo>
                    <a:pt x="76" y="0"/>
                  </a:lnTo>
                  <a:lnTo>
                    <a:pt x="83" y="3"/>
                  </a:lnTo>
                  <a:lnTo>
                    <a:pt x="85" y="4"/>
                  </a:lnTo>
                  <a:lnTo>
                    <a:pt x="90" y="8"/>
                  </a:lnTo>
                  <a:lnTo>
                    <a:pt x="95" y="11"/>
                  </a:lnTo>
                  <a:lnTo>
                    <a:pt x="100" y="14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2247373" y="5989511"/>
              <a:ext cx="265599" cy="195136"/>
            </a:xfrm>
            <a:custGeom>
              <a:rect b="b" l="l" r="r" t="t"/>
              <a:pathLst>
                <a:path extrusionOk="0" h="36" w="49">
                  <a:moveTo>
                    <a:pt x="48" y="4"/>
                  </a:moveTo>
                  <a:lnTo>
                    <a:pt x="49" y="14"/>
                  </a:lnTo>
                  <a:lnTo>
                    <a:pt x="46" y="22"/>
                  </a:lnTo>
                  <a:lnTo>
                    <a:pt x="42" y="25"/>
                  </a:lnTo>
                  <a:lnTo>
                    <a:pt x="46" y="31"/>
                  </a:lnTo>
                  <a:lnTo>
                    <a:pt x="45" y="36"/>
                  </a:lnTo>
                  <a:lnTo>
                    <a:pt x="34" y="33"/>
                  </a:lnTo>
                  <a:lnTo>
                    <a:pt x="26" y="34"/>
                  </a:lnTo>
                  <a:lnTo>
                    <a:pt x="16" y="33"/>
                  </a:lnTo>
                  <a:lnTo>
                    <a:pt x="8" y="36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17" y="27"/>
                  </a:lnTo>
                  <a:lnTo>
                    <a:pt x="29" y="28"/>
                  </a:lnTo>
                  <a:lnTo>
                    <a:pt x="35" y="24"/>
                  </a:lnTo>
                  <a:lnTo>
                    <a:pt x="29" y="16"/>
                  </a:lnTo>
                  <a:lnTo>
                    <a:pt x="30" y="8"/>
                  </a:lnTo>
                  <a:lnTo>
                    <a:pt x="20" y="5"/>
                  </a:lnTo>
                  <a:lnTo>
                    <a:pt x="24" y="0"/>
                  </a:lnTo>
                  <a:lnTo>
                    <a:pt x="34" y="1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8144746" y="2401226"/>
              <a:ext cx="314381" cy="341481"/>
            </a:xfrm>
            <a:custGeom>
              <a:rect b="b" l="l" r="r" t="t"/>
              <a:pathLst>
                <a:path extrusionOk="0" h="63" w="58">
                  <a:moveTo>
                    <a:pt x="56" y="23"/>
                  </a:moveTo>
                  <a:lnTo>
                    <a:pt x="58" y="36"/>
                  </a:lnTo>
                  <a:lnTo>
                    <a:pt x="46" y="52"/>
                  </a:lnTo>
                  <a:lnTo>
                    <a:pt x="20" y="63"/>
                  </a:lnTo>
                  <a:lnTo>
                    <a:pt x="0" y="60"/>
                  </a:lnTo>
                  <a:lnTo>
                    <a:pt x="13" y="42"/>
                  </a:lnTo>
                  <a:lnTo>
                    <a:pt x="6" y="23"/>
                  </a:lnTo>
                  <a:lnTo>
                    <a:pt x="26" y="9"/>
                  </a:lnTo>
                  <a:lnTo>
                    <a:pt x="37" y="0"/>
                  </a:lnTo>
                  <a:lnTo>
                    <a:pt x="40" y="10"/>
                  </a:lnTo>
                  <a:lnTo>
                    <a:pt x="36" y="19"/>
                  </a:lnTo>
                  <a:lnTo>
                    <a:pt x="45" y="19"/>
                  </a:lnTo>
                  <a:lnTo>
                    <a:pt x="56" y="23"/>
                  </a:lnTo>
                  <a:lnTo>
                    <a:pt x="56" y="2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7250381" y="1333410"/>
              <a:ext cx="731748" cy="276434"/>
            </a:xfrm>
            <a:custGeom>
              <a:rect b="b" l="l" r="r" t="t"/>
              <a:pathLst>
                <a:path extrusionOk="0" h="51" w="135">
                  <a:moveTo>
                    <a:pt x="126" y="2"/>
                  </a:moveTo>
                  <a:lnTo>
                    <a:pt x="122" y="12"/>
                  </a:lnTo>
                  <a:lnTo>
                    <a:pt x="135" y="24"/>
                  </a:lnTo>
                  <a:lnTo>
                    <a:pt x="117" y="36"/>
                  </a:lnTo>
                  <a:lnTo>
                    <a:pt x="78" y="48"/>
                  </a:lnTo>
                  <a:lnTo>
                    <a:pt x="67" y="51"/>
                  </a:lnTo>
                  <a:lnTo>
                    <a:pt x="50" y="48"/>
                  </a:lnTo>
                  <a:lnTo>
                    <a:pt x="15" y="43"/>
                  </a:lnTo>
                  <a:lnTo>
                    <a:pt x="29" y="36"/>
                  </a:lnTo>
                  <a:lnTo>
                    <a:pt x="2" y="28"/>
                  </a:lnTo>
                  <a:lnTo>
                    <a:pt x="26" y="25"/>
                  </a:lnTo>
                  <a:lnTo>
                    <a:pt x="26" y="19"/>
                  </a:lnTo>
                  <a:lnTo>
                    <a:pt x="0" y="16"/>
                  </a:lnTo>
                  <a:lnTo>
                    <a:pt x="10" y="5"/>
                  </a:lnTo>
                  <a:lnTo>
                    <a:pt x="30" y="2"/>
                  </a:lnTo>
                  <a:lnTo>
                    <a:pt x="48" y="13"/>
                  </a:lnTo>
                  <a:lnTo>
                    <a:pt x="69" y="5"/>
                  </a:lnTo>
                  <a:lnTo>
                    <a:pt x="84" y="9"/>
                  </a:lnTo>
                  <a:lnTo>
                    <a:pt x="105" y="0"/>
                  </a:lnTo>
                  <a:lnTo>
                    <a:pt x="126" y="2"/>
                  </a:lnTo>
                  <a:lnTo>
                    <a:pt x="126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9467322" y="3198025"/>
              <a:ext cx="1002769" cy="937725"/>
            </a:xfrm>
            <a:custGeom>
              <a:rect b="b" l="l" r="r" t="t"/>
              <a:pathLst>
                <a:path extrusionOk="0" h="173" w="185">
                  <a:moveTo>
                    <a:pt x="106" y="12"/>
                  </a:moveTo>
                  <a:lnTo>
                    <a:pt x="104" y="21"/>
                  </a:lnTo>
                  <a:lnTo>
                    <a:pt x="109" y="29"/>
                  </a:lnTo>
                  <a:lnTo>
                    <a:pt x="96" y="26"/>
                  </a:lnTo>
                  <a:lnTo>
                    <a:pt x="85" y="32"/>
                  </a:lnTo>
                  <a:lnTo>
                    <a:pt x="86" y="41"/>
                  </a:lnTo>
                  <a:lnTo>
                    <a:pt x="84" y="47"/>
                  </a:lnTo>
                  <a:lnTo>
                    <a:pt x="90" y="56"/>
                  </a:lnTo>
                  <a:lnTo>
                    <a:pt x="105" y="66"/>
                  </a:lnTo>
                  <a:lnTo>
                    <a:pt x="113" y="81"/>
                  </a:lnTo>
                  <a:lnTo>
                    <a:pt x="131" y="97"/>
                  </a:lnTo>
                  <a:lnTo>
                    <a:pt x="143" y="96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57" y="111"/>
                  </a:lnTo>
                  <a:lnTo>
                    <a:pt x="169" y="117"/>
                  </a:lnTo>
                  <a:lnTo>
                    <a:pt x="183" y="127"/>
                  </a:lnTo>
                  <a:lnTo>
                    <a:pt x="185" y="130"/>
                  </a:lnTo>
                  <a:lnTo>
                    <a:pt x="183" y="137"/>
                  </a:lnTo>
                  <a:lnTo>
                    <a:pt x="174" y="128"/>
                  </a:lnTo>
                  <a:lnTo>
                    <a:pt x="160" y="125"/>
                  </a:lnTo>
                  <a:lnTo>
                    <a:pt x="154" y="138"/>
                  </a:lnTo>
                  <a:lnTo>
                    <a:pt x="166" y="144"/>
                  </a:lnTo>
                  <a:lnTo>
                    <a:pt x="165" y="154"/>
                  </a:lnTo>
                  <a:lnTo>
                    <a:pt x="158" y="155"/>
                  </a:lnTo>
                  <a:lnTo>
                    <a:pt x="151" y="172"/>
                  </a:lnTo>
                  <a:lnTo>
                    <a:pt x="144" y="173"/>
                  </a:lnTo>
                  <a:lnTo>
                    <a:pt x="144" y="167"/>
                  </a:lnTo>
                  <a:lnTo>
                    <a:pt x="147" y="157"/>
                  </a:lnTo>
                  <a:lnTo>
                    <a:pt x="150" y="153"/>
                  </a:lnTo>
                  <a:lnTo>
                    <a:pt x="143" y="142"/>
                  </a:lnTo>
                  <a:lnTo>
                    <a:pt x="138" y="132"/>
                  </a:lnTo>
                  <a:lnTo>
                    <a:pt x="131" y="130"/>
                  </a:lnTo>
                  <a:lnTo>
                    <a:pt x="126" y="122"/>
                  </a:lnTo>
                  <a:lnTo>
                    <a:pt x="116" y="118"/>
                  </a:lnTo>
                  <a:lnTo>
                    <a:pt x="109" y="111"/>
                  </a:lnTo>
                  <a:lnTo>
                    <a:pt x="97" y="109"/>
                  </a:lnTo>
                  <a:lnTo>
                    <a:pt x="85" y="101"/>
                  </a:lnTo>
                  <a:lnTo>
                    <a:pt x="70" y="89"/>
                  </a:lnTo>
                  <a:lnTo>
                    <a:pt x="60" y="78"/>
                  </a:lnTo>
                  <a:lnTo>
                    <a:pt x="54" y="60"/>
                  </a:lnTo>
                  <a:lnTo>
                    <a:pt x="46" y="58"/>
                  </a:lnTo>
                  <a:lnTo>
                    <a:pt x="34" y="52"/>
                  </a:lnTo>
                  <a:lnTo>
                    <a:pt x="27" y="54"/>
                  </a:lnTo>
                  <a:lnTo>
                    <a:pt x="18" y="63"/>
                  </a:lnTo>
                  <a:lnTo>
                    <a:pt x="12" y="64"/>
                  </a:lnTo>
                  <a:lnTo>
                    <a:pt x="14" y="56"/>
                  </a:lnTo>
                  <a:lnTo>
                    <a:pt x="5" y="53"/>
                  </a:lnTo>
                  <a:lnTo>
                    <a:pt x="0" y="39"/>
                  </a:lnTo>
                  <a:lnTo>
                    <a:pt x="6" y="33"/>
                  </a:lnTo>
                  <a:lnTo>
                    <a:pt x="1" y="26"/>
                  </a:lnTo>
                  <a:lnTo>
                    <a:pt x="2" y="21"/>
                  </a:lnTo>
                  <a:lnTo>
                    <a:pt x="8" y="25"/>
                  </a:lnTo>
                  <a:lnTo>
                    <a:pt x="15" y="24"/>
                  </a:lnTo>
                  <a:lnTo>
                    <a:pt x="23" y="18"/>
                  </a:lnTo>
                  <a:lnTo>
                    <a:pt x="26" y="21"/>
                  </a:lnTo>
                  <a:lnTo>
                    <a:pt x="33" y="20"/>
                  </a:lnTo>
                  <a:lnTo>
                    <a:pt x="36" y="12"/>
                  </a:lnTo>
                  <a:lnTo>
                    <a:pt x="48" y="15"/>
                  </a:lnTo>
                  <a:lnTo>
                    <a:pt x="54" y="12"/>
                  </a:lnTo>
                  <a:lnTo>
                    <a:pt x="54" y="4"/>
                  </a:lnTo>
                  <a:lnTo>
                    <a:pt x="64" y="7"/>
                  </a:lnTo>
                  <a:lnTo>
                    <a:pt x="66" y="4"/>
                  </a:lnTo>
                  <a:lnTo>
                    <a:pt x="80" y="0"/>
                  </a:lnTo>
                  <a:lnTo>
                    <a:pt x="83" y="6"/>
                  </a:lnTo>
                  <a:lnTo>
                    <a:pt x="106" y="1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895048" y="6135862"/>
              <a:ext cx="189711" cy="86723"/>
            </a:xfrm>
            <a:custGeom>
              <a:rect b="b" l="l" r="r" t="t"/>
              <a:pathLst>
                <a:path extrusionOk="0" h="16" w="35">
                  <a:moveTo>
                    <a:pt x="23" y="12"/>
                  </a:moveTo>
                  <a:lnTo>
                    <a:pt x="18" y="16"/>
                  </a:lnTo>
                  <a:lnTo>
                    <a:pt x="9" y="12"/>
                  </a:lnTo>
                  <a:lnTo>
                    <a:pt x="0" y="5"/>
                  </a:lnTo>
                  <a:lnTo>
                    <a:pt x="3" y="1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5" y="2"/>
                  </a:lnTo>
                  <a:lnTo>
                    <a:pt x="33" y="7"/>
                  </a:lnTo>
                  <a:lnTo>
                    <a:pt x="35" y="12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9375167" y="2894481"/>
              <a:ext cx="37944" cy="70466"/>
            </a:xfrm>
            <a:custGeom>
              <a:rect b="b" l="l" r="r" t="t"/>
              <a:pathLst>
                <a:path extrusionOk="0" h="13" w="7">
                  <a:moveTo>
                    <a:pt x="7" y="13"/>
                  </a:moveTo>
                  <a:lnTo>
                    <a:pt x="3" y="13"/>
                  </a:lnTo>
                  <a:lnTo>
                    <a:pt x="0" y="11"/>
                  </a:lnTo>
                  <a:lnTo>
                    <a:pt x="0" y="1"/>
                  </a:lnTo>
                  <a:lnTo>
                    <a:pt x="4" y="0"/>
                  </a:lnTo>
                  <a:lnTo>
                    <a:pt x="7" y="5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7402151" y="4357979"/>
              <a:ext cx="1420139" cy="1474342"/>
            </a:xfrm>
            <a:custGeom>
              <a:rect b="b" l="l" r="r" t="t"/>
              <a:pathLst>
                <a:path extrusionOk="0" h="272" w="262">
                  <a:moveTo>
                    <a:pt x="246" y="11"/>
                  </a:moveTo>
                  <a:lnTo>
                    <a:pt x="252" y="23"/>
                  </a:lnTo>
                  <a:lnTo>
                    <a:pt x="253" y="35"/>
                  </a:lnTo>
                  <a:lnTo>
                    <a:pt x="259" y="55"/>
                  </a:lnTo>
                  <a:lnTo>
                    <a:pt x="262" y="59"/>
                  </a:lnTo>
                  <a:lnTo>
                    <a:pt x="259" y="67"/>
                  </a:lnTo>
                  <a:lnTo>
                    <a:pt x="239" y="69"/>
                  </a:lnTo>
                  <a:lnTo>
                    <a:pt x="231" y="76"/>
                  </a:lnTo>
                  <a:lnTo>
                    <a:pt x="222" y="78"/>
                  </a:lnTo>
                  <a:lnTo>
                    <a:pt x="221" y="92"/>
                  </a:lnTo>
                  <a:lnTo>
                    <a:pt x="202" y="100"/>
                  </a:lnTo>
                  <a:lnTo>
                    <a:pt x="196" y="109"/>
                  </a:lnTo>
                  <a:lnTo>
                    <a:pt x="182" y="115"/>
                  </a:lnTo>
                  <a:lnTo>
                    <a:pt x="167" y="118"/>
                  </a:lnTo>
                  <a:lnTo>
                    <a:pt x="140" y="132"/>
                  </a:lnTo>
                  <a:lnTo>
                    <a:pt x="140" y="154"/>
                  </a:lnTo>
                  <a:lnTo>
                    <a:pt x="137" y="154"/>
                  </a:lnTo>
                  <a:lnTo>
                    <a:pt x="137" y="164"/>
                  </a:lnTo>
                  <a:lnTo>
                    <a:pt x="127" y="165"/>
                  </a:lnTo>
                  <a:lnTo>
                    <a:pt x="122" y="169"/>
                  </a:lnTo>
                  <a:lnTo>
                    <a:pt x="115" y="169"/>
                  </a:lnTo>
                  <a:lnTo>
                    <a:pt x="109" y="166"/>
                  </a:lnTo>
                  <a:lnTo>
                    <a:pt x="95" y="169"/>
                  </a:lnTo>
                  <a:lnTo>
                    <a:pt x="90" y="184"/>
                  </a:lnTo>
                  <a:lnTo>
                    <a:pt x="84" y="185"/>
                  </a:lnTo>
                  <a:lnTo>
                    <a:pt x="76" y="209"/>
                  </a:lnTo>
                  <a:lnTo>
                    <a:pt x="53" y="229"/>
                  </a:lnTo>
                  <a:lnTo>
                    <a:pt x="47" y="255"/>
                  </a:lnTo>
                  <a:lnTo>
                    <a:pt x="39" y="264"/>
                  </a:lnTo>
                  <a:lnTo>
                    <a:pt x="38" y="271"/>
                  </a:lnTo>
                  <a:lnTo>
                    <a:pt x="1" y="272"/>
                  </a:lnTo>
                  <a:lnTo>
                    <a:pt x="0" y="272"/>
                  </a:lnTo>
                  <a:lnTo>
                    <a:pt x="1" y="264"/>
                  </a:lnTo>
                  <a:lnTo>
                    <a:pt x="8" y="258"/>
                  </a:lnTo>
                  <a:lnTo>
                    <a:pt x="13" y="249"/>
                  </a:lnTo>
                  <a:lnTo>
                    <a:pt x="13" y="242"/>
                  </a:lnTo>
                  <a:lnTo>
                    <a:pt x="19" y="229"/>
                  </a:lnTo>
                  <a:lnTo>
                    <a:pt x="28" y="217"/>
                  </a:lnTo>
                  <a:lnTo>
                    <a:pt x="33" y="214"/>
                  </a:lnTo>
                  <a:lnTo>
                    <a:pt x="38" y="203"/>
                  </a:lnTo>
                  <a:lnTo>
                    <a:pt x="39" y="192"/>
                  </a:lnTo>
                  <a:lnTo>
                    <a:pt x="45" y="181"/>
                  </a:lnTo>
                  <a:lnTo>
                    <a:pt x="56" y="174"/>
                  </a:lnTo>
                  <a:lnTo>
                    <a:pt x="67" y="155"/>
                  </a:lnTo>
                  <a:lnTo>
                    <a:pt x="68" y="154"/>
                  </a:lnTo>
                  <a:lnTo>
                    <a:pt x="76" y="147"/>
                  </a:lnTo>
                  <a:lnTo>
                    <a:pt x="91" y="144"/>
                  </a:lnTo>
                  <a:lnTo>
                    <a:pt x="104" y="132"/>
                  </a:lnTo>
                  <a:lnTo>
                    <a:pt x="112" y="127"/>
                  </a:lnTo>
                  <a:lnTo>
                    <a:pt x="126" y="110"/>
                  </a:lnTo>
                  <a:lnTo>
                    <a:pt x="122" y="87"/>
                  </a:lnTo>
                  <a:lnTo>
                    <a:pt x="129" y="70"/>
                  </a:lnTo>
                  <a:lnTo>
                    <a:pt x="132" y="61"/>
                  </a:lnTo>
                  <a:lnTo>
                    <a:pt x="142" y="48"/>
                  </a:lnTo>
                  <a:lnTo>
                    <a:pt x="159" y="39"/>
                  </a:lnTo>
                  <a:lnTo>
                    <a:pt x="170" y="31"/>
                  </a:lnTo>
                  <a:lnTo>
                    <a:pt x="182" y="12"/>
                  </a:lnTo>
                  <a:lnTo>
                    <a:pt x="187" y="0"/>
                  </a:lnTo>
                  <a:lnTo>
                    <a:pt x="199" y="0"/>
                  </a:lnTo>
                  <a:lnTo>
                    <a:pt x="207" y="8"/>
                  </a:lnTo>
                  <a:lnTo>
                    <a:pt x="223" y="7"/>
                  </a:lnTo>
                  <a:lnTo>
                    <a:pt x="239" y="11"/>
                  </a:lnTo>
                  <a:lnTo>
                    <a:pt x="246" y="11"/>
                  </a:lnTo>
                  <a:lnTo>
                    <a:pt x="246" y="1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7824943" y="5469159"/>
              <a:ext cx="1479764" cy="1533965"/>
            </a:xfrm>
            <a:custGeom>
              <a:rect b="b" l="l" r="r" t="t"/>
              <a:pathLst>
                <a:path extrusionOk="0" h="283" w="273">
                  <a:moveTo>
                    <a:pt x="273" y="110"/>
                  </a:moveTo>
                  <a:lnTo>
                    <a:pt x="273" y="154"/>
                  </a:lnTo>
                  <a:lnTo>
                    <a:pt x="264" y="167"/>
                  </a:lnTo>
                  <a:lnTo>
                    <a:pt x="263" y="179"/>
                  </a:lnTo>
                  <a:lnTo>
                    <a:pt x="248" y="182"/>
                  </a:lnTo>
                  <a:lnTo>
                    <a:pt x="225" y="184"/>
                  </a:lnTo>
                  <a:lnTo>
                    <a:pt x="219" y="190"/>
                  </a:lnTo>
                  <a:lnTo>
                    <a:pt x="209" y="191"/>
                  </a:lnTo>
                  <a:lnTo>
                    <a:pt x="198" y="191"/>
                  </a:lnTo>
                  <a:lnTo>
                    <a:pt x="194" y="187"/>
                  </a:lnTo>
                  <a:lnTo>
                    <a:pt x="185" y="190"/>
                  </a:lnTo>
                  <a:lnTo>
                    <a:pt x="169" y="199"/>
                  </a:lnTo>
                  <a:lnTo>
                    <a:pt x="166" y="204"/>
                  </a:lnTo>
                  <a:lnTo>
                    <a:pt x="153" y="213"/>
                  </a:lnTo>
                  <a:lnTo>
                    <a:pt x="151" y="218"/>
                  </a:lnTo>
                  <a:lnTo>
                    <a:pt x="144" y="221"/>
                  </a:lnTo>
                  <a:lnTo>
                    <a:pt x="135" y="219"/>
                  </a:lnTo>
                  <a:lnTo>
                    <a:pt x="131" y="224"/>
                  </a:lnTo>
                  <a:lnTo>
                    <a:pt x="129" y="236"/>
                  </a:lnTo>
                  <a:lnTo>
                    <a:pt x="115" y="252"/>
                  </a:lnTo>
                  <a:lnTo>
                    <a:pt x="115" y="258"/>
                  </a:lnTo>
                  <a:lnTo>
                    <a:pt x="111" y="267"/>
                  </a:lnTo>
                  <a:lnTo>
                    <a:pt x="112" y="278"/>
                  </a:lnTo>
                  <a:lnTo>
                    <a:pt x="105" y="281"/>
                  </a:lnTo>
                  <a:lnTo>
                    <a:pt x="101" y="283"/>
                  </a:lnTo>
                  <a:lnTo>
                    <a:pt x="98" y="275"/>
                  </a:lnTo>
                  <a:lnTo>
                    <a:pt x="94" y="277"/>
                  </a:lnTo>
                  <a:lnTo>
                    <a:pt x="91" y="277"/>
                  </a:lnTo>
                  <a:lnTo>
                    <a:pt x="88" y="282"/>
                  </a:lnTo>
                  <a:lnTo>
                    <a:pt x="75" y="282"/>
                  </a:lnTo>
                  <a:lnTo>
                    <a:pt x="70" y="279"/>
                  </a:lnTo>
                  <a:lnTo>
                    <a:pt x="68" y="281"/>
                  </a:lnTo>
                  <a:lnTo>
                    <a:pt x="63" y="276"/>
                  </a:lnTo>
                  <a:lnTo>
                    <a:pt x="64" y="270"/>
                  </a:lnTo>
                  <a:lnTo>
                    <a:pt x="62" y="267"/>
                  </a:lnTo>
                  <a:lnTo>
                    <a:pt x="58" y="270"/>
                  </a:lnTo>
                  <a:lnTo>
                    <a:pt x="59" y="263"/>
                  </a:lnTo>
                  <a:lnTo>
                    <a:pt x="62" y="258"/>
                  </a:lnTo>
                  <a:lnTo>
                    <a:pt x="55" y="250"/>
                  </a:lnTo>
                  <a:lnTo>
                    <a:pt x="54" y="245"/>
                  </a:lnTo>
                  <a:lnTo>
                    <a:pt x="50" y="241"/>
                  </a:lnTo>
                  <a:lnTo>
                    <a:pt x="47" y="240"/>
                  </a:lnTo>
                  <a:lnTo>
                    <a:pt x="43" y="243"/>
                  </a:lnTo>
                  <a:lnTo>
                    <a:pt x="37" y="246"/>
                  </a:lnTo>
                  <a:lnTo>
                    <a:pt x="32" y="250"/>
                  </a:lnTo>
                  <a:lnTo>
                    <a:pt x="26" y="248"/>
                  </a:lnTo>
                  <a:lnTo>
                    <a:pt x="21" y="243"/>
                  </a:lnTo>
                  <a:lnTo>
                    <a:pt x="18" y="243"/>
                  </a:lnTo>
                  <a:lnTo>
                    <a:pt x="14" y="245"/>
                  </a:lnTo>
                  <a:lnTo>
                    <a:pt x="11" y="245"/>
                  </a:lnTo>
                  <a:lnTo>
                    <a:pt x="10" y="238"/>
                  </a:lnTo>
                  <a:lnTo>
                    <a:pt x="11" y="233"/>
                  </a:lnTo>
                  <a:lnTo>
                    <a:pt x="10" y="225"/>
                  </a:lnTo>
                  <a:lnTo>
                    <a:pt x="4" y="220"/>
                  </a:lnTo>
                  <a:lnTo>
                    <a:pt x="1" y="209"/>
                  </a:lnTo>
                  <a:lnTo>
                    <a:pt x="0" y="197"/>
                  </a:lnTo>
                  <a:lnTo>
                    <a:pt x="6" y="193"/>
                  </a:lnTo>
                  <a:lnTo>
                    <a:pt x="9" y="182"/>
                  </a:lnTo>
                  <a:lnTo>
                    <a:pt x="14" y="182"/>
                  </a:lnTo>
                  <a:lnTo>
                    <a:pt x="25" y="187"/>
                  </a:lnTo>
                  <a:lnTo>
                    <a:pt x="35" y="184"/>
                  </a:lnTo>
                  <a:lnTo>
                    <a:pt x="41" y="184"/>
                  </a:lnTo>
                  <a:lnTo>
                    <a:pt x="44" y="181"/>
                  </a:lnTo>
                  <a:lnTo>
                    <a:pt x="110" y="180"/>
                  </a:lnTo>
                  <a:lnTo>
                    <a:pt x="114" y="167"/>
                  </a:lnTo>
                  <a:lnTo>
                    <a:pt x="111" y="164"/>
                  </a:lnTo>
                  <a:lnTo>
                    <a:pt x="104" y="82"/>
                  </a:lnTo>
                  <a:lnTo>
                    <a:pt x="97" y="0"/>
                  </a:lnTo>
                  <a:lnTo>
                    <a:pt x="122" y="0"/>
                  </a:lnTo>
                  <a:lnTo>
                    <a:pt x="177" y="41"/>
                  </a:lnTo>
                  <a:lnTo>
                    <a:pt x="232" y="83"/>
                  </a:lnTo>
                  <a:lnTo>
                    <a:pt x="236" y="92"/>
                  </a:lnTo>
                  <a:lnTo>
                    <a:pt x="246" y="97"/>
                  </a:lnTo>
                  <a:lnTo>
                    <a:pt x="255" y="101"/>
                  </a:lnTo>
                  <a:lnTo>
                    <a:pt x="255" y="113"/>
                  </a:lnTo>
                  <a:lnTo>
                    <a:pt x="273" y="110"/>
                  </a:lnTo>
                  <a:lnTo>
                    <a:pt x="273" y="11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7396729" y="5219816"/>
              <a:ext cx="1089495" cy="1317150"/>
            </a:xfrm>
            <a:custGeom>
              <a:rect b="b" l="l" r="r" t="t"/>
              <a:pathLst>
                <a:path extrusionOk="0" h="243" w="201">
                  <a:moveTo>
                    <a:pt x="201" y="46"/>
                  </a:moveTo>
                  <a:lnTo>
                    <a:pt x="176" y="46"/>
                  </a:lnTo>
                  <a:lnTo>
                    <a:pt x="183" y="128"/>
                  </a:lnTo>
                  <a:lnTo>
                    <a:pt x="190" y="210"/>
                  </a:lnTo>
                  <a:lnTo>
                    <a:pt x="193" y="213"/>
                  </a:lnTo>
                  <a:lnTo>
                    <a:pt x="189" y="226"/>
                  </a:lnTo>
                  <a:lnTo>
                    <a:pt x="123" y="227"/>
                  </a:lnTo>
                  <a:lnTo>
                    <a:pt x="120" y="230"/>
                  </a:lnTo>
                  <a:lnTo>
                    <a:pt x="114" y="230"/>
                  </a:lnTo>
                  <a:lnTo>
                    <a:pt x="104" y="233"/>
                  </a:lnTo>
                  <a:lnTo>
                    <a:pt x="93" y="228"/>
                  </a:lnTo>
                  <a:lnTo>
                    <a:pt x="88" y="228"/>
                  </a:lnTo>
                  <a:lnTo>
                    <a:pt x="85" y="239"/>
                  </a:lnTo>
                  <a:lnTo>
                    <a:pt x="79" y="243"/>
                  </a:lnTo>
                  <a:lnTo>
                    <a:pt x="69" y="230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5"/>
                  </a:lnTo>
                  <a:lnTo>
                    <a:pt x="30" y="205"/>
                  </a:lnTo>
                  <a:lnTo>
                    <a:pt x="22" y="210"/>
                  </a:lnTo>
                  <a:lnTo>
                    <a:pt x="14" y="208"/>
                  </a:lnTo>
                  <a:lnTo>
                    <a:pt x="8" y="214"/>
                  </a:lnTo>
                  <a:lnTo>
                    <a:pt x="7" y="204"/>
                  </a:lnTo>
                  <a:lnTo>
                    <a:pt x="12" y="194"/>
                  </a:lnTo>
                  <a:lnTo>
                    <a:pt x="14" y="176"/>
                  </a:lnTo>
                  <a:lnTo>
                    <a:pt x="13" y="158"/>
                  </a:lnTo>
                  <a:lnTo>
                    <a:pt x="11" y="148"/>
                  </a:lnTo>
                  <a:lnTo>
                    <a:pt x="13" y="139"/>
                  </a:lnTo>
                  <a:lnTo>
                    <a:pt x="9" y="130"/>
                  </a:lnTo>
                  <a:lnTo>
                    <a:pt x="0" y="122"/>
                  </a:lnTo>
                  <a:lnTo>
                    <a:pt x="4" y="116"/>
                  </a:lnTo>
                  <a:lnTo>
                    <a:pt x="69" y="116"/>
                  </a:lnTo>
                  <a:lnTo>
                    <a:pt x="66" y="87"/>
                  </a:lnTo>
                  <a:lnTo>
                    <a:pt x="70" y="78"/>
                  </a:lnTo>
                  <a:lnTo>
                    <a:pt x="86" y="76"/>
                  </a:lnTo>
                  <a:lnTo>
                    <a:pt x="86" y="27"/>
                  </a:lnTo>
                  <a:lnTo>
                    <a:pt x="140" y="29"/>
                  </a:lnTo>
                  <a:lnTo>
                    <a:pt x="140" y="0"/>
                  </a:lnTo>
                  <a:lnTo>
                    <a:pt x="201" y="46"/>
                  </a:lnTo>
                  <a:lnTo>
                    <a:pt x="201" y="4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8946960" y="5620926"/>
              <a:ext cx="1398454" cy="1219584"/>
            </a:xfrm>
            <a:custGeom>
              <a:rect b="b" l="l" r="r" t="t"/>
              <a:pathLst>
                <a:path extrusionOk="0" h="225" w="258">
                  <a:moveTo>
                    <a:pt x="239" y="12"/>
                  </a:moveTo>
                  <a:lnTo>
                    <a:pt x="244" y="42"/>
                  </a:lnTo>
                  <a:lnTo>
                    <a:pt x="250" y="47"/>
                  </a:lnTo>
                  <a:lnTo>
                    <a:pt x="250" y="53"/>
                  </a:lnTo>
                  <a:lnTo>
                    <a:pt x="258" y="59"/>
                  </a:lnTo>
                  <a:lnTo>
                    <a:pt x="254" y="68"/>
                  </a:lnTo>
                  <a:lnTo>
                    <a:pt x="249" y="106"/>
                  </a:lnTo>
                  <a:lnTo>
                    <a:pt x="248" y="131"/>
                  </a:lnTo>
                  <a:lnTo>
                    <a:pt x="227" y="148"/>
                  </a:lnTo>
                  <a:lnTo>
                    <a:pt x="221" y="173"/>
                  </a:lnTo>
                  <a:lnTo>
                    <a:pt x="227" y="181"/>
                  </a:lnTo>
                  <a:lnTo>
                    <a:pt x="227" y="193"/>
                  </a:lnTo>
                  <a:lnTo>
                    <a:pt x="239" y="193"/>
                  </a:lnTo>
                  <a:lnTo>
                    <a:pt x="237" y="202"/>
                  </a:lnTo>
                  <a:lnTo>
                    <a:pt x="233" y="203"/>
                  </a:lnTo>
                  <a:lnTo>
                    <a:pt x="232" y="210"/>
                  </a:lnTo>
                  <a:lnTo>
                    <a:pt x="229" y="210"/>
                  </a:lnTo>
                  <a:lnTo>
                    <a:pt x="217" y="189"/>
                  </a:lnTo>
                  <a:lnTo>
                    <a:pt x="213" y="188"/>
                  </a:lnTo>
                  <a:lnTo>
                    <a:pt x="200" y="199"/>
                  </a:lnTo>
                  <a:lnTo>
                    <a:pt x="188" y="193"/>
                  </a:lnTo>
                  <a:lnTo>
                    <a:pt x="179" y="193"/>
                  </a:lnTo>
                  <a:lnTo>
                    <a:pt x="173" y="195"/>
                  </a:lnTo>
                  <a:lnTo>
                    <a:pt x="164" y="194"/>
                  </a:lnTo>
                  <a:lnTo>
                    <a:pt x="154" y="202"/>
                  </a:lnTo>
                  <a:lnTo>
                    <a:pt x="145" y="203"/>
                  </a:lnTo>
                  <a:lnTo>
                    <a:pt x="125" y="193"/>
                  </a:lnTo>
                  <a:lnTo>
                    <a:pt x="117" y="198"/>
                  </a:lnTo>
                  <a:lnTo>
                    <a:pt x="109" y="197"/>
                  </a:lnTo>
                  <a:lnTo>
                    <a:pt x="102" y="191"/>
                  </a:lnTo>
                  <a:lnTo>
                    <a:pt x="86" y="183"/>
                  </a:lnTo>
                  <a:lnTo>
                    <a:pt x="68" y="185"/>
                  </a:lnTo>
                  <a:lnTo>
                    <a:pt x="64" y="190"/>
                  </a:lnTo>
                  <a:lnTo>
                    <a:pt x="62" y="200"/>
                  </a:lnTo>
                  <a:lnTo>
                    <a:pt x="56" y="208"/>
                  </a:lnTo>
                  <a:lnTo>
                    <a:pt x="56" y="225"/>
                  </a:lnTo>
                  <a:lnTo>
                    <a:pt x="43" y="214"/>
                  </a:lnTo>
                  <a:lnTo>
                    <a:pt x="37" y="214"/>
                  </a:lnTo>
                  <a:lnTo>
                    <a:pt x="31" y="220"/>
                  </a:lnTo>
                  <a:lnTo>
                    <a:pt x="31" y="207"/>
                  </a:lnTo>
                  <a:lnTo>
                    <a:pt x="12" y="202"/>
                  </a:lnTo>
                  <a:lnTo>
                    <a:pt x="12" y="193"/>
                  </a:lnTo>
                  <a:lnTo>
                    <a:pt x="2" y="181"/>
                  </a:lnTo>
                  <a:lnTo>
                    <a:pt x="0" y="172"/>
                  </a:lnTo>
                  <a:lnTo>
                    <a:pt x="2" y="163"/>
                  </a:lnTo>
                  <a:lnTo>
                    <a:pt x="12" y="162"/>
                  </a:lnTo>
                  <a:lnTo>
                    <a:pt x="18" y="156"/>
                  </a:lnTo>
                  <a:lnTo>
                    <a:pt x="41" y="154"/>
                  </a:lnTo>
                  <a:lnTo>
                    <a:pt x="56" y="151"/>
                  </a:lnTo>
                  <a:lnTo>
                    <a:pt x="57" y="139"/>
                  </a:lnTo>
                  <a:lnTo>
                    <a:pt x="66" y="126"/>
                  </a:lnTo>
                  <a:lnTo>
                    <a:pt x="66" y="82"/>
                  </a:lnTo>
                  <a:lnTo>
                    <a:pt x="89" y="74"/>
                  </a:lnTo>
                  <a:lnTo>
                    <a:pt x="136" y="37"/>
                  </a:lnTo>
                  <a:lnTo>
                    <a:pt x="192" y="0"/>
                  </a:lnTo>
                  <a:lnTo>
                    <a:pt x="218" y="9"/>
                  </a:lnTo>
                  <a:lnTo>
                    <a:pt x="227" y="19"/>
                  </a:lnTo>
                  <a:lnTo>
                    <a:pt x="239" y="12"/>
                  </a:lnTo>
                  <a:lnTo>
                    <a:pt x="239" y="1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9277601" y="926884"/>
              <a:ext cx="1691160" cy="1192483"/>
            </a:xfrm>
            <a:custGeom>
              <a:rect b="b" l="l" r="r" t="t"/>
              <a:pathLst>
                <a:path extrusionOk="0" h="220" w="312">
                  <a:moveTo>
                    <a:pt x="312" y="26"/>
                  </a:moveTo>
                  <a:lnTo>
                    <a:pt x="292" y="32"/>
                  </a:lnTo>
                  <a:lnTo>
                    <a:pt x="283" y="34"/>
                  </a:lnTo>
                  <a:lnTo>
                    <a:pt x="286" y="23"/>
                  </a:lnTo>
                  <a:lnTo>
                    <a:pt x="268" y="17"/>
                  </a:lnTo>
                  <a:lnTo>
                    <a:pt x="251" y="22"/>
                  </a:lnTo>
                  <a:lnTo>
                    <a:pt x="247" y="34"/>
                  </a:lnTo>
                  <a:lnTo>
                    <a:pt x="238" y="41"/>
                  </a:lnTo>
                  <a:lnTo>
                    <a:pt x="223" y="37"/>
                  </a:lnTo>
                  <a:lnTo>
                    <a:pt x="208" y="37"/>
                  </a:lnTo>
                  <a:lnTo>
                    <a:pt x="192" y="29"/>
                  </a:lnTo>
                  <a:lnTo>
                    <a:pt x="186" y="34"/>
                  </a:lnTo>
                  <a:lnTo>
                    <a:pt x="178" y="34"/>
                  </a:lnTo>
                  <a:lnTo>
                    <a:pt x="179" y="45"/>
                  </a:lnTo>
                  <a:lnTo>
                    <a:pt x="155" y="42"/>
                  </a:lnTo>
                  <a:lnTo>
                    <a:pt x="153" y="51"/>
                  </a:lnTo>
                  <a:lnTo>
                    <a:pt x="141" y="51"/>
                  </a:lnTo>
                  <a:lnTo>
                    <a:pt x="135" y="63"/>
                  </a:lnTo>
                  <a:lnTo>
                    <a:pt x="124" y="81"/>
                  </a:lnTo>
                  <a:lnTo>
                    <a:pt x="108" y="104"/>
                  </a:lnTo>
                  <a:lnTo>
                    <a:pt x="113" y="110"/>
                  </a:lnTo>
                  <a:lnTo>
                    <a:pt x="109" y="117"/>
                  </a:lnTo>
                  <a:lnTo>
                    <a:pt x="96" y="117"/>
                  </a:lnTo>
                  <a:lnTo>
                    <a:pt x="89" y="132"/>
                  </a:lnTo>
                  <a:lnTo>
                    <a:pt x="92" y="155"/>
                  </a:lnTo>
                  <a:lnTo>
                    <a:pt x="101" y="164"/>
                  </a:lnTo>
                  <a:lnTo>
                    <a:pt x="99" y="184"/>
                  </a:lnTo>
                  <a:lnTo>
                    <a:pt x="89" y="196"/>
                  </a:lnTo>
                  <a:lnTo>
                    <a:pt x="84" y="206"/>
                  </a:lnTo>
                  <a:lnTo>
                    <a:pt x="74" y="195"/>
                  </a:lnTo>
                  <a:lnTo>
                    <a:pt x="49" y="216"/>
                  </a:lnTo>
                  <a:lnTo>
                    <a:pt x="30" y="220"/>
                  </a:lnTo>
                  <a:lnTo>
                    <a:pt x="11" y="211"/>
                  </a:lnTo>
                  <a:lnTo>
                    <a:pt x="6" y="192"/>
                  </a:lnTo>
                  <a:lnTo>
                    <a:pt x="0" y="152"/>
                  </a:lnTo>
                  <a:lnTo>
                    <a:pt x="12" y="141"/>
                  </a:lnTo>
                  <a:lnTo>
                    <a:pt x="45" y="127"/>
                  </a:lnTo>
                  <a:lnTo>
                    <a:pt x="69" y="109"/>
                  </a:lnTo>
                  <a:lnTo>
                    <a:pt x="90" y="86"/>
                  </a:lnTo>
                  <a:lnTo>
                    <a:pt x="117" y="54"/>
                  </a:lnTo>
                  <a:lnTo>
                    <a:pt x="136" y="43"/>
                  </a:lnTo>
                  <a:lnTo>
                    <a:pt x="166" y="22"/>
                  </a:lnTo>
                  <a:lnTo>
                    <a:pt x="192" y="15"/>
                  </a:lnTo>
                  <a:lnTo>
                    <a:pt x="212" y="16"/>
                  </a:lnTo>
                  <a:lnTo>
                    <a:pt x="226" y="3"/>
                  </a:lnTo>
                  <a:lnTo>
                    <a:pt x="249" y="3"/>
                  </a:lnTo>
                  <a:lnTo>
                    <a:pt x="269" y="0"/>
                  </a:lnTo>
                  <a:lnTo>
                    <a:pt x="310" y="12"/>
                  </a:lnTo>
                  <a:lnTo>
                    <a:pt x="295" y="16"/>
                  </a:lnTo>
                  <a:lnTo>
                    <a:pt x="312" y="2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9516100" y="227652"/>
              <a:ext cx="645025" cy="249334"/>
            </a:xfrm>
            <a:custGeom>
              <a:rect b="b" l="l" r="r" t="t"/>
              <a:pathLst>
                <a:path extrusionOk="0" h="46" w="119">
                  <a:moveTo>
                    <a:pt x="82" y="5"/>
                  </a:moveTo>
                  <a:lnTo>
                    <a:pt x="119" y="15"/>
                  </a:lnTo>
                  <a:lnTo>
                    <a:pt x="94" y="20"/>
                  </a:lnTo>
                  <a:lnTo>
                    <a:pt x="90" y="30"/>
                  </a:lnTo>
                  <a:lnTo>
                    <a:pt x="81" y="33"/>
                  </a:lnTo>
                  <a:lnTo>
                    <a:pt x="79" y="45"/>
                  </a:lnTo>
                  <a:lnTo>
                    <a:pt x="65" y="46"/>
                  </a:lnTo>
                  <a:lnTo>
                    <a:pt x="40" y="37"/>
                  </a:lnTo>
                  <a:lnTo>
                    <a:pt x="49" y="32"/>
                  </a:lnTo>
                  <a:lnTo>
                    <a:pt x="32" y="28"/>
                  </a:lnTo>
                  <a:lnTo>
                    <a:pt x="9" y="16"/>
                  </a:lnTo>
                  <a:lnTo>
                    <a:pt x="0" y="6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49" y="6"/>
                  </a:lnTo>
                  <a:lnTo>
                    <a:pt x="52" y="1"/>
                  </a:lnTo>
                  <a:lnTo>
                    <a:pt x="68" y="0"/>
                  </a:lnTo>
                  <a:lnTo>
                    <a:pt x="82" y="5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7396729" y="5192719"/>
              <a:ext cx="764270" cy="688385"/>
            </a:xfrm>
            <a:custGeom>
              <a:rect b="b" l="l" r="r" t="t"/>
              <a:pathLst>
                <a:path extrusionOk="0" h="127" w="141">
                  <a:moveTo>
                    <a:pt x="141" y="0"/>
                  </a:moveTo>
                  <a:lnTo>
                    <a:pt x="140" y="1"/>
                  </a:lnTo>
                  <a:lnTo>
                    <a:pt x="140" y="5"/>
                  </a:lnTo>
                  <a:lnTo>
                    <a:pt x="140" y="34"/>
                  </a:lnTo>
                  <a:lnTo>
                    <a:pt x="86" y="32"/>
                  </a:lnTo>
                  <a:lnTo>
                    <a:pt x="86" y="81"/>
                  </a:lnTo>
                  <a:lnTo>
                    <a:pt x="70" y="83"/>
                  </a:lnTo>
                  <a:lnTo>
                    <a:pt x="66" y="92"/>
                  </a:lnTo>
                  <a:lnTo>
                    <a:pt x="69" y="121"/>
                  </a:lnTo>
                  <a:lnTo>
                    <a:pt x="4" y="121"/>
                  </a:lnTo>
                  <a:lnTo>
                    <a:pt x="0" y="127"/>
                  </a:lnTo>
                  <a:lnTo>
                    <a:pt x="1" y="118"/>
                  </a:lnTo>
                  <a:lnTo>
                    <a:pt x="2" y="118"/>
                  </a:lnTo>
                  <a:lnTo>
                    <a:pt x="39" y="117"/>
                  </a:lnTo>
                  <a:lnTo>
                    <a:pt x="40" y="110"/>
                  </a:lnTo>
                  <a:lnTo>
                    <a:pt x="48" y="101"/>
                  </a:lnTo>
                  <a:lnTo>
                    <a:pt x="54" y="75"/>
                  </a:lnTo>
                  <a:lnTo>
                    <a:pt x="77" y="55"/>
                  </a:lnTo>
                  <a:lnTo>
                    <a:pt x="85" y="31"/>
                  </a:lnTo>
                  <a:lnTo>
                    <a:pt x="91" y="30"/>
                  </a:lnTo>
                  <a:lnTo>
                    <a:pt x="96" y="15"/>
                  </a:lnTo>
                  <a:lnTo>
                    <a:pt x="110" y="12"/>
                  </a:lnTo>
                  <a:lnTo>
                    <a:pt x="116" y="15"/>
                  </a:lnTo>
                  <a:lnTo>
                    <a:pt x="123" y="15"/>
                  </a:lnTo>
                  <a:lnTo>
                    <a:pt x="128" y="11"/>
                  </a:lnTo>
                  <a:lnTo>
                    <a:pt x="138" y="10"/>
                  </a:lnTo>
                  <a:lnTo>
                    <a:pt x="138" y="0"/>
                  </a:lnTo>
                  <a:lnTo>
                    <a:pt x="141" y="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0903717" y="5772699"/>
              <a:ext cx="1463502" cy="1382195"/>
            </a:xfrm>
            <a:custGeom>
              <a:rect b="b" l="l" r="r" t="t"/>
              <a:pathLst>
                <a:path extrusionOk="0" h="255" w="270">
                  <a:moveTo>
                    <a:pt x="240" y="145"/>
                  </a:moveTo>
                  <a:lnTo>
                    <a:pt x="238" y="161"/>
                  </a:lnTo>
                  <a:lnTo>
                    <a:pt x="232" y="180"/>
                  </a:lnTo>
                  <a:lnTo>
                    <a:pt x="223" y="189"/>
                  </a:lnTo>
                  <a:lnTo>
                    <a:pt x="216" y="204"/>
                  </a:lnTo>
                  <a:lnTo>
                    <a:pt x="214" y="211"/>
                  </a:lnTo>
                  <a:lnTo>
                    <a:pt x="206" y="217"/>
                  </a:lnTo>
                  <a:lnTo>
                    <a:pt x="202" y="237"/>
                  </a:lnTo>
                  <a:lnTo>
                    <a:pt x="202" y="239"/>
                  </a:lnTo>
                  <a:lnTo>
                    <a:pt x="200" y="239"/>
                  </a:lnTo>
                  <a:lnTo>
                    <a:pt x="200" y="229"/>
                  </a:lnTo>
                  <a:lnTo>
                    <a:pt x="197" y="222"/>
                  </a:lnTo>
                  <a:lnTo>
                    <a:pt x="189" y="215"/>
                  </a:lnTo>
                  <a:lnTo>
                    <a:pt x="186" y="202"/>
                  </a:lnTo>
                  <a:lnTo>
                    <a:pt x="189" y="187"/>
                  </a:lnTo>
                  <a:lnTo>
                    <a:pt x="180" y="186"/>
                  </a:lnTo>
                  <a:lnTo>
                    <a:pt x="180" y="190"/>
                  </a:lnTo>
                  <a:lnTo>
                    <a:pt x="169" y="191"/>
                  </a:lnTo>
                  <a:lnTo>
                    <a:pt x="174" y="197"/>
                  </a:lnTo>
                  <a:lnTo>
                    <a:pt x="175" y="208"/>
                  </a:lnTo>
                  <a:lnTo>
                    <a:pt x="166" y="219"/>
                  </a:lnTo>
                  <a:lnTo>
                    <a:pt x="158" y="232"/>
                  </a:lnTo>
                  <a:lnTo>
                    <a:pt x="150" y="234"/>
                  </a:lnTo>
                  <a:lnTo>
                    <a:pt x="135" y="223"/>
                  </a:lnTo>
                  <a:lnTo>
                    <a:pt x="129" y="227"/>
                  </a:lnTo>
                  <a:lnTo>
                    <a:pt x="128" y="233"/>
                  </a:lnTo>
                  <a:lnTo>
                    <a:pt x="119" y="237"/>
                  </a:lnTo>
                  <a:lnTo>
                    <a:pt x="119" y="240"/>
                  </a:lnTo>
                  <a:lnTo>
                    <a:pt x="102" y="240"/>
                  </a:lnTo>
                  <a:lnTo>
                    <a:pt x="100" y="237"/>
                  </a:lnTo>
                  <a:lnTo>
                    <a:pt x="88" y="236"/>
                  </a:lnTo>
                  <a:lnTo>
                    <a:pt x="82" y="239"/>
                  </a:lnTo>
                  <a:lnTo>
                    <a:pt x="77" y="237"/>
                  </a:lnTo>
                  <a:lnTo>
                    <a:pt x="69" y="226"/>
                  </a:lnTo>
                  <a:lnTo>
                    <a:pt x="66" y="221"/>
                  </a:lnTo>
                  <a:lnTo>
                    <a:pt x="53" y="224"/>
                  </a:lnTo>
                  <a:lnTo>
                    <a:pt x="49" y="232"/>
                  </a:lnTo>
                  <a:lnTo>
                    <a:pt x="45" y="249"/>
                  </a:lnTo>
                  <a:lnTo>
                    <a:pt x="39" y="253"/>
                  </a:lnTo>
                  <a:lnTo>
                    <a:pt x="34" y="255"/>
                  </a:lnTo>
                  <a:lnTo>
                    <a:pt x="32" y="254"/>
                  </a:lnTo>
                  <a:lnTo>
                    <a:pt x="27" y="248"/>
                  </a:lnTo>
                  <a:lnTo>
                    <a:pt x="26" y="242"/>
                  </a:lnTo>
                  <a:lnTo>
                    <a:pt x="28" y="235"/>
                  </a:lnTo>
                  <a:lnTo>
                    <a:pt x="28" y="227"/>
                  </a:lnTo>
                  <a:lnTo>
                    <a:pt x="18" y="215"/>
                  </a:lnTo>
                  <a:lnTo>
                    <a:pt x="16" y="207"/>
                  </a:lnTo>
                  <a:lnTo>
                    <a:pt x="16" y="202"/>
                  </a:lnTo>
                  <a:lnTo>
                    <a:pt x="10" y="197"/>
                  </a:lnTo>
                  <a:lnTo>
                    <a:pt x="9" y="185"/>
                  </a:lnTo>
                  <a:lnTo>
                    <a:pt x="6" y="178"/>
                  </a:lnTo>
                  <a:lnTo>
                    <a:pt x="0" y="180"/>
                  </a:lnTo>
                  <a:lnTo>
                    <a:pt x="2" y="172"/>
                  </a:lnTo>
                  <a:lnTo>
                    <a:pt x="6" y="165"/>
                  </a:lnTo>
                  <a:lnTo>
                    <a:pt x="3" y="157"/>
                  </a:lnTo>
                  <a:lnTo>
                    <a:pt x="9" y="151"/>
                  </a:lnTo>
                  <a:lnTo>
                    <a:pt x="6" y="146"/>
                  </a:lnTo>
                  <a:lnTo>
                    <a:pt x="9" y="135"/>
                  </a:lnTo>
                  <a:lnTo>
                    <a:pt x="17" y="120"/>
                  </a:lnTo>
                  <a:lnTo>
                    <a:pt x="31" y="122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46" y="39"/>
                  </a:lnTo>
                  <a:lnTo>
                    <a:pt x="45" y="0"/>
                  </a:lnTo>
                  <a:lnTo>
                    <a:pt x="112" y="0"/>
                  </a:lnTo>
                  <a:lnTo>
                    <a:pt x="175" y="0"/>
                  </a:lnTo>
                  <a:lnTo>
                    <a:pt x="240" y="0"/>
                  </a:lnTo>
                  <a:lnTo>
                    <a:pt x="246" y="20"/>
                  </a:lnTo>
                  <a:lnTo>
                    <a:pt x="243" y="23"/>
                  </a:lnTo>
                  <a:lnTo>
                    <a:pt x="246" y="43"/>
                  </a:lnTo>
                  <a:lnTo>
                    <a:pt x="254" y="65"/>
                  </a:lnTo>
                  <a:lnTo>
                    <a:pt x="260" y="70"/>
                  </a:lnTo>
                  <a:lnTo>
                    <a:pt x="270" y="77"/>
                  </a:lnTo>
                  <a:lnTo>
                    <a:pt x="262" y="88"/>
                  </a:lnTo>
                  <a:lnTo>
                    <a:pt x="250" y="91"/>
                  </a:lnTo>
                  <a:lnTo>
                    <a:pt x="245" y="97"/>
                  </a:lnTo>
                  <a:lnTo>
                    <a:pt x="244" y="109"/>
                  </a:lnTo>
                  <a:lnTo>
                    <a:pt x="238" y="137"/>
                  </a:lnTo>
                  <a:lnTo>
                    <a:pt x="240" y="145"/>
                  </a:lnTo>
                  <a:lnTo>
                    <a:pt x="240" y="145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7337107" y="6330998"/>
              <a:ext cx="547455" cy="439051"/>
            </a:xfrm>
            <a:custGeom>
              <a:rect b="b" l="l" r="r" t="t"/>
              <a:pathLst>
                <a:path extrusionOk="0" h="81" w="101">
                  <a:moveTo>
                    <a:pt x="90" y="38"/>
                  </a:moveTo>
                  <a:lnTo>
                    <a:pt x="91" y="50"/>
                  </a:lnTo>
                  <a:lnTo>
                    <a:pt x="94" y="61"/>
                  </a:lnTo>
                  <a:lnTo>
                    <a:pt x="100" y="66"/>
                  </a:lnTo>
                  <a:lnTo>
                    <a:pt x="101" y="74"/>
                  </a:lnTo>
                  <a:lnTo>
                    <a:pt x="100" y="79"/>
                  </a:lnTo>
                  <a:lnTo>
                    <a:pt x="98" y="80"/>
                  </a:lnTo>
                  <a:lnTo>
                    <a:pt x="88" y="79"/>
                  </a:lnTo>
                  <a:lnTo>
                    <a:pt x="88" y="81"/>
                  </a:lnTo>
                  <a:lnTo>
                    <a:pt x="84" y="81"/>
                  </a:lnTo>
                  <a:lnTo>
                    <a:pt x="72" y="77"/>
                  </a:lnTo>
                  <a:lnTo>
                    <a:pt x="64" y="77"/>
                  </a:lnTo>
                  <a:lnTo>
                    <a:pt x="33" y="76"/>
                  </a:lnTo>
                  <a:lnTo>
                    <a:pt x="28" y="78"/>
                  </a:lnTo>
                  <a:lnTo>
                    <a:pt x="23" y="77"/>
                  </a:lnTo>
                  <a:lnTo>
                    <a:pt x="14" y="80"/>
                  </a:lnTo>
                  <a:lnTo>
                    <a:pt x="11" y="66"/>
                  </a:lnTo>
                  <a:lnTo>
                    <a:pt x="27" y="66"/>
                  </a:lnTo>
                  <a:lnTo>
                    <a:pt x="31" y="63"/>
                  </a:lnTo>
                  <a:lnTo>
                    <a:pt x="34" y="63"/>
                  </a:lnTo>
                  <a:lnTo>
                    <a:pt x="40" y="59"/>
                  </a:lnTo>
                  <a:lnTo>
                    <a:pt x="47" y="63"/>
                  </a:lnTo>
                  <a:lnTo>
                    <a:pt x="54" y="63"/>
                  </a:lnTo>
                  <a:lnTo>
                    <a:pt x="62" y="59"/>
                  </a:lnTo>
                  <a:lnTo>
                    <a:pt x="59" y="54"/>
                  </a:lnTo>
                  <a:lnTo>
                    <a:pt x="53" y="57"/>
                  </a:lnTo>
                  <a:lnTo>
                    <a:pt x="48" y="57"/>
                  </a:lnTo>
                  <a:lnTo>
                    <a:pt x="41" y="52"/>
                  </a:lnTo>
                  <a:lnTo>
                    <a:pt x="36" y="52"/>
                  </a:lnTo>
                  <a:lnTo>
                    <a:pt x="32" y="57"/>
                  </a:lnTo>
                  <a:lnTo>
                    <a:pt x="14" y="57"/>
                  </a:lnTo>
                  <a:lnTo>
                    <a:pt x="7" y="42"/>
                  </a:lnTo>
                  <a:lnTo>
                    <a:pt x="0" y="36"/>
                  </a:lnTo>
                  <a:lnTo>
                    <a:pt x="7" y="32"/>
                  </a:lnTo>
                  <a:lnTo>
                    <a:pt x="15" y="19"/>
                  </a:lnTo>
                  <a:lnTo>
                    <a:pt x="19" y="9"/>
                  </a:lnTo>
                  <a:lnTo>
                    <a:pt x="25" y="3"/>
                  </a:lnTo>
                  <a:lnTo>
                    <a:pt x="33" y="5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59" y="5"/>
                  </a:lnTo>
                  <a:lnTo>
                    <a:pt x="69" y="11"/>
                  </a:lnTo>
                  <a:lnTo>
                    <a:pt x="80" y="25"/>
                  </a:lnTo>
                  <a:lnTo>
                    <a:pt x="90" y="38"/>
                  </a:lnTo>
                  <a:lnTo>
                    <a:pt x="90" y="38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0144862" y="5631770"/>
              <a:ext cx="926884" cy="1647791"/>
            </a:xfrm>
            <a:custGeom>
              <a:rect b="b" l="l" r="r" t="t"/>
              <a:pathLst>
                <a:path extrusionOk="0" h="304" w="171">
                  <a:moveTo>
                    <a:pt x="168" y="72"/>
                  </a:moveTo>
                  <a:lnTo>
                    <a:pt x="171" y="148"/>
                  </a:lnTo>
                  <a:lnTo>
                    <a:pt x="157" y="146"/>
                  </a:lnTo>
                  <a:lnTo>
                    <a:pt x="149" y="161"/>
                  </a:lnTo>
                  <a:lnTo>
                    <a:pt x="146" y="172"/>
                  </a:lnTo>
                  <a:lnTo>
                    <a:pt x="149" y="177"/>
                  </a:lnTo>
                  <a:lnTo>
                    <a:pt x="143" y="183"/>
                  </a:lnTo>
                  <a:lnTo>
                    <a:pt x="146" y="191"/>
                  </a:lnTo>
                  <a:lnTo>
                    <a:pt x="142" y="198"/>
                  </a:lnTo>
                  <a:lnTo>
                    <a:pt x="140" y="206"/>
                  </a:lnTo>
                  <a:lnTo>
                    <a:pt x="146" y="204"/>
                  </a:lnTo>
                  <a:lnTo>
                    <a:pt x="149" y="211"/>
                  </a:lnTo>
                  <a:lnTo>
                    <a:pt x="150" y="223"/>
                  </a:lnTo>
                  <a:lnTo>
                    <a:pt x="156" y="228"/>
                  </a:lnTo>
                  <a:lnTo>
                    <a:pt x="156" y="233"/>
                  </a:lnTo>
                  <a:lnTo>
                    <a:pt x="146" y="237"/>
                  </a:lnTo>
                  <a:lnTo>
                    <a:pt x="138" y="244"/>
                  </a:lnTo>
                  <a:lnTo>
                    <a:pt x="126" y="265"/>
                  </a:lnTo>
                  <a:lnTo>
                    <a:pt x="110" y="274"/>
                  </a:lnTo>
                  <a:lnTo>
                    <a:pt x="94" y="272"/>
                  </a:lnTo>
                  <a:lnTo>
                    <a:pt x="89" y="274"/>
                  </a:lnTo>
                  <a:lnTo>
                    <a:pt x="91" y="281"/>
                  </a:lnTo>
                  <a:lnTo>
                    <a:pt x="82" y="288"/>
                  </a:lnTo>
                  <a:lnTo>
                    <a:pt x="75" y="295"/>
                  </a:lnTo>
                  <a:lnTo>
                    <a:pt x="54" y="302"/>
                  </a:lnTo>
                  <a:lnTo>
                    <a:pt x="50" y="298"/>
                  </a:lnTo>
                  <a:lnTo>
                    <a:pt x="47" y="297"/>
                  </a:lnTo>
                  <a:lnTo>
                    <a:pt x="44" y="303"/>
                  </a:lnTo>
                  <a:lnTo>
                    <a:pt x="30" y="304"/>
                  </a:lnTo>
                  <a:lnTo>
                    <a:pt x="32" y="299"/>
                  </a:lnTo>
                  <a:lnTo>
                    <a:pt x="27" y="286"/>
                  </a:lnTo>
                  <a:lnTo>
                    <a:pt x="25" y="278"/>
                  </a:lnTo>
                  <a:lnTo>
                    <a:pt x="18" y="274"/>
                  </a:lnTo>
                  <a:lnTo>
                    <a:pt x="7" y="263"/>
                  </a:lnTo>
                  <a:lnTo>
                    <a:pt x="11" y="254"/>
                  </a:lnTo>
                  <a:lnTo>
                    <a:pt x="19" y="256"/>
                  </a:lnTo>
                  <a:lnTo>
                    <a:pt x="24" y="255"/>
                  </a:lnTo>
                  <a:lnTo>
                    <a:pt x="33" y="255"/>
                  </a:lnTo>
                  <a:lnTo>
                    <a:pt x="24" y="238"/>
                  </a:lnTo>
                  <a:lnTo>
                    <a:pt x="24" y="225"/>
                  </a:lnTo>
                  <a:lnTo>
                    <a:pt x="23" y="213"/>
                  </a:lnTo>
                  <a:lnTo>
                    <a:pt x="16" y="200"/>
                  </a:lnTo>
                  <a:lnTo>
                    <a:pt x="18" y="191"/>
                  </a:lnTo>
                  <a:lnTo>
                    <a:pt x="6" y="191"/>
                  </a:lnTo>
                  <a:lnTo>
                    <a:pt x="6" y="179"/>
                  </a:lnTo>
                  <a:lnTo>
                    <a:pt x="0" y="171"/>
                  </a:lnTo>
                  <a:lnTo>
                    <a:pt x="6" y="146"/>
                  </a:lnTo>
                  <a:lnTo>
                    <a:pt x="27" y="129"/>
                  </a:lnTo>
                  <a:lnTo>
                    <a:pt x="28" y="104"/>
                  </a:lnTo>
                  <a:lnTo>
                    <a:pt x="33" y="66"/>
                  </a:lnTo>
                  <a:lnTo>
                    <a:pt x="37" y="57"/>
                  </a:lnTo>
                  <a:lnTo>
                    <a:pt x="29" y="51"/>
                  </a:lnTo>
                  <a:lnTo>
                    <a:pt x="29" y="45"/>
                  </a:lnTo>
                  <a:lnTo>
                    <a:pt x="23" y="40"/>
                  </a:lnTo>
                  <a:lnTo>
                    <a:pt x="18" y="10"/>
                  </a:lnTo>
                  <a:lnTo>
                    <a:pt x="34" y="0"/>
                  </a:lnTo>
                  <a:lnTo>
                    <a:pt x="101" y="36"/>
                  </a:lnTo>
                  <a:lnTo>
                    <a:pt x="168" y="72"/>
                  </a:lnTo>
                  <a:lnTo>
                    <a:pt x="168" y="7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9180037" y="2563831"/>
              <a:ext cx="287278" cy="265599"/>
            </a:xfrm>
            <a:custGeom>
              <a:rect b="b" l="l" r="r" t="t"/>
              <a:pathLst>
                <a:path extrusionOk="0" h="49" w="53">
                  <a:moveTo>
                    <a:pt x="42" y="49"/>
                  </a:moveTo>
                  <a:lnTo>
                    <a:pt x="33" y="44"/>
                  </a:lnTo>
                  <a:lnTo>
                    <a:pt x="24" y="37"/>
                  </a:lnTo>
                  <a:lnTo>
                    <a:pt x="10" y="41"/>
                  </a:lnTo>
                  <a:lnTo>
                    <a:pt x="0" y="39"/>
                  </a:lnTo>
                  <a:lnTo>
                    <a:pt x="8" y="34"/>
                  </a:lnTo>
                  <a:lnTo>
                    <a:pt x="19" y="7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3" y="6"/>
                  </a:lnTo>
                  <a:lnTo>
                    <a:pt x="50" y="23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42" y="49"/>
                  </a:lnTo>
                  <a:lnTo>
                    <a:pt x="42" y="4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8117643" y="3685851"/>
              <a:ext cx="271021" cy="558296"/>
            </a:xfrm>
            <a:custGeom>
              <a:rect b="b" l="l" r="r" t="t"/>
              <a:pathLst>
                <a:path extrusionOk="0" h="103" w="50">
                  <a:moveTo>
                    <a:pt x="32" y="99"/>
                  </a:moveTo>
                  <a:lnTo>
                    <a:pt x="25" y="103"/>
                  </a:lnTo>
                  <a:lnTo>
                    <a:pt x="17" y="101"/>
                  </a:lnTo>
                  <a:lnTo>
                    <a:pt x="9" y="102"/>
                  </a:lnTo>
                  <a:lnTo>
                    <a:pt x="11" y="88"/>
                  </a:lnTo>
                  <a:lnTo>
                    <a:pt x="10" y="76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1" y="55"/>
                  </a:lnTo>
                  <a:lnTo>
                    <a:pt x="8" y="48"/>
                  </a:lnTo>
                  <a:lnTo>
                    <a:pt x="10" y="40"/>
                  </a:lnTo>
                  <a:lnTo>
                    <a:pt x="13" y="29"/>
                  </a:lnTo>
                  <a:lnTo>
                    <a:pt x="13" y="21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26" y="10"/>
                  </a:lnTo>
                  <a:lnTo>
                    <a:pt x="35" y="10"/>
                  </a:lnTo>
                  <a:lnTo>
                    <a:pt x="37" y="8"/>
                  </a:lnTo>
                  <a:lnTo>
                    <a:pt x="47" y="8"/>
                  </a:lnTo>
                  <a:lnTo>
                    <a:pt x="50" y="17"/>
                  </a:lnTo>
                  <a:lnTo>
                    <a:pt x="43" y="22"/>
                  </a:lnTo>
                  <a:lnTo>
                    <a:pt x="42" y="37"/>
                  </a:lnTo>
                  <a:lnTo>
                    <a:pt x="40" y="40"/>
                  </a:lnTo>
                  <a:lnTo>
                    <a:pt x="39" y="49"/>
                  </a:lnTo>
                  <a:lnTo>
                    <a:pt x="32" y="51"/>
                  </a:lnTo>
                  <a:lnTo>
                    <a:pt x="38" y="62"/>
                  </a:lnTo>
                  <a:lnTo>
                    <a:pt x="33" y="74"/>
                  </a:lnTo>
                  <a:lnTo>
                    <a:pt x="38" y="80"/>
                  </a:lnTo>
                  <a:lnTo>
                    <a:pt x="36" y="85"/>
                  </a:lnTo>
                  <a:lnTo>
                    <a:pt x="30" y="92"/>
                  </a:lnTo>
                  <a:lnTo>
                    <a:pt x="32" y="99"/>
                  </a:lnTo>
                  <a:lnTo>
                    <a:pt x="32" y="9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8144746" y="3539506"/>
              <a:ext cx="1029873" cy="796795"/>
            </a:xfrm>
            <a:custGeom>
              <a:rect b="b" l="l" r="r" t="t"/>
              <a:pathLst>
                <a:path extrusionOk="0" h="147" w="190">
                  <a:moveTo>
                    <a:pt x="114" y="6"/>
                  </a:moveTo>
                  <a:lnTo>
                    <a:pt x="120" y="13"/>
                  </a:lnTo>
                  <a:lnTo>
                    <a:pt x="148" y="22"/>
                  </a:lnTo>
                  <a:lnTo>
                    <a:pt x="154" y="18"/>
                  </a:lnTo>
                  <a:lnTo>
                    <a:pt x="171" y="26"/>
                  </a:lnTo>
                  <a:lnTo>
                    <a:pt x="189" y="24"/>
                  </a:lnTo>
                  <a:lnTo>
                    <a:pt x="190" y="35"/>
                  </a:lnTo>
                  <a:lnTo>
                    <a:pt x="176" y="47"/>
                  </a:lnTo>
                  <a:lnTo>
                    <a:pt x="156" y="52"/>
                  </a:lnTo>
                  <a:lnTo>
                    <a:pt x="154" y="58"/>
                  </a:lnTo>
                  <a:lnTo>
                    <a:pt x="145" y="68"/>
                  </a:lnTo>
                  <a:lnTo>
                    <a:pt x="139" y="83"/>
                  </a:lnTo>
                  <a:lnTo>
                    <a:pt x="145" y="95"/>
                  </a:lnTo>
                  <a:lnTo>
                    <a:pt x="136" y="103"/>
                  </a:lnTo>
                  <a:lnTo>
                    <a:pt x="133" y="115"/>
                  </a:lnTo>
                  <a:lnTo>
                    <a:pt x="121" y="119"/>
                  </a:lnTo>
                  <a:lnTo>
                    <a:pt x="110" y="134"/>
                  </a:lnTo>
                  <a:lnTo>
                    <a:pt x="90" y="134"/>
                  </a:lnTo>
                  <a:lnTo>
                    <a:pt x="75" y="134"/>
                  </a:lnTo>
                  <a:lnTo>
                    <a:pt x="65" y="140"/>
                  </a:lnTo>
                  <a:lnTo>
                    <a:pt x="59" y="147"/>
                  </a:lnTo>
                  <a:lnTo>
                    <a:pt x="50" y="146"/>
                  </a:lnTo>
                  <a:lnTo>
                    <a:pt x="45" y="139"/>
                  </a:lnTo>
                  <a:lnTo>
                    <a:pt x="41" y="129"/>
                  </a:lnTo>
                  <a:lnTo>
                    <a:pt x="27" y="126"/>
                  </a:lnTo>
                  <a:lnTo>
                    <a:pt x="25" y="119"/>
                  </a:lnTo>
                  <a:lnTo>
                    <a:pt x="31" y="112"/>
                  </a:lnTo>
                  <a:lnTo>
                    <a:pt x="33" y="107"/>
                  </a:lnTo>
                  <a:lnTo>
                    <a:pt x="28" y="101"/>
                  </a:lnTo>
                  <a:lnTo>
                    <a:pt x="33" y="89"/>
                  </a:lnTo>
                  <a:lnTo>
                    <a:pt x="27" y="78"/>
                  </a:lnTo>
                  <a:lnTo>
                    <a:pt x="34" y="76"/>
                  </a:lnTo>
                  <a:lnTo>
                    <a:pt x="35" y="67"/>
                  </a:lnTo>
                  <a:lnTo>
                    <a:pt x="37" y="64"/>
                  </a:lnTo>
                  <a:lnTo>
                    <a:pt x="38" y="49"/>
                  </a:lnTo>
                  <a:lnTo>
                    <a:pt x="45" y="44"/>
                  </a:lnTo>
                  <a:lnTo>
                    <a:pt x="42" y="35"/>
                  </a:lnTo>
                  <a:lnTo>
                    <a:pt x="32" y="35"/>
                  </a:lnTo>
                  <a:lnTo>
                    <a:pt x="30" y="37"/>
                  </a:lnTo>
                  <a:lnTo>
                    <a:pt x="21" y="37"/>
                  </a:lnTo>
                  <a:lnTo>
                    <a:pt x="17" y="27"/>
                  </a:lnTo>
                  <a:lnTo>
                    <a:pt x="10" y="30"/>
                  </a:lnTo>
                  <a:lnTo>
                    <a:pt x="5" y="35"/>
                  </a:lnTo>
                  <a:lnTo>
                    <a:pt x="6" y="21"/>
                  </a:lnTo>
                  <a:lnTo>
                    <a:pt x="0" y="14"/>
                  </a:lnTo>
                  <a:lnTo>
                    <a:pt x="22" y="0"/>
                  </a:lnTo>
                  <a:lnTo>
                    <a:pt x="41" y="3"/>
                  </a:lnTo>
                  <a:lnTo>
                    <a:pt x="61" y="3"/>
                  </a:lnTo>
                  <a:lnTo>
                    <a:pt x="77" y="6"/>
                  </a:lnTo>
                  <a:lnTo>
                    <a:pt x="90" y="5"/>
                  </a:lnTo>
                  <a:lnTo>
                    <a:pt x="114" y="6"/>
                  </a:lnTo>
                  <a:lnTo>
                    <a:pt x="114" y="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634867" y="6049136"/>
              <a:ext cx="27100" cy="5419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754118" y="6011189"/>
              <a:ext cx="16256" cy="5419"/>
            </a:xfrm>
            <a:custGeom>
              <a:rect b="b" l="l" r="r" t="t"/>
              <a:pathLst>
                <a:path extrusionOk="0" h="1" w="3">
                  <a:moveTo>
                    <a:pt x="3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1775800" y="6005767"/>
              <a:ext cx="10841" cy="10841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8421183" y="1783298"/>
              <a:ext cx="21681" cy="21681"/>
            </a:xfrm>
            <a:custGeom>
              <a:rect b="b" l="l" r="r" t="t"/>
              <a:pathLst>
                <a:path extrusionOk="0" h="4" w="4">
                  <a:moveTo>
                    <a:pt x="1" y="0"/>
                  </a:move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8426608" y="1756201"/>
              <a:ext cx="21681" cy="16256"/>
            </a:xfrm>
            <a:custGeom>
              <a:rect b="b" l="l" r="r" t="t"/>
              <a:pathLst>
                <a:path extrusionOk="0" h="3" w="4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8394086" y="1718257"/>
              <a:ext cx="48778" cy="37944"/>
            </a:xfrm>
            <a:custGeom>
              <a:rect b="b" l="l" r="r" t="t"/>
              <a:pathLst>
                <a:path extrusionOk="0" h="7" w="9">
                  <a:moveTo>
                    <a:pt x="3" y="3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5" y="3"/>
                  </a:lnTo>
                  <a:lnTo>
                    <a:pt x="4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8464549" y="1718257"/>
              <a:ext cx="10841" cy="10841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8415761" y="1718257"/>
              <a:ext cx="32522" cy="27100"/>
            </a:xfrm>
            <a:custGeom>
              <a:rect b="b" l="l" r="r" t="t"/>
              <a:pathLst>
                <a:path extrusionOk="0" h="5" w="6">
                  <a:moveTo>
                    <a:pt x="3" y="3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8453705" y="1718257"/>
              <a:ext cx="10841" cy="10841"/>
            </a:xfrm>
            <a:custGeom>
              <a:rect b="b" l="l" r="r" t="t"/>
              <a:pathLst>
                <a:path extrusionOk="0" h="2" w="2">
                  <a:moveTo>
                    <a:pt x="2" y="1"/>
                  </a:move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8448287" y="1712835"/>
              <a:ext cx="5419" cy="10841"/>
            </a:xfrm>
            <a:custGeom>
              <a:rect b="b" l="l" r="r" t="t"/>
              <a:pathLst>
                <a:path extrusionOk="0" h="2" w="1">
                  <a:moveTo>
                    <a:pt x="1" y="2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827354" y="6173803"/>
              <a:ext cx="10841" cy="10841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3038750" y="6173803"/>
              <a:ext cx="32522" cy="5419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5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892402" y="6135859"/>
              <a:ext cx="146348" cy="59622"/>
            </a:xfrm>
            <a:custGeom>
              <a:rect b="b" l="l" r="r" t="t"/>
              <a:pathLst>
                <a:path extrusionOk="0" h="11" w="27">
                  <a:moveTo>
                    <a:pt x="4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17" y="11"/>
                  </a:lnTo>
                  <a:lnTo>
                    <a:pt x="16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0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3125476" y="6141281"/>
              <a:ext cx="10841" cy="5419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3098372" y="6206325"/>
              <a:ext cx="16256" cy="16256"/>
            </a:xfrm>
            <a:custGeom>
              <a:rect b="b" l="l" r="r" t="t"/>
              <a:pathLst>
                <a:path extrusionOk="0" h="3" w="3">
                  <a:moveTo>
                    <a:pt x="3" y="1"/>
                  </a:moveTo>
                  <a:lnTo>
                    <a:pt x="3" y="2"/>
                  </a:lnTo>
                  <a:lnTo>
                    <a:pt x="1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3114638" y="6152125"/>
              <a:ext cx="10841" cy="5419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3092953" y="6146700"/>
              <a:ext cx="16256" cy="10841"/>
            </a:xfrm>
            <a:custGeom>
              <a:rect b="b" l="l" r="r" t="t"/>
              <a:pathLst>
                <a:path extrusionOk="0" h="2" w="3">
                  <a:moveTo>
                    <a:pt x="2" y="0"/>
                  </a:moveTo>
                  <a:lnTo>
                    <a:pt x="3" y="1"/>
                  </a:lnTo>
                  <a:lnTo>
                    <a:pt x="2" y="2"/>
                  </a:lnTo>
                  <a:lnTo>
                    <a:pt x="2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9109578" y="3019151"/>
              <a:ext cx="5400" cy="5400"/>
            </a:xfrm>
            <a:prstGeom prst="rect">
              <a:avLst/>
            </a:pr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9391427" y="2417486"/>
              <a:ext cx="710069" cy="764270"/>
            </a:xfrm>
            <a:custGeom>
              <a:rect b="b" l="l" r="r" t="t"/>
              <a:pathLst>
                <a:path extrusionOk="0" h="141" w="131">
                  <a:moveTo>
                    <a:pt x="114" y="22"/>
                  </a:moveTo>
                  <a:lnTo>
                    <a:pt x="117" y="31"/>
                  </a:lnTo>
                  <a:lnTo>
                    <a:pt x="114" y="36"/>
                  </a:lnTo>
                  <a:lnTo>
                    <a:pt x="120" y="42"/>
                  </a:lnTo>
                  <a:lnTo>
                    <a:pt x="124" y="52"/>
                  </a:lnTo>
                  <a:lnTo>
                    <a:pt x="123" y="59"/>
                  </a:lnTo>
                  <a:lnTo>
                    <a:pt x="131" y="70"/>
                  </a:lnTo>
                  <a:lnTo>
                    <a:pt x="124" y="72"/>
                  </a:lnTo>
                  <a:lnTo>
                    <a:pt x="120" y="70"/>
                  </a:lnTo>
                  <a:lnTo>
                    <a:pt x="117" y="73"/>
                  </a:lnTo>
                  <a:lnTo>
                    <a:pt x="106" y="77"/>
                  </a:lnTo>
                  <a:lnTo>
                    <a:pt x="102" y="82"/>
                  </a:lnTo>
                  <a:lnTo>
                    <a:pt x="91" y="86"/>
                  </a:lnTo>
                  <a:lnTo>
                    <a:pt x="94" y="91"/>
                  </a:lnTo>
                  <a:lnTo>
                    <a:pt x="97" y="99"/>
                  </a:lnTo>
                  <a:lnTo>
                    <a:pt x="104" y="104"/>
                  </a:lnTo>
                  <a:lnTo>
                    <a:pt x="113" y="111"/>
                  </a:lnTo>
                  <a:lnTo>
                    <a:pt x="108" y="120"/>
                  </a:lnTo>
                  <a:lnTo>
                    <a:pt x="103" y="122"/>
                  </a:lnTo>
                  <a:lnTo>
                    <a:pt x="106" y="134"/>
                  </a:lnTo>
                  <a:lnTo>
                    <a:pt x="105" y="138"/>
                  </a:lnTo>
                  <a:lnTo>
                    <a:pt x="100" y="133"/>
                  </a:lnTo>
                  <a:lnTo>
                    <a:pt x="93" y="133"/>
                  </a:lnTo>
                  <a:lnTo>
                    <a:pt x="83" y="136"/>
                  </a:lnTo>
                  <a:lnTo>
                    <a:pt x="69" y="136"/>
                  </a:lnTo>
                  <a:lnTo>
                    <a:pt x="68" y="141"/>
                  </a:lnTo>
                  <a:lnTo>
                    <a:pt x="60" y="136"/>
                  </a:lnTo>
                  <a:lnTo>
                    <a:pt x="56" y="136"/>
                  </a:lnTo>
                  <a:lnTo>
                    <a:pt x="40" y="130"/>
                  </a:lnTo>
                  <a:lnTo>
                    <a:pt x="37" y="135"/>
                  </a:lnTo>
                  <a:lnTo>
                    <a:pt x="24" y="135"/>
                  </a:lnTo>
                  <a:lnTo>
                    <a:pt x="25" y="122"/>
                  </a:lnTo>
                  <a:lnTo>
                    <a:pt x="32" y="109"/>
                  </a:lnTo>
                  <a:lnTo>
                    <a:pt x="11" y="105"/>
                  </a:lnTo>
                  <a:lnTo>
                    <a:pt x="4" y="101"/>
                  </a:lnTo>
                  <a:lnTo>
                    <a:pt x="4" y="93"/>
                  </a:lnTo>
                  <a:lnTo>
                    <a:pt x="1" y="88"/>
                  </a:lnTo>
                  <a:lnTo>
                    <a:pt x="3" y="76"/>
                  </a:lnTo>
                  <a:lnTo>
                    <a:pt x="0" y="56"/>
                  </a:lnTo>
                  <a:lnTo>
                    <a:pt x="8" y="56"/>
                  </a:lnTo>
                  <a:lnTo>
                    <a:pt x="11" y="50"/>
                  </a:lnTo>
                  <a:lnTo>
                    <a:pt x="14" y="33"/>
                  </a:lnTo>
                  <a:lnTo>
                    <a:pt x="11" y="27"/>
                  </a:lnTo>
                  <a:lnTo>
                    <a:pt x="14" y="23"/>
                  </a:lnTo>
                  <a:lnTo>
                    <a:pt x="26" y="22"/>
                  </a:lnTo>
                  <a:lnTo>
                    <a:pt x="29" y="26"/>
                  </a:lnTo>
                  <a:lnTo>
                    <a:pt x="38" y="17"/>
                  </a:lnTo>
                  <a:lnTo>
                    <a:pt x="34" y="10"/>
                  </a:lnTo>
                  <a:lnTo>
                    <a:pt x="33" y="0"/>
                  </a:lnTo>
                  <a:lnTo>
                    <a:pt x="44" y="3"/>
                  </a:lnTo>
                  <a:lnTo>
                    <a:pt x="52" y="0"/>
                  </a:lnTo>
                  <a:lnTo>
                    <a:pt x="53" y="7"/>
                  </a:lnTo>
                  <a:lnTo>
                    <a:pt x="68" y="11"/>
                  </a:lnTo>
                  <a:lnTo>
                    <a:pt x="68" y="18"/>
                  </a:lnTo>
                  <a:lnTo>
                    <a:pt x="82" y="14"/>
                  </a:lnTo>
                  <a:lnTo>
                    <a:pt x="90" y="9"/>
                  </a:lnTo>
                  <a:lnTo>
                    <a:pt x="106" y="16"/>
                  </a:lnTo>
                  <a:lnTo>
                    <a:pt x="114" y="22"/>
                  </a:lnTo>
                  <a:lnTo>
                    <a:pt x="114" y="2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8339879" y="2395808"/>
              <a:ext cx="151770" cy="130089"/>
            </a:xfrm>
            <a:custGeom>
              <a:rect b="b" l="l" r="r" t="t"/>
              <a:pathLst>
                <a:path extrusionOk="0" h="24" w="28">
                  <a:moveTo>
                    <a:pt x="20" y="24"/>
                  </a:moveTo>
                  <a:lnTo>
                    <a:pt x="9" y="20"/>
                  </a:lnTo>
                  <a:lnTo>
                    <a:pt x="0" y="20"/>
                  </a:lnTo>
                  <a:lnTo>
                    <a:pt x="4" y="11"/>
                  </a:lnTo>
                  <a:lnTo>
                    <a:pt x="1" y="1"/>
                  </a:lnTo>
                  <a:lnTo>
                    <a:pt x="13" y="0"/>
                  </a:lnTo>
                  <a:lnTo>
                    <a:pt x="28" y="12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8464546" y="2065157"/>
              <a:ext cx="585402" cy="845574"/>
            </a:xfrm>
            <a:custGeom>
              <a:rect b="b" l="l" r="r" t="t"/>
              <a:pathLst>
                <a:path extrusionOk="0" h="156" w="108">
                  <a:moveTo>
                    <a:pt x="43" y="0"/>
                  </a:moveTo>
                  <a:lnTo>
                    <a:pt x="28" y="19"/>
                  </a:lnTo>
                  <a:lnTo>
                    <a:pt x="43" y="17"/>
                  </a:lnTo>
                  <a:lnTo>
                    <a:pt x="57" y="17"/>
                  </a:lnTo>
                  <a:lnTo>
                    <a:pt x="54" y="31"/>
                  </a:lnTo>
                  <a:lnTo>
                    <a:pt x="41" y="47"/>
                  </a:lnTo>
                  <a:lnTo>
                    <a:pt x="55" y="48"/>
                  </a:lnTo>
                  <a:lnTo>
                    <a:pt x="57" y="50"/>
                  </a:lnTo>
                  <a:lnTo>
                    <a:pt x="68" y="71"/>
                  </a:lnTo>
                  <a:lnTo>
                    <a:pt x="78" y="74"/>
                  </a:lnTo>
                  <a:lnTo>
                    <a:pt x="87" y="95"/>
                  </a:lnTo>
                  <a:lnTo>
                    <a:pt x="91" y="102"/>
                  </a:lnTo>
                  <a:lnTo>
                    <a:pt x="108" y="105"/>
                  </a:lnTo>
                  <a:lnTo>
                    <a:pt x="107" y="117"/>
                  </a:lnTo>
                  <a:lnTo>
                    <a:pt x="100" y="123"/>
                  </a:lnTo>
                  <a:lnTo>
                    <a:pt x="105" y="132"/>
                  </a:lnTo>
                  <a:lnTo>
                    <a:pt x="92" y="141"/>
                  </a:lnTo>
                  <a:lnTo>
                    <a:pt x="73" y="141"/>
                  </a:lnTo>
                  <a:lnTo>
                    <a:pt x="48" y="147"/>
                  </a:lnTo>
                  <a:lnTo>
                    <a:pt x="42" y="143"/>
                  </a:lnTo>
                  <a:lnTo>
                    <a:pt x="31" y="151"/>
                  </a:lnTo>
                  <a:lnTo>
                    <a:pt x="18" y="150"/>
                  </a:lnTo>
                  <a:lnTo>
                    <a:pt x="8" y="156"/>
                  </a:lnTo>
                  <a:lnTo>
                    <a:pt x="0" y="153"/>
                  </a:lnTo>
                  <a:lnTo>
                    <a:pt x="22" y="133"/>
                  </a:lnTo>
                  <a:lnTo>
                    <a:pt x="35" y="130"/>
                  </a:lnTo>
                  <a:lnTo>
                    <a:pt x="12" y="127"/>
                  </a:lnTo>
                  <a:lnTo>
                    <a:pt x="8" y="119"/>
                  </a:lnTo>
                  <a:lnTo>
                    <a:pt x="24" y="113"/>
                  </a:lnTo>
                  <a:lnTo>
                    <a:pt x="17" y="104"/>
                  </a:lnTo>
                  <a:lnTo>
                    <a:pt x="20" y="92"/>
                  </a:lnTo>
                  <a:lnTo>
                    <a:pt x="40" y="93"/>
                  </a:lnTo>
                  <a:lnTo>
                    <a:pt x="43" y="83"/>
                  </a:lnTo>
                  <a:lnTo>
                    <a:pt x="34" y="72"/>
                  </a:lnTo>
                  <a:lnTo>
                    <a:pt x="33" y="72"/>
                  </a:lnTo>
                  <a:lnTo>
                    <a:pt x="17" y="68"/>
                  </a:lnTo>
                  <a:lnTo>
                    <a:pt x="13" y="64"/>
                  </a:lnTo>
                  <a:lnTo>
                    <a:pt x="18" y="55"/>
                  </a:lnTo>
                  <a:lnTo>
                    <a:pt x="14" y="50"/>
                  </a:lnTo>
                  <a:lnTo>
                    <a:pt x="6" y="59"/>
                  </a:lnTo>
                  <a:lnTo>
                    <a:pt x="6" y="41"/>
                  </a:lnTo>
                  <a:lnTo>
                    <a:pt x="0" y="33"/>
                  </a:lnTo>
                  <a:lnTo>
                    <a:pt x="5" y="15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8556694" y="2796908"/>
              <a:ext cx="1008191" cy="883518"/>
            </a:xfrm>
            <a:custGeom>
              <a:rect b="b" l="l" r="r" t="t"/>
              <a:pathLst>
                <a:path extrusionOk="0" h="163" w="186">
                  <a:moveTo>
                    <a:pt x="151" y="29"/>
                  </a:moveTo>
                  <a:lnTo>
                    <a:pt x="154" y="31"/>
                  </a:lnTo>
                  <a:lnTo>
                    <a:pt x="158" y="31"/>
                  </a:lnTo>
                  <a:lnTo>
                    <a:pt x="165" y="35"/>
                  </a:lnTo>
                  <a:lnTo>
                    <a:pt x="186" y="39"/>
                  </a:lnTo>
                  <a:lnTo>
                    <a:pt x="179" y="52"/>
                  </a:lnTo>
                  <a:lnTo>
                    <a:pt x="178" y="65"/>
                  </a:lnTo>
                  <a:lnTo>
                    <a:pt x="174" y="68"/>
                  </a:lnTo>
                  <a:lnTo>
                    <a:pt x="167" y="66"/>
                  </a:lnTo>
                  <a:lnTo>
                    <a:pt x="168" y="71"/>
                  </a:lnTo>
                  <a:lnTo>
                    <a:pt x="157" y="81"/>
                  </a:lnTo>
                  <a:lnTo>
                    <a:pt x="157" y="90"/>
                  </a:lnTo>
                  <a:lnTo>
                    <a:pt x="164" y="87"/>
                  </a:lnTo>
                  <a:lnTo>
                    <a:pt x="170" y="95"/>
                  </a:lnTo>
                  <a:lnTo>
                    <a:pt x="169" y="100"/>
                  </a:lnTo>
                  <a:lnTo>
                    <a:pt x="174" y="107"/>
                  </a:lnTo>
                  <a:lnTo>
                    <a:pt x="168" y="113"/>
                  </a:lnTo>
                  <a:lnTo>
                    <a:pt x="173" y="127"/>
                  </a:lnTo>
                  <a:lnTo>
                    <a:pt x="182" y="130"/>
                  </a:lnTo>
                  <a:lnTo>
                    <a:pt x="180" y="138"/>
                  </a:lnTo>
                  <a:lnTo>
                    <a:pt x="167" y="149"/>
                  </a:lnTo>
                  <a:lnTo>
                    <a:pt x="137" y="143"/>
                  </a:lnTo>
                  <a:lnTo>
                    <a:pt x="114" y="149"/>
                  </a:lnTo>
                  <a:lnTo>
                    <a:pt x="113" y="161"/>
                  </a:lnTo>
                  <a:lnTo>
                    <a:pt x="95" y="163"/>
                  </a:lnTo>
                  <a:lnTo>
                    <a:pt x="78" y="155"/>
                  </a:lnTo>
                  <a:lnTo>
                    <a:pt x="72" y="159"/>
                  </a:lnTo>
                  <a:lnTo>
                    <a:pt x="44" y="150"/>
                  </a:lnTo>
                  <a:lnTo>
                    <a:pt x="38" y="143"/>
                  </a:lnTo>
                  <a:lnTo>
                    <a:pt x="46" y="132"/>
                  </a:lnTo>
                  <a:lnTo>
                    <a:pt x="49" y="95"/>
                  </a:lnTo>
                  <a:lnTo>
                    <a:pt x="34" y="75"/>
                  </a:lnTo>
                  <a:lnTo>
                    <a:pt x="23" y="66"/>
                  </a:lnTo>
                  <a:lnTo>
                    <a:pt x="1" y="58"/>
                  </a:lnTo>
                  <a:lnTo>
                    <a:pt x="0" y="45"/>
                  </a:lnTo>
                  <a:lnTo>
                    <a:pt x="19" y="41"/>
                  </a:lnTo>
                  <a:lnTo>
                    <a:pt x="43" y="46"/>
                  </a:lnTo>
                  <a:lnTo>
                    <a:pt x="39" y="25"/>
                  </a:lnTo>
                  <a:lnTo>
                    <a:pt x="53" y="32"/>
                  </a:lnTo>
                  <a:lnTo>
                    <a:pt x="87" y="18"/>
                  </a:lnTo>
                  <a:lnTo>
                    <a:pt x="91" y="3"/>
                  </a:lnTo>
                  <a:lnTo>
                    <a:pt x="103" y="0"/>
                  </a:lnTo>
                  <a:lnTo>
                    <a:pt x="106" y="6"/>
                  </a:lnTo>
                  <a:lnTo>
                    <a:pt x="112" y="6"/>
                  </a:lnTo>
                  <a:lnTo>
                    <a:pt x="120" y="14"/>
                  </a:lnTo>
                  <a:lnTo>
                    <a:pt x="130" y="22"/>
                  </a:lnTo>
                  <a:lnTo>
                    <a:pt x="137" y="20"/>
                  </a:lnTo>
                  <a:lnTo>
                    <a:pt x="151" y="2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3721716" y="3203440"/>
              <a:ext cx="184292" cy="108411"/>
            </a:xfrm>
            <a:custGeom>
              <a:rect b="b" l="l" r="r" t="t"/>
              <a:pathLst>
                <a:path extrusionOk="0" h="20" w="34">
                  <a:moveTo>
                    <a:pt x="11" y="9"/>
                  </a:moveTo>
                  <a:lnTo>
                    <a:pt x="20" y="12"/>
                  </a:lnTo>
                  <a:lnTo>
                    <a:pt x="34" y="11"/>
                  </a:lnTo>
                  <a:lnTo>
                    <a:pt x="25" y="20"/>
                  </a:lnTo>
                  <a:lnTo>
                    <a:pt x="19" y="2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8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3819282" y="2910744"/>
              <a:ext cx="195133" cy="92145"/>
            </a:xfrm>
            <a:custGeom>
              <a:rect b="b" l="l" r="r" t="t"/>
              <a:pathLst>
                <a:path extrusionOk="0" h="17" w="36">
                  <a:moveTo>
                    <a:pt x="35" y="16"/>
                  </a:moveTo>
                  <a:lnTo>
                    <a:pt x="28" y="17"/>
                  </a:lnTo>
                  <a:lnTo>
                    <a:pt x="10" y="11"/>
                  </a:lnTo>
                  <a:lnTo>
                    <a:pt x="0" y="2"/>
                  </a:lnTo>
                  <a:lnTo>
                    <a:pt x="6" y="0"/>
                  </a:lnTo>
                  <a:lnTo>
                    <a:pt x="24" y="5"/>
                  </a:lnTo>
                  <a:lnTo>
                    <a:pt x="36" y="13"/>
                  </a:lnTo>
                  <a:lnTo>
                    <a:pt x="35" y="1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160764" y="2748129"/>
              <a:ext cx="531196" cy="498674"/>
            </a:xfrm>
            <a:custGeom>
              <a:rect b="b" l="l" r="r" t="t"/>
              <a:pathLst>
                <a:path extrusionOk="0" h="92" w="98">
                  <a:moveTo>
                    <a:pt x="64" y="17"/>
                  </a:moveTo>
                  <a:lnTo>
                    <a:pt x="50" y="33"/>
                  </a:lnTo>
                  <a:lnTo>
                    <a:pt x="61" y="27"/>
                  </a:lnTo>
                  <a:lnTo>
                    <a:pt x="70" y="31"/>
                  </a:lnTo>
                  <a:lnTo>
                    <a:pt x="63" y="37"/>
                  </a:lnTo>
                  <a:lnTo>
                    <a:pt x="74" y="42"/>
                  </a:lnTo>
                  <a:lnTo>
                    <a:pt x="82" y="38"/>
                  </a:lnTo>
                  <a:lnTo>
                    <a:pt x="95" y="44"/>
                  </a:lnTo>
                  <a:lnTo>
                    <a:pt x="87" y="57"/>
                  </a:lnTo>
                  <a:lnTo>
                    <a:pt x="98" y="54"/>
                  </a:lnTo>
                  <a:lnTo>
                    <a:pt x="97" y="64"/>
                  </a:lnTo>
                  <a:lnTo>
                    <a:pt x="98" y="75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2" y="89"/>
                  </a:lnTo>
                  <a:lnTo>
                    <a:pt x="79" y="74"/>
                  </a:lnTo>
                  <a:lnTo>
                    <a:pt x="76" y="71"/>
                  </a:lnTo>
                  <a:lnTo>
                    <a:pt x="54" y="87"/>
                  </a:lnTo>
                  <a:lnTo>
                    <a:pt x="45" y="87"/>
                  </a:lnTo>
                  <a:lnTo>
                    <a:pt x="58" y="78"/>
                  </a:lnTo>
                  <a:lnTo>
                    <a:pt x="45" y="73"/>
                  </a:lnTo>
                  <a:lnTo>
                    <a:pt x="29" y="75"/>
                  </a:lnTo>
                  <a:lnTo>
                    <a:pt x="1" y="74"/>
                  </a:lnTo>
                  <a:lnTo>
                    <a:pt x="0" y="69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22" y="46"/>
                  </a:lnTo>
                  <a:lnTo>
                    <a:pt x="47" y="16"/>
                  </a:lnTo>
                  <a:lnTo>
                    <a:pt x="59" y="6"/>
                  </a:lnTo>
                  <a:lnTo>
                    <a:pt x="74" y="0"/>
                  </a:lnTo>
                  <a:lnTo>
                    <a:pt x="80" y="1"/>
                  </a:lnTo>
                  <a:lnTo>
                    <a:pt x="75" y="6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3195936" y="1712838"/>
              <a:ext cx="86729" cy="70466"/>
            </a:xfrm>
            <a:custGeom>
              <a:rect b="b" l="l" r="r" t="t"/>
              <a:pathLst>
                <a:path extrusionOk="0" h="13" w="16">
                  <a:moveTo>
                    <a:pt x="16" y="4"/>
                  </a:moveTo>
                  <a:lnTo>
                    <a:pt x="5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9" y="0"/>
                  </a:lnTo>
                  <a:lnTo>
                    <a:pt x="14" y="1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2962865" y="1664053"/>
              <a:ext cx="173452" cy="70466"/>
            </a:xfrm>
            <a:custGeom>
              <a:rect b="b" l="l" r="r" t="t"/>
              <a:pathLst>
                <a:path extrusionOk="0" h="13" w="32">
                  <a:moveTo>
                    <a:pt x="30" y="4"/>
                  </a:moveTo>
                  <a:lnTo>
                    <a:pt x="8" y="13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2800251" y="1403876"/>
              <a:ext cx="509521" cy="249334"/>
            </a:xfrm>
            <a:custGeom>
              <a:rect b="b" l="l" r="r" t="t"/>
              <a:pathLst>
                <a:path extrusionOk="0" h="46" w="94">
                  <a:moveTo>
                    <a:pt x="50" y="2"/>
                  </a:moveTo>
                  <a:lnTo>
                    <a:pt x="48" y="9"/>
                  </a:lnTo>
                  <a:lnTo>
                    <a:pt x="56" y="6"/>
                  </a:lnTo>
                  <a:lnTo>
                    <a:pt x="61" y="11"/>
                  </a:lnTo>
                  <a:lnTo>
                    <a:pt x="71" y="17"/>
                  </a:lnTo>
                  <a:lnTo>
                    <a:pt x="82" y="22"/>
                  </a:lnTo>
                  <a:lnTo>
                    <a:pt x="78" y="30"/>
                  </a:lnTo>
                  <a:lnTo>
                    <a:pt x="88" y="29"/>
                  </a:lnTo>
                  <a:lnTo>
                    <a:pt x="94" y="35"/>
                  </a:lnTo>
                  <a:lnTo>
                    <a:pt x="79" y="40"/>
                  </a:lnTo>
                  <a:lnTo>
                    <a:pt x="61" y="35"/>
                  </a:lnTo>
                  <a:lnTo>
                    <a:pt x="59" y="28"/>
                  </a:lnTo>
                  <a:lnTo>
                    <a:pt x="41" y="37"/>
                  </a:lnTo>
                  <a:lnTo>
                    <a:pt x="16" y="46"/>
                  </a:lnTo>
                  <a:lnTo>
                    <a:pt x="18" y="36"/>
                  </a:lnTo>
                  <a:lnTo>
                    <a:pt x="0" y="38"/>
                  </a:lnTo>
                  <a:lnTo>
                    <a:pt x="16" y="29"/>
                  </a:lnTo>
                  <a:lnTo>
                    <a:pt x="27" y="15"/>
                  </a:lnTo>
                  <a:lnTo>
                    <a:pt x="42" y="0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3716291" y="1181639"/>
              <a:ext cx="178870" cy="102985"/>
            </a:xfrm>
            <a:custGeom>
              <a:rect b="b" l="l" r="r" t="t"/>
              <a:pathLst>
                <a:path extrusionOk="0" h="19" w="33">
                  <a:moveTo>
                    <a:pt x="15" y="18"/>
                  </a:moveTo>
                  <a:lnTo>
                    <a:pt x="0" y="19"/>
                  </a:lnTo>
                  <a:lnTo>
                    <a:pt x="2" y="11"/>
                  </a:lnTo>
                  <a:lnTo>
                    <a:pt x="13" y="1"/>
                  </a:lnTo>
                  <a:lnTo>
                    <a:pt x="26" y="0"/>
                  </a:lnTo>
                  <a:lnTo>
                    <a:pt x="33" y="4"/>
                  </a:lnTo>
                  <a:lnTo>
                    <a:pt x="29" y="11"/>
                  </a:lnTo>
                  <a:lnTo>
                    <a:pt x="26" y="13"/>
                  </a:lnTo>
                  <a:lnTo>
                    <a:pt x="15" y="18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2350362" y="1019028"/>
              <a:ext cx="249337" cy="119245"/>
            </a:xfrm>
            <a:custGeom>
              <a:rect b="b" l="l" r="r" t="t"/>
              <a:pathLst>
                <a:path extrusionOk="0" h="22" w="46">
                  <a:moveTo>
                    <a:pt x="46" y="17"/>
                  </a:moveTo>
                  <a:lnTo>
                    <a:pt x="34" y="22"/>
                  </a:lnTo>
                  <a:lnTo>
                    <a:pt x="22" y="17"/>
                  </a:lnTo>
                  <a:lnTo>
                    <a:pt x="10" y="19"/>
                  </a:lnTo>
                  <a:lnTo>
                    <a:pt x="0" y="11"/>
                  </a:lnTo>
                  <a:lnTo>
                    <a:pt x="15" y="6"/>
                  </a:lnTo>
                  <a:lnTo>
                    <a:pt x="29" y="0"/>
                  </a:lnTo>
                  <a:lnTo>
                    <a:pt x="38" y="4"/>
                  </a:lnTo>
                  <a:lnTo>
                    <a:pt x="43" y="7"/>
                  </a:lnTo>
                  <a:lnTo>
                    <a:pt x="44" y="10"/>
                  </a:lnTo>
                  <a:lnTo>
                    <a:pt x="46" y="17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244601" y="753432"/>
              <a:ext cx="1073239" cy="406526"/>
            </a:xfrm>
            <a:custGeom>
              <a:rect b="b" l="l" r="r" t="t"/>
              <a:pathLst>
                <a:path extrusionOk="0" h="75" w="198">
                  <a:moveTo>
                    <a:pt x="92" y="3"/>
                  </a:moveTo>
                  <a:lnTo>
                    <a:pt x="77" y="9"/>
                  </a:lnTo>
                  <a:lnTo>
                    <a:pt x="109" y="5"/>
                  </a:lnTo>
                  <a:lnTo>
                    <a:pt x="117" y="13"/>
                  </a:lnTo>
                  <a:lnTo>
                    <a:pt x="138" y="5"/>
                  </a:lnTo>
                  <a:lnTo>
                    <a:pt x="143" y="10"/>
                  </a:lnTo>
                  <a:lnTo>
                    <a:pt x="137" y="25"/>
                  </a:lnTo>
                  <a:lnTo>
                    <a:pt x="149" y="19"/>
                  </a:lnTo>
                  <a:lnTo>
                    <a:pt x="158" y="3"/>
                  </a:lnTo>
                  <a:lnTo>
                    <a:pt x="171" y="0"/>
                  </a:lnTo>
                  <a:lnTo>
                    <a:pt x="180" y="3"/>
                  </a:lnTo>
                  <a:lnTo>
                    <a:pt x="186" y="9"/>
                  </a:lnTo>
                  <a:lnTo>
                    <a:pt x="178" y="24"/>
                  </a:lnTo>
                  <a:lnTo>
                    <a:pt x="171" y="35"/>
                  </a:lnTo>
                  <a:lnTo>
                    <a:pt x="183" y="43"/>
                  </a:lnTo>
                  <a:lnTo>
                    <a:pt x="198" y="51"/>
                  </a:lnTo>
                  <a:lnTo>
                    <a:pt x="191" y="58"/>
                  </a:lnTo>
                  <a:lnTo>
                    <a:pt x="169" y="59"/>
                  </a:lnTo>
                  <a:lnTo>
                    <a:pt x="171" y="65"/>
                  </a:lnTo>
                  <a:lnTo>
                    <a:pt x="163" y="71"/>
                  </a:lnTo>
                  <a:lnTo>
                    <a:pt x="143" y="69"/>
                  </a:lnTo>
                  <a:lnTo>
                    <a:pt x="126" y="64"/>
                  </a:lnTo>
                  <a:lnTo>
                    <a:pt x="111" y="65"/>
                  </a:lnTo>
                  <a:lnTo>
                    <a:pt x="83" y="71"/>
                  </a:lnTo>
                  <a:lnTo>
                    <a:pt x="49" y="73"/>
                  </a:lnTo>
                  <a:lnTo>
                    <a:pt x="26" y="75"/>
                  </a:lnTo>
                  <a:lnTo>
                    <a:pt x="26" y="67"/>
                  </a:lnTo>
                  <a:lnTo>
                    <a:pt x="15" y="63"/>
                  </a:lnTo>
                  <a:lnTo>
                    <a:pt x="1" y="64"/>
                  </a:lnTo>
                  <a:lnTo>
                    <a:pt x="0" y="52"/>
                  </a:lnTo>
                  <a:lnTo>
                    <a:pt x="9" y="50"/>
                  </a:lnTo>
                  <a:lnTo>
                    <a:pt x="31" y="47"/>
                  </a:lnTo>
                  <a:lnTo>
                    <a:pt x="47" y="48"/>
                  </a:lnTo>
                  <a:lnTo>
                    <a:pt x="66" y="45"/>
                  </a:lnTo>
                  <a:lnTo>
                    <a:pt x="46" y="42"/>
                  </a:lnTo>
                  <a:lnTo>
                    <a:pt x="20" y="43"/>
                  </a:lnTo>
                  <a:lnTo>
                    <a:pt x="3" y="43"/>
                  </a:lnTo>
                  <a:lnTo>
                    <a:pt x="3" y="37"/>
                  </a:lnTo>
                  <a:lnTo>
                    <a:pt x="37" y="30"/>
                  </a:lnTo>
                  <a:lnTo>
                    <a:pt x="19" y="31"/>
                  </a:lnTo>
                  <a:lnTo>
                    <a:pt x="3" y="26"/>
                  </a:lnTo>
                  <a:lnTo>
                    <a:pt x="26" y="15"/>
                  </a:lnTo>
                  <a:lnTo>
                    <a:pt x="41" y="9"/>
                  </a:lnTo>
                  <a:lnTo>
                    <a:pt x="83" y="0"/>
                  </a:lnTo>
                  <a:lnTo>
                    <a:pt x="92" y="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2225689" y="726332"/>
              <a:ext cx="151770" cy="70466"/>
            </a:xfrm>
            <a:custGeom>
              <a:rect b="b" l="l" r="r" t="t"/>
              <a:pathLst>
                <a:path extrusionOk="0" h="13" w="28">
                  <a:moveTo>
                    <a:pt x="28" y="3"/>
                  </a:moveTo>
                  <a:lnTo>
                    <a:pt x="7" y="13"/>
                  </a:lnTo>
                  <a:lnTo>
                    <a:pt x="0" y="3"/>
                  </a:lnTo>
                  <a:lnTo>
                    <a:pt x="6" y="0"/>
                  </a:lnTo>
                  <a:lnTo>
                    <a:pt x="22" y="0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3846383" y="715491"/>
              <a:ext cx="271021" cy="86723"/>
            </a:xfrm>
            <a:custGeom>
              <a:rect b="b" l="l" r="r" t="t"/>
              <a:pathLst>
                <a:path extrusionOk="0" h="16" w="50">
                  <a:moveTo>
                    <a:pt x="50" y="10"/>
                  </a:moveTo>
                  <a:lnTo>
                    <a:pt x="48" y="14"/>
                  </a:lnTo>
                  <a:lnTo>
                    <a:pt x="36" y="13"/>
                  </a:lnTo>
                  <a:lnTo>
                    <a:pt x="24" y="13"/>
                  </a:lnTo>
                  <a:lnTo>
                    <a:pt x="9" y="16"/>
                  </a:lnTo>
                  <a:lnTo>
                    <a:pt x="7" y="14"/>
                  </a:lnTo>
                  <a:lnTo>
                    <a:pt x="0" y="6"/>
                  </a:lnTo>
                  <a:lnTo>
                    <a:pt x="5" y="1"/>
                  </a:lnTo>
                  <a:lnTo>
                    <a:pt x="12" y="0"/>
                  </a:lnTo>
                  <a:lnTo>
                    <a:pt x="36" y="2"/>
                  </a:lnTo>
                  <a:lnTo>
                    <a:pt x="50" y="1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3120054" y="710066"/>
              <a:ext cx="1609850" cy="1046129"/>
            </a:xfrm>
            <a:custGeom>
              <a:rect b="b" l="l" r="r" t="t"/>
              <a:pathLst>
                <a:path extrusionOk="0" h="193" w="297">
                  <a:moveTo>
                    <a:pt x="66" y="10"/>
                  </a:moveTo>
                  <a:lnTo>
                    <a:pt x="67" y="20"/>
                  </a:lnTo>
                  <a:lnTo>
                    <a:pt x="88" y="7"/>
                  </a:lnTo>
                  <a:lnTo>
                    <a:pt x="123" y="1"/>
                  </a:lnTo>
                  <a:lnTo>
                    <a:pt x="130" y="17"/>
                  </a:lnTo>
                  <a:lnTo>
                    <a:pt x="120" y="27"/>
                  </a:lnTo>
                  <a:lnTo>
                    <a:pt x="147" y="23"/>
                  </a:lnTo>
                  <a:lnTo>
                    <a:pt x="163" y="16"/>
                  </a:lnTo>
                  <a:lnTo>
                    <a:pt x="183" y="24"/>
                  </a:lnTo>
                  <a:lnTo>
                    <a:pt x="194" y="31"/>
                  </a:lnTo>
                  <a:lnTo>
                    <a:pt x="190" y="38"/>
                  </a:lnTo>
                  <a:lnTo>
                    <a:pt x="215" y="34"/>
                  </a:lnTo>
                  <a:lnTo>
                    <a:pt x="221" y="45"/>
                  </a:lnTo>
                  <a:lnTo>
                    <a:pt x="245" y="51"/>
                  </a:lnTo>
                  <a:lnTo>
                    <a:pt x="252" y="57"/>
                  </a:lnTo>
                  <a:lnTo>
                    <a:pt x="255" y="72"/>
                  </a:lnTo>
                  <a:lnTo>
                    <a:pt x="227" y="80"/>
                  </a:lnTo>
                  <a:lnTo>
                    <a:pt x="250" y="90"/>
                  </a:lnTo>
                  <a:lnTo>
                    <a:pt x="268" y="94"/>
                  </a:lnTo>
                  <a:lnTo>
                    <a:pt x="278" y="108"/>
                  </a:lnTo>
                  <a:lnTo>
                    <a:pt x="297" y="110"/>
                  </a:lnTo>
                  <a:lnTo>
                    <a:pt x="287" y="121"/>
                  </a:lnTo>
                  <a:lnTo>
                    <a:pt x="255" y="140"/>
                  </a:lnTo>
                  <a:lnTo>
                    <a:pt x="243" y="134"/>
                  </a:lnTo>
                  <a:lnTo>
                    <a:pt x="232" y="117"/>
                  </a:lnTo>
                  <a:lnTo>
                    <a:pt x="214" y="120"/>
                  </a:lnTo>
                  <a:lnTo>
                    <a:pt x="208" y="129"/>
                  </a:lnTo>
                  <a:lnTo>
                    <a:pt x="216" y="139"/>
                  </a:lnTo>
                  <a:lnTo>
                    <a:pt x="229" y="146"/>
                  </a:lnTo>
                  <a:lnTo>
                    <a:pt x="232" y="151"/>
                  </a:lnTo>
                  <a:lnTo>
                    <a:pt x="231" y="168"/>
                  </a:lnTo>
                  <a:lnTo>
                    <a:pt x="221" y="180"/>
                  </a:lnTo>
                  <a:lnTo>
                    <a:pt x="207" y="175"/>
                  </a:lnTo>
                  <a:lnTo>
                    <a:pt x="182" y="162"/>
                  </a:lnTo>
                  <a:lnTo>
                    <a:pt x="192" y="177"/>
                  </a:lnTo>
                  <a:lnTo>
                    <a:pt x="200" y="187"/>
                  </a:lnTo>
                  <a:lnTo>
                    <a:pt x="199" y="193"/>
                  </a:lnTo>
                  <a:lnTo>
                    <a:pt x="168" y="186"/>
                  </a:lnTo>
                  <a:lnTo>
                    <a:pt x="145" y="176"/>
                  </a:lnTo>
                  <a:lnTo>
                    <a:pt x="133" y="168"/>
                  </a:lnTo>
                  <a:lnTo>
                    <a:pt x="141" y="163"/>
                  </a:lnTo>
                  <a:lnTo>
                    <a:pt x="126" y="154"/>
                  </a:lnTo>
                  <a:lnTo>
                    <a:pt x="113" y="146"/>
                  </a:lnTo>
                  <a:lnTo>
                    <a:pt x="110" y="151"/>
                  </a:lnTo>
                  <a:lnTo>
                    <a:pt x="71" y="154"/>
                  </a:lnTo>
                  <a:lnTo>
                    <a:pt x="64" y="148"/>
                  </a:lnTo>
                  <a:lnTo>
                    <a:pt x="80" y="136"/>
                  </a:lnTo>
                  <a:lnTo>
                    <a:pt x="104" y="135"/>
                  </a:lnTo>
                  <a:lnTo>
                    <a:pt x="131" y="133"/>
                  </a:lnTo>
                  <a:lnTo>
                    <a:pt x="131" y="127"/>
                  </a:lnTo>
                  <a:lnTo>
                    <a:pt x="140" y="119"/>
                  </a:lnTo>
                  <a:lnTo>
                    <a:pt x="166" y="103"/>
                  </a:lnTo>
                  <a:lnTo>
                    <a:pt x="168" y="96"/>
                  </a:lnTo>
                  <a:lnTo>
                    <a:pt x="166" y="90"/>
                  </a:lnTo>
                  <a:lnTo>
                    <a:pt x="152" y="83"/>
                  </a:lnTo>
                  <a:lnTo>
                    <a:pt x="131" y="77"/>
                  </a:lnTo>
                  <a:lnTo>
                    <a:pt x="141" y="73"/>
                  </a:lnTo>
                  <a:lnTo>
                    <a:pt x="135" y="63"/>
                  </a:lnTo>
                  <a:lnTo>
                    <a:pt x="125" y="62"/>
                  </a:lnTo>
                  <a:lnTo>
                    <a:pt x="119" y="57"/>
                  </a:lnTo>
                  <a:lnTo>
                    <a:pt x="110" y="61"/>
                  </a:lnTo>
                  <a:lnTo>
                    <a:pt x="86" y="63"/>
                  </a:lnTo>
                  <a:lnTo>
                    <a:pt x="45" y="60"/>
                  </a:lnTo>
                  <a:lnTo>
                    <a:pt x="23" y="55"/>
                  </a:lnTo>
                  <a:lnTo>
                    <a:pt x="5" y="53"/>
                  </a:lnTo>
                  <a:lnTo>
                    <a:pt x="0" y="47"/>
                  </a:lnTo>
                  <a:lnTo>
                    <a:pt x="19" y="40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33" y="11"/>
                  </a:lnTo>
                  <a:lnTo>
                    <a:pt x="51" y="4"/>
                  </a:lnTo>
                  <a:lnTo>
                    <a:pt x="83" y="0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2420825" y="710066"/>
              <a:ext cx="428204" cy="211393"/>
            </a:xfrm>
            <a:custGeom>
              <a:rect b="b" l="l" r="r" t="t"/>
              <a:pathLst>
                <a:path extrusionOk="0" h="39" w="79">
                  <a:moveTo>
                    <a:pt x="46" y="0"/>
                  </a:moveTo>
                  <a:lnTo>
                    <a:pt x="57" y="3"/>
                  </a:lnTo>
                  <a:lnTo>
                    <a:pt x="79" y="1"/>
                  </a:lnTo>
                  <a:lnTo>
                    <a:pt x="77" y="6"/>
                  </a:lnTo>
                  <a:lnTo>
                    <a:pt x="60" y="13"/>
                  </a:lnTo>
                  <a:lnTo>
                    <a:pt x="71" y="19"/>
                  </a:lnTo>
                  <a:lnTo>
                    <a:pt x="55" y="33"/>
                  </a:lnTo>
                  <a:lnTo>
                    <a:pt x="31" y="39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0" y="20"/>
                  </a:lnTo>
                  <a:lnTo>
                    <a:pt x="6" y="15"/>
                  </a:lnTo>
                  <a:lnTo>
                    <a:pt x="27" y="17"/>
                  </a:lnTo>
                  <a:lnTo>
                    <a:pt x="25" y="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2838192" y="682969"/>
              <a:ext cx="449889" cy="178870"/>
            </a:xfrm>
            <a:custGeom>
              <a:rect b="b" l="l" r="r" t="t"/>
              <a:pathLst>
                <a:path extrusionOk="0" h="33" w="83">
                  <a:moveTo>
                    <a:pt x="36" y="21"/>
                  </a:moveTo>
                  <a:lnTo>
                    <a:pt x="13" y="33"/>
                  </a:lnTo>
                  <a:lnTo>
                    <a:pt x="0" y="32"/>
                  </a:lnTo>
                  <a:lnTo>
                    <a:pt x="5" y="18"/>
                  </a:lnTo>
                  <a:lnTo>
                    <a:pt x="13" y="11"/>
                  </a:lnTo>
                  <a:lnTo>
                    <a:pt x="26" y="5"/>
                  </a:lnTo>
                  <a:lnTo>
                    <a:pt x="40" y="0"/>
                  </a:lnTo>
                  <a:lnTo>
                    <a:pt x="64" y="1"/>
                  </a:lnTo>
                  <a:lnTo>
                    <a:pt x="83" y="5"/>
                  </a:lnTo>
                  <a:lnTo>
                    <a:pt x="52" y="18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870598" y="661284"/>
              <a:ext cx="823899" cy="292696"/>
            </a:xfrm>
            <a:custGeom>
              <a:rect b="b" l="l" r="r" t="t"/>
              <a:pathLst>
                <a:path extrusionOk="0" h="54" w="152">
                  <a:moveTo>
                    <a:pt x="56" y="46"/>
                  </a:moveTo>
                  <a:lnTo>
                    <a:pt x="16" y="54"/>
                  </a:lnTo>
                  <a:lnTo>
                    <a:pt x="18" y="47"/>
                  </a:lnTo>
                  <a:lnTo>
                    <a:pt x="0" y="39"/>
                  </a:lnTo>
                  <a:lnTo>
                    <a:pt x="13" y="32"/>
                  </a:lnTo>
                  <a:lnTo>
                    <a:pt x="35" y="21"/>
                  </a:lnTo>
                  <a:lnTo>
                    <a:pt x="58" y="11"/>
                  </a:lnTo>
                  <a:lnTo>
                    <a:pt x="59" y="2"/>
                  </a:lnTo>
                  <a:lnTo>
                    <a:pt x="101" y="0"/>
                  </a:lnTo>
                  <a:lnTo>
                    <a:pt x="113" y="3"/>
                  </a:lnTo>
                  <a:lnTo>
                    <a:pt x="141" y="3"/>
                  </a:lnTo>
                  <a:lnTo>
                    <a:pt x="146" y="8"/>
                  </a:lnTo>
                  <a:lnTo>
                    <a:pt x="152" y="15"/>
                  </a:lnTo>
                  <a:lnTo>
                    <a:pt x="132" y="18"/>
                  </a:lnTo>
                  <a:lnTo>
                    <a:pt x="91" y="29"/>
                  </a:lnTo>
                  <a:lnTo>
                    <a:pt x="64" y="40"/>
                  </a:lnTo>
                  <a:lnTo>
                    <a:pt x="56" y="4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2984543" y="563714"/>
              <a:ext cx="205974" cy="81304"/>
            </a:xfrm>
            <a:custGeom>
              <a:rect b="b" l="l" r="r" t="t"/>
              <a:pathLst>
                <a:path extrusionOk="0" h="15" w="38">
                  <a:moveTo>
                    <a:pt x="37" y="10"/>
                  </a:moveTo>
                  <a:lnTo>
                    <a:pt x="24" y="15"/>
                  </a:lnTo>
                  <a:lnTo>
                    <a:pt x="9" y="14"/>
                  </a:lnTo>
                  <a:lnTo>
                    <a:pt x="0" y="10"/>
                  </a:lnTo>
                  <a:lnTo>
                    <a:pt x="13" y="4"/>
                  </a:lnTo>
                  <a:lnTo>
                    <a:pt x="33" y="0"/>
                  </a:lnTo>
                  <a:lnTo>
                    <a:pt x="38" y="5"/>
                  </a:lnTo>
                  <a:lnTo>
                    <a:pt x="37" y="1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2697262" y="476992"/>
              <a:ext cx="346903" cy="146345"/>
            </a:xfrm>
            <a:custGeom>
              <a:rect b="b" l="l" r="r" t="t"/>
              <a:pathLst>
                <a:path extrusionOk="0" h="27" w="64">
                  <a:moveTo>
                    <a:pt x="63" y="0"/>
                  </a:moveTo>
                  <a:lnTo>
                    <a:pt x="64" y="7"/>
                  </a:lnTo>
                  <a:lnTo>
                    <a:pt x="56" y="14"/>
                  </a:lnTo>
                  <a:lnTo>
                    <a:pt x="39" y="26"/>
                  </a:lnTo>
                  <a:lnTo>
                    <a:pt x="18" y="27"/>
                  </a:lnTo>
                  <a:lnTo>
                    <a:pt x="9" y="25"/>
                  </a:lnTo>
                  <a:lnTo>
                    <a:pt x="19" y="16"/>
                  </a:lnTo>
                  <a:lnTo>
                    <a:pt x="0" y="17"/>
                  </a:lnTo>
                  <a:lnTo>
                    <a:pt x="12" y="6"/>
                  </a:lnTo>
                  <a:lnTo>
                    <a:pt x="23" y="6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1732434" y="471573"/>
              <a:ext cx="796795" cy="189711"/>
            </a:xfrm>
            <a:custGeom>
              <a:rect b="b" l="l" r="r" t="t"/>
              <a:pathLst>
                <a:path extrusionOk="0" h="35" w="147">
                  <a:moveTo>
                    <a:pt x="125" y="9"/>
                  </a:moveTo>
                  <a:lnTo>
                    <a:pt x="123" y="14"/>
                  </a:lnTo>
                  <a:lnTo>
                    <a:pt x="136" y="11"/>
                  </a:lnTo>
                  <a:lnTo>
                    <a:pt x="147" y="12"/>
                  </a:lnTo>
                  <a:lnTo>
                    <a:pt x="140" y="19"/>
                  </a:lnTo>
                  <a:lnTo>
                    <a:pt x="124" y="26"/>
                  </a:lnTo>
                  <a:lnTo>
                    <a:pt x="84" y="29"/>
                  </a:lnTo>
                  <a:lnTo>
                    <a:pt x="47" y="35"/>
                  </a:lnTo>
                  <a:lnTo>
                    <a:pt x="30" y="35"/>
                  </a:lnTo>
                  <a:lnTo>
                    <a:pt x="34" y="30"/>
                  </a:lnTo>
                  <a:lnTo>
                    <a:pt x="65" y="24"/>
                  </a:lnTo>
                  <a:lnTo>
                    <a:pt x="13" y="26"/>
                  </a:lnTo>
                  <a:lnTo>
                    <a:pt x="0" y="23"/>
                  </a:lnTo>
                  <a:lnTo>
                    <a:pt x="35" y="9"/>
                  </a:lnTo>
                  <a:lnTo>
                    <a:pt x="50" y="4"/>
                  </a:lnTo>
                  <a:lnTo>
                    <a:pt x="76" y="10"/>
                  </a:lnTo>
                  <a:lnTo>
                    <a:pt x="84" y="18"/>
                  </a:lnTo>
                  <a:lnTo>
                    <a:pt x="102" y="19"/>
                  </a:lnTo>
                  <a:lnTo>
                    <a:pt x="104" y="5"/>
                  </a:lnTo>
                  <a:lnTo>
                    <a:pt x="121" y="0"/>
                  </a:lnTo>
                  <a:lnTo>
                    <a:pt x="130" y="1"/>
                  </a:lnTo>
                  <a:lnTo>
                    <a:pt x="125" y="9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3130891" y="444470"/>
              <a:ext cx="910624" cy="216815"/>
            </a:xfrm>
            <a:custGeom>
              <a:rect b="b" l="l" r="r" t="t"/>
              <a:pathLst>
                <a:path extrusionOk="0" h="40" w="168">
                  <a:moveTo>
                    <a:pt x="32" y="0"/>
                  </a:moveTo>
                  <a:lnTo>
                    <a:pt x="39" y="6"/>
                  </a:lnTo>
                  <a:lnTo>
                    <a:pt x="60" y="6"/>
                  </a:lnTo>
                  <a:lnTo>
                    <a:pt x="65" y="10"/>
                  </a:lnTo>
                  <a:lnTo>
                    <a:pt x="57" y="15"/>
                  </a:lnTo>
                  <a:lnTo>
                    <a:pt x="66" y="19"/>
                  </a:lnTo>
                  <a:lnTo>
                    <a:pt x="69" y="22"/>
                  </a:lnTo>
                  <a:lnTo>
                    <a:pt x="84" y="23"/>
                  </a:lnTo>
                  <a:lnTo>
                    <a:pt x="99" y="24"/>
                  </a:lnTo>
                  <a:lnTo>
                    <a:pt x="120" y="21"/>
                  </a:lnTo>
                  <a:lnTo>
                    <a:pt x="144" y="20"/>
                  </a:lnTo>
                  <a:lnTo>
                    <a:pt x="161" y="20"/>
                  </a:lnTo>
                  <a:lnTo>
                    <a:pt x="168" y="26"/>
                  </a:lnTo>
                  <a:lnTo>
                    <a:pt x="165" y="32"/>
                  </a:lnTo>
                  <a:lnTo>
                    <a:pt x="154" y="37"/>
                  </a:lnTo>
                  <a:lnTo>
                    <a:pt x="134" y="40"/>
                  </a:lnTo>
                  <a:lnTo>
                    <a:pt x="122" y="37"/>
                  </a:lnTo>
                  <a:lnTo>
                    <a:pt x="87" y="40"/>
                  </a:lnTo>
                  <a:lnTo>
                    <a:pt x="63" y="40"/>
                  </a:lnTo>
                  <a:lnTo>
                    <a:pt x="46" y="38"/>
                  </a:lnTo>
                  <a:lnTo>
                    <a:pt x="21" y="34"/>
                  </a:lnTo>
                  <a:lnTo>
                    <a:pt x="26" y="26"/>
                  </a:lnTo>
                  <a:lnTo>
                    <a:pt x="32" y="18"/>
                  </a:lnTo>
                  <a:lnTo>
                    <a:pt x="28" y="12"/>
                  </a:lnTo>
                  <a:lnTo>
                    <a:pt x="7" y="10"/>
                  </a:lnTo>
                  <a:lnTo>
                    <a:pt x="0" y="6"/>
                  </a:lnTo>
                  <a:lnTo>
                    <a:pt x="11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1521041" y="406526"/>
              <a:ext cx="569140" cy="135507"/>
            </a:xfrm>
            <a:custGeom>
              <a:rect b="b" l="l" r="r" t="t"/>
              <a:pathLst>
                <a:path extrusionOk="0" h="25" w="105">
                  <a:moveTo>
                    <a:pt x="105" y="0"/>
                  </a:moveTo>
                  <a:lnTo>
                    <a:pt x="88" y="11"/>
                  </a:lnTo>
                  <a:lnTo>
                    <a:pt x="72" y="16"/>
                  </a:lnTo>
                  <a:lnTo>
                    <a:pt x="61" y="16"/>
                  </a:lnTo>
                  <a:lnTo>
                    <a:pt x="32" y="23"/>
                  </a:lnTo>
                  <a:lnTo>
                    <a:pt x="10" y="25"/>
                  </a:lnTo>
                  <a:lnTo>
                    <a:pt x="0" y="22"/>
                  </a:lnTo>
                  <a:lnTo>
                    <a:pt x="35" y="11"/>
                  </a:lnTo>
                  <a:lnTo>
                    <a:pt x="70" y="2"/>
                  </a:lnTo>
                  <a:lnTo>
                    <a:pt x="86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3255565" y="390266"/>
              <a:ext cx="157192" cy="27100"/>
            </a:xfrm>
            <a:custGeom>
              <a:rect b="b" l="l" r="r" t="t"/>
              <a:pathLst>
                <a:path extrusionOk="0" h="5" w="29">
                  <a:moveTo>
                    <a:pt x="26" y="5"/>
                  </a:moveTo>
                  <a:lnTo>
                    <a:pt x="20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252789" y="368588"/>
              <a:ext cx="243915" cy="54207"/>
            </a:xfrm>
            <a:custGeom>
              <a:rect b="b" l="l" r="r" t="t"/>
              <a:pathLst>
                <a:path extrusionOk="0" h="10" w="45">
                  <a:moveTo>
                    <a:pt x="36" y="6"/>
                  </a:moveTo>
                  <a:lnTo>
                    <a:pt x="10" y="10"/>
                  </a:lnTo>
                  <a:lnTo>
                    <a:pt x="0" y="6"/>
                  </a:lnTo>
                  <a:lnTo>
                    <a:pt x="15" y="1"/>
                  </a:lnTo>
                  <a:lnTo>
                    <a:pt x="33" y="0"/>
                  </a:lnTo>
                  <a:lnTo>
                    <a:pt x="45" y="2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2388303" y="314381"/>
              <a:ext cx="189711" cy="32522"/>
            </a:xfrm>
            <a:custGeom>
              <a:rect b="b" l="l" r="r" t="t"/>
              <a:pathLst>
                <a:path extrusionOk="0" h="6" w="35">
                  <a:moveTo>
                    <a:pt x="35" y="4"/>
                  </a:moveTo>
                  <a:lnTo>
                    <a:pt x="17" y="6"/>
                  </a:lnTo>
                  <a:lnTo>
                    <a:pt x="0" y="6"/>
                  </a:lnTo>
                  <a:lnTo>
                    <a:pt x="3" y="4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3195936" y="314381"/>
              <a:ext cx="178870" cy="75885"/>
            </a:xfrm>
            <a:custGeom>
              <a:rect b="b" l="l" r="r" t="t"/>
              <a:pathLst>
                <a:path extrusionOk="0" h="14" w="33">
                  <a:moveTo>
                    <a:pt x="24" y="11"/>
                  </a:moveTo>
                  <a:lnTo>
                    <a:pt x="4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8" y="0"/>
                  </a:lnTo>
                  <a:lnTo>
                    <a:pt x="21" y="1"/>
                  </a:lnTo>
                  <a:lnTo>
                    <a:pt x="26" y="2"/>
                  </a:lnTo>
                  <a:lnTo>
                    <a:pt x="33" y="6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2811091" y="281859"/>
              <a:ext cx="292700" cy="102985"/>
            </a:xfrm>
            <a:custGeom>
              <a:rect b="b" l="l" r="r" t="t"/>
              <a:pathLst>
                <a:path extrusionOk="0" h="19" w="54">
                  <a:moveTo>
                    <a:pt x="54" y="13"/>
                  </a:moveTo>
                  <a:lnTo>
                    <a:pt x="51" y="19"/>
                  </a:lnTo>
                  <a:lnTo>
                    <a:pt x="35" y="18"/>
                  </a:lnTo>
                  <a:lnTo>
                    <a:pt x="23" y="13"/>
                  </a:lnTo>
                  <a:lnTo>
                    <a:pt x="0" y="13"/>
                  </a:lnTo>
                  <a:lnTo>
                    <a:pt x="16" y="9"/>
                  </a:lnTo>
                  <a:lnTo>
                    <a:pt x="8" y="5"/>
                  </a:lnTo>
                  <a:lnTo>
                    <a:pt x="14" y="0"/>
                  </a:lnTo>
                  <a:lnTo>
                    <a:pt x="32" y="2"/>
                  </a:lnTo>
                  <a:lnTo>
                    <a:pt x="54" y="7"/>
                  </a:lnTo>
                  <a:lnTo>
                    <a:pt x="54" y="13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3461535" y="146345"/>
              <a:ext cx="552880" cy="216815"/>
            </a:xfrm>
            <a:custGeom>
              <a:rect b="b" l="l" r="r" t="t"/>
              <a:pathLst>
                <a:path extrusionOk="0" h="40" w="102">
                  <a:moveTo>
                    <a:pt x="94" y="21"/>
                  </a:moveTo>
                  <a:lnTo>
                    <a:pt x="102" y="25"/>
                  </a:lnTo>
                  <a:lnTo>
                    <a:pt x="83" y="29"/>
                  </a:lnTo>
                  <a:lnTo>
                    <a:pt x="51" y="39"/>
                  </a:lnTo>
                  <a:lnTo>
                    <a:pt x="31" y="40"/>
                  </a:lnTo>
                  <a:lnTo>
                    <a:pt x="11" y="38"/>
                  </a:lnTo>
                  <a:lnTo>
                    <a:pt x="7" y="33"/>
                  </a:lnTo>
                  <a:lnTo>
                    <a:pt x="13" y="28"/>
                  </a:lnTo>
                  <a:lnTo>
                    <a:pt x="25" y="24"/>
                  </a:lnTo>
                  <a:lnTo>
                    <a:pt x="6" y="24"/>
                  </a:lnTo>
                  <a:lnTo>
                    <a:pt x="0" y="20"/>
                  </a:lnTo>
                  <a:lnTo>
                    <a:pt x="1" y="14"/>
                  </a:lnTo>
                  <a:lnTo>
                    <a:pt x="16" y="9"/>
                  </a:lnTo>
                  <a:lnTo>
                    <a:pt x="28" y="4"/>
                  </a:lnTo>
                  <a:lnTo>
                    <a:pt x="39" y="4"/>
                  </a:lnTo>
                  <a:lnTo>
                    <a:pt x="39" y="1"/>
                  </a:lnTo>
                  <a:lnTo>
                    <a:pt x="63" y="0"/>
                  </a:lnTo>
                  <a:lnTo>
                    <a:pt x="68" y="7"/>
                  </a:lnTo>
                  <a:lnTo>
                    <a:pt x="82" y="10"/>
                  </a:lnTo>
                  <a:lnTo>
                    <a:pt x="96" y="12"/>
                  </a:lnTo>
                  <a:lnTo>
                    <a:pt x="94" y="2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3559102" y="27100"/>
              <a:ext cx="2016385" cy="493252"/>
            </a:xfrm>
            <a:custGeom>
              <a:rect b="b" l="l" r="r" t="t"/>
              <a:pathLst>
                <a:path extrusionOk="0" h="91" w="372">
                  <a:moveTo>
                    <a:pt x="311" y="1"/>
                  </a:moveTo>
                  <a:lnTo>
                    <a:pt x="337" y="2"/>
                  </a:lnTo>
                  <a:lnTo>
                    <a:pt x="356" y="3"/>
                  </a:lnTo>
                  <a:lnTo>
                    <a:pt x="372" y="6"/>
                  </a:lnTo>
                  <a:lnTo>
                    <a:pt x="369" y="9"/>
                  </a:lnTo>
                  <a:lnTo>
                    <a:pt x="340" y="15"/>
                  </a:lnTo>
                  <a:lnTo>
                    <a:pt x="313" y="17"/>
                  </a:lnTo>
                  <a:lnTo>
                    <a:pt x="301" y="19"/>
                  </a:lnTo>
                  <a:lnTo>
                    <a:pt x="323" y="19"/>
                  </a:lnTo>
                  <a:lnTo>
                    <a:pt x="292" y="26"/>
                  </a:lnTo>
                  <a:lnTo>
                    <a:pt x="272" y="30"/>
                  </a:lnTo>
                  <a:lnTo>
                    <a:pt x="244" y="40"/>
                  </a:lnTo>
                  <a:lnTo>
                    <a:pt x="221" y="43"/>
                  </a:lnTo>
                  <a:lnTo>
                    <a:pt x="211" y="46"/>
                  </a:lnTo>
                  <a:lnTo>
                    <a:pt x="178" y="47"/>
                  </a:lnTo>
                  <a:lnTo>
                    <a:pt x="191" y="49"/>
                  </a:lnTo>
                  <a:lnTo>
                    <a:pt x="181" y="51"/>
                  </a:lnTo>
                  <a:lnTo>
                    <a:pt x="183" y="57"/>
                  </a:lnTo>
                  <a:lnTo>
                    <a:pt x="168" y="63"/>
                  </a:lnTo>
                  <a:lnTo>
                    <a:pt x="148" y="66"/>
                  </a:lnTo>
                  <a:lnTo>
                    <a:pt x="138" y="72"/>
                  </a:lnTo>
                  <a:lnTo>
                    <a:pt x="118" y="76"/>
                  </a:lnTo>
                  <a:lnTo>
                    <a:pt x="116" y="80"/>
                  </a:lnTo>
                  <a:lnTo>
                    <a:pt x="135" y="79"/>
                  </a:lnTo>
                  <a:lnTo>
                    <a:pt x="132" y="83"/>
                  </a:lnTo>
                  <a:lnTo>
                    <a:pt x="95" y="91"/>
                  </a:lnTo>
                  <a:lnTo>
                    <a:pt x="70" y="87"/>
                  </a:lnTo>
                  <a:lnTo>
                    <a:pt x="35" y="89"/>
                  </a:lnTo>
                  <a:lnTo>
                    <a:pt x="20" y="87"/>
                  </a:lnTo>
                  <a:lnTo>
                    <a:pt x="0" y="86"/>
                  </a:lnTo>
                  <a:lnTo>
                    <a:pt x="7" y="80"/>
                  </a:lnTo>
                  <a:lnTo>
                    <a:pt x="30" y="77"/>
                  </a:lnTo>
                  <a:lnTo>
                    <a:pt x="36" y="66"/>
                  </a:lnTo>
                  <a:lnTo>
                    <a:pt x="44" y="66"/>
                  </a:lnTo>
                  <a:lnTo>
                    <a:pt x="66" y="72"/>
                  </a:lnTo>
                  <a:lnTo>
                    <a:pt x="61" y="63"/>
                  </a:lnTo>
                  <a:lnTo>
                    <a:pt x="47" y="60"/>
                  </a:lnTo>
                  <a:lnTo>
                    <a:pt x="61" y="55"/>
                  </a:lnTo>
                  <a:lnTo>
                    <a:pt x="84" y="52"/>
                  </a:lnTo>
                  <a:lnTo>
                    <a:pt x="92" y="46"/>
                  </a:lnTo>
                  <a:lnTo>
                    <a:pt x="83" y="41"/>
                  </a:lnTo>
                  <a:lnTo>
                    <a:pt x="87" y="35"/>
                  </a:lnTo>
                  <a:lnTo>
                    <a:pt x="114" y="35"/>
                  </a:lnTo>
                  <a:lnTo>
                    <a:pt x="121" y="37"/>
                  </a:lnTo>
                  <a:lnTo>
                    <a:pt x="142" y="32"/>
                  </a:lnTo>
                  <a:lnTo>
                    <a:pt x="121" y="31"/>
                  </a:lnTo>
                  <a:lnTo>
                    <a:pt x="84" y="32"/>
                  </a:lnTo>
                  <a:lnTo>
                    <a:pt x="70" y="27"/>
                  </a:lnTo>
                  <a:lnTo>
                    <a:pt x="68" y="22"/>
                  </a:lnTo>
                  <a:lnTo>
                    <a:pt x="61" y="19"/>
                  </a:lnTo>
                  <a:lnTo>
                    <a:pt x="64" y="15"/>
                  </a:lnTo>
                  <a:lnTo>
                    <a:pt x="81" y="12"/>
                  </a:lnTo>
                  <a:lnTo>
                    <a:pt x="94" y="12"/>
                  </a:lnTo>
                  <a:lnTo>
                    <a:pt x="116" y="10"/>
                  </a:lnTo>
                  <a:lnTo>
                    <a:pt x="136" y="6"/>
                  </a:lnTo>
                  <a:lnTo>
                    <a:pt x="147" y="6"/>
                  </a:lnTo>
                  <a:lnTo>
                    <a:pt x="155" y="10"/>
                  </a:lnTo>
                  <a:lnTo>
                    <a:pt x="169" y="4"/>
                  </a:lnTo>
                  <a:lnTo>
                    <a:pt x="185" y="2"/>
                  </a:lnTo>
                  <a:lnTo>
                    <a:pt x="204" y="1"/>
                  </a:lnTo>
                  <a:lnTo>
                    <a:pt x="235" y="0"/>
                  </a:lnTo>
                  <a:lnTo>
                    <a:pt x="239" y="1"/>
                  </a:lnTo>
                  <a:lnTo>
                    <a:pt x="269" y="0"/>
                  </a:lnTo>
                  <a:lnTo>
                    <a:pt x="290" y="0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3304346" y="4704879"/>
              <a:ext cx="10841" cy="10841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8431424" y="6482770"/>
              <a:ext cx="683569" cy="422785"/>
            </a:xfrm>
            <a:custGeom>
              <a:rect b="b" l="l" r="r" t="t"/>
              <a:pathLst>
                <a:path extrusionOk="0" h="422785" w="683569">
                  <a:moveTo>
                    <a:pt x="445072" y="0"/>
                  </a:moveTo>
                  <a:lnTo>
                    <a:pt x="466754" y="21682"/>
                  </a:lnTo>
                  <a:lnTo>
                    <a:pt x="526378" y="21682"/>
                  </a:lnTo>
                  <a:lnTo>
                    <a:pt x="515537" y="70465"/>
                  </a:lnTo>
                  <a:lnTo>
                    <a:pt x="526378" y="119248"/>
                  </a:lnTo>
                  <a:lnTo>
                    <a:pt x="580582" y="184292"/>
                  </a:lnTo>
                  <a:lnTo>
                    <a:pt x="580582" y="233075"/>
                  </a:lnTo>
                  <a:lnTo>
                    <a:pt x="683569" y="260177"/>
                  </a:lnTo>
                  <a:lnTo>
                    <a:pt x="683569" y="330638"/>
                  </a:lnTo>
                  <a:lnTo>
                    <a:pt x="683567" y="330640"/>
                  </a:lnTo>
                  <a:lnTo>
                    <a:pt x="667306" y="357742"/>
                  </a:lnTo>
                  <a:lnTo>
                    <a:pt x="618523" y="374003"/>
                  </a:lnTo>
                  <a:lnTo>
                    <a:pt x="602262" y="417366"/>
                  </a:lnTo>
                  <a:lnTo>
                    <a:pt x="588715" y="422785"/>
                  </a:lnTo>
                  <a:lnTo>
                    <a:pt x="493832" y="422785"/>
                  </a:lnTo>
                  <a:lnTo>
                    <a:pt x="450493" y="417367"/>
                  </a:lnTo>
                  <a:lnTo>
                    <a:pt x="439657" y="422785"/>
                  </a:lnTo>
                  <a:lnTo>
                    <a:pt x="0" y="422785"/>
                  </a:lnTo>
                  <a:lnTo>
                    <a:pt x="16863" y="384845"/>
                  </a:lnTo>
                  <a:lnTo>
                    <a:pt x="16863" y="352323"/>
                  </a:lnTo>
                  <a:lnTo>
                    <a:pt x="92748" y="265598"/>
                  </a:lnTo>
                  <a:lnTo>
                    <a:pt x="103589" y="200553"/>
                  </a:lnTo>
                  <a:lnTo>
                    <a:pt x="125270" y="173452"/>
                  </a:lnTo>
                  <a:lnTo>
                    <a:pt x="174053" y="184292"/>
                  </a:lnTo>
                  <a:lnTo>
                    <a:pt x="211996" y="168031"/>
                  </a:lnTo>
                  <a:lnTo>
                    <a:pt x="222837" y="140929"/>
                  </a:lnTo>
                  <a:lnTo>
                    <a:pt x="293302" y="92146"/>
                  </a:lnTo>
                  <a:lnTo>
                    <a:pt x="309563" y="65044"/>
                  </a:lnTo>
                  <a:lnTo>
                    <a:pt x="396289" y="16261"/>
                  </a:lnTo>
                  <a:lnTo>
                    <a:pt x="44507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000683" y="6499026"/>
              <a:ext cx="428204" cy="406529"/>
            </a:xfrm>
            <a:custGeom>
              <a:rect b="b" l="l" r="r" t="t"/>
              <a:pathLst>
                <a:path extrusionOk="0" h="406529" w="428204">
                  <a:moveTo>
                    <a:pt x="401103" y="0"/>
                  </a:moveTo>
                  <a:lnTo>
                    <a:pt x="428204" y="0"/>
                  </a:lnTo>
                  <a:lnTo>
                    <a:pt x="417363" y="10841"/>
                  </a:lnTo>
                  <a:lnTo>
                    <a:pt x="411943" y="32523"/>
                  </a:lnTo>
                  <a:lnTo>
                    <a:pt x="417363" y="70465"/>
                  </a:lnTo>
                  <a:lnTo>
                    <a:pt x="395682" y="102988"/>
                  </a:lnTo>
                  <a:lnTo>
                    <a:pt x="384842" y="146351"/>
                  </a:lnTo>
                  <a:lnTo>
                    <a:pt x="374001" y="189714"/>
                  </a:lnTo>
                  <a:lnTo>
                    <a:pt x="379421" y="216816"/>
                  </a:lnTo>
                  <a:lnTo>
                    <a:pt x="374001" y="260179"/>
                  </a:lnTo>
                  <a:lnTo>
                    <a:pt x="363160" y="276440"/>
                  </a:lnTo>
                  <a:lnTo>
                    <a:pt x="352320" y="319803"/>
                  </a:lnTo>
                  <a:lnTo>
                    <a:pt x="352320" y="346905"/>
                  </a:lnTo>
                  <a:lnTo>
                    <a:pt x="336059" y="368586"/>
                  </a:lnTo>
                  <a:lnTo>
                    <a:pt x="336059" y="401109"/>
                  </a:lnTo>
                  <a:lnTo>
                    <a:pt x="339673" y="406529"/>
                  </a:lnTo>
                  <a:lnTo>
                    <a:pt x="273726" y="406529"/>
                  </a:lnTo>
                  <a:lnTo>
                    <a:pt x="260175" y="401109"/>
                  </a:lnTo>
                  <a:lnTo>
                    <a:pt x="251142" y="406529"/>
                  </a:lnTo>
                  <a:lnTo>
                    <a:pt x="215005" y="406529"/>
                  </a:lnTo>
                  <a:lnTo>
                    <a:pt x="178870" y="384847"/>
                  </a:lnTo>
                  <a:lnTo>
                    <a:pt x="162609" y="401109"/>
                  </a:lnTo>
                  <a:lnTo>
                    <a:pt x="135508" y="368586"/>
                  </a:lnTo>
                  <a:lnTo>
                    <a:pt x="92145" y="325223"/>
                  </a:lnTo>
                  <a:lnTo>
                    <a:pt x="75884" y="292701"/>
                  </a:lnTo>
                  <a:lnTo>
                    <a:pt x="43362" y="260179"/>
                  </a:lnTo>
                  <a:lnTo>
                    <a:pt x="0" y="216816"/>
                  </a:lnTo>
                  <a:lnTo>
                    <a:pt x="16261" y="200554"/>
                  </a:lnTo>
                  <a:lnTo>
                    <a:pt x="27102" y="216816"/>
                  </a:lnTo>
                  <a:lnTo>
                    <a:pt x="32522" y="205975"/>
                  </a:lnTo>
                  <a:lnTo>
                    <a:pt x="59623" y="200554"/>
                  </a:lnTo>
                  <a:lnTo>
                    <a:pt x="75884" y="178873"/>
                  </a:lnTo>
                  <a:lnTo>
                    <a:pt x="92145" y="178873"/>
                  </a:lnTo>
                  <a:lnTo>
                    <a:pt x="92145" y="124669"/>
                  </a:lnTo>
                  <a:lnTo>
                    <a:pt x="113826" y="124669"/>
                  </a:lnTo>
                  <a:lnTo>
                    <a:pt x="130087" y="124669"/>
                  </a:lnTo>
                  <a:lnTo>
                    <a:pt x="151769" y="97567"/>
                  </a:lnTo>
                  <a:lnTo>
                    <a:pt x="178870" y="119249"/>
                  </a:lnTo>
                  <a:lnTo>
                    <a:pt x="184290" y="108408"/>
                  </a:lnTo>
                  <a:lnTo>
                    <a:pt x="205972" y="92147"/>
                  </a:lnTo>
                  <a:lnTo>
                    <a:pt x="243914" y="65045"/>
                  </a:lnTo>
                  <a:lnTo>
                    <a:pt x="243914" y="43363"/>
                  </a:lnTo>
                  <a:lnTo>
                    <a:pt x="249334" y="48784"/>
                  </a:lnTo>
                  <a:lnTo>
                    <a:pt x="265595" y="21682"/>
                  </a:lnTo>
                  <a:lnTo>
                    <a:pt x="276436" y="16261"/>
                  </a:lnTo>
                  <a:lnTo>
                    <a:pt x="292696" y="32523"/>
                  </a:lnTo>
                  <a:lnTo>
                    <a:pt x="308957" y="37943"/>
                  </a:lnTo>
                  <a:lnTo>
                    <a:pt x="330639" y="21682"/>
                  </a:lnTo>
                  <a:lnTo>
                    <a:pt x="352320" y="21682"/>
                  </a:lnTo>
                  <a:lnTo>
                    <a:pt x="384842" y="10841"/>
                  </a:lnTo>
                  <a:lnTo>
                    <a:pt x="40110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789290" y="6558651"/>
              <a:ext cx="216815" cy="130089"/>
            </a:xfrm>
            <a:custGeom>
              <a:rect b="b" l="l" r="r" t="t"/>
              <a:pathLst>
                <a:path extrusionOk="0" h="130089" w="216815">
                  <a:moveTo>
                    <a:pt x="54204" y="0"/>
                  </a:moveTo>
                  <a:lnTo>
                    <a:pt x="75885" y="0"/>
                  </a:lnTo>
                  <a:lnTo>
                    <a:pt x="102987" y="5421"/>
                  </a:lnTo>
                  <a:lnTo>
                    <a:pt x="119248" y="27102"/>
                  </a:lnTo>
                  <a:lnTo>
                    <a:pt x="146350" y="43363"/>
                  </a:lnTo>
                  <a:lnTo>
                    <a:pt x="146350" y="59624"/>
                  </a:lnTo>
                  <a:lnTo>
                    <a:pt x="184293" y="48784"/>
                  </a:lnTo>
                  <a:lnTo>
                    <a:pt x="205974" y="48784"/>
                  </a:lnTo>
                  <a:lnTo>
                    <a:pt x="216815" y="65045"/>
                  </a:lnTo>
                  <a:lnTo>
                    <a:pt x="205974" y="108408"/>
                  </a:lnTo>
                  <a:lnTo>
                    <a:pt x="195134" y="130089"/>
                  </a:lnTo>
                  <a:lnTo>
                    <a:pt x="140930" y="124669"/>
                  </a:lnTo>
                  <a:lnTo>
                    <a:pt x="108408" y="119248"/>
                  </a:lnTo>
                  <a:lnTo>
                    <a:pt x="70465" y="97567"/>
                  </a:lnTo>
                  <a:lnTo>
                    <a:pt x="27102" y="92147"/>
                  </a:lnTo>
                  <a:lnTo>
                    <a:pt x="0" y="65045"/>
                  </a:lnTo>
                  <a:lnTo>
                    <a:pt x="5420" y="54204"/>
                  </a:lnTo>
                  <a:lnTo>
                    <a:pt x="37943" y="27102"/>
                  </a:lnTo>
                  <a:lnTo>
                    <a:pt x="54204" y="16261"/>
                  </a:lnTo>
                  <a:lnTo>
                    <a:pt x="5420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7396729" y="6612855"/>
              <a:ext cx="276437" cy="75885"/>
            </a:xfrm>
            <a:custGeom>
              <a:rect b="b" l="l" r="r" t="t"/>
              <a:pathLst>
                <a:path extrusionOk="0" h="75885" w="276437">
                  <a:moveTo>
                    <a:pt x="135509" y="0"/>
                  </a:moveTo>
                  <a:lnTo>
                    <a:pt x="162610" y="0"/>
                  </a:lnTo>
                  <a:lnTo>
                    <a:pt x="200553" y="27102"/>
                  </a:lnTo>
                  <a:lnTo>
                    <a:pt x="227654" y="27102"/>
                  </a:lnTo>
                  <a:lnTo>
                    <a:pt x="260176" y="10841"/>
                  </a:lnTo>
                  <a:lnTo>
                    <a:pt x="276437" y="37943"/>
                  </a:lnTo>
                  <a:lnTo>
                    <a:pt x="233075" y="59624"/>
                  </a:lnTo>
                  <a:lnTo>
                    <a:pt x="195132" y="59624"/>
                  </a:lnTo>
                  <a:lnTo>
                    <a:pt x="157190" y="37943"/>
                  </a:lnTo>
                  <a:lnTo>
                    <a:pt x="124668" y="59624"/>
                  </a:lnTo>
                  <a:lnTo>
                    <a:pt x="108407" y="59624"/>
                  </a:lnTo>
                  <a:lnTo>
                    <a:pt x="86726" y="75885"/>
                  </a:lnTo>
                  <a:lnTo>
                    <a:pt x="0" y="75885"/>
                  </a:lnTo>
                  <a:lnTo>
                    <a:pt x="16261" y="27102"/>
                  </a:lnTo>
                  <a:lnTo>
                    <a:pt x="113827" y="27102"/>
                  </a:lnTo>
                  <a:lnTo>
                    <a:pt x="13550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9245081" y="6612854"/>
              <a:ext cx="997347" cy="292700"/>
            </a:xfrm>
            <a:custGeom>
              <a:rect b="b" l="l" r="r" t="t"/>
              <a:pathLst>
                <a:path extrusionOk="0" h="292700" w="997347">
                  <a:moveTo>
                    <a:pt x="168031" y="0"/>
                  </a:moveTo>
                  <a:lnTo>
                    <a:pt x="254757" y="43363"/>
                  </a:lnTo>
                  <a:lnTo>
                    <a:pt x="292700" y="75885"/>
                  </a:lnTo>
                  <a:lnTo>
                    <a:pt x="336063" y="81306"/>
                  </a:lnTo>
                  <a:lnTo>
                    <a:pt x="379426" y="54204"/>
                  </a:lnTo>
                  <a:lnTo>
                    <a:pt x="487833" y="108407"/>
                  </a:lnTo>
                  <a:lnTo>
                    <a:pt x="536616" y="102987"/>
                  </a:lnTo>
                  <a:lnTo>
                    <a:pt x="590820" y="59624"/>
                  </a:lnTo>
                  <a:lnTo>
                    <a:pt x="639603" y="65045"/>
                  </a:lnTo>
                  <a:lnTo>
                    <a:pt x="672126" y="54204"/>
                  </a:lnTo>
                  <a:lnTo>
                    <a:pt x="720909" y="54204"/>
                  </a:lnTo>
                  <a:lnTo>
                    <a:pt x="785953" y="86726"/>
                  </a:lnTo>
                  <a:lnTo>
                    <a:pt x="856418" y="27102"/>
                  </a:lnTo>
                  <a:lnTo>
                    <a:pt x="878100" y="32522"/>
                  </a:lnTo>
                  <a:lnTo>
                    <a:pt x="943144" y="146350"/>
                  </a:lnTo>
                  <a:lnTo>
                    <a:pt x="959405" y="146350"/>
                  </a:lnTo>
                  <a:lnTo>
                    <a:pt x="959410" y="146355"/>
                  </a:lnTo>
                  <a:lnTo>
                    <a:pt x="959410" y="146355"/>
                  </a:lnTo>
                  <a:lnTo>
                    <a:pt x="997347" y="184293"/>
                  </a:lnTo>
                  <a:lnTo>
                    <a:pt x="986507" y="205974"/>
                  </a:lnTo>
                  <a:lnTo>
                    <a:pt x="981087" y="238496"/>
                  </a:lnTo>
                  <a:lnTo>
                    <a:pt x="930496" y="292700"/>
                  </a:lnTo>
                  <a:lnTo>
                    <a:pt x="10841" y="292700"/>
                  </a:lnTo>
                  <a:lnTo>
                    <a:pt x="0" y="260177"/>
                  </a:lnTo>
                  <a:lnTo>
                    <a:pt x="5420" y="227655"/>
                  </a:lnTo>
                  <a:lnTo>
                    <a:pt x="5420" y="135509"/>
                  </a:lnTo>
                  <a:lnTo>
                    <a:pt x="37942" y="92146"/>
                  </a:lnTo>
                  <a:lnTo>
                    <a:pt x="48783" y="37943"/>
                  </a:lnTo>
                  <a:lnTo>
                    <a:pt x="70464" y="10841"/>
                  </a:lnTo>
                  <a:lnTo>
                    <a:pt x="16803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2066773" y="6558651"/>
              <a:ext cx="164926" cy="346905"/>
            </a:xfrm>
            <a:custGeom>
              <a:rect b="b" l="l" r="r" t="t"/>
              <a:pathLst>
                <a:path extrusionOk="0" h="346905" w="164926">
                  <a:moveTo>
                    <a:pt x="137833" y="0"/>
                  </a:moveTo>
                  <a:lnTo>
                    <a:pt x="137834" y="0"/>
                  </a:lnTo>
                  <a:lnTo>
                    <a:pt x="137835" y="3"/>
                  </a:lnTo>
                  <a:lnTo>
                    <a:pt x="164926" y="4067"/>
                  </a:lnTo>
                  <a:lnTo>
                    <a:pt x="164926" y="346905"/>
                  </a:lnTo>
                  <a:lnTo>
                    <a:pt x="0" y="346905"/>
                  </a:lnTo>
                  <a:lnTo>
                    <a:pt x="7744" y="319803"/>
                  </a:lnTo>
                  <a:lnTo>
                    <a:pt x="45686" y="238497"/>
                  </a:lnTo>
                  <a:lnTo>
                    <a:pt x="94470" y="189714"/>
                  </a:lnTo>
                  <a:lnTo>
                    <a:pt x="126992" y="86726"/>
                  </a:lnTo>
                  <a:lnTo>
                    <a:pt x="13783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0936244" y="2027225"/>
              <a:ext cx="21674" cy="27093"/>
            </a:xfrm>
            <a:custGeom>
              <a:rect b="b" l="l" r="r" t="t"/>
              <a:pathLst>
                <a:path extrusionOk="0" h="27093" w="21674">
                  <a:moveTo>
                    <a:pt x="21674" y="0"/>
                  </a:moveTo>
                  <a:lnTo>
                    <a:pt x="0" y="27093"/>
                  </a:lnTo>
                  <a:lnTo>
                    <a:pt x="0" y="27093"/>
                  </a:lnTo>
                  <a:lnTo>
                    <a:pt x="2167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0936239" y="2054318"/>
              <a:ext cx="43369" cy="92154"/>
            </a:xfrm>
            <a:custGeom>
              <a:rect b="b" l="l" r="r" t="t"/>
              <a:pathLst>
                <a:path extrusionOk="0" h="92154" w="43369">
                  <a:moveTo>
                    <a:pt x="6" y="0"/>
                  </a:moveTo>
                  <a:lnTo>
                    <a:pt x="43369" y="92146"/>
                  </a:lnTo>
                  <a:lnTo>
                    <a:pt x="43362" y="92154"/>
                  </a:lnTo>
                  <a:lnTo>
                    <a:pt x="0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0724849" y="2130205"/>
              <a:ext cx="227657" cy="48791"/>
            </a:xfrm>
            <a:custGeom>
              <a:rect b="b" l="l" r="r" t="t"/>
              <a:pathLst>
                <a:path extrusionOk="0" h="48791" w="227657">
                  <a:moveTo>
                    <a:pt x="59624" y="0"/>
                  </a:moveTo>
                  <a:lnTo>
                    <a:pt x="92147" y="10841"/>
                  </a:lnTo>
                  <a:lnTo>
                    <a:pt x="168033" y="48784"/>
                  </a:lnTo>
                  <a:lnTo>
                    <a:pt x="227657" y="48784"/>
                  </a:lnTo>
                  <a:lnTo>
                    <a:pt x="227651" y="48791"/>
                  </a:lnTo>
                  <a:lnTo>
                    <a:pt x="168027" y="48791"/>
                  </a:lnTo>
                  <a:lnTo>
                    <a:pt x="92141" y="10848"/>
                  </a:lnTo>
                  <a:lnTo>
                    <a:pt x="59619" y="7"/>
                  </a:lnTo>
                  <a:lnTo>
                    <a:pt x="0" y="16267"/>
                  </a:lnTo>
                  <a:lnTo>
                    <a:pt x="0" y="16261"/>
                  </a:lnTo>
                  <a:lnTo>
                    <a:pt x="5962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0952505" y="2146472"/>
              <a:ext cx="27096" cy="32515"/>
            </a:xfrm>
            <a:custGeom>
              <a:rect b="b" l="l" r="r" t="t"/>
              <a:pathLst>
                <a:path extrusionOk="0" h="32515" w="27096">
                  <a:moveTo>
                    <a:pt x="27095" y="0"/>
                  </a:moveTo>
                  <a:lnTo>
                    <a:pt x="27096" y="1"/>
                  </a:lnTo>
                  <a:lnTo>
                    <a:pt x="2" y="32515"/>
                  </a:lnTo>
                  <a:lnTo>
                    <a:pt x="0" y="32514"/>
                  </a:lnTo>
                  <a:lnTo>
                    <a:pt x="2709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0952506" y="2178987"/>
              <a:ext cx="37943" cy="16263"/>
            </a:xfrm>
            <a:custGeom>
              <a:rect b="b" l="l" r="r" t="t"/>
              <a:pathLst>
                <a:path extrusionOk="0" h="16263" w="37943">
                  <a:moveTo>
                    <a:pt x="2" y="0"/>
                  </a:moveTo>
                  <a:lnTo>
                    <a:pt x="37942" y="16260"/>
                  </a:lnTo>
                  <a:lnTo>
                    <a:pt x="37943" y="16263"/>
                  </a:lnTo>
                  <a:lnTo>
                    <a:pt x="1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0990449" y="2195250"/>
              <a:ext cx="16261" cy="48781"/>
            </a:xfrm>
            <a:custGeom>
              <a:rect b="b" l="l" r="r" t="t"/>
              <a:pathLst>
                <a:path extrusionOk="0" h="48781" w="16261">
                  <a:moveTo>
                    <a:pt x="0" y="0"/>
                  </a:moveTo>
                  <a:lnTo>
                    <a:pt x="1" y="0"/>
                  </a:lnTo>
                  <a:lnTo>
                    <a:pt x="16261" y="48781"/>
                  </a:lnTo>
                  <a:lnTo>
                    <a:pt x="16261" y="48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1006709" y="2244031"/>
              <a:ext cx="34494" cy="54205"/>
            </a:xfrm>
            <a:custGeom>
              <a:rect b="b" l="l" r="r" t="t"/>
              <a:pathLst>
                <a:path extrusionOk="0" h="54205" w="34494">
                  <a:moveTo>
                    <a:pt x="0" y="0"/>
                  </a:moveTo>
                  <a:lnTo>
                    <a:pt x="34494" y="54205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0508030" y="2281972"/>
              <a:ext cx="281854" cy="32527"/>
            </a:xfrm>
            <a:custGeom>
              <a:rect b="b" l="l" r="r" t="t"/>
              <a:pathLst>
                <a:path extrusionOk="0" h="32527" w="281854">
                  <a:moveTo>
                    <a:pt x="281851" y="0"/>
                  </a:moveTo>
                  <a:lnTo>
                    <a:pt x="281854" y="6"/>
                  </a:lnTo>
                  <a:lnTo>
                    <a:pt x="211397" y="10846"/>
                  </a:lnTo>
                  <a:lnTo>
                    <a:pt x="81307" y="5425"/>
                  </a:lnTo>
                  <a:lnTo>
                    <a:pt x="0" y="32527"/>
                  </a:lnTo>
                  <a:lnTo>
                    <a:pt x="0" y="32522"/>
                  </a:lnTo>
                  <a:lnTo>
                    <a:pt x="81300" y="5421"/>
                  </a:lnTo>
                  <a:lnTo>
                    <a:pt x="211387" y="10841"/>
                  </a:lnTo>
                  <a:lnTo>
                    <a:pt x="28185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0789885" y="2281977"/>
              <a:ext cx="10849" cy="21679"/>
            </a:xfrm>
            <a:custGeom>
              <a:rect b="b" l="l" r="r" t="t"/>
              <a:pathLst>
                <a:path extrusionOk="0" h="21679" w="10849">
                  <a:moveTo>
                    <a:pt x="9" y="0"/>
                  </a:moveTo>
                  <a:lnTo>
                    <a:pt x="10849" y="21679"/>
                  </a:lnTo>
                  <a:lnTo>
                    <a:pt x="10837" y="21677"/>
                  </a:lnTo>
                  <a:lnTo>
                    <a:pt x="0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1041203" y="2298236"/>
              <a:ext cx="3448" cy="5419"/>
            </a:xfrm>
            <a:custGeom>
              <a:rect b="b" l="l" r="r" t="t"/>
              <a:pathLst>
                <a:path extrusionOk="0" h="5419" w="3448">
                  <a:moveTo>
                    <a:pt x="0" y="0"/>
                  </a:moveTo>
                  <a:lnTo>
                    <a:pt x="3448" y="5419"/>
                  </a:lnTo>
                  <a:lnTo>
                    <a:pt x="3448" y="5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1044647" y="2303655"/>
              <a:ext cx="395693" cy="292700"/>
            </a:xfrm>
            <a:custGeom>
              <a:rect b="b" l="l" r="r" t="t"/>
              <a:pathLst>
                <a:path extrusionOk="0" h="292700" w="395693">
                  <a:moveTo>
                    <a:pt x="5" y="0"/>
                  </a:moveTo>
                  <a:lnTo>
                    <a:pt x="81311" y="21681"/>
                  </a:lnTo>
                  <a:lnTo>
                    <a:pt x="92152" y="48783"/>
                  </a:lnTo>
                  <a:lnTo>
                    <a:pt x="135515" y="32522"/>
                  </a:lnTo>
                  <a:lnTo>
                    <a:pt x="211400" y="59624"/>
                  </a:lnTo>
                  <a:lnTo>
                    <a:pt x="233081" y="108407"/>
                  </a:lnTo>
                  <a:lnTo>
                    <a:pt x="216820" y="130089"/>
                  </a:lnTo>
                  <a:lnTo>
                    <a:pt x="276444" y="195133"/>
                  </a:lnTo>
                  <a:lnTo>
                    <a:pt x="308967" y="211394"/>
                  </a:lnTo>
                  <a:lnTo>
                    <a:pt x="308967" y="233076"/>
                  </a:lnTo>
                  <a:lnTo>
                    <a:pt x="368591" y="249337"/>
                  </a:lnTo>
                  <a:lnTo>
                    <a:pt x="395693" y="276439"/>
                  </a:lnTo>
                  <a:lnTo>
                    <a:pt x="368591" y="292700"/>
                  </a:lnTo>
                  <a:lnTo>
                    <a:pt x="368588" y="292700"/>
                  </a:lnTo>
                  <a:lnTo>
                    <a:pt x="395682" y="276444"/>
                  </a:lnTo>
                  <a:lnTo>
                    <a:pt x="368580" y="249342"/>
                  </a:lnTo>
                  <a:lnTo>
                    <a:pt x="308956" y="233081"/>
                  </a:lnTo>
                  <a:lnTo>
                    <a:pt x="308956" y="211399"/>
                  </a:lnTo>
                  <a:lnTo>
                    <a:pt x="276434" y="195138"/>
                  </a:lnTo>
                  <a:lnTo>
                    <a:pt x="216810" y="130094"/>
                  </a:lnTo>
                  <a:lnTo>
                    <a:pt x="233071" y="108412"/>
                  </a:lnTo>
                  <a:lnTo>
                    <a:pt x="211390" y="59629"/>
                  </a:lnTo>
                  <a:lnTo>
                    <a:pt x="135505" y="32527"/>
                  </a:lnTo>
                  <a:lnTo>
                    <a:pt x="92142" y="48788"/>
                  </a:lnTo>
                  <a:lnTo>
                    <a:pt x="81302" y="21687"/>
                  </a:lnTo>
                  <a:lnTo>
                    <a:pt x="0" y="6"/>
                  </a:lnTo>
                  <a:lnTo>
                    <a:pt x="7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0800734" y="2303656"/>
              <a:ext cx="43359" cy="5422"/>
            </a:xfrm>
            <a:custGeom>
              <a:rect b="b" l="l" r="r" t="t"/>
              <a:pathLst>
                <a:path extrusionOk="0" h="5422" w="43359">
                  <a:moveTo>
                    <a:pt x="0" y="0"/>
                  </a:moveTo>
                  <a:lnTo>
                    <a:pt x="43351" y="5418"/>
                  </a:lnTo>
                  <a:lnTo>
                    <a:pt x="43359" y="542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0919982" y="2303660"/>
              <a:ext cx="124665" cy="48782"/>
            </a:xfrm>
            <a:custGeom>
              <a:rect b="b" l="l" r="r" t="t"/>
              <a:pathLst>
                <a:path extrusionOk="0" h="48782" w="124665">
                  <a:moveTo>
                    <a:pt x="124661" y="0"/>
                  </a:moveTo>
                  <a:lnTo>
                    <a:pt x="124665" y="1"/>
                  </a:lnTo>
                  <a:lnTo>
                    <a:pt x="48786" y="32521"/>
                  </a:lnTo>
                  <a:lnTo>
                    <a:pt x="2" y="48782"/>
                  </a:lnTo>
                  <a:lnTo>
                    <a:pt x="0" y="48781"/>
                  </a:lnTo>
                  <a:lnTo>
                    <a:pt x="48776" y="32522"/>
                  </a:lnTo>
                  <a:lnTo>
                    <a:pt x="12466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0719419" y="2309078"/>
              <a:ext cx="216817" cy="211398"/>
            </a:xfrm>
            <a:custGeom>
              <a:rect b="b" l="l" r="r" t="t"/>
              <a:pathLst>
                <a:path extrusionOk="0" h="211398" w="216817">
                  <a:moveTo>
                    <a:pt x="124674" y="0"/>
                  </a:moveTo>
                  <a:lnTo>
                    <a:pt x="124679" y="1"/>
                  </a:lnTo>
                  <a:lnTo>
                    <a:pt x="200563" y="43363"/>
                  </a:lnTo>
                  <a:lnTo>
                    <a:pt x="200556" y="43365"/>
                  </a:lnTo>
                  <a:lnTo>
                    <a:pt x="216817" y="86728"/>
                  </a:lnTo>
                  <a:lnTo>
                    <a:pt x="162614" y="119250"/>
                  </a:lnTo>
                  <a:lnTo>
                    <a:pt x="157193" y="178874"/>
                  </a:lnTo>
                  <a:lnTo>
                    <a:pt x="75888" y="211397"/>
                  </a:lnTo>
                  <a:lnTo>
                    <a:pt x="3" y="211397"/>
                  </a:lnTo>
                  <a:lnTo>
                    <a:pt x="3" y="211398"/>
                  </a:lnTo>
                  <a:lnTo>
                    <a:pt x="0" y="211393"/>
                  </a:lnTo>
                  <a:lnTo>
                    <a:pt x="75883" y="211393"/>
                  </a:lnTo>
                  <a:lnTo>
                    <a:pt x="157188" y="178871"/>
                  </a:lnTo>
                  <a:lnTo>
                    <a:pt x="162608" y="119246"/>
                  </a:lnTo>
                  <a:lnTo>
                    <a:pt x="216811" y="86723"/>
                  </a:lnTo>
                  <a:lnTo>
                    <a:pt x="200550" y="43360"/>
                  </a:lnTo>
                  <a:lnTo>
                    <a:pt x="12467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0535129" y="2395801"/>
              <a:ext cx="124667" cy="86723"/>
            </a:xfrm>
            <a:custGeom>
              <a:rect b="b" l="l" r="r" t="t"/>
              <a:pathLst>
                <a:path extrusionOk="0" h="86723" w="124667">
                  <a:moveTo>
                    <a:pt x="0" y="0"/>
                  </a:moveTo>
                  <a:lnTo>
                    <a:pt x="81304" y="16261"/>
                  </a:lnTo>
                  <a:lnTo>
                    <a:pt x="119247" y="32521"/>
                  </a:lnTo>
                  <a:lnTo>
                    <a:pt x="113826" y="65042"/>
                  </a:lnTo>
                  <a:lnTo>
                    <a:pt x="124667" y="86723"/>
                  </a:lnTo>
                  <a:lnTo>
                    <a:pt x="124664" y="86723"/>
                  </a:lnTo>
                  <a:lnTo>
                    <a:pt x="113825" y="65045"/>
                  </a:lnTo>
                  <a:lnTo>
                    <a:pt x="119245" y="32523"/>
                  </a:lnTo>
                  <a:lnTo>
                    <a:pt x="81303" y="162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0697740" y="2487954"/>
              <a:ext cx="21679" cy="32517"/>
            </a:xfrm>
            <a:custGeom>
              <a:rect b="b" l="l" r="r" t="t"/>
              <a:pathLst>
                <a:path extrusionOk="0" h="32517" w="21679">
                  <a:moveTo>
                    <a:pt x="0" y="0"/>
                  </a:moveTo>
                  <a:lnTo>
                    <a:pt x="2" y="0"/>
                  </a:lnTo>
                  <a:lnTo>
                    <a:pt x="21679" y="32517"/>
                  </a:lnTo>
                  <a:lnTo>
                    <a:pt x="21678" y="32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0719421" y="2520476"/>
              <a:ext cx="10842" cy="48783"/>
            </a:xfrm>
            <a:custGeom>
              <a:rect b="b" l="l" r="r" t="t"/>
              <a:pathLst>
                <a:path extrusionOk="0" h="48783" w="10842">
                  <a:moveTo>
                    <a:pt x="0" y="0"/>
                  </a:moveTo>
                  <a:lnTo>
                    <a:pt x="1" y="1"/>
                  </a:lnTo>
                  <a:lnTo>
                    <a:pt x="10842" y="48783"/>
                  </a:lnTo>
                  <a:lnTo>
                    <a:pt x="10841" y="48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0730263" y="2569259"/>
              <a:ext cx="27100" cy="32522"/>
            </a:xfrm>
            <a:custGeom>
              <a:rect b="b" l="l" r="r" t="t"/>
              <a:pathLst>
                <a:path extrusionOk="0" h="32522" w="27100">
                  <a:moveTo>
                    <a:pt x="0" y="0"/>
                  </a:moveTo>
                  <a:lnTo>
                    <a:pt x="27100" y="32521"/>
                  </a:lnTo>
                  <a:lnTo>
                    <a:pt x="27100" y="3252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1337352" y="2596355"/>
              <a:ext cx="75882" cy="5421"/>
            </a:xfrm>
            <a:custGeom>
              <a:rect b="b" l="l" r="r" t="t"/>
              <a:pathLst>
                <a:path extrusionOk="0" h="5421" w="75882">
                  <a:moveTo>
                    <a:pt x="16261" y="0"/>
                  </a:moveTo>
                  <a:lnTo>
                    <a:pt x="75882" y="0"/>
                  </a:lnTo>
                  <a:lnTo>
                    <a:pt x="75874" y="5"/>
                  </a:lnTo>
                  <a:lnTo>
                    <a:pt x="16250" y="5"/>
                  </a:lnTo>
                  <a:lnTo>
                    <a:pt x="1" y="5421"/>
                  </a:lnTo>
                  <a:lnTo>
                    <a:pt x="0" y="5420"/>
                  </a:lnTo>
                  <a:lnTo>
                    <a:pt x="1626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1337342" y="2601776"/>
              <a:ext cx="86735" cy="102989"/>
            </a:xfrm>
            <a:custGeom>
              <a:rect b="b" l="l" r="r" t="t"/>
              <a:pathLst>
                <a:path extrusionOk="0" h="102989" w="86735">
                  <a:moveTo>
                    <a:pt x="12" y="0"/>
                  </a:moveTo>
                  <a:lnTo>
                    <a:pt x="27113" y="32521"/>
                  </a:lnTo>
                  <a:lnTo>
                    <a:pt x="59635" y="97566"/>
                  </a:lnTo>
                  <a:lnTo>
                    <a:pt x="86735" y="102986"/>
                  </a:lnTo>
                  <a:lnTo>
                    <a:pt x="86732" y="102989"/>
                  </a:lnTo>
                  <a:lnTo>
                    <a:pt x="59630" y="97569"/>
                  </a:lnTo>
                  <a:lnTo>
                    <a:pt x="59623" y="97570"/>
                  </a:lnTo>
                  <a:lnTo>
                    <a:pt x="27102" y="32526"/>
                  </a:lnTo>
                  <a:lnTo>
                    <a:pt x="0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0719422" y="2601781"/>
              <a:ext cx="48785" cy="59626"/>
            </a:xfrm>
            <a:custGeom>
              <a:rect b="b" l="l" r="r" t="t"/>
              <a:pathLst>
                <a:path extrusionOk="0" h="59626" w="48785">
                  <a:moveTo>
                    <a:pt x="37942" y="0"/>
                  </a:moveTo>
                  <a:lnTo>
                    <a:pt x="37944" y="2"/>
                  </a:lnTo>
                  <a:lnTo>
                    <a:pt x="48785" y="43365"/>
                  </a:lnTo>
                  <a:lnTo>
                    <a:pt x="2" y="59626"/>
                  </a:lnTo>
                  <a:lnTo>
                    <a:pt x="0" y="59623"/>
                  </a:lnTo>
                  <a:lnTo>
                    <a:pt x="48783" y="43362"/>
                  </a:lnTo>
                  <a:lnTo>
                    <a:pt x="3794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0719423" y="2661407"/>
              <a:ext cx="32521" cy="43361"/>
            </a:xfrm>
            <a:custGeom>
              <a:rect b="b" l="l" r="r" t="t"/>
              <a:pathLst>
                <a:path extrusionOk="0" h="43361" w="32521">
                  <a:moveTo>
                    <a:pt x="1" y="0"/>
                  </a:moveTo>
                  <a:lnTo>
                    <a:pt x="32521" y="43360"/>
                  </a:lnTo>
                  <a:lnTo>
                    <a:pt x="32521" y="4336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1440336" y="2677660"/>
              <a:ext cx="672130" cy="444471"/>
            </a:xfrm>
            <a:custGeom>
              <a:rect b="b" l="l" r="r" t="t"/>
              <a:pathLst>
                <a:path extrusionOk="0" h="444471" w="672130">
                  <a:moveTo>
                    <a:pt x="97570" y="0"/>
                  </a:moveTo>
                  <a:lnTo>
                    <a:pt x="162614" y="54204"/>
                  </a:lnTo>
                  <a:lnTo>
                    <a:pt x="146353" y="75885"/>
                  </a:lnTo>
                  <a:lnTo>
                    <a:pt x="162614" y="108408"/>
                  </a:lnTo>
                  <a:lnTo>
                    <a:pt x="222238" y="108408"/>
                  </a:lnTo>
                  <a:lnTo>
                    <a:pt x="260181" y="151771"/>
                  </a:lnTo>
                  <a:lnTo>
                    <a:pt x="260181" y="173452"/>
                  </a:lnTo>
                  <a:lnTo>
                    <a:pt x="368588" y="211395"/>
                  </a:lnTo>
                  <a:lnTo>
                    <a:pt x="428213" y="195134"/>
                  </a:lnTo>
                  <a:lnTo>
                    <a:pt x="487837" y="238497"/>
                  </a:lnTo>
                  <a:lnTo>
                    <a:pt x="531200" y="238497"/>
                  </a:lnTo>
                  <a:lnTo>
                    <a:pt x="655868" y="271019"/>
                  </a:lnTo>
                  <a:lnTo>
                    <a:pt x="661289" y="303541"/>
                  </a:lnTo>
                  <a:lnTo>
                    <a:pt x="639607" y="352324"/>
                  </a:lnTo>
                  <a:lnTo>
                    <a:pt x="672130" y="406528"/>
                  </a:lnTo>
                  <a:lnTo>
                    <a:pt x="666709" y="444471"/>
                  </a:lnTo>
                  <a:lnTo>
                    <a:pt x="666705" y="444471"/>
                  </a:lnTo>
                  <a:lnTo>
                    <a:pt x="672124" y="406532"/>
                  </a:lnTo>
                  <a:lnTo>
                    <a:pt x="639602" y="352328"/>
                  </a:lnTo>
                  <a:lnTo>
                    <a:pt x="661283" y="303545"/>
                  </a:lnTo>
                  <a:lnTo>
                    <a:pt x="655863" y="271022"/>
                  </a:lnTo>
                  <a:lnTo>
                    <a:pt x="531194" y="238500"/>
                  </a:lnTo>
                  <a:lnTo>
                    <a:pt x="487831" y="238500"/>
                  </a:lnTo>
                  <a:lnTo>
                    <a:pt x="428207" y="195137"/>
                  </a:lnTo>
                  <a:lnTo>
                    <a:pt x="368583" y="211398"/>
                  </a:lnTo>
                  <a:lnTo>
                    <a:pt x="260176" y="173455"/>
                  </a:lnTo>
                  <a:lnTo>
                    <a:pt x="260176" y="151774"/>
                  </a:lnTo>
                  <a:lnTo>
                    <a:pt x="222233" y="108411"/>
                  </a:lnTo>
                  <a:lnTo>
                    <a:pt x="162609" y="108411"/>
                  </a:lnTo>
                  <a:lnTo>
                    <a:pt x="146348" y="75889"/>
                  </a:lnTo>
                  <a:lnTo>
                    <a:pt x="162609" y="54207"/>
                  </a:lnTo>
                  <a:lnTo>
                    <a:pt x="97564" y="3"/>
                  </a:lnTo>
                  <a:lnTo>
                    <a:pt x="21679" y="10844"/>
                  </a:lnTo>
                  <a:lnTo>
                    <a:pt x="0" y="5425"/>
                  </a:lnTo>
                  <a:lnTo>
                    <a:pt x="3" y="5421"/>
                  </a:lnTo>
                  <a:lnTo>
                    <a:pt x="21684" y="10841"/>
                  </a:lnTo>
                  <a:lnTo>
                    <a:pt x="9757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1424076" y="2683084"/>
              <a:ext cx="16260" cy="21678"/>
            </a:xfrm>
            <a:custGeom>
              <a:rect b="b" l="l" r="r" t="t"/>
              <a:pathLst>
                <a:path extrusionOk="0" h="21678" w="16260">
                  <a:moveTo>
                    <a:pt x="16258" y="0"/>
                  </a:moveTo>
                  <a:lnTo>
                    <a:pt x="16260" y="1"/>
                  </a:lnTo>
                  <a:lnTo>
                    <a:pt x="2" y="21678"/>
                  </a:lnTo>
                  <a:lnTo>
                    <a:pt x="0" y="21678"/>
                  </a:lnTo>
                  <a:lnTo>
                    <a:pt x="1625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1326505" y="2699346"/>
              <a:ext cx="70460" cy="5421"/>
            </a:xfrm>
            <a:custGeom>
              <a:rect b="b" l="l" r="r" t="t"/>
              <a:pathLst>
                <a:path extrusionOk="0" h="5421" w="70460">
                  <a:moveTo>
                    <a:pt x="70459" y="0"/>
                  </a:moveTo>
                  <a:lnTo>
                    <a:pt x="70460" y="1"/>
                  </a:lnTo>
                  <a:lnTo>
                    <a:pt x="0" y="5421"/>
                  </a:lnTo>
                  <a:lnTo>
                    <a:pt x="1" y="5419"/>
                  </a:lnTo>
                  <a:lnTo>
                    <a:pt x="704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1310241" y="2704767"/>
              <a:ext cx="16265" cy="75883"/>
            </a:xfrm>
            <a:custGeom>
              <a:rect b="b" l="l" r="r" t="t"/>
              <a:pathLst>
                <a:path extrusionOk="0" h="75883" w="16265">
                  <a:moveTo>
                    <a:pt x="16265" y="0"/>
                  </a:moveTo>
                  <a:lnTo>
                    <a:pt x="5" y="21680"/>
                  </a:lnTo>
                  <a:lnTo>
                    <a:pt x="5" y="75883"/>
                  </a:lnTo>
                  <a:lnTo>
                    <a:pt x="0" y="75881"/>
                  </a:lnTo>
                  <a:lnTo>
                    <a:pt x="0" y="21682"/>
                  </a:lnTo>
                  <a:lnTo>
                    <a:pt x="16261" y="0"/>
                  </a:lnTo>
                  <a:lnTo>
                    <a:pt x="1626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0751943" y="2704768"/>
              <a:ext cx="5422" cy="48782"/>
            </a:xfrm>
            <a:custGeom>
              <a:rect b="b" l="l" r="r" t="t"/>
              <a:pathLst>
                <a:path extrusionOk="0" h="48782" w="5422">
                  <a:moveTo>
                    <a:pt x="0" y="0"/>
                  </a:moveTo>
                  <a:lnTo>
                    <a:pt x="2" y="2"/>
                  </a:lnTo>
                  <a:lnTo>
                    <a:pt x="5422" y="48782"/>
                  </a:lnTo>
                  <a:lnTo>
                    <a:pt x="5420" y="48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0833250" y="2721026"/>
              <a:ext cx="325223" cy="48785"/>
            </a:xfrm>
            <a:custGeom>
              <a:rect b="b" l="l" r="r" t="t"/>
              <a:pathLst>
                <a:path extrusionOk="0" h="48785" w="325223">
                  <a:moveTo>
                    <a:pt x="3" y="0"/>
                  </a:moveTo>
                  <a:lnTo>
                    <a:pt x="59627" y="0"/>
                  </a:lnTo>
                  <a:lnTo>
                    <a:pt x="140933" y="5421"/>
                  </a:lnTo>
                  <a:lnTo>
                    <a:pt x="233079" y="32523"/>
                  </a:lnTo>
                  <a:lnTo>
                    <a:pt x="292703" y="32523"/>
                  </a:lnTo>
                  <a:lnTo>
                    <a:pt x="325223" y="48783"/>
                  </a:lnTo>
                  <a:lnTo>
                    <a:pt x="325221" y="48785"/>
                  </a:lnTo>
                  <a:lnTo>
                    <a:pt x="292699" y="32524"/>
                  </a:lnTo>
                  <a:lnTo>
                    <a:pt x="233075" y="32524"/>
                  </a:lnTo>
                  <a:lnTo>
                    <a:pt x="140929" y="5423"/>
                  </a:lnTo>
                  <a:lnTo>
                    <a:pt x="59623" y="2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0795309" y="2721028"/>
              <a:ext cx="37940" cy="27100"/>
            </a:xfrm>
            <a:custGeom>
              <a:rect b="b" l="l" r="r" t="t"/>
              <a:pathLst>
                <a:path extrusionOk="0" h="27100" w="37940">
                  <a:moveTo>
                    <a:pt x="37939" y="0"/>
                  </a:moveTo>
                  <a:lnTo>
                    <a:pt x="37940" y="0"/>
                  </a:lnTo>
                  <a:lnTo>
                    <a:pt x="0" y="27100"/>
                  </a:lnTo>
                  <a:lnTo>
                    <a:pt x="0" y="27100"/>
                  </a:lnTo>
                  <a:lnTo>
                    <a:pt x="3793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1185572" y="2748128"/>
              <a:ext cx="124668" cy="32524"/>
            </a:xfrm>
            <a:custGeom>
              <a:rect b="b" l="l" r="r" t="t"/>
              <a:pathLst>
                <a:path extrusionOk="0" h="32524" w="124668">
                  <a:moveTo>
                    <a:pt x="4" y="0"/>
                  </a:moveTo>
                  <a:lnTo>
                    <a:pt x="27106" y="21682"/>
                  </a:lnTo>
                  <a:lnTo>
                    <a:pt x="92151" y="21682"/>
                  </a:lnTo>
                  <a:lnTo>
                    <a:pt x="124668" y="32520"/>
                  </a:lnTo>
                  <a:lnTo>
                    <a:pt x="124668" y="32524"/>
                  </a:lnTo>
                  <a:lnTo>
                    <a:pt x="92145" y="21683"/>
                  </a:lnTo>
                  <a:lnTo>
                    <a:pt x="27101" y="21683"/>
                  </a:lnTo>
                  <a:lnTo>
                    <a:pt x="0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0757367" y="2748128"/>
              <a:ext cx="37942" cy="5422"/>
            </a:xfrm>
            <a:custGeom>
              <a:rect b="b" l="l" r="r" t="t"/>
              <a:pathLst>
                <a:path extrusionOk="0" h="5422" w="37942">
                  <a:moveTo>
                    <a:pt x="37942" y="0"/>
                  </a:moveTo>
                  <a:lnTo>
                    <a:pt x="37939" y="2"/>
                  </a:lnTo>
                  <a:lnTo>
                    <a:pt x="0" y="5422"/>
                  </a:lnTo>
                  <a:lnTo>
                    <a:pt x="0" y="5421"/>
                  </a:lnTo>
                  <a:lnTo>
                    <a:pt x="3794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1158472" y="2748130"/>
              <a:ext cx="27100" cy="21680"/>
            </a:xfrm>
            <a:custGeom>
              <a:rect b="b" l="l" r="r" t="t"/>
              <a:pathLst>
                <a:path extrusionOk="0" h="21680" w="27100">
                  <a:moveTo>
                    <a:pt x="27099" y="0"/>
                  </a:moveTo>
                  <a:lnTo>
                    <a:pt x="27100" y="1"/>
                  </a:lnTo>
                  <a:lnTo>
                    <a:pt x="2" y="21680"/>
                  </a:lnTo>
                  <a:lnTo>
                    <a:pt x="0" y="21679"/>
                  </a:lnTo>
                  <a:lnTo>
                    <a:pt x="2709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0757365" y="2753550"/>
              <a:ext cx="54206" cy="113827"/>
            </a:xfrm>
            <a:custGeom>
              <a:rect b="b" l="l" r="r" t="t"/>
              <a:pathLst>
                <a:path extrusionOk="0" h="113827" w="54206">
                  <a:moveTo>
                    <a:pt x="2" y="0"/>
                  </a:moveTo>
                  <a:lnTo>
                    <a:pt x="54206" y="86725"/>
                  </a:lnTo>
                  <a:lnTo>
                    <a:pt x="48785" y="113827"/>
                  </a:lnTo>
                  <a:lnTo>
                    <a:pt x="48785" y="113827"/>
                  </a:lnTo>
                  <a:lnTo>
                    <a:pt x="54204" y="86730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0101496" y="2796911"/>
              <a:ext cx="97570" cy="43369"/>
            </a:xfrm>
            <a:custGeom>
              <a:rect b="b" l="l" r="r" t="t"/>
              <a:pathLst>
                <a:path extrusionOk="0" h="43369" w="97570">
                  <a:moveTo>
                    <a:pt x="4" y="0"/>
                  </a:moveTo>
                  <a:lnTo>
                    <a:pt x="37946" y="32522"/>
                  </a:lnTo>
                  <a:lnTo>
                    <a:pt x="97570" y="43363"/>
                  </a:lnTo>
                  <a:lnTo>
                    <a:pt x="97569" y="43369"/>
                  </a:lnTo>
                  <a:lnTo>
                    <a:pt x="37945" y="32528"/>
                  </a:lnTo>
                  <a:lnTo>
                    <a:pt x="3" y="6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0193647" y="2840280"/>
              <a:ext cx="5419" cy="27095"/>
            </a:xfrm>
            <a:custGeom>
              <a:rect b="b" l="l" r="r" t="t"/>
              <a:pathLst>
                <a:path extrusionOk="0" h="27095" w="5419">
                  <a:moveTo>
                    <a:pt x="5419" y="0"/>
                  </a:moveTo>
                  <a:lnTo>
                    <a:pt x="5419" y="0"/>
                  </a:lnTo>
                  <a:lnTo>
                    <a:pt x="0" y="27095"/>
                  </a:lnTo>
                  <a:lnTo>
                    <a:pt x="0" y="27095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0193646" y="2861955"/>
              <a:ext cx="222235" cy="97565"/>
            </a:xfrm>
            <a:custGeom>
              <a:rect b="b" l="l" r="r" t="t"/>
              <a:pathLst>
                <a:path extrusionOk="0" h="97565" w="222235">
                  <a:moveTo>
                    <a:pt x="54205" y="0"/>
                  </a:moveTo>
                  <a:lnTo>
                    <a:pt x="108408" y="10841"/>
                  </a:lnTo>
                  <a:lnTo>
                    <a:pt x="124669" y="43363"/>
                  </a:lnTo>
                  <a:lnTo>
                    <a:pt x="184293" y="43363"/>
                  </a:lnTo>
                  <a:lnTo>
                    <a:pt x="222235" y="97565"/>
                  </a:lnTo>
                  <a:lnTo>
                    <a:pt x="222230" y="97565"/>
                  </a:lnTo>
                  <a:lnTo>
                    <a:pt x="184293" y="43370"/>
                  </a:lnTo>
                  <a:lnTo>
                    <a:pt x="124669" y="43370"/>
                  </a:lnTo>
                  <a:lnTo>
                    <a:pt x="108408" y="10848"/>
                  </a:lnTo>
                  <a:lnTo>
                    <a:pt x="54204" y="7"/>
                  </a:lnTo>
                  <a:lnTo>
                    <a:pt x="48784" y="27109"/>
                  </a:lnTo>
                  <a:lnTo>
                    <a:pt x="0" y="5427"/>
                  </a:lnTo>
                  <a:lnTo>
                    <a:pt x="1" y="5420"/>
                  </a:lnTo>
                  <a:lnTo>
                    <a:pt x="48784" y="27102"/>
                  </a:lnTo>
                  <a:lnTo>
                    <a:pt x="5420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10703164" y="2867377"/>
              <a:ext cx="102987" cy="92148"/>
            </a:xfrm>
            <a:custGeom>
              <a:rect b="b" l="l" r="r" t="t"/>
              <a:pathLst>
                <a:path extrusionOk="0" h="92148" w="102987">
                  <a:moveTo>
                    <a:pt x="102987" y="0"/>
                  </a:moveTo>
                  <a:lnTo>
                    <a:pt x="102986" y="5"/>
                  </a:lnTo>
                  <a:lnTo>
                    <a:pt x="65043" y="10846"/>
                  </a:lnTo>
                  <a:lnTo>
                    <a:pt x="1" y="92148"/>
                  </a:lnTo>
                  <a:lnTo>
                    <a:pt x="0" y="92146"/>
                  </a:lnTo>
                  <a:lnTo>
                    <a:pt x="65045" y="10840"/>
                  </a:lnTo>
                  <a:lnTo>
                    <a:pt x="10298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0415875" y="2954100"/>
              <a:ext cx="298134" cy="48791"/>
            </a:xfrm>
            <a:custGeom>
              <a:rect b="b" l="l" r="r" t="t"/>
              <a:pathLst>
                <a:path extrusionOk="0" h="48791" w="298134">
                  <a:moveTo>
                    <a:pt x="37956" y="0"/>
                  </a:moveTo>
                  <a:lnTo>
                    <a:pt x="81319" y="32522"/>
                  </a:lnTo>
                  <a:lnTo>
                    <a:pt x="124682" y="10841"/>
                  </a:lnTo>
                  <a:lnTo>
                    <a:pt x="162625" y="21681"/>
                  </a:lnTo>
                  <a:lnTo>
                    <a:pt x="216829" y="5420"/>
                  </a:lnTo>
                  <a:lnTo>
                    <a:pt x="298134" y="48783"/>
                  </a:lnTo>
                  <a:lnTo>
                    <a:pt x="298132" y="48786"/>
                  </a:lnTo>
                  <a:lnTo>
                    <a:pt x="298129" y="48786"/>
                  </a:lnTo>
                  <a:lnTo>
                    <a:pt x="298126" y="48791"/>
                  </a:lnTo>
                  <a:lnTo>
                    <a:pt x="216821" y="5429"/>
                  </a:lnTo>
                  <a:lnTo>
                    <a:pt x="162617" y="21690"/>
                  </a:lnTo>
                  <a:lnTo>
                    <a:pt x="124675" y="10849"/>
                  </a:lnTo>
                  <a:lnTo>
                    <a:pt x="81312" y="32531"/>
                  </a:lnTo>
                  <a:lnTo>
                    <a:pt x="37949" y="9"/>
                  </a:lnTo>
                  <a:lnTo>
                    <a:pt x="5426" y="10849"/>
                  </a:lnTo>
                  <a:lnTo>
                    <a:pt x="6" y="5429"/>
                  </a:lnTo>
                  <a:lnTo>
                    <a:pt x="0" y="5421"/>
                  </a:lnTo>
                  <a:lnTo>
                    <a:pt x="6" y="5421"/>
                  </a:lnTo>
                  <a:lnTo>
                    <a:pt x="5" y="5420"/>
                  </a:lnTo>
                  <a:lnTo>
                    <a:pt x="14" y="5420"/>
                  </a:lnTo>
                  <a:lnTo>
                    <a:pt x="5434" y="10841"/>
                  </a:lnTo>
                  <a:lnTo>
                    <a:pt x="3795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0318316" y="2959521"/>
              <a:ext cx="75890" cy="70463"/>
            </a:xfrm>
            <a:custGeom>
              <a:rect b="b" l="l" r="r" t="t"/>
              <a:pathLst>
                <a:path extrusionOk="0" h="70463" w="75890">
                  <a:moveTo>
                    <a:pt x="75884" y="0"/>
                  </a:moveTo>
                  <a:lnTo>
                    <a:pt x="75890" y="0"/>
                  </a:lnTo>
                  <a:lnTo>
                    <a:pt x="59630" y="16260"/>
                  </a:lnTo>
                  <a:lnTo>
                    <a:pt x="48790" y="21681"/>
                  </a:lnTo>
                  <a:lnTo>
                    <a:pt x="43369" y="43362"/>
                  </a:lnTo>
                  <a:lnTo>
                    <a:pt x="27108" y="48782"/>
                  </a:lnTo>
                  <a:lnTo>
                    <a:pt x="27108" y="59623"/>
                  </a:lnTo>
                  <a:lnTo>
                    <a:pt x="6" y="70463"/>
                  </a:lnTo>
                  <a:lnTo>
                    <a:pt x="0" y="70463"/>
                  </a:lnTo>
                  <a:lnTo>
                    <a:pt x="27100" y="59623"/>
                  </a:lnTo>
                  <a:lnTo>
                    <a:pt x="27100" y="48783"/>
                  </a:lnTo>
                  <a:lnTo>
                    <a:pt x="43361" y="43362"/>
                  </a:lnTo>
                  <a:lnTo>
                    <a:pt x="48782" y="21681"/>
                  </a:lnTo>
                  <a:lnTo>
                    <a:pt x="59622" y="16261"/>
                  </a:lnTo>
                  <a:lnTo>
                    <a:pt x="7588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0703161" y="2959525"/>
              <a:ext cx="32524" cy="43361"/>
            </a:xfrm>
            <a:custGeom>
              <a:rect b="b" l="l" r="r" t="t"/>
              <a:pathLst>
                <a:path extrusionOk="0" h="43361" w="32524">
                  <a:moveTo>
                    <a:pt x="3" y="0"/>
                  </a:moveTo>
                  <a:lnTo>
                    <a:pt x="32524" y="43361"/>
                  </a:lnTo>
                  <a:lnTo>
                    <a:pt x="32518" y="43361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10686904" y="3002891"/>
              <a:ext cx="27101" cy="65038"/>
            </a:xfrm>
            <a:custGeom>
              <a:rect b="b" l="l" r="r" t="t"/>
              <a:pathLst>
                <a:path extrusionOk="0" h="65038" w="27101">
                  <a:moveTo>
                    <a:pt x="27098" y="0"/>
                  </a:moveTo>
                  <a:lnTo>
                    <a:pt x="27099" y="1"/>
                  </a:lnTo>
                  <a:lnTo>
                    <a:pt x="27101" y="1"/>
                  </a:lnTo>
                  <a:lnTo>
                    <a:pt x="10845" y="27093"/>
                  </a:lnTo>
                  <a:lnTo>
                    <a:pt x="4" y="65035"/>
                  </a:lnTo>
                  <a:lnTo>
                    <a:pt x="0" y="65038"/>
                  </a:lnTo>
                  <a:lnTo>
                    <a:pt x="10840" y="27097"/>
                  </a:lnTo>
                  <a:lnTo>
                    <a:pt x="2709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551397" y="3046245"/>
              <a:ext cx="189709" cy="75889"/>
            </a:xfrm>
            <a:custGeom>
              <a:rect b="b" l="l" r="r" t="t"/>
              <a:pathLst>
                <a:path extrusionOk="0" h="75889" w="189709">
                  <a:moveTo>
                    <a:pt x="32524" y="0"/>
                  </a:moveTo>
                  <a:lnTo>
                    <a:pt x="119250" y="32522"/>
                  </a:lnTo>
                  <a:lnTo>
                    <a:pt x="135507" y="21684"/>
                  </a:lnTo>
                  <a:lnTo>
                    <a:pt x="135506" y="21686"/>
                  </a:lnTo>
                  <a:lnTo>
                    <a:pt x="184289" y="48788"/>
                  </a:lnTo>
                  <a:lnTo>
                    <a:pt x="189709" y="75888"/>
                  </a:lnTo>
                  <a:lnTo>
                    <a:pt x="189706" y="75889"/>
                  </a:lnTo>
                  <a:lnTo>
                    <a:pt x="184286" y="48789"/>
                  </a:lnTo>
                  <a:lnTo>
                    <a:pt x="135503" y="21687"/>
                  </a:lnTo>
                  <a:lnTo>
                    <a:pt x="119241" y="32528"/>
                  </a:lnTo>
                  <a:lnTo>
                    <a:pt x="32516" y="6"/>
                  </a:lnTo>
                  <a:lnTo>
                    <a:pt x="0" y="5425"/>
                  </a:lnTo>
                  <a:lnTo>
                    <a:pt x="2" y="5421"/>
                  </a:lnTo>
                  <a:lnTo>
                    <a:pt x="3252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0535132" y="3051670"/>
              <a:ext cx="16265" cy="27099"/>
            </a:xfrm>
            <a:custGeom>
              <a:rect b="b" l="l" r="r" t="t"/>
              <a:pathLst>
                <a:path extrusionOk="0" h="27099" w="16265">
                  <a:moveTo>
                    <a:pt x="16265" y="0"/>
                  </a:moveTo>
                  <a:lnTo>
                    <a:pt x="6" y="27097"/>
                  </a:lnTo>
                  <a:lnTo>
                    <a:pt x="0" y="27099"/>
                  </a:lnTo>
                  <a:lnTo>
                    <a:pt x="16259" y="1"/>
                  </a:lnTo>
                  <a:lnTo>
                    <a:pt x="1626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1050071" y="3062510"/>
              <a:ext cx="205970" cy="59628"/>
            </a:xfrm>
            <a:custGeom>
              <a:rect b="b" l="l" r="r" t="t"/>
              <a:pathLst>
                <a:path extrusionOk="0" h="59628" w="205970">
                  <a:moveTo>
                    <a:pt x="70461" y="0"/>
                  </a:moveTo>
                  <a:lnTo>
                    <a:pt x="135505" y="32523"/>
                  </a:lnTo>
                  <a:lnTo>
                    <a:pt x="162607" y="32523"/>
                  </a:lnTo>
                  <a:lnTo>
                    <a:pt x="205970" y="59625"/>
                  </a:lnTo>
                  <a:lnTo>
                    <a:pt x="205970" y="59628"/>
                  </a:lnTo>
                  <a:lnTo>
                    <a:pt x="162609" y="32527"/>
                  </a:lnTo>
                  <a:lnTo>
                    <a:pt x="135507" y="32527"/>
                  </a:lnTo>
                  <a:lnTo>
                    <a:pt x="70462" y="4"/>
                  </a:lnTo>
                  <a:lnTo>
                    <a:pt x="16258" y="10845"/>
                  </a:lnTo>
                  <a:lnTo>
                    <a:pt x="4" y="21681"/>
                  </a:lnTo>
                  <a:lnTo>
                    <a:pt x="0" y="21680"/>
                  </a:lnTo>
                  <a:lnTo>
                    <a:pt x="16257" y="10841"/>
                  </a:lnTo>
                  <a:lnTo>
                    <a:pt x="7046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0426729" y="3078769"/>
              <a:ext cx="108402" cy="21685"/>
            </a:xfrm>
            <a:custGeom>
              <a:rect b="b" l="l" r="r" t="t"/>
              <a:pathLst>
                <a:path extrusionOk="0" h="21685" w="108402">
                  <a:moveTo>
                    <a:pt x="108402" y="0"/>
                  </a:moveTo>
                  <a:lnTo>
                    <a:pt x="108400" y="4"/>
                  </a:lnTo>
                  <a:lnTo>
                    <a:pt x="75878" y="10845"/>
                  </a:lnTo>
                  <a:lnTo>
                    <a:pt x="65037" y="5425"/>
                  </a:lnTo>
                  <a:lnTo>
                    <a:pt x="32515" y="16265"/>
                  </a:lnTo>
                  <a:lnTo>
                    <a:pt x="0" y="21685"/>
                  </a:lnTo>
                  <a:lnTo>
                    <a:pt x="1" y="21679"/>
                  </a:lnTo>
                  <a:lnTo>
                    <a:pt x="32523" y="16259"/>
                  </a:lnTo>
                  <a:lnTo>
                    <a:pt x="65045" y="5418"/>
                  </a:lnTo>
                  <a:lnTo>
                    <a:pt x="75886" y="10839"/>
                  </a:lnTo>
                  <a:lnTo>
                    <a:pt x="10840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050068" y="3084191"/>
              <a:ext cx="151772" cy="189719"/>
            </a:xfrm>
            <a:custGeom>
              <a:rect b="b" l="l" r="r" t="t"/>
              <a:pathLst>
                <a:path extrusionOk="0" h="189719" w="151772">
                  <a:moveTo>
                    <a:pt x="7" y="0"/>
                  </a:moveTo>
                  <a:lnTo>
                    <a:pt x="27103" y="10839"/>
                  </a:lnTo>
                  <a:lnTo>
                    <a:pt x="54205" y="37941"/>
                  </a:lnTo>
                  <a:lnTo>
                    <a:pt x="86727" y="86724"/>
                  </a:lnTo>
                  <a:lnTo>
                    <a:pt x="140931" y="146347"/>
                  </a:lnTo>
                  <a:lnTo>
                    <a:pt x="151772" y="189710"/>
                  </a:lnTo>
                  <a:lnTo>
                    <a:pt x="151771" y="189719"/>
                  </a:lnTo>
                  <a:lnTo>
                    <a:pt x="140930" y="146356"/>
                  </a:lnTo>
                  <a:lnTo>
                    <a:pt x="86726" y="86731"/>
                  </a:lnTo>
                  <a:lnTo>
                    <a:pt x="54204" y="37948"/>
                  </a:lnTo>
                  <a:lnTo>
                    <a:pt x="27102" y="10846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1001285" y="3084192"/>
              <a:ext cx="10840" cy="27099"/>
            </a:xfrm>
            <a:custGeom>
              <a:rect b="b" l="l" r="r" t="t"/>
              <a:pathLst>
                <a:path extrusionOk="0" h="27099" w="10840">
                  <a:moveTo>
                    <a:pt x="10839" y="0"/>
                  </a:moveTo>
                  <a:lnTo>
                    <a:pt x="10840" y="0"/>
                  </a:lnTo>
                  <a:lnTo>
                    <a:pt x="1" y="27099"/>
                  </a:lnTo>
                  <a:lnTo>
                    <a:pt x="0" y="27099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0226170" y="3095034"/>
              <a:ext cx="54207" cy="130088"/>
            </a:xfrm>
            <a:custGeom>
              <a:rect b="b" l="l" r="r" t="t"/>
              <a:pathLst>
                <a:path extrusionOk="0" h="130088" w="54207">
                  <a:moveTo>
                    <a:pt x="54203" y="0"/>
                  </a:moveTo>
                  <a:lnTo>
                    <a:pt x="54207" y="3"/>
                  </a:lnTo>
                  <a:lnTo>
                    <a:pt x="48787" y="43364"/>
                  </a:lnTo>
                  <a:lnTo>
                    <a:pt x="5423" y="43364"/>
                  </a:lnTo>
                  <a:lnTo>
                    <a:pt x="21685" y="65045"/>
                  </a:lnTo>
                  <a:lnTo>
                    <a:pt x="4" y="130088"/>
                  </a:lnTo>
                  <a:lnTo>
                    <a:pt x="0" y="130088"/>
                  </a:lnTo>
                  <a:lnTo>
                    <a:pt x="21681" y="65044"/>
                  </a:lnTo>
                  <a:lnTo>
                    <a:pt x="5420" y="43363"/>
                  </a:lnTo>
                  <a:lnTo>
                    <a:pt x="48783" y="43363"/>
                  </a:lnTo>
                  <a:lnTo>
                    <a:pt x="5420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0741105" y="3100450"/>
              <a:ext cx="260180" cy="37946"/>
            </a:xfrm>
            <a:custGeom>
              <a:rect b="b" l="l" r="r" t="t"/>
              <a:pathLst>
                <a:path extrusionOk="0" h="37946" w="260180">
                  <a:moveTo>
                    <a:pt x="32525" y="0"/>
                  </a:moveTo>
                  <a:lnTo>
                    <a:pt x="86729" y="10841"/>
                  </a:lnTo>
                  <a:lnTo>
                    <a:pt x="135512" y="10841"/>
                  </a:lnTo>
                  <a:lnTo>
                    <a:pt x="173455" y="37943"/>
                  </a:lnTo>
                  <a:lnTo>
                    <a:pt x="200556" y="21682"/>
                  </a:lnTo>
                  <a:lnTo>
                    <a:pt x="260180" y="10841"/>
                  </a:lnTo>
                  <a:lnTo>
                    <a:pt x="260179" y="10844"/>
                  </a:lnTo>
                  <a:lnTo>
                    <a:pt x="200555" y="21685"/>
                  </a:lnTo>
                  <a:lnTo>
                    <a:pt x="173453" y="37946"/>
                  </a:lnTo>
                  <a:lnTo>
                    <a:pt x="135510" y="10844"/>
                  </a:lnTo>
                  <a:lnTo>
                    <a:pt x="86727" y="10844"/>
                  </a:lnTo>
                  <a:lnTo>
                    <a:pt x="32523" y="3"/>
                  </a:lnTo>
                  <a:lnTo>
                    <a:pt x="1" y="21685"/>
                  </a:lnTo>
                  <a:lnTo>
                    <a:pt x="0" y="21683"/>
                  </a:lnTo>
                  <a:lnTo>
                    <a:pt x="2" y="21682"/>
                  </a:lnTo>
                  <a:lnTo>
                    <a:pt x="3252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421303" y="3100454"/>
              <a:ext cx="5426" cy="21677"/>
            </a:xfrm>
            <a:custGeom>
              <a:rect b="b" l="l" r="r" t="t"/>
              <a:pathLst>
                <a:path extrusionOk="0" h="21677" w="5426">
                  <a:moveTo>
                    <a:pt x="5426" y="0"/>
                  </a:moveTo>
                  <a:lnTo>
                    <a:pt x="6" y="21676"/>
                  </a:lnTo>
                  <a:lnTo>
                    <a:pt x="0" y="21677"/>
                  </a:lnTo>
                  <a:lnTo>
                    <a:pt x="5419" y="1"/>
                  </a:lnTo>
                  <a:lnTo>
                    <a:pt x="542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692324" y="3122134"/>
              <a:ext cx="48779" cy="16262"/>
            </a:xfrm>
            <a:custGeom>
              <a:rect b="b" l="l" r="r" t="t"/>
              <a:pathLst>
                <a:path extrusionOk="0" h="16262" w="48779">
                  <a:moveTo>
                    <a:pt x="48779" y="0"/>
                  </a:moveTo>
                  <a:lnTo>
                    <a:pt x="48779" y="2"/>
                  </a:lnTo>
                  <a:lnTo>
                    <a:pt x="0" y="16262"/>
                  </a:lnTo>
                  <a:lnTo>
                    <a:pt x="1" y="16259"/>
                  </a:lnTo>
                  <a:lnTo>
                    <a:pt x="4877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0621857" y="3138396"/>
              <a:ext cx="70466" cy="140926"/>
            </a:xfrm>
            <a:custGeom>
              <a:rect b="b" l="l" r="r" t="t"/>
              <a:pathLst>
                <a:path extrusionOk="0" h="140926" w="70466">
                  <a:moveTo>
                    <a:pt x="70466" y="0"/>
                  </a:moveTo>
                  <a:lnTo>
                    <a:pt x="43365" y="70461"/>
                  </a:lnTo>
                  <a:lnTo>
                    <a:pt x="2" y="140925"/>
                  </a:lnTo>
                  <a:lnTo>
                    <a:pt x="0" y="140926"/>
                  </a:lnTo>
                  <a:lnTo>
                    <a:pt x="43360" y="70465"/>
                  </a:lnTo>
                  <a:lnTo>
                    <a:pt x="70462" y="1"/>
                  </a:lnTo>
                  <a:lnTo>
                    <a:pt x="7046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11256044" y="3154658"/>
              <a:ext cx="32521" cy="16263"/>
            </a:xfrm>
            <a:custGeom>
              <a:rect b="b" l="l" r="r" t="t"/>
              <a:pathLst>
                <a:path extrusionOk="0" h="16263" w="32521">
                  <a:moveTo>
                    <a:pt x="0" y="0"/>
                  </a:moveTo>
                  <a:lnTo>
                    <a:pt x="32520" y="16260"/>
                  </a:lnTo>
                  <a:lnTo>
                    <a:pt x="32521" y="1626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11288564" y="3170921"/>
              <a:ext cx="16262" cy="48783"/>
            </a:xfrm>
            <a:custGeom>
              <a:rect b="b" l="l" r="r" t="t"/>
              <a:pathLst>
                <a:path extrusionOk="0" h="48783" w="16262">
                  <a:moveTo>
                    <a:pt x="0" y="0"/>
                  </a:moveTo>
                  <a:lnTo>
                    <a:pt x="2" y="1"/>
                  </a:lnTo>
                  <a:lnTo>
                    <a:pt x="16262" y="48783"/>
                  </a:lnTo>
                  <a:lnTo>
                    <a:pt x="16260" y="48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11304827" y="3219704"/>
              <a:ext cx="32521" cy="21681"/>
            </a:xfrm>
            <a:custGeom>
              <a:rect b="b" l="l" r="r" t="t"/>
              <a:pathLst>
                <a:path extrusionOk="0" h="21681" w="32521">
                  <a:moveTo>
                    <a:pt x="0" y="0"/>
                  </a:moveTo>
                  <a:lnTo>
                    <a:pt x="32521" y="21679"/>
                  </a:lnTo>
                  <a:lnTo>
                    <a:pt x="32520" y="2168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10226172" y="3225122"/>
              <a:ext cx="552879" cy="238500"/>
            </a:xfrm>
            <a:custGeom>
              <a:rect b="b" l="l" r="r" t="t"/>
              <a:pathLst>
                <a:path extrusionOk="0" h="238500" w="552879">
                  <a:moveTo>
                    <a:pt x="2" y="0"/>
                  </a:moveTo>
                  <a:lnTo>
                    <a:pt x="16259" y="0"/>
                  </a:lnTo>
                  <a:lnTo>
                    <a:pt x="32520" y="37943"/>
                  </a:lnTo>
                  <a:lnTo>
                    <a:pt x="59622" y="48783"/>
                  </a:lnTo>
                  <a:lnTo>
                    <a:pt x="124666" y="92146"/>
                  </a:lnTo>
                  <a:lnTo>
                    <a:pt x="195131" y="108407"/>
                  </a:lnTo>
                  <a:lnTo>
                    <a:pt x="222232" y="92146"/>
                  </a:lnTo>
                  <a:lnTo>
                    <a:pt x="281856" y="70465"/>
                  </a:lnTo>
                  <a:lnTo>
                    <a:pt x="336060" y="70465"/>
                  </a:lnTo>
                  <a:lnTo>
                    <a:pt x="336067" y="70463"/>
                  </a:lnTo>
                  <a:lnTo>
                    <a:pt x="384847" y="113823"/>
                  </a:lnTo>
                  <a:lnTo>
                    <a:pt x="395688" y="146345"/>
                  </a:lnTo>
                  <a:lnTo>
                    <a:pt x="449892" y="168027"/>
                  </a:lnTo>
                  <a:lnTo>
                    <a:pt x="455312" y="211389"/>
                  </a:lnTo>
                  <a:lnTo>
                    <a:pt x="509516" y="238491"/>
                  </a:lnTo>
                  <a:lnTo>
                    <a:pt x="531198" y="216810"/>
                  </a:lnTo>
                  <a:lnTo>
                    <a:pt x="552879" y="227650"/>
                  </a:lnTo>
                  <a:lnTo>
                    <a:pt x="552872" y="227657"/>
                  </a:lnTo>
                  <a:lnTo>
                    <a:pt x="531195" y="216818"/>
                  </a:lnTo>
                  <a:lnTo>
                    <a:pt x="509514" y="238500"/>
                  </a:lnTo>
                  <a:lnTo>
                    <a:pt x="455310" y="211398"/>
                  </a:lnTo>
                  <a:lnTo>
                    <a:pt x="449889" y="168035"/>
                  </a:lnTo>
                  <a:lnTo>
                    <a:pt x="395685" y="146354"/>
                  </a:lnTo>
                  <a:lnTo>
                    <a:pt x="384844" y="113832"/>
                  </a:lnTo>
                  <a:lnTo>
                    <a:pt x="336061" y="70469"/>
                  </a:lnTo>
                  <a:lnTo>
                    <a:pt x="281857" y="70469"/>
                  </a:lnTo>
                  <a:lnTo>
                    <a:pt x="222232" y="92150"/>
                  </a:lnTo>
                  <a:lnTo>
                    <a:pt x="249334" y="130093"/>
                  </a:lnTo>
                  <a:lnTo>
                    <a:pt x="276436" y="162615"/>
                  </a:lnTo>
                  <a:lnTo>
                    <a:pt x="249336" y="200554"/>
                  </a:lnTo>
                  <a:lnTo>
                    <a:pt x="249333" y="200554"/>
                  </a:lnTo>
                  <a:lnTo>
                    <a:pt x="249332" y="200554"/>
                  </a:lnTo>
                  <a:lnTo>
                    <a:pt x="276432" y="162615"/>
                  </a:lnTo>
                  <a:lnTo>
                    <a:pt x="249330" y="130093"/>
                  </a:lnTo>
                  <a:lnTo>
                    <a:pt x="222228" y="92150"/>
                  </a:lnTo>
                  <a:lnTo>
                    <a:pt x="195127" y="108411"/>
                  </a:lnTo>
                  <a:lnTo>
                    <a:pt x="124662" y="92150"/>
                  </a:lnTo>
                  <a:lnTo>
                    <a:pt x="59618" y="48788"/>
                  </a:lnTo>
                  <a:lnTo>
                    <a:pt x="32518" y="37948"/>
                  </a:lnTo>
                  <a:lnTo>
                    <a:pt x="32521" y="37947"/>
                  </a:lnTo>
                  <a:lnTo>
                    <a:pt x="1626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10217499" y="3225125"/>
              <a:ext cx="8673" cy="13009"/>
            </a:xfrm>
            <a:custGeom>
              <a:rect b="b" l="l" r="r" t="t"/>
              <a:pathLst>
                <a:path extrusionOk="0" h="13009" w="8673">
                  <a:moveTo>
                    <a:pt x="8672" y="0"/>
                  </a:moveTo>
                  <a:lnTo>
                    <a:pt x="8673" y="0"/>
                  </a:lnTo>
                  <a:lnTo>
                    <a:pt x="0" y="13009"/>
                  </a:lnTo>
                  <a:lnTo>
                    <a:pt x="867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11331927" y="3241385"/>
              <a:ext cx="5423" cy="16262"/>
            </a:xfrm>
            <a:custGeom>
              <a:rect b="b" l="l" r="r" t="t"/>
              <a:pathLst>
                <a:path extrusionOk="0" h="16262" w="5423">
                  <a:moveTo>
                    <a:pt x="5420" y="0"/>
                  </a:moveTo>
                  <a:lnTo>
                    <a:pt x="5423" y="2"/>
                  </a:lnTo>
                  <a:lnTo>
                    <a:pt x="4" y="16262"/>
                  </a:lnTo>
                  <a:lnTo>
                    <a:pt x="0" y="16259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11218104" y="3257644"/>
              <a:ext cx="54201" cy="102987"/>
            </a:xfrm>
            <a:custGeom>
              <a:rect b="b" l="l" r="r" t="t"/>
              <a:pathLst>
                <a:path extrusionOk="0" h="102987" w="54201">
                  <a:moveTo>
                    <a:pt x="54199" y="0"/>
                  </a:moveTo>
                  <a:lnTo>
                    <a:pt x="54201" y="5"/>
                  </a:lnTo>
                  <a:lnTo>
                    <a:pt x="37940" y="5425"/>
                  </a:lnTo>
                  <a:lnTo>
                    <a:pt x="43361" y="27107"/>
                  </a:lnTo>
                  <a:lnTo>
                    <a:pt x="27099" y="59629"/>
                  </a:lnTo>
                  <a:lnTo>
                    <a:pt x="16259" y="92151"/>
                  </a:lnTo>
                  <a:lnTo>
                    <a:pt x="5" y="102987"/>
                  </a:lnTo>
                  <a:lnTo>
                    <a:pt x="0" y="102985"/>
                  </a:lnTo>
                  <a:lnTo>
                    <a:pt x="16257" y="92147"/>
                  </a:lnTo>
                  <a:lnTo>
                    <a:pt x="27097" y="59625"/>
                  </a:lnTo>
                  <a:lnTo>
                    <a:pt x="43359" y="27102"/>
                  </a:lnTo>
                  <a:lnTo>
                    <a:pt x="37938" y="5421"/>
                  </a:lnTo>
                  <a:lnTo>
                    <a:pt x="5419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11331929" y="3257647"/>
              <a:ext cx="16258" cy="10839"/>
            </a:xfrm>
            <a:custGeom>
              <a:rect b="b" l="l" r="r" t="t"/>
              <a:pathLst>
                <a:path extrusionOk="0" h="10839" w="16258">
                  <a:moveTo>
                    <a:pt x="1" y="0"/>
                  </a:moveTo>
                  <a:lnTo>
                    <a:pt x="16258" y="10838"/>
                  </a:lnTo>
                  <a:lnTo>
                    <a:pt x="16256" y="108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11272304" y="3257649"/>
              <a:ext cx="5420" cy="16257"/>
            </a:xfrm>
            <a:custGeom>
              <a:rect b="b" l="l" r="r" t="t"/>
              <a:pathLst>
                <a:path extrusionOk="0" h="16257" w="5420">
                  <a:moveTo>
                    <a:pt x="0" y="0"/>
                  </a:moveTo>
                  <a:lnTo>
                    <a:pt x="5420" y="16257"/>
                  </a:lnTo>
                  <a:lnTo>
                    <a:pt x="5419" y="162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10134021" y="3263069"/>
              <a:ext cx="124669" cy="102989"/>
            </a:xfrm>
            <a:custGeom>
              <a:rect b="b" l="l" r="r" t="t"/>
              <a:pathLst>
                <a:path extrusionOk="0" h="102989" w="124669">
                  <a:moveTo>
                    <a:pt x="124667" y="0"/>
                  </a:moveTo>
                  <a:lnTo>
                    <a:pt x="124669" y="1"/>
                  </a:lnTo>
                  <a:lnTo>
                    <a:pt x="65049" y="21682"/>
                  </a:lnTo>
                  <a:lnTo>
                    <a:pt x="59629" y="65046"/>
                  </a:lnTo>
                  <a:lnTo>
                    <a:pt x="32527" y="75887"/>
                  </a:lnTo>
                  <a:lnTo>
                    <a:pt x="32527" y="102989"/>
                  </a:lnTo>
                  <a:lnTo>
                    <a:pt x="5" y="102989"/>
                  </a:lnTo>
                  <a:lnTo>
                    <a:pt x="0" y="102986"/>
                  </a:lnTo>
                  <a:lnTo>
                    <a:pt x="32521" y="102986"/>
                  </a:lnTo>
                  <a:lnTo>
                    <a:pt x="32521" y="75885"/>
                  </a:lnTo>
                  <a:lnTo>
                    <a:pt x="59622" y="65044"/>
                  </a:lnTo>
                  <a:lnTo>
                    <a:pt x="65043" y="21681"/>
                  </a:lnTo>
                  <a:lnTo>
                    <a:pt x="12466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11277724" y="3268486"/>
              <a:ext cx="70466" cy="10844"/>
            </a:xfrm>
            <a:custGeom>
              <a:rect b="b" l="l" r="r" t="t"/>
              <a:pathLst>
                <a:path extrusionOk="0" h="10844" w="70466">
                  <a:moveTo>
                    <a:pt x="70461" y="0"/>
                  </a:moveTo>
                  <a:lnTo>
                    <a:pt x="70466" y="3"/>
                  </a:lnTo>
                  <a:lnTo>
                    <a:pt x="48784" y="10844"/>
                  </a:lnTo>
                  <a:lnTo>
                    <a:pt x="1" y="5424"/>
                  </a:lnTo>
                  <a:lnTo>
                    <a:pt x="0" y="5420"/>
                  </a:lnTo>
                  <a:lnTo>
                    <a:pt x="48782" y="10840"/>
                  </a:lnTo>
                  <a:lnTo>
                    <a:pt x="7046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11196419" y="3273910"/>
              <a:ext cx="5420" cy="43356"/>
            </a:xfrm>
            <a:custGeom>
              <a:rect b="b" l="l" r="r" t="t"/>
              <a:pathLst>
                <a:path extrusionOk="0" h="43356" w="5420">
                  <a:moveTo>
                    <a:pt x="5420" y="0"/>
                  </a:moveTo>
                  <a:lnTo>
                    <a:pt x="5420" y="0"/>
                  </a:lnTo>
                  <a:lnTo>
                    <a:pt x="1" y="43356"/>
                  </a:lnTo>
                  <a:lnTo>
                    <a:pt x="0" y="43354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10562235" y="3279322"/>
              <a:ext cx="59622" cy="16263"/>
            </a:xfrm>
            <a:custGeom>
              <a:rect b="b" l="l" r="r" t="t"/>
              <a:pathLst>
                <a:path extrusionOk="0" h="16263" w="59622">
                  <a:moveTo>
                    <a:pt x="59622" y="0"/>
                  </a:moveTo>
                  <a:lnTo>
                    <a:pt x="59619" y="4"/>
                  </a:lnTo>
                  <a:lnTo>
                    <a:pt x="3" y="16263"/>
                  </a:lnTo>
                  <a:lnTo>
                    <a:pt x="0" y="16260"/>
                  </a:lnTo>
                  <a:lnTo>
                    <a:pt x="5962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11196419" y="3317266"/>
              <a:ext cx="21684" cy="43366"/>
            </a:xfrm>
            <a:custGeom>
              <a:rect b="b" l="l" r="r" t="t"/>
              <a:pathLst>
                <a:path extrusionOk="0" h="43366" w="21684">
                  <a:moveTo>
                    <a:pt x="1" y="0"/>
                  </a:moveTo>
                  <a:lnTo>
                    <a:pt x="21682" y="43361"/>
                  </a:lnTo>
                  <a:lnTo>
                    <a:pt x="21684" y="43363"/>
                  </a:lnTo>
                  <a:lnTo>
                    <a:pt x="21679" y="43366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10036461" y="3349794"/>
              <a:ext cx="70463" cy="16264"/>
            </a:xfrm>
            <a:custGeom>
              <a:rect b="b" l="l" r="r" t="t"/>
              <a:pathLst>
                <a:path extrusionOk="0" h="16264" w="70463">
                  <a:moveTo>
                    <a:pt x="70457" y="0"/>
                  </a:moveTo>
                  <a:lnTo>
                    <a:pt x="70463" y="4"/>
                  </a:lnTo>
                  <a:lnTo>
                    <a:pt x="59623" y="16264"/>
                  </a:lnTo>
                  <a:lnTo>
                    <a:pt x="0" y="10844"/>
                  </a:lnTo>
                  <a:lnTo>
                    <a:pt x="7" y="10842"/>
                  </a:lnTo>
                  <a:lnTo>
                    <a:pt x="59616" y="16261"/>
                  </a:lnTo>
                  <a:lnTo>
                    <a:pt x="7045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10106924" y="3349797"/>
              <a:ext cx="27097" cy="16258"/>
            </a:xfrm>
            <a:custGeom>
              <a:rect b="b" l="l" r="r" t="t"/>
              <a:pathLst>
                <a:path extrusionOk="0" h="16258" w="27097">
                  <a:moveTo>
                    <a:pt x="1" y="0"/>
                  </a:moveTo>
                  <a:lnTo>
                    <a:pt x="27097" y="16258"/>
                  </a:lnTo>
                  <a:lnTo>
                    <a:pt x="27095" y="16258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11218103" y="3360631"/>
              <a:ext cx="113827" cy="21682"/>
            </a:xfrm>
            <a:custGeom>
              <a:rect b="b" l="l" r="r" t="t"/>
              <a:pathLst>
                <a:path extrusionOk="0" h="21682" w="113827">
                  <a:moveTo>
                    <a:pt x="6" y="0"/>
                  </a:moveTo>
                  <a:lnTo>
                    <a:pt x="37941" y="21677"/>
                  </a:lnTo>
                  <a:lnTo>
                    <a:pt x="75884" y="5416"/>
                  </a:lnTo>
                  <a:lnTo>
                    <a:pt x="113827" y="21677"/>
                  </a:lnTo>
                  <a:lnTo>
                    <a:pt x="113827" y="21678"/>
                  </a:lnTo>
                  <a:lnTo>
                    <a:pt x="113824" y="21682"/>
                  </a:lnTo>
                  <a:lnTo>
                    <a:pt x="75882" y="5421"/>
                  </a:lnTo>
                  <a:lnTo>
                    <a:pt x="37939" y="21682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10220747" y="3387733"/>
              <a:ext cx="32523" cy="27105"/>
            </a:xfrm>
            <a:custGeom>
              <a:rect b="b" l="l" r="r" t="t"/>
              <a:pathLst>
                <a:path extrusionOk="0" h="27105" w="32523">
                  <a:moveTo>
                    <a:pt x="2" y="0"/>
                  </a:moveTo>
                  <a:lnTo>
                    <a:pt x="32523" y="27101"/>
                  </a:lnTo>
                  <a:lnTo>
                    <a:pt x="32520" y="27105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10269529" y="3387733"/>
              <a:ext cx="205974" cy="37946"/>
            </a:xfrm>
            <a:custGeom>
              <a:rect b="b" l="l" r="r" t="t"/>
              <a:pathLst>
                <a:path extrusionOk="0" h="37946" w="205974">
                  <a:moveTo>
                    <a:pt x="2" y="0"/>
                  </a:moveTo>
                  <a:lnTo>
                    <a:pt x="32524" y="0"/>
                  </a:lnTo>
                  <a:lnTo>
                    <a:pt x="108409" y="16261"/>
                  </a:lnTo>
                  <a:lnTo>
                    <a:pt x="162612" y="16261"/>
                  </a:lnTo>
                  <a:lnTo>
                    <a:pt x="205974" y="37943"/>
                  </a:lnTo>
                  <a:lnTo>
                    <a:pt x="205972" y="37946"/>
                  </a:lnTo>
                  <a:lnTo>
                    <a:pt x="162609" y="16265"/>
                  </a:lnTo>
                  <a:lnTo>
                    <a:pt x="108406" y="16265"/>
                  </a:lnTo>
                  <a:lnTo>
                    <a:pt x="32521" y="4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10253269" y="3387737"/>
              <a:ext cx="16260" cy="27098"/>
            </a:xfrm>
            <a:custGeom>
              <a:rect b="b" l="l" r="r" t="t"/>
              <a:pathLst>
                <a:path extrusionOk="0" h="27098" w="16260">
                  <a:moveTo>
                    <a:pt x="16259" y="0"/>
                  </a:moveTo>
                  <a:lnTo>
                    <a:pt x="16260" y="0"/>
                  </a:lnTo>
                  <a:lnTo>
                    <a:pt x="1" y="27098"/>
                  </a:lnTo>
                  <a:lnTo>
                    <a:pt x="0" y="27097"/>
                  </a:lnTo>
                  <a:lnTo>
                    <a:pt x="162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10486345" y="3425679"/>
              <a:ext cx="16263" cy="43362"/>
            </a:xfrm>
            <a:custGeom>
              <a:rect b="b" l="l" r="r" t="t"/>
              <a:pathLst>
                <a:path extrusionOk="0" h="43362" w="16263">
                  <a:moveTo>
                    <a:pt x="16260" y="0"/>
                  </a:moveTo>
                  <a:lnTo>
                    <a:pt x="16263" y="0"/>
                  </a:lnTo>
                  <a:lnTo>
                    <a:pt x="2" y="43362"/>
                  </a:lnTo>
                  <a:lnTo>
                    <a:pt x="0" y="43360"/>
                  </a:lnTo>
                  <a:lnTo>
                    <a:pt x="1626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10762790" y="3452779"/>
              <a:ext cx="16259" cy="16258"/>
            </a:xfrm>
            <a:custGeom>
              <a:rect b="b" l="l" r="r" t="t"/>
              <a:pathLst>
                <a:path extrusionOk="0" h="16258" w="16259">
                  <a:moveTo>
                    <a:pt x="16254" y="0"/>
                  </a:moveTo>
                  <a:lnTo>
                    <a:pt x="16259" y="2"/>
                  </a:lnTo>
                  <a:lnTo>
                    <a:pt x="3" y="16258"/>
                  </a:lnTo>
                  <a:lnTo>
                    <a:pt x="0" y="16254"/>
                  </a:lnTo>
                  <a:lnTo>
                    <a:pt x="1625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10486347" y="3469041"/>
              <a:ext cx="43361" cy="43362"/>
            </a:xfrm>
            <a:custGeom>
              <a:rect b="b" l="l" r="r" t="t"/>
              <a:pathLst>
                <a:path extrusionOk="0" h="43362" w="43361">
                  <a:moveTo>
                    <a:pt x="0" y="0"/>
                  </a:moveTo>
                  <a:lnTo>
                    <a:pt x="43361" y="43361"/>
                  </a:lnTo>
                  <a:lnTo>
                    <a:pt x="43361" y="4336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10762788" y="3490722"/>
              <a:ext cx="16261" cy="21683"/>
            </a:xfrm>
            <a:custGeom>
              <a:rect b="b" l="l" r="r" t="t"/>
              <a:pathLst>
                <a:path extrusionOk="0" h="21683" w="16261">
                  <a:moveTo>
                    <a:pt x="16260" y="0"/>
                  </a:moveTo>
                  <a:lnTo>
                    <a:pt x="16261" y="1"/>
                  </a:lnTo>
                  <a:lnTo>
                    <a:pt x="0" y="21683"/>
                  </a:lnTo>
                  <a:lnTo>
                    <a:pt x="0" y="21681"/>
                  </a:lnTo>
                  <a:lnTo>
                    <a:pt x="1626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10502609" y="3512403"/>
              <a:ext cx="27101" cy="48784"/>
            </a:xfrm>
            <a:custGeom>
              <a:rect b="b" l="l" r="r" t="t"/>
              <a:pathLst>
                <a:path extrusionOk="0" h="48784" w="27101">
                  <a:moveTo>
                    <a:pt x="27099" y="0"/>
                  </a:moveTo>
                  <a:lnTo>
                    <a:pt x="27101" y="2"/>
                  </a:lnTo>
                  <a:lnTo>
                    <a:pt x="16260" y="43365"/>
                  </a:lnTo>
                  <a:lnTo>
                    <a:pt x="3" y="48784"/>
                  </a:lnTo>
                  <a:lnTo>
                    <a:pt x="0" y="48782"/>
                  </a:lnTo>
                  <a:lnTo>
                    <a:pt x="16258" y="43362"/>
                  </a:lnTo>
                  <a:lnTo>
                    <a:pt x="2709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10762788" y="3512405"/>
              <a:ext cx="54203" cy="81304"/>
            </a:xfrm>
            <a:custGeom>
              <a:rect b="b" l="l" r="r" t="t"/>
              <a:pathLst>
                <a:path extrusionOk="0" h="81304" w="54203">
                  <a:moveTo>
                    <a:pt x="0" y="0"/>
                  </a:moveTo>
                  <a:lnTo>
                    <a:pt x="5420" y="37940"/>
                  </a:lnTo>
                  <a:lnTo>
                    <a:pt x="54203" y="81303"/>
                  </a:lnTo>
                  <a:lnTo>
                    <a:pt x="54202" y="81304"/>
                  </a:lnTo>
                  <a:lnTo>
                    <a:pt x="5420" y="379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10491766" y="3561184"/>
              <a:ext cx="10843" cy="7228"/>
            </a:xfrm>
            <a:custGeom>
              <a:rect b="b" l="l" r="r" t="t"/>
              <a:pathLst>
                <a:path extrusionOk="0" h="7228" w="10843">
                  <a:moveTo>
                    <a:pt x="10842" y="0"/>
                  </a:moveTo>
                  <a:lnTo>
                    <a:pt x="10843" y="1"/>
                  </a:lnTo>
                  <a:lnTo>
                    <a:pt x="10840" y="2"/>
                  </a:lnTo>
                  <a:lnTo>
                    <a:pt x="0" y="722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10502607" y="3561187"/>
              <a:ext cx="97566" cy="65043"/>
            </a:xfrm>
            <a:custGeom>
              <a:rect b="b" l="l" r="r" t="t"/>
              <a:pathLst>
                <a:path extrusionOk="0" h="65043" w="97566">
                  <a:moveTo>
                    <a:pt x="4" y="0"/>
                  </a:moveTo>
                  <a:lnTo>
                    <a:pt x="21681" y="16258"/>
                  </a:lnTo>
                  <a:lnTo>
                    <a:pt x="37942" y="32520"/>
                  </a:lnTo>
                  <a:lnTo>
                    <a:pt x="65044" y="43360"/>
                  </a:lnTo>
                  <a:lnTo>
                    <a:pt x="97566" y="65042"/>
                  </a:lnTo>
                  <a:lnTo>
                    <a:pt x="97565" y="65043"/>
                  </a:lnTo>
                  <a:lnTo>
                    <a:pt x="65045" y="43364"/>
                  </a:lnTo>
                  <a:lnTo>
                    <a:pt x="37943" y="32523"/>
                  </a:lnTo>
                  <a:lnTo>
                    <a:pt x="21682" y="16262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10459243" y="3568412"/>
              <a:ext cx="32522" cy="84920"/>
            </a:xfrm>
            <a:custGeom>
              <a:rect b="b" l="l" r="r" t="t"/>
              <a:pathLst>
                <a:path extrusionOk="0" h="84920" w="32522">
                  <a:moveTo>
                    <a:pt x="32522" y="0"/>
                  </a:moveTo>
                  <a:lnTo>
                    <a:pt x="27103" y="3613"/>
                  </a:lnTo>
                  <a:lnTo>
                    <a:pt x="5421" y="25295"/>
                  </a:lnTo>
                  <a:lnTo>
                    <a:pt x="1" y="84919"/>
                  </a:lnTo>
                  <a:lnTo>
                    <a:pt x="0" y="84920"/>
                  </a:lnTo>
                  <a:lnTo>
                    <a:pt x="5420" y="25296"/>
                  </a:lnTo>
                  <a:lnTo>
                    <a:pt x="27101" y="3614"/>
                  </a:lnTo>
                  <a:lnTo>
                    <a:pt x="3252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10621859" y="3588281"/>
              <a:ext cx="97568" cy="81305"/>
            </a:xfrm>
            <a:custGeom>
              <a:rect b="b" l="l" r="r" t="t"/>
              <a:pathLst>
                <a:path extrusionOk="0" h="81305" w="97568">
                  <a:moveTo>
                    <a:pt x="16264" y="0"/>
                  </a:moveTo>
                  <a:lnTo>
                    <a:pt x="27104" y="16261"/>
                  </a:lnTo>
                  <a:lnTo>
                    <a:pt x="43365" y="16261"/>
                  </a:lnTo>
                  <a:lnTo>
                    <a:pt x="54206" y="32521"/>
                  </a:lnTo>
                  <a:lnTo>
                    <a:pt x="70467" y="43362"/>
                  </a:lnTo>
                  <a:lnTo>
                    <a:pt x="86727" y="59622"/>
                  </a:lnTo>
                  <a:lnTo>
                    <a:pt x="97568" y="59622"/>
                  </a:lnTo>
                  <a:lnTo>
                    <a:pt x="92148" y="81303"/>
                  </a:lnTo>
                  <a:lnTo>
                    <a:pt x="92146" y="81305"/>
                  </a:lnTo>
                  <a:lnTo>
                    <a:pt x="97565" y="59632"/>
                  </a:lnTo>
                  <a:lnTo>
                    <a:pt x="86724" y="59632"/>
                  </a:lnTo>
                  <a:lnTo>
                    <a:pt x="70463" y="43371"/>
                  </a:lnTo>
                  <a:lnTo>
                    <a:pt x="54201" y="32531"/>
                  </a:lnTo>
                  <a:lnTo>
                    <a:pt x="43360" y="16270"/>
                  </a:lnTo>
                  <a:lnTo>
                    <a:pt x="27099" y="16270"/>
                  </a:lnTo>
                  <a:lnTo>
                    <a:pt x="16258" y="9"/>
                  </a:lnTo>
                  <a:lnTo>
                    <a:pt x="0" y="5428"/>
                  </a:lnTo>
                  <a:lnTo>
                    <a:pt x="3" y="5420"/>
                  </a:lnTo>
                  <a:lnTo>
                    <a:pt x="1626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10779049" y="3593709"/>
              <a:ext cx="37943" cy="65044"/>
            </a:xfrm>
            <a:custGeom>
              <a:rect b="b" l="l" r="r" t="t"/>
              <a:pathLst>
                <a:path extrusionOk="0" h="65044" w="37943">
                  <a:moveTo>
                    <a:pt x="37941" y="0"/>
                  </a:moveTo>
                  <a:lnTo>
                    <a:pt x="37943" y="1"/>
                  </a:lnTo>
                  <a:lnTo>
                    <a:pt x="5421" y="32523"/>
                  </a:lnTo>
                  <a:lnTo>
                    <a:pt x="0" y="65044"/>
                  </a:lnTo>
                  <a:lnTo>
                    <a:pt x="0" y="65043"/>
                  </a:lnTo>
                  <a:lnTo>
                    <a:pt x="5420" y="32521"/>
                  </a:lnTo>
                  <a:lnTo>
                    <a:pt x="3794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10611019" y="3593709"/>
              <a:ext cx="10841" cy="32515"/>
            </a:xfrm>
            <a:custGeom>
              <a:rect b="b" l="l" r="r" t="t"/>
              <a:pathLst>
                <a:path extrusionOk="0" h="32515" w="10841">
                  <a:moveTo>
                    <a:pt x="10841" y="0"/>
                  </a:moveTo>
                  <a:lnTo>
                    <a:pt x="3" y="32513"/>
                  </a:lnTo>
                  <a:lnTo>
                    <a:pt x="0" y="32515"/>
                  </a:lnTo>
                  <a:lnTo>
                    <a:pt x="10838" y="1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10594756" y="3626224"/>
              <a:ext cx="16263" cy="10849"/>
            </a:xfrm>
            <a:custGeom>
              <a:rect b="b" l="l" r="r" t="t"/>
              <a:pathLst>
                <a:path extrusionOk="0" h="10849" w="16263">
                  <a:moveTo>
                    <a:pt x="16263" y="0"/>
                  </a:moveTo>
                  <a:lnTo>
                    <a:pt x="16260" y="8"/>
                  </a:lnTo>
                  <a:lnTo>
                    <a:pt x="0" y="10849"/>
                  </a:lnTo>
                  <a:lnTo>
                    <a:pt x="6" y="10839"/>
                  </a:lnTo>
                  <a:lnTo>
                    <a:pt x="1626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10562233" y="3626230"/>
              <a:ext cx="81304" cy="108409"/>
            </a:xfrm>
            <a:custGeom>
              <a:rect b="b" l="l" r="r" t="t"/>
              <a:pathLst>
                <a:path extrusionOk="0" h="108409" w="81304">
                  <a:moveTo>
                    <a:pt x="37939" y="0"/>
                  </a:moveTo>
                  <a:lnTo>
                    <a:pt x="37942" y="2"/>
                  </a:lnTo>
                  <a:lnTo>
                    <a:pt x="32521" y="10843"/>
                  </a:lnTo>
                  <a:lnTo>
                    <a:pt x="32522" y="10843"/>
                  </a:lnTo>
                  <a:lnTo>
                    <a:pt x="21687" y="27093"/>
                  </a:lnTo>
                  <a:lnTo>
                    <a:pt x="37948" y="54194"/>
                  </a:lnTo>
                  <a:lnTo>
                    <a:pt x="59629" y="70455"/>
                  </a:lnTo>
                  <a:lnTo>
                    <a:pt x="70470" y="102976"/>
                  </a:lnTo>
                  <a:lnTo>
                    <a:pt x="81304" y="108393"/>
                  </a:lnTo>
                  <a:lnTo>
                    <a:pt x="81304" y="108409"/>
                  </a:lnTo>
                  <a:lnTo>
                    <a:pt x="70468" y="102991"/>
                  </a:lnTo>
                  <a:lnTo>
                    <a:pt x="70468" y="102989"/>
                  </a:lnTo>
                  <a:lnTo>
                    <a:pt x="59627" y="70466"/>
                  </a:lnTo>
                  <a:lnTo>
                    <a:pt x="37945" y="54205"/>
                  </a:lnTo>
                  <a:lnTo>
                    <a:pt x="21684" y="27103"/>
                  </a:lnTo>
                  <a:lnTo>
                    <a:pt x="2" y="37944"/>
                  </a:lnTo>
                  <a:lnTo>
                    <a:pt x="0" y="37941"/>
                  </a:lnTo>
                  <a:lnTo>
                    <a:pt x="21679" y="27101"/>
                  </a:lnTo>
                  <a:lnTo>
                    <a:pt x="32520" y="10840"/>
                  </a:lnTo>
                  <a:lnTo>
                    <a:pt x="3793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10551393" y="3647913"/>
              <a:ext cx="10840" cy="16259"/>
            </a:xfrm>
            <a:custGeom>
              <a:rect b="b" l="l" r="r" t="t"/>
              <a:pathLst>
                <a:path extrusionOk="0" h="16259" w="10840">
                  <a:moveTo>
                    <a:pt x="1" y="0"/>
                  </a:moveTo>
                  <a:lnTo>
                    <a:pt x="10840" y="16258"/>
                  </a:lnTo>
                  <a:lnTo>
                    <a:pt x="10837" y="1625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10779048" y="3658753"/>
              <a:ext cx="5420" cy="10840"/>
            </a:xfrm>
            <a:custGeom>
              <a:rect b="b" l="l" r="r" t="t"/>
              <a:pathLst>
                <a:path extrusionOk="0" h="10840" w="5420">
                  <a:moveTo>
                    <a:pt x="0" y="0"/>
                  </a:moveTo>
                  <a:lnTo>
                    <a:pt x="5420" y="10840"/>
                  </a:lnTo>
                  <a:lnTo>
                    <a:pt x="5420" y="1084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10703167" y="3669586"/>
              <a:ext cx="10839" cy="10843"/>
            </a:xfrm>
            <a:custGeom>
              <a:rect b="b" l="l" r="r" t="t"/>
              <a:pathLst>
                <a:path extrusionOk="0" h="10843" w="10839">
                  <a:moveTo>
                    <a:pt x="10839" y="0"/>
                  </a:moveTo>
                  <a:lnTo>
                    <a:pt x="10837" y="9"/>
                  </a:lnTo>
                  <a:lnTo>
                    <a:pt x="2" y="10843"/>
                  </a:lnTo>
                  <a:lnTo>
                    <a:pt x="0" y="10838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10779049" y="3669593"/>
              <a:ext cx="5421" cy="10841"/>
            </a:xfrm>
            <a:custGeom>
              <a:rect b="b" l="l" r="r" t="t"/>
              <a:pathLst>
                <a:path extrusionOk="0" h="10841" w="5421">
                  <a:moveTo>
                    <a:pt x="5420" y="0"/>
                  </a:moveTo>
                  <a:lnTo>
                    <a:pt x="5421" y="2"/>
                  </a:lnTo>
                  <a:lnTo>
                    <a:pt x="0" y="10841"/>
                  </a:lnTo>
                  <a:lnTo>
                    <a:pt x="0" y="10841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10703162" y="3680429"/>
              <a:ext cx="5424" cy="10839"/>
            </a:xfrm>
            <a:custGeom>
              <a:rect b="b" l="l" r="r" t="t"/>
              <a:pathLst>
                <a:path extrusionOk="0" h="10839" w="5424">
                  <a:moveTo>
                    <a:pt x="6" y="0"/>
                  </a:moveTo>
                  <a:lnTo>
                    <a:pt x="5424" y="10836"/>
                  </a:lnTo>
                  <a:lnTo>
                    <a:pt x="5417" y="10839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10779047" y="3680434"/>
              <a:ext cx="59625" cy="103479"/>
            </a:xfrm>
            <a:custGeom>
              <a:rect b="b" l="l" r="r" t="t"/>
              <a:pathLst>
                <a:path extrusionOk="0" h="103479" w="59625">
                  <a:moveTo>
                    <a:pt x="2" y="0"/>
                  </a:moveTo>
                  <a:lnTo>
                    <a:pt x="43365" y="37942"/>
                  </a:lnTo>
                  <a:lnTo>
                    <a:pt x="54205" y="102986"/>
                  </a:lnTo>
                  <a:lnTo>
                    <a:pt x="59625" y="103479"/>
                  </a:lnTo>
                  <a:lnTo>
                    <a:pt x="54204" y="102986"/>
                  </a:lnTo>
                  <a:lnTo>
                    <a:pt x="54204" y="102986"/>
                  </a:lnTo>
                  <a:lnTo>
                    <a:pt x="43363" y="3794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0708584" y="3680435"/>
              <a:ext cx="70463" cy="10841"/>
            </a:xfrm>
            <a:custGeom>
              <a:rect b="b" l="l" r="r" t="t"/>
              <a:pathLst>
                <a:path extrusionOk="0" h="10841" w="70463">
                  <a:moveTo>
                    <a:pt x="70463" y="0"/>
                  </a:moveTo>
                  <a:lnTo>
                    <a:pt x="70463" y="0"/>
                  </a:lnTo>
                  <a:lnTo>
                    <a:pt x="27102" y="5421"/>
                  </a:lnTo>
                  <a:lnTo>
                    <a:pt x="0" y="10841"/>
                  </a:lnTo>
                  <a:lnTo>
                    <a:pt x="0" y="10841"/>
                  </a:lnTo>
                  <a:lnTo>
                    <a:pt x="27100" y="5421"/>
                  </a:lnTo>
                  <a:lnTo>
                    <a:pt x="7046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10643543" y="3691268"/>
              <a:ext cx="65040" cy="21688"/>
            </a:xfrm>
            <a:custGeom>
              <a:rect b="b" l="l" r="r" t="t"/>
              <a:pathLst>
                <a:path extrusionOk="0" h="21688" w="65040">
                  <a:moveTo>
                    <a:pt x="65036" y="0"/>
                  </a:moveTo>
                  <a:lnTo>
                    <a:pt x="65040" y="8"/>
                  </a:lnTo>
                  <a:lnTo>
                    <a:pt x="65039" y="8"/>
                  </a:lnTo>
                  <a:lnTo>
                    <a:pt x="48777" y="5428"/>
                  </a:lnTo>
                  <a:lnTo>
                    <a:pt x="0" y="21688"/>
                  </a:lnTo>
                  <a:lnTo>
                    <a:pt x="0" y="21677"/>
                  </a:lnTo>
                  <a:lnTo>
                    <a:pt x="48783" y="5417"/>
                  </a:lnTo>
                  <a:lnTo>
                    <a:pt x="6503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11093432" y="3702110"/>
              <a:ext cx="151767" cy="32525"/>
            </a:xfrm>
            <a:custGeom>
              <a:rect b="b" l="l" r="r" t="t"/>
              <a:pathLst>
                <a:path extrusionOk="0" h="32525" w="151767">
                  <a:moveTo>
                    <a:pt x="75885" y="0"/>
                  </a:moveTo>
                  <a:lnTo>
                    <a:pt x="151764" y="10840"/>
                  </a:lnTo>
                  <a:lnTo>
                    <a:pt x="151767" y="10846"/>
                  </a:lnTo>
                  <a:lnTo>
                    <a:pt x="75882" y="5"/>
                  </a:lnTo>
                  <a:lnTo>
                    <a:pt x="3" y="32525"/>
                  </a:lnTo>
                  <a:lnTo>
                    <a:pt x="0" y="32523"/>
                  </a:lnTo>
                  <a:lnTo>
                    <a:pt x="7588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10627277" y="3729219"/>
              <a:ext cx="48785" cy="108408"/>
            </a:xfrm>
            <a:custGeom>
              <a:rect b="b" l="l" r="r" t="t"/>
              <a:pathLst>
                <a:path extrusionOk="0" h="108408" w="48785">
                  <a:moveTo>
                    <a:pt x="5420" y="0"/>
                  </a:moveTo>
                  <a:lnTo>
                    <a:pt x="5425" y="2"/>
                  </a:lnTo>
                  <a:lnTo>
                    <a:pt x="4" y="37942"/>
                  </a:lnTo>
                  <a:lnTo>
                    <a:pt x="16266" y="81305"/>
                  </a:lnTo>
                  <a:lnTo>
                    <a:pt x="48785" y="108405"/>
                  </a:lnTo>
                  <a:lnTo>
                    <a:pt x="48783" y="108405"/>
                  </a:lnTo>
                  <a:lnTo>
                    <a:pt x="48783" y="108408"/>
                  </a:lnTo>
                  <a:lnTo>
                    <a:pt x="16261" y="81306"/>
                  </a:lnTo>
                  <a:lnTo>
                    <a:pt x="0" y="3794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11093430" y="3734635"/>
              <a:ext cx="43365" cy="92146"/>
            </a:xfrm>
            <a:custGeom>
              <a:rect b="b" l="l" r="r" t="t"/>
              <a:pathLst>
                <a:path extrusionOk="0" h="92146" w="43365">
                  <a:moveTo>
                    <a:pt x="5" y="0"/>
                  </a:moveTo>
                  <a:lnTo>
                    <a:pt x="43365" y="27100"/>
                  </a:lnTo>
                  <a:lnTo>
                    <a:pt x="21683" y="92144"/>
                  </a:lnTo>
                  <a:lnTo>
                    <a:pt x="21681" y="92146"/>
                  </a:lnTo>
                  <a:lnTo>
                    <a:pt x="43362" y="27103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10838672" y="3756318"/>
              <a:ext cx="254757" cy="37943"/>
            </a:xfrm>
            <a:custGeom>
              <a:rect b="b" l="l" r="r" t="t"/>
              <a:pathLst>
                <a:path extrusionOk="0" h="37943" w="254757">
                  <a:moveTo>
                    <a:pt x="119247" y="0"/>
                  </a:moveTo>
                  <a:lnTo>
                    <a:pt x="184292" y="37942"/>
                  </a:lnTo>
                  <a:lnTo>
                    <a:pt x="254757" y="32522"/>
                  </a:lnTo>
                  <a:lnTo>
                    <a:pt x="254757" y="32523"/>
                  </a:lnTo>
                  <a:lnTo>
                    <a:pt x="184293" y="37943"/>
                  </a:lnTo>
                  <a:lnTo>
                    <a:pt x="119248" y="1"/>
                  </a:lnTo>
                  <a:lnTo>
                    <a:pt x="54204" y="32523"/>
                  </a:lnTo>
                  <a:lnTo>
                    <a:pt x="0" y="27595"/>
                  </a:lnTo>
                  <a:lnTo>
                    <a:pt x="54203" y="32522"/>
                  </a:lnTo>
                  <a:lnTo>
                    <a:pt x="11924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10676062" y="3783420"/>
              <a:ext cx="157189" cy="54206"/>
            </a:xfrm>
            <a:custGeom>
              <a:rect b="b" l="l" r="r" t="t"/>
              <a:pathLst>
                <a:path extrusionOk="0" h="54206" w="157189">
                  <a:moveTo>
                    <a:pt x="157189" y="0"/>
                  </a:moveTo>
                  <a:lnTo>
                    <a:pt x="157189" y="3"/>
                  </a:lnTo>
                  <a:lnTo>
                    <a:pt x="140928" y="5423"/>
                  </a:lnTo>
                  <a:lnTo>
                    <a:pt x="130087" y="21685"/>
                  </a:lnTo>
                  <a:lnTo>
                    <a:pt x="86724" y="21685"/>
                  </a:lnTo>
                  <a:lnTo>
                    <a:pt x="54202" y="43366"/>
                  </a:lnTo>
                  <a:lnTo>
                    <a:pt x="3" y="54206"/>
                  </a:lnTo>
                  <a:lnTo>
                    <a:pt x="0" y="54204"/>
                  </a:lnTo>
                  <a:lnTo>
                    <a:pt x="54201" y="43363"/>
                  </a:lnTo>
                  <a:lnTo>
                    <a:pt x="86724" y="21681"/>
                  </a:lnTo>
                  <a:lnTo>
                    <a:pt x="130087" y="21681"/>
                  </a:lnTo>
                  <a:lnTo>
                    <a:pt x="140927" y="5420"/>
                  </a:lnTo>
                  <a:lnTo>
                    <a:pt x="15718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11098852" y="3826781"/>
              <a:ext cx="16259" cy="10841"/>
            </a:xfrm>
            <a:custGeom>
              <a:rect b="b" l="l" r="r" t="t"/>
              <a:pathLst>
                <a:path extrusionOk="0" h="10841" w="16259">
                  <a:moveTo>
                    <a:pt x="16259" y="0"/>
                  </a:moveTo>
                  <a:lnTo>
                    <a:pt x="16258" y="2"/>
                  </a:lnTo>
                  <a:lnTo>
                    <a:pt x="0" y="10841"/>
                  </a:lnTo>
                  <a:lnTo>
                    <a:pt x="0" y="10839"/>
                  </a:lnTo>
                  <a:lnTo>
                    <a:pt x="162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10611016" y="3837626"/>
              <a:ext cx="65048" cy="124668"/>
            </a:xfrm>
            <a:custGeom>
              <a:rect b="b" l="l" r="r" t="t"/>
              <a:pathLst>
                <a:path extrusionOk="0" h="124668" w="65048">
                  <a:moveTo>
                    <a:pt x="65048" y="0"/>
                  </a:moveTo>
                  <a:lnTo>
                    <a:pt x="65048" y="0"/>
                  </a:lnTo>
                  <a:lnTo>
                    <a:pt x="65048" y="27102"/>
                  </a:lnTo>
                  <a:lnTo>
                    <a:pt x="37946" y="37942"/>
                  </a:lnTo>
                  <a:lnTo>
                    <a:pt x="37946" y="75885"/>
                  </a:lnTo>
                  <a:lnTo>
                    <a:pt x="3" y="124668"/>
                  </a:lnTo>
                  <a:lnTo>
                    <a:pt x="0" y="124665"/>
                  </a:lnTo>
                  <a:lnTo>
                    <a:pt x="37941" y="75883"/>
                  </a:lnTo>
                  <a:lnTo>
                    <a:pt x="37941" y="37940"/>
                  </a:lnTo>
                  <a:lnTo>
                    <a:pt x="65043" y="27100"/>
                  </a:lnTo>
                  <a:lnTo>
                    <a:pt x="65043" y="1"/>
                  </a:lnTo>
                  <a:lnTo>
                    <a:pt x="6504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12047415" y="4238725"/>
              <a:ext cx="157193" cy="32529"/>
            </a:xfrm>
            <a:custGeom>
              <a:rect b="b" l="l" r="r" t="t"/>
              <a:pathLst>
                <a:path extrusionOk="0" h="32529" w="157193">
                  <a:moveTo>
                    <a:pt x="124669" y="0"/>
                  </a:moveTo>
                  <a:lnTo>
                    <a:pt x="157193" y="10842"/>
                  </a:lnTo>
                  <a:lnTo>
                    <a:pt x="157193" y="10849"/>
                  </a:lnTo>
                  <a:lnTo>
                    <a:pt x="124668" y="7"/>
                  </a:lnTo>
                  <a:lnTo>
                    <a:pt x="32521" y="32529"/>
                  </a:lnTo>
                  <a:lnTo>
                    <a:pt x="1" y="10848"/>
                  </a:lnTo>
                  <a:lnTo>
                    <a:pt x="0" y="10841"/>
                  </a:lnTo>
                  <a:lnTo>
                    <a:pt x="32523" y="32522"/>
                  </a:lnTo>
                  <a:lnTo>
                    <a:pt x="12466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12047413" y="4249572"/>
              <a:ext cx="5422" cy="54200"/>
            </a:xfrm>
            <a:custGeom>
              <a:rect b="b" l="l" r="r" t="t"/>
              <a:pathLst>
                <a:path extrusionOk="0" h="54200" w="5422">
                  <a:moveTo>
                    <a:pt x="0" y="0"/>
                  </a:moveTo>
                  <a:lnTo>
                    <a:pt x="2" y="1"/>
                  </a:lnTo>
                  <a:lnTo>
                    <a:pt x="5422" y="54197"/>
                  </a:lnTo>
                  <a:lnTo>
                    <a:pt x="5421" y="5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12014891" y="4515169"/>
              <a:ext cx="59624" cy="97566"/>
            </a:xfrm>
            <a:custGeom>
              <a:rect b="b" l="l" r="r" t="t"/>
              <a:pathLst>
                <a:path extrusionOk="0" h="97566" w="59624">
                  <a:moveTo>
                    <a:pt x="59624" y="0"/>
                  </a:moveTo>
                  <a:lnTo>
                    <a:pt x="59624" y="0"/>
                  </a:lnTo>
                  <a:lnTo>
                    <a:pt x="59623" y="2"/>
                  </a:lnTo>
                  <a:lnTo>
                    <a:pt x="59623" y="2"/>
                  </a:lnTo>
                  <a:lnTo>
                    <a:pt x="16261" y="43363"/>
                  </a:lnTo>
                  <a:lnTo>
                    <a:pt x="0" y="97566"/>
                  </a:lnTo>
                  <a:lnTo>
                    <a:pt x="0" y="97566"/>
                  </a:lnTo>
                  <a:lnTo>
                    <a:pt x="16261" y="43362"/>
                  </a:lnTo>
                  <a:lnTo>
                    <a:pt x="59623" y="2"/>
                  </a:lnTo>
                  <a:lnTo>
                    <a:pt x="59623" y="1"/>
                  </a:lnTo>
                  <a:lnTo>
                    <a:pt x="5962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12014891" y="4612740"/>
              <a:ext cx="5420" cy="43363"/>
            </a:xfrm>
            <a:custGeom>
              <a:rect b="b" l="l" r="r" t="t"/>
              <a:pathLst>
                <a:path extrusionOk="0" h="43363" w="5420">
                  <a:moveTo>
                    <a:pt x="0" y="0"/>
                  </a:moveTo>
                  <a:lnTo>
                    <a:pt x="5420" y="43362"/>
                  </a:lnTo>
                  <a:lnTo>
                    <a:pt x="5420" y="433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12112461" y="4648998"/>
              <a:ext cx="92146" cy="66726"/>
            </a:xfrm>
            <a:custGeom>
              <a:rect b="b" l="l" r="r" t="t"/>
              <a:pathLst>
                <a:path extrusionOk="0" h="66726" w="92146">
                  <a:moveTo>
                    <a:pt x="92146" y="0"/>
                  </a:moveTo>
                  <a:lnTo>
                    <a:pt x="92146" y="1"/>
                  </a:lnTo>
                  <a:lnTo>
                    <a:pt x="25782" y="48058"/>
                  </a:lnTo>
                  <a:lnTo>
                    <a:pt x="1" y="66726"/>
                  </a:lnTo>
                  <a:lnTo>
                    <a:pt x="0" y="66726"/>
                  </a:lnTo>
                  <a:lnTo>
                    <a:pt x="9214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12112461" y="4648999"/>
              <a:ext cx="92146" cy="66726"/>
            </a:xfrm>
            <a:custGeom>
              <a:rect b="b" l="l" r="r" t="t"/>
              <a:pathLst>
                <a:path extrusionOk="0" h="66726" w="92146">
                  <a:moveTo>
                    <a:pt x="92146" y="0"/>
                  </a:moveTo>
                  <a:lnTo>
                    <a:pt x="92146" y="1"/>
                  </a:lnTo>
                  <a:lnTo>
                    <a:pt x="1" y="66726"/>
                  </a:lnTo>
                  <a:lnTo>
                    <a:pt x="0" y="66726"/>
                  </a:lnTo>
                  <a:lnTo>
                    <a:pt x="25782" y="48057"/>
                  </a:lnTo>
                  <a:lnTo>
                    <a:pt x="9214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11955269" y="4656103"/>
              <a:ext cx="65043" cy="102982"/>
            </a:xfrm>
            <a:custGeom>
              <a:rect b="b" l="l" r="r" t="t"/>
              <a:pathLst>
                <a:path extrusionOk="0" h="102982" w="65043">
                  <a:moveTo>
                    <a:pt x="65043" y="0"/>
                  </a:moveTo>
                  <a:lnTo>
                    <a:pt x="65043" y="0"/>
                  </a:lnTo>
                  <a:lnTo>
                    <a:pt x="65043" y="0"/>
                  </a:lnTo>
                  <a:lnTo>
                    <a:pt x="59624" y="16257"/>
                  </a:lnTo>
                  <a:lnTo>
                    <a:pt x="59623" y="16259"/>
                  </a:lnTo>
                  <a:lnTo>
                    <a:pt x="48783" y="48779"/>
                  </a:lnTo>
                  <a:lnTo>
                    <a:pt x="16261" y="32518"/>
                  </a:lnTo>
                  <a:lnTo>
                    <a:pt x="11126" y="54772"/>
                  </a:lnTo>
                  <a:lnTo>
                    <a:pt x="8558" y="65898"/>
                  </a:lnTo>
                  <a:lnTo>
                    <a:pt x="0" y="102982"/>
                  </a:lnTo>
                  <a:lnTo>
                    <a:pt x="0" y="102982"/>
                  </a:lnTo>
                  <a:lnTo>
                    <a:pt x="5990" y="77024"/>
                  </a:lnTo>
                  <a:lnTo>
                    <a:pt x="8558" y="65897"/>
                  </a:lnTo>
                  <a:lnTo>
                    <a:pt x="16261" y="32517"/>
                  </a:lnTo>
                  <a:lnTo>
                    <a:pt x="48783" y="48778"/>
                  </a:lnTo>
                  <a:lnTo>
                    <a:pt x="59624" y="16256"/>
                  </a:lnTo>
                  <a:lnTo>
                    <a:pt x="6504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12014895" y="4672361"/>
              <a:ext cx="97567" cy="43364"/>
            </a:xfrm>
            <a:custGeom>
              <a:rect b="b" l="l" r="r" t="t"/>
              <a:pathLst>
                <a:path extrusionOk="0" h="43364" w="97567">
                  <a:moveTo>
                    <a:pt x="1" y="0"/>
                  </a:moveTo>
                  <a:lnTo>
                    <a:pt x="97567" y="43363"/>
                  </a:lnTo>
                  <a:lnTo>
                    <a:pt x="97566" y="43364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12014895" y="4672365"/>
              <a:ext cx="97567" cy="43362"/>
            </a:xfrm>
            <a:custGeom>
              <a:rect b="b" l="l" r="r" t="t"/>
              <a:pathLst>
                <a:path extrusionOk="0" h="43362" w="97567">
                  <a:moveTo>
                    <a:pt x="0" y="0"/>
                  </a:moveTo>
                  <a:lnTo>
                    <a:pt x="97564" y="43361"/>
                  </a:lnTo>
                  <a:lnTo>
                    <a:pt x="97566" y="43360"/>
                  </a:lnTo>
                  <a:lnTo>
                    <a:pt x="97567" y="43360"/>
                  </a:lnTo>
                  <a:lnTo>
                    <a:pt x="97564" y="4336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11955268" y="4759085"/>
              <a:ext cx="27102" cy="10842"/>
            </a:xfrm>
            <a:custGeom>
              <a:rect b="b" l="l" r="r" t="t"/>
              <a:pathLst>
                <a:path extrusionOk="0" h="10842" w="27102">
                  <a:moveTo>
                    <a:pt x="0" y="0"/>
                  </a:moveTo>
                  <a:lnTo>
                    <a:pt x="21079" y="8432"/>
                  </a:lnTo>
                  <a:lnTo>
                    <a:pt x="27102" y="10841"/>
                  </a:lnTo>
                  <a:lnTo>
                    <a:pt x="27101" y="10842"/>
                  </a:lnTo>
                  <a:lnTo>
                    <a:pt x="21079" y="843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11955268" y="4769927"/>
              <a:ext cx="27102" cy="43360"/>
            </a:xfrm>
            <a:custGeom>
              <a:rect b="b" l="l" r="r" t="t"/>
              <a:pathLst>
                <a:path extrusionOk="0" h="43360" w="27102">
                  <a:moveTo>
                    <a:pt x="27101" y="0"/>
                  </a:moveTo>
                  <a:lnTo>
                    <a:pt x="27102" y="0"/>
                  </a:lnTo>
                  <a:lnTo>
                    <a:pt x="5420" y="10840"/>
                  </a:lnTo>
                  <a:lnTo>
                    <a:pt x="0" y="43360"/>
                  </a:lnTo>
                  <a:lnTo>
                    <a:pt x="0" y="43360"/>
                  </a:lnTo>
                  <a:lnTo>
                    <a:pt x="4517" y="16260"/>
                  </a:lnTo>
                  <a:lnTo>
                    <a:pt x="5420" y="10839"/>
                  </a:lnTo>
                  <a:lnTo>
                    <a:pt x="27100" y="0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9787115" y="4813291"/>
              <a:ext cx="10840" cy="37939"/>
            </a:xfrm>
            <a:custGeom>
              <a:rect b="b" l="l" r="r" t="t"/>
              <a:pathLst>
                <a:path extrusionOk="0" h="37939" w="10840">
                  <a:moveTo>
                    <a:pt x="1" y="0"/>
                  </a:moveTo>
                  <a:lnTo>
                    <a:pt x="10840" y="37936"/>
                  </a:lnTo>
                  <a:lnTo>
                    <a:pt x="10840" y="37939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11901064" y="4829550"/>
              <a:ext cx="75886" cy="173452"/>
            </a:xfrm>
            <a:custGeom>
              <a:rect b="b" l="l" r="r" t="t"/>
              <a:pathLst>
                <a:path extrusionOk="0" h="173452" w="75886">
                  <a:moveTo>
                    <a:pt x="2" y="0"/>
                  </a:moveTo>
                  <a:lnTo>
                    <a:pt x="65046" y="146350"/>
                  </a:lnTo>
                  <a:lnTo>
                    <a:pt x="75886" y="173449"/>
                  </a:lnTo>
                  <a:lnTo>
                    <a:pt x="75885" y="173452"/>
                  </a:lnTo>
                  <a:lnTo>
                    <a:pt x="65044" y="146350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11429491" y="168039"/>
              <a:ext cx="374007" cy="65044"/>
            </a:xfrm>
            <a:custGeom>
              <a:rect b="b" l="l" r="r" t="t"/>
              <a:pathLst>
                <a:path extrusionOk="0" h="65044" w="374007">
                  <a:moveTo>
                    <a:pt x="281860" y="0"/>
                  </a:moveTo>
                  <a:lnTo>
                    <a:pt x="374007" y="16261"/>
                  </a:lnTo>
                  <a:lnTo>
                    <a:pt x="357746" y="27102"/>
                  </a:lnTo>
                  <a:lnTo>
                    <a:pt x="287281" y="32522"/>
                  </a:lnTo>
                  <a:lnTo>
                    <a:pt x="238497" y="43363"/>
                  </a:lnTo>
                  <a:lnTo>
                    <a:pt x="238497" y="54203"/>
                  </a:lnTo>
                  <a:lnTo>
                    <a:pt x="184293" y="65044"/>
                  </a:lnTo>
                  <a:lnTo>
                    <a:pt x="108408" y="48783"/>
                  </a:lnTo>
                  <a:lnTo>
                    <a:pt x="124669" y="27102"/>
                  </a:lnTo>
                  <a:lnTo>
                    <a:pt x="0" y="27102"/>
                  </a:lnTo>
                  <a:lnTo>
                    <a:pt x="102987" y="10841"/>
                  </a:lnTo>
                  <a:lnTo>
                    <a:pt x="189714" y="10841"/>
                  </a:lnTo>
                  <a:lnTo>
                    <a:pt x="211395" y="32522"/>
                  </a:lnTo>
                  <a:lnTo>
                    <a:pt x="233077" y="16261"/>
                  </a:lnTo>
                  <a:lnTo>
                    <a:pt x="28186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9900948" y="184292"/>
              <a:ext cx="569140" cy="92145"/>
            </a:xfrm>
            <a:custGeom>
              <a:rect b="b" l="l" r="r" t="t"/>
              <a:pathLst>
                <a:path extrusionOk="0" h="92145" w="569140">
                  <a:moveTo>
                    <a:pt x="303541" y="0"/>
                  </a:moveTo>
                  <a:lnTo>
                    <a:pt x="449892" y="21681"/>
                  </a:lnTo>
                  <a:lnTo>
                    <a:pt x="569140" y="43362"/>
                  </a:lnTo>
                  <a:lnTo>
                    <a:pt x="498675" y="81304"/>
                  </a:lnTo>
                  <a:lnTo>
                    <a:pt x="336064" y="92145"/>
                  </a:lnTo>
                  <a:lnTo>
                    <a:pt x="162611" y="75884"/>
                  </a:lnTo>
                  <a:lnTo>
                    <a:pt x="146350" y="59623"/>
                  </a:lnTo>
                  <a:lnTo>
                    <a:pt x="65045" y="59623"/>
                  </a:lnTo>
                  <a:lnTo>
                    <a:pt x="0" y="27101"/>
                  </a:lnTo>
                  <a:lnTo>
                    <a:pt x="168032" y="10841"/>
                  </a:lnTo>
                  <a:lnTo>
                    <a:pt x="249338" y="27101"/>
                  </a:lnTo>
                  <a:lnTo>
                    <a:pt x="30354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10134022" y="346903"/>
              <a:ext cx="233074" cy="70466"/>
            </a:xfrm>
            <a:custGeom>
              <a:rect b="b" l="l" r="r" t="t"/>
              <a:pathLst>
                <a:path extrusionOk="0" h="70466" w="233074">
                  <a:moveTo>
                    <a:pt x="113827" y="0"/>
                  </a:moveTo>
                  <a:lnTo>
                    <a:pt x="146349" y="21682"/>
                  </a:lnTo>
                  <a:lnTo>
                    <a:pt x="233074" y="43364"/>
                  </a:lnTo>
                  <a:lnTo>
                    <a:pt x="113827" y="70466"/>
                  </a:lnTo>
                  <a:lnTo>
                    <a:pt x="5420" y="54205"/>
                  </a:lnTo>
                  <a:lnTo>
                    <a:pt x="43363" y="37943"/>
                  </a:lnTo>
                  <a:lnTo>
                    <a:pt x="0" y="10841"/>
                  </a:lnTo>
                  <a:lnTo>
                    <a:pt x="11382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10285795" y="1019028"/>
              <a:ext cx="861840" cy="932306"/>
            </a:xfrm>
            <a:custGeom>
              <a:rect b="b" l="l" r="r" t="t"/>
              <a:pathLst>
                <a:path extrusionOk="0" h="932306" w="861840">
                  <a:moveTo>
                    <a:pt x="444471" y="0"/>
                  </a:moveTo>
                  <a:lnTo>
                    <a:pt x="542038" y="32522"/>
                  </a:lnTo>
                  <a:lnTo>
                    <a:pt x="525777" y="92147"/>
                  </a:lnTo>
                  <a:lnTo>
                    <a:pt x="531197" y="157191"/>
                  </a:lnTo>
                  <a:lnTo>
                    <a:pt x="650445" y="211395"/>
                  </a:lnTo>
                  <a:lnTo>
                    <a:pt x="607082" y="276440"/>
                  </a:lnTo>
                  <a:lnTo>
                    <a:pt x="710069" y="379427"/>
                  </a:lnTo>
                  <a:lnTo>
                    <a:pt x="682968" y="460733"/>
                  </a:lnTo>
                  <a:lnTo>
                    <a:pt x="758853" y="525777"/>
                  </a:lnTo>
                  <a:lnTo>
                    <a:pt x="742592" y="590822"/>
                  </a:lnTo>
                  <a:lnTo>
                    <a:pt x="861840" y="650446"/>
                  </a:lnTo>
                  <a:lnTo>
                    <a:pt x="850999" y="699230"/>
                  </a:lnTo>
                  <a:lnTo>
                    <a:pt x="791375" y="748013"/>
                  </a:lnTo>
                  <a:lnTo>
                    <a:pt x="666706" y="867261"/>
                  </a:lnTo>
                  <a:lnTo>
                    <a:pt x="536617" y="878102"/>
                  </a:lnTo>
                  <a:lnTo>
                    <a:pt x="417369" y="910625"/>
                  </a:lnTo>
                  <a:lnTo>
                    <a:pt x="298121" y="932306"/>
                  </a:lnTo>
                  <a:lnTo>
                    <a:pt x="249337" y="883523"/>
                  </a:lnTo>
                  <a:lnTo>
                    <a:pt x="173452" y="851000"/>
                  </a:lnTo>
                  <a:lnTo>
                    <a:pt x="173452" y="758854"/>
                  </a:lnTo>
                  <a:lnTo>
                    <a:pt x="124669" y="672128"/>
                  </a:lnTo>
                  <a:lnTo>
                    <a:pt x="157191" y="617924"/>
                  </a:lnTo>
                  <a:lnTo>
                    <a:pt x="205974" y="563720"/>
                  </a:lnTo>
                  <a:lnTo>
                    <a:pt x="346904" y="466153"/>
                  </a:lnTo>
                  <a:lnTo>
                    <a:pt x="390267" y="444472"/>
                  </a:lnTo>
                  <a:lnTo>
                    <a:pt x="374006" y="401108"/>
                  </a:lnTo>
                  <a:lnTo>
                    <a:pt x="271019" y="363166"/>
                  </a:lnTo>
                  <a:lnTo>
                    <a:pt x="243917" y="325223"/>
                  </a:lnTo>
                  <a:lnTo>
                    <a:pt x="211395" y="189714"/>
                  </a:lnTo>
                  <a:lnTo>
                    <a:pt x="97567" y="130089"/>
                  </a:lnTo>
                  <a:lnTo>
                    <a:pt x="0" y="92147"/>
                  </a:lnTo>
                  <a:lnTo>
                    <a:pt x="32522" y="65045"/>
                  </a:lnTo>
                  <a:lnTo>
                    <a:pt x="119248" y="108408"/>
                  </a:lnTo>
                  <a:lnTo>
                    <a:pt x="200554" y="108408"/>
                  </a:lnTo>
                  <a:lnTo>
                    <a:pt x="281860" y="130089"/>
                  </a:lnTo>
                  <a:lnTo>
                    <a:pt x="330643" y="92147"/>
                  </a:lnTo>
                  <a:lnTo>
                    <a:pt x="352325" y="27102"/>
                  </a:lnTo>
                  <a:lnTo>
                    <a:pt x="44447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10811575" y="1035288"/>
              <a:ext cx="1393032" cy="2532788"/>
            </a:xfrm>
            <a:custGeom>
              <a:rect b="b" l="l" r="r" t="t"/>
              <a:pathLst>
                <a:path extrusionOk="0" h="2532788" w="1393032">
                  <a:moveTo>
                    <a:pt x="216815" y="0"/>
                  </a:moveTo>
                  <a:lnTo>
                    <a:pt x="336063" y="54204"/>
                  </a:lnTo>
                  <a:lnTo>
                    <a:pt x="525777" y="75885"/>
                  </a:lnTo>
                  <a:lnTo>
                    <a:pt x="807636" y="173452"/>
                  </a:lnTo>
                  <a:lnTo>
                    <a:pt x="872681" y="216815"/>
                  </a:lnTo>
                  <a:lnTo>
                    <a:pt x="899783" y="276439"/>
                  </a:lnTo>
                  <a:lnTo>
                    <a:pt x="840159" y="325222"/>
                  </a:lnTo>
                  <a:lnTo>
                    <a:pt x="737171" y="346904"/>
                  </a:lnTo>
                  <a:lnTo>
                    <a:pt x="411949" y="276439"/>
                  </a:lnTo>
                  <a:lnTo>
                    <a:pt x="363165" y="292700"/>
                  </a:lnTo>
                  <a:lnTo>
                    <a:pt x="498675" y="357745"/>
                  </a:lnTo>
                  <a:lnTo>
                    <a:pt x="509515" y="401108"/>
                  </a:lnTo>
                  <a:lnTo>
                    <a:pt x="542038" y="493254"/>
                  </a:lnTo>
                  <a:lnTo>
                    <a:pt x="639605" y="520356"/>
                  </a:lnTo>
                  <a:lnTo>
                    <a:pt x="699229" y="542037"/>
                  </a:lnTo>
                  <a:lnTo>
                    <a:pt x="699229" y="498674"/>
                  </a:lnTo>
                  <a:lnTo>
                    <a:pt x="639605" y="460732"/>
                  </a:lnTo>
                  <a:lnTo>
                    <a:pt x="677547" y="422789"/>
                  </a:lnTo>
                  <a:lnTo>
                    <a:pt x="861840" y="482413"/>
                  </a:lnTo>
                  <a:lnTo>
                    <a:pt x="916044" y="460732"/>
                  </a:lnTo>
                  <a:lnTo>
                    <a:pt x="845579" y="390267"/>
                  </a:lnTo>
                  <a:lnTo>
                    <a:pt x="975668" y="308961"/>
                  </a:lnTo>
                  <a:lnTo>
                    <a:pt x="1040713" y="308961"/>
                  </a:lnTo>
                  <a:lnTo>
                    <a:pt x="1116598" y="341484"/>
                  </a:lnTo>
                  <a:lnTo>
                    <a:pt x="1127439" y="276439"/>
                  </a:lnTo>
                  <a:lnTo>
                    <a:pt x="1056974" y="227656"/>
                  </a:lnTo>
                  <a:lnTo>
                    <a:pt x="1067814" y="173452"/>
                  </a:lnTo>
                  <a:lnTo>
                    <a:pt x="1002770" y="119248"/>
                  </a:lnTo>
                  <a:lnTo>
                    <a:pt x="1197903" y="146350"/>
                  </a:lnTo>
                  <a:lnTo>
                    <a:pt x="1252107" y="195134"/>
                  </a:lnTo>
                  <a:lnTo>
                    <a:pt x="1176222" y="205974"/>
                  </a:lnTo>
                  <a:lnTo>
                    <a:pt x="1192483" y="260178"/>
                  </a:lnTo>
                  <a:lnTo>
                    <a:pt x="1257528" y="287280"/>
                  </a:lnTo>
                  <a:lnTo>
                    <a:pt x="1355094" y="265598"/>
                  </a:lnTo>
                  <a:lnTo>
                    <a:pt x="1344254" y="211395"/>
                  </a:lnTo>
                  <a:lnTo>
                    <a:pt x="1393032" y="194429"/>
                  </a:lnTo>
                  <a:lnTo>
                    <a:pt x="1393032" y="2532788"/>
                  </a:lnTo>
                  <a:lnTo>
                    <a:pt x="1279209" y="2450007"/>
                  </a:lnTo>
                  <a:lnTo>
                    <a:pt x="1176222" y="2412065"/>
                  </a:lnTo>
                  <a:lnTo>
                    <a:pt x="1100337" y="2352441"/>
                  </a:lnTo>
                  <a:lnTo>
                    <a:pt x="1154540" y="2336180"/>
                  </a:lnTo>
                  <a:lnTo>
                    <a:pt x="1208744" y="2249454"/>
                  </a:lnTo>
                  <a:lnTo>
                    <a:pt x="1154540" y="2211511"/>
                  </a:lnTo>
                  <a:lnTo>
                    <a:pt x="1262948" y="2168148"/>
                  </a:lnTo>
                  <a:lnTo>
                    <a:pt x="1257528" y="2146467"/>
                  </a:lnTo>
                  <a:lnTo>
                    <a:pt x="1187063" y="2162728"/>
                  </a:lnTo>
                  <a:lnTo>
                    <a:pt x="1181642" y="2119365"/>
                  </a:lnTo>
                  <a:lnTo>
                    <a:pt x="1219580" y="2086847"/>
                  </a:lnTo>
                  <a:lnTo>
                    <a:pt x="1295465" y="2086847"/>
                  </a:lnTo>
                  <a:lnTo>
                    <a:pt x="1295466" y="2086843"/>
                  </a:lnTo>
                  <a:lnTo>
                    <a:pt x="1295470" y="2086843"/>
                  </a:lnTo>
                  <a:lnTo>
                    <a:pt x="1300891" y="2048900"/>
                  </a:lnTo>
                  <a:lnTo>
                    <a:pt x="1268368" y="1994696"/>
                  </a:lnTo>
                  <a:lnTo>
                    <a:pt x="1290050" y="1945913"/>
                  </a:lnTo>
                  <a:lnTo>
                    <a:pt x="1284629" y="1913391"/>
                  </a:lnTo>
                  <a:lnTo>
                    <a:pt x="1159961" y="1880869"/>
                  </a:lnTo>
                  <a:lnTo>
                    <a:pt x="1116598" y="1880869"/>
                  </a:lnTo>
                  <a:lnTo>
                    <a:pt x="1056974" y="1837506"/>
                  </a:lnTo>
                  <a:lnTo>
                    <a:pt x="997349" y="1853767"/>
                  </a:lnTo>
                  <a:lnTo>
                    <a:pt x="888942" y="1815824"/>
                  </a:lnTo>
                  <a:lnTo>
                    <a:pt x="888942" y="1794143"/>
                  </a:lnTo>
                  <a:lnTo>
                    <a:pt x="850999" y="1750780"/>
                  </a:lnTo>
                  <a:lnTo>
                    <a:pt x="791375" y="1750780"/>
                  </a:lnTo>
                  <a:lnTo>
                    <a:pt x="775114" y="1718257"/>
                  </a:lnTo>
                  <a:lnTo>
                    <a:pt x="791375" y="1696576"/>
                  </a:lnTo>
                  <a:lnTo>
                    <a:pt x="726331" y="1642372"/>
                  </a:lnTo>
                  <a:lnTo>
                    <a:pt x="650445" y="1653213"/>
                  </a:lnTo>
                  <a:lnTo>
                    <a:pt x="628764" y="1647793"/>
                  </a:lnTo>
                  <a:lnTo>
                    <a:pt x="628761" y="1647797"/>
                  </a:lnTo>
                  <a:lnTo>
                    <a:pt x="628759" y="1647796"/>
                  </a:lnTo>
                  <a:lnTo>
                    <a:pt x="612501" y="1669474"/>
                  </a:lnTo>
                  <a:lnTo>
                    <a:pt x="585401" y="1664054"/>
                  </a:lnTo>
                  <a:lnTo>
                    <a:pt x="552879" y="1599009"/>
                  </a:lnTo>
                  <a:lnTo>
                    <a:pt x="525778" y="1566488"/>
                  </a:lnTo>
                  <a:lnTo>
                    <a:pt x="542027" y="1561072"/>
                  </a:lnTo>
                  <a:lnTo>
                    <a:pt x="601651" y="1561072"/>
                  </a:lnTo>
                  <a:lnTo>
                    <a:pt x="601659" y="1561067"/>
                  </a:lnTo>
                  <a:lnTo>
                    <a:pt x="601662" y="1561067"/>
                  </a:lnTo>
                  <a:lnTo>
                    <a:pt x="628764" y="1544806"/>
                  </a:lnTo>
                  <a:lnTo>
                    <a:pt x="601662" y="1517704"/>
                  </a:lnTo>
                  <a:lnTo>
                    <a:pt x="542038" y="1501443"/>
                  </a:lnTo>
                  <a:lnTo>
                    <a:pt x="542038" y="1479761"/>
                  </a:lnTo>
                  <a:lnTo>
                    <a:pt x="509515" y="1463500"/>
                  </a:lnTo>
                  <a:lnTo>
                    <a:pt x="449891" y="1398456"/>
                  </a:lnTo>
                  <a:lnTo>
                    <a:pt x="466152" y="1376774"/>
                  </a:lnTo>
                  <a:lnTo>
                    <a:pt x="444471" y="1327991"/>
                  </a:lnTo>
                  <a:lnTo>
                    <a:pt x="368586" y="1300889"/>
                  </a:lnTo>
                  <a:lnTo>
                    <a:pt x="325223" y="1317150"/>
                  </a:lnTo>
                  <a:lnTo>
                    <a:pt x="314382" y="1290048"/>
                  </a:lnTo>
                  <a:lnTo>
                    <a:pt x="233076" y="1268367"/>
                  </a:lnTo>
                  <a:lnTo>
                    <a:pt x="229628" y="1262948"/>
                  </a:lnTo>
                  <a:lnTo>
                    <a:pt x="195134" y="1208743"/>
                  </a:lnTo>
                  <a:lnTo>
                    <a:pt x="178874" y="1159962"/>
                  </a:lnTo>
                  <a:lnTo>
                    <a:pt x="178873" y="1159962"/>
                  </a:lnTo>
                  <a:lnTo>
                    <a:pt x="178872" y="1159959"/>
                  </a:lnTo>
                  <a:lnTo>
                    <a:pt x="140932" y="1143699"/>
                  </a:lnTo>
                  <a:lnTo>
                    <a:pt x="168026" y="1111185"/>
                  </a:lnTo>
                  <a:lnTo>
                    <a:pt x="168025" y="1111184"/>
                  </a:lnTo>
                  <a:lnTo>
                    <a:pt x="168032" y="1111176"/>
                  </a:lnTo>
                  <a:lnTo>
                    <a:pt x="124669" y="1019030"/>
                  </a:lnTo>
                  <a:lnTo>
                    <a:pt x="146343" y="991937"/>
                  </a:lnTo>
                  <a:lnTo>
                    <a:pt x="168032" y="964826"/>
                  </a:lnTo>
                  <a:lnTo>
                    <a:pt x="157191" y="948565"/>
                  </a:lnTo>
                  <a:lnTo>
                    <a:pt x="227656" y="899782"/>
                  </a:lnTo>
                  <a:lnTo>
                    <a:pt x="140930" y="850998"/>
                  </a:lnTo>
                  <a:lnTo>
                    <a:pt x="265599" y="731750"/>
                  </a:lnTo>
                  <a:lnTo>
                    <a:pt x="325223" y="682967"/>
                  </a:lnTo>
                  <a:lnTo>
                    <a:pt x="336063" y="634184"/>
                  </a:lnTo>
                  <a:lnTo>
                    <a:pt x="216815" y="574559"/>
                  </a:lnTo>
                  <a:lnTo>
                    <a:pt x="233076" y="509515"/>
                  </a:lnTo>
                  <a:lnTo>
                    <a:pt x="157191" y="444471"/>
                  </a:lnTo>
                  <a:lnTo>
                    <a:pt x="184293" y="363165"/>
                  </a:lnTo>
                  <a:lnTo>
                    <a:pt x="81306" y="260178"/>
                  </a:lnTo>
                  <a:lnTo>
                    <a:pt x="124669" y="195134"/>
                  </a:lnTo>
                  <a:lnTo>
                    <a:pt x="5420" y="140930"/>
                  </a:lnTo>
                  <a:lnTo>
                    <a:pt x="0" y="75885"/>
                  </a:lnTo>
                  <a:lnTo>
                    <a:pt x="48783" y="65045"/>
                  </a:lnTo>
                  <a:lnTo>
                    <a:pt x="157191" y="32523"/>
                  </a:lnTo>
                  <a:lnTo>
                    <a:pt x="21681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9732916" y="1111176"/>
              <a:ext cx="823899" cy="1268368"/>
            </a:xfrm>
            <a:custGeom>
              <a:rect b="b" l="l" r="r" t="t"/>
              <a:pathLst>
                <a:path extrusionOk="0" h="1268368" w="823899">
                  <a:moveTo>
                    <a:pt x="509517" y="0"/>
                  </a:moveTo>
                  <a:lnTo>
                    <a:pt x="552880" y="0"/>
                  </a:lnTo>
                  <a:lnTo>
                    <a:pt x="650447" y="37943"/>
                  </a:lnTo>
                  <a:lnTo>
                    <a:pt x="764275" y="97567"/>
                  </a:lnTo>
                  <a:lnTo>
                    <a:pt x="796797" y="233076"/>
                  </a:lnTo>
                  <a:lnTo>
                    <a:pt x="823899" y="271019"/>
                  </a:lnTo>
                  <a:lnTo>
                    <a:pt x="710071" y="292700"/>
                  </a:lnTo>
                  <a:lnTo>
                    <a:pt x="655867" y="357745"/>
                  </a:lnTo>
                  <a:lnTo>
                    <a:pt x="677549" y="417369"/>
                  </a:lnTo>
                  <a:lnTo>
                    <a:pt x="574561" y="487834"/>
                  </a:lnTo>
                  <a:lnTo>
                    <a:pt x="449892" y="569140"/>
                  </a:lnTo>
                  <a:lnTo>
                    <a:pt x="417370" y="699229"/>
                  </a:lnTo>
                  <a:lnTo>
                    <a:pt x="476994" y="764273"/>
                  </a:lnTo>
                  <a:lnTo>
                    <a:pt x="552880" y="818477"/>
                  </a:lnTo>
                  <a:lnTo>
                    <a:pt x="498676" y="921464"/>
                  </a:lnTo>
                  <a:lnTo>
                    <a:pt x="428211" y="943146"/>
                  </a:lnTo>
                  <a:lnTo>
                    <a:pt x="417370" y="1105757"/>
                  </a:lnTo>
                  <a:lnTo>
                    <a:pt x="384848" y="1197903"/>
                  </a:lnTo>
                  <a:lnTo>
                    <a:pt x="292701" y="1187063"/>
                  </a:lnTo>
                  <a:lnTo>
                    <a:pt x="260179" y="1268368"/>
                  </a:lnTo>
                  <a:lnTo>
                    <a:pt x="168032" y="1268368"/>
                  </a:lnTo>
                  <a:lnTo>
                    <a:pt x="135510" y="1176222"/>
                  </a:lnTo>
                  <a:lnTo>
                    <a:pt x="65045" y="1067814"/>
                  </a:lnTo>
                  <a:lnTo>
                    <a:pt x="0" y="932305"/>
                  </a:lnTo>
                  <a:lnTo>
                    <a:pt x="27102" y="878101"/>
                  </a:lnTo>
                  <a:lnTo>
                    <a:pt x="81306" y="813057"/>
                  </a:lnTo>
                  <a:lnTo>
                    <a:pt x="92147" y="704649"/>
                  </a:lnTo>
                  <a:lnTo>
                    <a:pt x="43363" y="655866"/>
                  </a:lnTo>
                  <a:lnTo>
                    <a:pt x="27102" y="531197"/>
                  </a:lnTo>
                  <a:lnTo>
                    <a:pt x="65045" y="449891"/>
                  </a:lnTo>
                  <a:lnTo>
                    <a:pt x="135510" y="449891"/>
                  </a:lnTo>
                  <a:lnTo>
                    <a:pt x="157191" y="411949"/>
                  </a:lnTo>
                  <a:lnTo>
                    <a:pt x="130089" y="379426"/>
                  </a:lnTo>
                  <a:lnTo>
                    <a:pt x="216816" y="254758"/>
                  </a:lnTo>
                  <a:lnTo>
                    <a:pt x="276440" y="157191"/>
                  </a:lnTo>
                  <a:lnTo>
                    <a:pt x="308962" y="92146"/>
                  </a:lnTo>
                  <a:lnTo>
                    <a:pt x="374007" y="92146"/>
                  </a:lnTo>
                  <a:lnTo>
                    <a:pt x="384848" y="43363"/>
                  </a:lnTo>
                  <a:lnTo>
                    <a:pt x="514937" y="59624"/>
                  </a:lnTo>
                  <a:lnTo>
                    <a:pt x="50951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10627277" y="1973019"/>
              <a:ext cx="352325" cy="205970"/>
            </a:xfrm>
            <a:custGeom>
              <a:rect b="b" l="l" r="r" t="t"/>
              <a:pathLst>
                <a:path extrusionOk="0" h="205970" w="352325">
                  <a:moveTo>
                    <a:pt x="184293" y="0"/>
                  </a:moveTo>
                  <a:lnTo>
                    <a:pt x="265599" y="16261"/>
                  </a:lnTo>
                  <a:lnTo>
                    <a:pt x="341484" y="10841"/>
                  </a:lnTo>
                  <a:lnTo>
                    <a:pt x="352325" y="27102"/>
                  </a:lnTo>
                  <a:lnTo>
                    <a:pt x="330642" y="54206"/>
                  </a:lnTo>
                  <a:lnTo>
                    <a:pt x="308968" y="81299"/>
                  </a:lnTo>
                  <a:lnTo>
                    <a:pt x="308968" y="81299"/>
                  </a:lnTo>
                  <a:lnTo>
                    <a:pt x="308962" y="81307"/>
                  </a:lnTo>
                  <a:lnTo>
                    <a:pt x="352324" y="173453"/>
                  </a:lnTo>
                  <a:lnTo>
                    <a:pt x="325229" y="205967"/>
                  </a:lnTo>
                  <a:lnTo>
                    <a:pt x="325231" y="205968"/>
                  </a:lnTo>
                  <a:lnTo>
                    <a:pt x="325229" y="205970"/>
                  </a:lnTo>
                  <a:lnTo>
                    <a:pt x="265605" y="205970"/>
                  </a:lnTo>
                  <a:lnTo>
                    <a:pt x="189719" y="168027"/>
                  </a:lnTo>
                  <a:lnTo>
                    <a:pt x="157196" y="157186"/>
                  </a:lnTo>
                  <a:lnTo>
                    <a:pt x="97572" y="173447"/>
                  </a:lnTo>
                  <a:lnTo>
                    <a:pt x="97572" y="173453"/>
                  </a:lnTo>
                  <a:lnTo>
                    <a:pt x="97567" y="173454"/>
                  </a:lnTo>
                  <a:lnTo>
                    <a:pt x="92147" y="113829"/>
                  </a:lnTo>
                  <a:lnTo>
                    <a:pt x="70465" y="130091"/>
                  </a:lnTo>
                  <a:lnTo>
                    <a:pt x="16261" y="97568"/>
                  </a:lnTo>
                  <a:lnTo>
                    <a:pt x="0" y="37943"/>
                  </a:lnTo>
                  <a:lnTo>
                    <a:pt x="92147" y="10841"/>
                  </a:lnTo>
                  <a:lnTo>
                    <a:pt x="18429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10502611" y="2130212"/>
              <a:ext cx="542043" cy="222229"/>
            </a:xfrm>
            <a:custGeom>
              <a:rect b="b" l="l" r="r" t="t"/>
              <a:pathLst>
                <a:path extrusionOk="0" h="222229" w="542043">
                  <a:moveTo>
                    <a:pt x="281857" y="0"/>
                  </a:moveTo>
                  <a:lnTo>
                    <a:pt x="314379" y="10841"/>
                  </a:lnTo>
                  <a:lnTo>
                    <a:pt x="390265" y="48784"/>
                  </a:lnTo>
                  <a:lnTo>
                    <a:pt x="449889" y="48784"/>
                  </a:lnTo>
                  <a:lnTo>
                    <a:pt x="449895" y="48777"/>
                  </a:lnTo>
                  <a:lnTo>
                    <a:pt x="449896" y="48777"/>
                  </a:lnTo>
                  <a:lnTo>
                    <a:pt x="487838" y="65038"/>
                  </a:lnTo>
                  <a:lnTo>
                    <a:pt x="504099" y="113819"/>
                  </a:lnTo>
                  <a:lnTo>
                    <a:pt x="504099" y="113819"/>
                  </a:lnTo>
                  <a:lnTo>
                    <a:pt x="504100" y="113822"/>
                  </a:lnTo>
                  <a:lnTo>
                    <a:pt x="538593" y="168024"/>
                  </a:lnTo>
                  <a:lnTo>
                    <a:pt x="542041" y="173443"/>
                  </a:lnTo>
                  <a:lnTo>
                    <a:pt x="542041" y="173443"/>
                  </a:lnTo>
                  <a:lnTo>
                    <a:pt x="542043" y="173446"/>
                  </a:lnTo>
                  <a:lnTo>
                    <a:pt x="542036" y="173449"/>
                  </a:lnTo>
                  <a:lnTo>
                    <a:pt x="542032" y="173448"/>
                  </a:lnTo>
                  <a:lnTo>
                    <a:pt x="466147" y="205970"/>
                  </a:lnTo>
                  <a:lnTo>
                    <a:pt x="417371" y="222229"/>
                  </a:lnTo>
                  <a:lnTo>
                    <a:pt x="341487" y="178867"/>
                  </a:lnTo>
                  <a:lnTo>
                    <a:pt x="341482" y="178866"/>
                  </a:lnTo>
                  <a:lnTo>
                    <a:pt x="341474" y="178862"/>
                  </a:lnTo>
                  <a:lnTo>
                    <a:pt x="298123" y="173444"/>
                  </a:lnTo>
                  <a:lnTo>
                    <a:pt x="287283" y="151765"/>
                  </a:lnTo>
                  <a:lnTo>
                    <a:pt x="287274" y="151766"/>
                  </a:lnTo>
                  <a:lnTo>
                    <a:pt x="287271" y="151760"/>
                  </a:lnTo>
                  <a:lnTo>
                    <a:pt x="216807" y="162601"/>
                  </a:lnTo>
                  <a:lnTo>
                    <a:pt x="86720" y="157181"/>
                  </a:lnTo>
                  <a:lnTo>
                    <a:pt x="5420" y="184282"/>
                  </a:lnTo>
                  <a:lnTo>
                    <a:pt x="0" y="113822"/>
                  </a:lnTo>
                  <a:lnTo>
                    <a:pt x="27102" y="48777"/>
                  </a:lnTo>
                  <a:lnTo>
                    <a:pt x="92147" y="21675"/>
                  </a:lnTo>
                  <a:lnTo>
                    <a:pt x="162613" y="92140"/>
                  </a:lnTo>
                  <a:lnTo>
                    <a:pt x="216817" y="86720"/>
                  </a:lnTo>
                  <a:lnTo>
                    <a:pt x="222238" y="16260"/>
                  </a:lnTo>
                  <a:lnTo>
                    <a:pt x="28185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10508025" y="2281978"/>
              <a:ext cx="428204" cy="238493"/>
            </a:xfrm>
            <a:custGeom>
              <a:rect b="b" l="l" r="r" t="t"/>
              <a:pathLst>
                <a:path extrusionOk="0" h="238493" w="428204">
                  <a:moveTo>
                    <a:pt x="281859" y="0"/>
                  </a:moveTo>
                  <a:lnTo>
                    <a:pt x="292696" y="21676"/>
                  </a:lnTo>
                  <a:lnTo>
                    <a:pt x="292708" y="21678"/>
                  </a:lnTo>
                  <a:lnTo>
                    <a:pt x="292709" y="21680"/>
                  </a:lnTo>
                  <a:lnTo>
                    <a:pt x="336067" y="27100"/>
                  </a:lnTo>
                  <a:lnTo>
                    <a:pt x="411943" y="70460"/>
                  </a:lnTo>
                  <a:lnTo>
                    <a:pt x="428204" y="113823"/>
                  </a:lnTo>
                  <a:lnTo>
                    <a:pt x="374001" y="146346"/>
                  </a:lnTo>
                  <a:lnTo>
                    <a:pt x="368581" y="205971"/>
                  </a:lnTo>
                  <a:lnTo>
                    <a:pt x="287276" y="238493"/>
                  </a:lnTo>
                  <a:lnTo>
                    <a:pt x="211393" y="238493"/>
                  </a:lnTo>
                  <a:lnTo>
                    <a:pt x="189716" y="205976"/>
                  </a:lnTo>
                  <a:lnTo>
                    <a:pt x="189714" y="205976"/>
                  </a:lnTo>
                  <a:lnTo>
                    <a:pt x="189711" y="205971"/>
                  </a:lnTo>
                  <a:lnTo>
                    <a:pt x="151769" y="200550"/>
                  </a:lnTo>
                  <a:lnTo>
                    <a:pt x="151767" y="200546"/>
                  </a:lnTo>
                  <a:lnTo>
                    <a:pt x="151770" y="200546"/>
                  </a:lnTo>
                  <a:lnTo>
                    <a:pt x="140929" y="178865"/>
                  </a:lnTo>
                  <a:lnTo>
                    <a:pt x="146350" y="146344"/>
                  </a:lnTo>
                  <a:lnTo>
                    <a:pt x="108407" y="130084"/>
                  </a:lnTo>
                  <a:lnTo>
                    <a:pt x="27103" y="113823"/>
                  </a:lnTo>
                  <a:lnTo>
                    <a:pt x="27103" y="113823"/>
                  </a:lnTo>
                  <a:lnTo>
                    <a:pt x="27102" y="113823"/>
                  </a:lnTo>
                  <a:lnTo>
                    <a:pt x="0" y="32517"/>
                  </a:lnTo>
                  <a:lnTo>
                    <a:pt x="5" y="32516"/>
                  </a:lnTo>
                  <a:lnTo>
                    <a:pt x="5" y="32521"/>
                  </a:lnTo>
                  <a:lnTo>
                    <a:pt x="81312" y="5419"/>
                  </a:lnTo>
                  <a:lnTo>
                    <a:pt x="211402" y="10840"/>
                  </a:lnTo>
                  <a:lnTo>
                    <a:pt x="2818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9743753" y="2303660"/>
              <a:ext cx="135507" cy="130089"/>
            </a:xfrm>
            <a:custGeom>
              <a:rect b="b" l="l" r="r" t="t"/>
              <a:pathLst>
                <a:path extrusionOk="0" h="130089" w="135507">
                  <a:moveTo>
                    <a:pt x="113826" y="0"/>
                  </a:moveTo>
                  <a:lnTo>
                    <a:pt x="135507" y="54204"/>
                  </a:lnTo>
                  <a:lnTo>
                    <a:pt x="97565" y="130089"/>
                  </a:lnTo>
                  <a:lnTo>
                    <a:pt x="16261" y="75885"/>
                  </a:lnTo>
                  <a:lnTo>
                    <a:pt x="0" y="32522"/>
                  </a:lnTo>
                  <a:lnTo>
                    <a:pt x="11382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10719422" y="2303661"/>
              <a:ext cx="720907" cy="476987"/>
            </a:xfrm>
            <a:custGeom>
              <a:rect b="b" l="l" r="r" t="t"/>
              <a:pathLst>
                <a:path extrusionOk="0" h="476987" w="720907">
                  <a:moveTo>
                    <a:pt x="325225" y="0"/>
                  </a:moveTo>
                  <a:lnTo>
                    <a:pt x="406527" y="21681"/>
                  </a:lnTo>
                  <a:lnTo>
                    <a:pt x="417367" y="48782"/>
                  </a:lnTo>
                  <a:lnTo>
                    <a:pt x="460730" y="32521"/>
                  </a:lnTo>
                  <a:lnTo>
                    <a:pt x="536615" y="59623"/>
                  </a:lnTo>
                  <a:lnTo>
                    <a:pt x="558296" y="108406"/>
                  </a:lnTo>
                  <a:lnTo>
                    <a:pt x="542035" y="130088"/>
                  </a:lnTo>
                  <a:lnTo>
                    <a:pt x="601659" y="195132"/>
                  </a:lnTo>
                  <a:lnTo>
                    <a:pt x="634181" y="211393"/>
                  </a:lnTo>
                  <a:lnTo>
                    <a:pt x="634181" y="233075"/>
                  </a:lnTo>
                  <a:lnTo>
                    <a:pt x="693805" y="249336"/>
                  </a:lnTo>
                  <a:lnTo>
                    <a:pt x="720907" y="276438"/>
                  </a:lnTo>
                  <a:lnTo>
                    <a:pt x="693813" y="292694"/>
                  </a:lnTo>
                  <a:lnTo>
                    <a:pt x="634192" y="292694"/>
                  </a:lnTo>
                  <a:lnTo>
                    <a:pt x="617931" y="298114"/>
                  </a:lnTo>
                  <a:lnTo>
                    <a:pt x="617932" y="298115"/>
                  </a:lnTo>
                  <a:lnTo>
                    <a:pt x="617920" y="298119"/>
                  </a:lnTo>
                  <a:lnTo>
                    <a:pt x="645022" y="330641"/>
                  </a:lnTo>
                  <a:lnTo>
                    <a:pt x="677543" y="395685"/>
                  </a:lnTo>
                  <a:lnTo>
                    <a:pt x="607085" y="401104"/>
                  </a:lnTo>
                  <a:lnTo>
                    <a:pt x="607084" y="401106"/>
                  </a:lnTo>
                  <a:lnTo>
                    <a:pt x="607080" y="401106"/>
                  </a:lnTo>
                  <a:lnTo>
                    <a:pt x="590819" y="422788"/>
                  </a:lnTo>
                  <a:lnTo>
                    <a:pt x="590819" y="476987"/>
                  </a:lnTo>
                  <a:lnTo>
                    <a:pt x="558302" y="466149"/>
                  </a:lnTo>
                  <a:lnTo>
                    <a:pt x="493257" y="466149"/>
                  </a:lnTo>
                  <a:lnTo>
                    <a:pt x="466155" y="444467"/>
                  </a:lnTo>
                  <a:lnTo>
                    <a:pt x="466151" y="444470"/>
                  </a:lnTo>
                  <a:lnTo>
                    <a:pt x="466150" y="444469"/>
                  </a:lnTo>
                  <a:lnTo>
                    <a:pt x="439051" y="466148"/>
                  </a:lnTo>
                  <a:lnTo>
                    <a:pt x="406531" y="449888"/>
                  </a:lnTo>
                  <a:lnTo>
                    <a:pt x="346907" y="449888"/>
                  </a:lnTo>
                  <a:lnTo>
                    <a:pt x="254761" y="422786"/>
                  </a:lnTo>
                  <a:lnTo>
                    <a:pt x="173455" y="417365"/>
                  </a:lnTo>
                  <a:lnTo>
                    <a:pt x="113831" y="417365"/>
                  </a:lnTo>
                  <a:lnTo>
                    <a:pt x="113828" y="417367"/>
                  </a:lnTo>
                  <a:lnTo>
                    <a:pt x="113827" y="417367"/>
                  </a:lnTo>
                  <a:lnTo>
                    <a:pt x="75888" y="444467"/>
                  </a:lnTo>
                  <a:lnTo>
                    <a:pt x="37946" y="449888"/>
                  </a:lnTo>
                  <a:lnTo>
                    <a:pt x="37946" y="449889"/>
                  </a:lnTo>
                  <a:lnTo>
                    <a:pt x="37944" y="449889"/>
                  </a:lnTo>
                  <a:lnTo>
                    <a:pt x="32524" y="401109"/>
                  </a:lnTo>
                  <a:lnTo>
                    <a:pt x="32522" y="401107"/>
                  </a:lnTo>
                  <a:lnTo>
                    <a:pt x="32522" y="401106"/>
                  </a:lnTo>
                  <a:lnTo>
                    <a:pt x="2" y="357746"/>
                  </a:lnTo>
                  <a:lnTo>
                    <a:pt x="48785" y="341485"/>
                  </a:lnTo>
                  <a:lnTo>
                    <a:pt x="37944" y="298122"/>
                  </a:lnTo>
                  <a:lnTo>
                    <a:pt x="37942" y="298120"/>
                  </a:lnTo>
                  <a:lnTo>
                    <a:pt x="37942" y="298119"/>
                  </a:lnTo>
                  <a:lnTo>
                    <a:pt x="10842" y="265598"/>
                  </a:lnTo>
                  <a:lnTo>
                    <a:pt x="1" y="216816"/>
                  </a:lnTo>
                  <a:lnTo>
                    <a:pt x="0" y="216815"/>
                  </a:lnTo>
                  <a:lnTo>
                    <a:pt x="0" y="216814"/>
                  </a:lnTo>
                  <a:lnTo>
                    <a:pt x="75885" y="216814"/>
                  </a:lnTo>
                  <a:lnTo>
                    <a:pt x="157190" y="184291"/>
                  </a:lnTo>
                  <a:lnTo>
                    <a:pt x="162611" y="124667"/>
                  </a:lnTo>
                  <a:lnTo>
                    <a:pt x="216814" y="92145"/>
                  </a:lnTo>
                  <a:lnTo>
                    <a:pt x="200553" y="48782"/>
                  </a:lnTo>
                  <a:lnTo>
                    <a:pt x="200560" y="48780"/>
                  </a:lnTo>
                  <a:lnTo>
                    <a:pt x="200562" y="48781"/>
                  </a:lnTo>
                  <a:lnTo>
                    <a:pt x="249346" y="32520"/>
                  </a:lnTo>
                  <a:lnTo>
                    <a:pt x="32522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10426722" y="2395801"/>
              <a:ext cx="233071" cy="86723"/>
            </a:xfrm>
            <a:custGeom>
              <a:rect b="b" l="l" r="r" t="t"/>
              <a:pathLst>
                <a:path extrusionOk="0" h="86723" w="233071">
                  <a:moveTo>
                    <a:pt x="108407" y="0"/>
                  </a:moveTo>
                  <a:lnTo>
                    <a:pt x="189710" y="16261"/>
                  </a:lnTo>
                  <a:lnTo>
                    <a:pt x="227652" y="32523"/>
                  </a:lnTo>
                  <a:lnTo>
                    <a:pt x="222232" y="65045"/>
                  </a:lnTo>
                  <a:lnTo>
                    <a:pt x="233071" y="86723"/>
                  </a:lnTo>
                  <a:lnTo>
                    <a:pt x="92146" y="86723"/>
                  </a:lnTo>
                  <a:lnTo>
                    <a:pt x="0" y="75883"/>
                  </a:lnTo>
                  <a:lnTo>
                    <a:pt x="5420" y="32521"/>
                  </a:lnTo>
                  <a:lnTo>
                    <a:pt x="10840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10009353" y="2428330"/>
              <a:ext cx="802217" cy="574556"/>
            </a:xfrm>
            <a:custGeom>
              <a:rect b="b" l="l" r="r" t="t"/>
              <a:pathLst>
                <a:path extrusionOk="0" h="574556" w="802217">
                  <a:moveTo>
                    <a:pt x="254758" y="0"/>
                  </a:moveTo>
                  <a:lnTo>
                    <a:pt x="330644" y="16261"/>
                  </a:lnTo>
                  <a:lnTo>
                    <a:pt x="341484" y="43363"/>
                  </a:lnTo>
                  <a:lnTo>
                    <a:pt x="417370" y="43363"/>
                  </a:lnTo>
                  <a:lnTo>
                    <a:pt x="509516" y="54204"/>
                  </a:lnTo>
                  <a:lnTo>
                    <a:pt x="650446" y="54204"/>
                  </a:lnTo>
                  <a:lnTo>
                    <a:pt x="688387" y="59624"/>
                  </a:lnTo>
                  <a:lnTo>
                    <a:pt x="710065" y="92141"/>
                  </a:lnTo>
                  <a:lnTo>
                    <a:pt x="710066" y="92141"/>
                  </a:lnTo>
                  <a:lnTo>
                    <a:pt x="710069" y="92146"/>
                  </a:lnTo>
                  <a:lnTo>
                    <a:pt x="720910" y="140928"/>
                  </a:lnTo>
                  <a:lnTo>
                    <a:pt x="720911" y="140929"/>
                  </a:lnTo>
                  <a:lnTo>
                    <a:pt x="720911" y="140930"/>
                  </a:lnTo>
                  <a:lnTo>
                    <a:pt x="748011" y="173451"/>
                  </a:lnTo>
                  <a:lnTo>
                    <a:pt x="758852" y="216813"/>
                  </a:lnTo>
                  <a:lnTo>
                    <a:pt x="710069" y="233074"/>
                  </a:lnTo>
                  <a:lnTo>
                    <a:pt x="710071" y="233077"/>
                  </a:lnTo>
                  <a:lnTo>
                    <a:pt x="710070" y="233077"/>
                  </a:lnTo>
                  <a:lnTo>
                    <a:pt x="742591" y="276438"/>
                  </a:lnTo>
                  <a:lnTo>
                    <a:pt x="748011" y="325220"/>
                  </a:lnTo>
                  <a:lnTo>
                    <a:pt x="748013" y="325220"/>
                  </a:lnTo>
                  <a:lnTo>
                    <a:pt x="748013" y="325224"/>
                  </a:lnTo>
                  <a:lnTo>
                    <a:pt x="802217" y="411950"/>
                  </a:lnTo>
                  <a:lnTo>
                    <a:pt x="796798" y="439047"/>
                  </a:lnTo>
                  <a:lnTo>
                    <a:pt x="758856" y="449887"/>
                  </a:lnTo>
                  <a:lnTo>
                    <a:pt x="693811" y="531193"/>
                  </a:lnTo>
                  <a:lnTo>
                    <a:pt x="693812" y="531195"/>
                  </a:lnTo>
                  <a:lnTo>
                    <a:pt x="693809" y="531199"/>
                  </a:lnTo>
                  <a:lnTo>
                    <a:pt x="726327" y="574556"/>
                  </a:lnTo>
                  <a:lnTo>
                    <a:pt x="704655" y="574556"/>
                  </a:lnTo>
                  <a:lnTo>
                    <a:pt x="704657" y="574553"/>
                  </a:lnTo>
                  <a:lnTo>
                    <a:pt x="623352" y="531190"/>
                  </a:lnTo>
                  <a:lnTo>
                    <a:pt x="569148" y="547451"/>
                  </a:lnTo>
                  <a:lnTo>
                    <a:pt x="531205" y="536611"/>
                  </a:lnTo>
                  <a:lnTo>
                    <a:pt x="487842" y="558292"/>
                  </a:lnTo>
                  <a:lnTo>
                    <a:pt x="444479" y="525770"/>
                  </a:lnTo>
                  <a:lnTo>
                    <a:pt x="411957" y="536611"/>
                  </a:lnTo>
                  <a:lnTo>
                    <a:pt x="406537" y="531190"/>
                  </a:lnTo>
                  <a:lnTo>
                    <a:pt x="406528" y="531190"/>
                  </a:lnTo>
                  <a:lnTo>
                    <a:pt x="368586" y="476988"/>
                  </a:lnTo>
                  <a:lnTo>
                    <a:pt x="308962" y="476988"/>
                  </a:lnTo>
                  <a:lnTo>
                    <a:pt x="292701" y="444466"/>
                  </a:lnTo>
                  <a:lnTo>
                    <a:pt x="238498" y="433625"/>
                  </a:lnTo>
                  <a:lnTo>
                    <a:pt x="233077" y="460727"/>
                  </a:lnTo>
                  <a:lnTo>
                    <a:pt x="184294" y="439045"/>
                  </a:lnTo>
                  <a:lnTo>
                    <a:pt x="189713" y="411950"/>
                  </a:lnTo>
                  <a:lnTo>
                    <a:pt x="189713" y="411950"/>
                  </a:lnTo>
                  <a:lnTo>
                    <a:pt x="189714" y="411944"/>
                  </a:lnTo>
                  <a:lnTo>
                    <a:pt x="130090" y="401103"/>
                  </a:lnTo>
                  <a:lnTo>
                    <a:pt x="92148" y="368581"/>
                  </a:lnTo>
                  <a:lnTo>
                    <a:pt x="92144" y="368582"/>
                  </a:lnTo>
                  <a:lnTo>
                    <a:pt x="48783" y="308963"/>
                  </a:lnTo>
                  <a:lnTo>
                    <a:pt x="54204" y="271020"/>
                  </a:lnTo>
                  <a:lnTo>
                    <a:pt x="32522" y="216816"/>
                  </a:lnTo>
                  <a:lnTo>
                    <a:pt x="0" y="184294"/>
                  </a:lnTo>
                  <a:lnTo>
                    <a:pt x="16261" y="157192"/>
                  </a:lnTo>
                  <a:lnTo>
                    <a:pt x="0" y="108408"/>
                  </a:lnTo>
                  <a:lnTo>
                    <a:pt x="48783" y="75886"/>
                  </a:lnTo>
                  <a:lnTo>
                    <a:pt x="157191" y="32523"/>
                  </a:lnTo>
                  <a:lnTo>
                    <a:pt x="25475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10686902" y="2677663"/>
              <a:ext cx="1425558" cy="802217"/>
            </a:xfrm>
            <a:custGeom>
              <a:rect b="b" l="l" r="r" t="t"/>
              <a:pathLst>
                <a:path extrusionOk="0" h="802217" w="1425558">
                  <a:moveTo>
                    <a:pt x="850998" y="0"/>
                  </a:moveTo>
                  <a:lnTo>
                    <a:pt x="916043" y="54204"/>
                  </a:lnTo>
                  <a:lnTo>
                    <a:pt x="899782" y="75886"/>
                  </a:lnTo>
                  <a:lnTo>
                    <a:pt x="916043" y="108408"/>
                  </a:lnTo>
                  <a:lnTo>
                    <a:pt x="975667" y="108408"/>
                  </a:lnTo>
                  <a:lnTo>
                    <a:pt x="1013610" y="151771"/>
                  </a:lnTo>
                  <a:lnTo>
                    <a:pt x="1013610" y="173452"/>
                  </a:lnTo>
                  <a:lnTo>
                    <a:pt x="1122017" y="211395"/>
                  </a:lnTo>
                  <a:lnTo>
                    <a:pt x="1181641" y="195134"/>
                  </a:lnTo>
                  <a:lnTo>
                    <a:pt x="1241265" y="238497"/>
                  </a:lnTo>
                  <a:lnTo>
                    <a:pt x="1284628" y="238497"/>
                  </a:lnTo>
                  <a:lnTo>
                    <a:pt x="1409297" y="271019"/>
                  </a:lnTo>
                  <a:lnTo>
                    <a:pt x="1414717" y="303542"/>
                  </a:lnTo>
                  <a:lnTo>
                    <a:pt x="1393036" y="352325"/>
                  </a:lnTo>
                  <a:lnTo>
                    <a:pt x="1425558" y="406529"/>
                  </a:lnTo>
                  <a:lnTo>
                    <a:pt x="1420139" y="444468"/>
                  </a:lnTo>
                  <a:lnTo>
                    <a:pt x="1344258" y="444468"/>
                  </a:lnTo>
                  <a:lnTo>
                    <a:pt x="1344253" y="444472"/>
                  </a:lnTo>
                  <a:lnTo>
                    <a:pt x="1344252" y="444472"/>
                  </a:lnTo>
                  <a:lnTo>
                    <a:pt x="1306310" y="476994"/>
                  </a:lnTo>
                  <a:lnTo>
                    <a:pt x="1311730" y="520357"/>
                  </a:lnTo>
                  <a:lnTo>
                    <a:pt x="1252106" y="525778"/>
                  </a:lnTo>
                  <a:lnTo>
                    <a:pt x="1203323" y="563720"/>
                  </a:lnTo>
                  <a:lnTo>
                    <a:pt x="1127438" y="569141"/>
                  </a:lnTo>
                  <a:lnTo>
                    <a:pt x="1062393" y="607083"/>
                  </a:lnTo>
                  <a:lnTo>
                    <a:pt x="1078654" y="666708"/>
                  </a:lnTo>
                  <a:lnTo>
                    <a:pt x="1127438" y="693809"/>
                  </a:lnTo>
                  <a:lnTo>
                    <a:pt x="1208743" y="688389"/>
                  </a:lnTo>
                  <a:lnTo>
                    <a:pt x="1197902" y="726332"/>
                  </a:lnTo>
                  <a:lnTo>
                    <a:pt x="1111176" y="742593"/>
                  </a:lnTo>
                  <a:lnTo>
                    <a:pt x="1008189" y="802217"/>
                  </a:lnTo>
                  <a:lnTo>
                    <a:pt x="959406" y="775115"/>
                  </a:lnTo>
                  <a:lnTo>
                    <a:pt x="970247" y="731752"/>
                  </a:lnTo>
                  <a:lnTo>
                    <a:pt x="878100" y="699230"/>
                  </a:lnTo>
                  <a:lnTo>
                    <a:pt x="883521" y="677548"/>
                  </a:lnTo>
                  <a:lnTo>
                    <a:pt x="959406" y="650446"/>
                  </a:lnTo>
                  <a:lnTo>
                    <a:pt x="932304" y="623344"/>
                  </a:lnTo>
                  <a:lnTo>
                    <a:pt x="807636" y="601663"/>
                  </a:lnTo>
                  <a:lnTo>
                    <a:pt x="791374" y="558300"/>
                  </a:lnTo>
                  <a:lnTo>
                    <a:pt x="715489" y="574561"/>
                  </a:lnTo>
                  <a:lnTo>
                    <a:pt x="699228" y="634185"/>
                  </a:lnTo>
                  <a:lnTo>
                    <a:pt x="645027" y="704646"/>
                  </a:lnTo>
                  <a:lnTo>
                    <a:pt x="645027" y="704645"/>
                  </a:lnTo>
                  <a:lnTo>
                    <a:pt x="607084" y="688384"/>
                  </a:lnTo>
                  <a:lnTo>
                    <a:pt x="569141" y="704645"/>
                  </a:lnTo>
                  <a:lnTo>
                    <a:pt x="531206" y="682968"/>
                  </a:lnTo>
                  <a:lnTo>
                    <a:pt x="547460" y="672132"/>
                  </a:lnTo>
                  <a:lnTo>
                    <a:pt x="558300" y="639610"/>
                  </a:lnTo>
                  <a:lnTo>
                    <a:pt x="574562" y="607088"/>
                  </a:lnTo>
                  <a:lnTo>
                    <a:pt x="569141" y="585406"/>
                  </a:lnTo>
                  <a:lnTo>
                    <a:pt x="585402" y="579986"/>
                  </a:lnTo>
                  <a:lnTo>
                    <a:pt x="590821" y="596243"/>
                  </a:lnTo>
                  <a:lnTo>
                    <a:pt x="590822" y="596243"/>
                  </a:lnTo>
                  <a:lnTo>
                    <a:pt x="590823" y="596247"/>
                  </a:lnTo>
                  <a:lnTo>
                    <a:pt x="639606" y="601667"/>
                  </a:lnTo>
                  <a:lnTo>
                    <a:pt x="661288" y="590826"/>
                  </a:lnTo>
                  <a:lnTo>
                    <a:pt x="661283" y="590823"/>
                  </a:lnTo>
                  <a:lnTo>
                    <a:pt x="661285" y="590822"/>
                  </a:lnTo>
                  <a:lnTo>
                    <a:pt x="645028" y="579984"/>
                  </a:lnTo>
                  <a:lnTo>
                    <a:pt x="650447" y="563724"/>
                  </a:lnTo>
                  <a:lnTo>
                    <a:pt x="650444" y="563722"/>
                  </a:lnTo>
                  <a:lnTo>
                    <a:pt x="650445" y="563720"/>
                  </a:lnTo>
                  <a:lnTo>
                    <a:pt x="617924" y="542041"/>
                  </a:lnTo>
                  <a:lnTo>
                    <a:pt x="601664" y="493259"/>
                  </a:lnTo>
                  <a:lnTo>
                    <a:pt x="601662" y="493258"/>
                  </a:lnTo>
                  <a:lnTo>
                    <a:pt x="601661" y="493255"/>
                  </a:lnTo>
                  <a:lnTo>
                    <a:pt x="569141" y="476995"/>
                  </a:lnTo>
                  <a:lnTo>
                    <a:pt x="569141" y="444476"/>
                  </a:lnTo>
                  <a:lnTo>
                    <a:pt x="569139" y="444475"/>
                  </a:lnTo>
                  <a:lnTo>
                    <a:pt x="569139" y="444472"/>
                  </a:lnTo>
                  <a:lnTo>
                    <a:pt x="525776" y="417370"/>
                  </a:lnTo>
                  <a:lnTo>
                    <a:pt x="498674" y="417370"/>
                  </a:lnTo>
                  <a:lnTo>
                    <a:pt x="433630" y="384847"/>
                  </a:lnTo>
                  <a:lnTo>
                    <a:pt x="379426" y="395688"/>
                  </a:lnTo>
                  <a:lnTo>
                    <a:pt x="363169" y="406527"/>
                  </a:lnTo>
                  <a:lnTo>
                    <a:pt x="363167" y="406526"/>
                  </a:lnTo>
                  <a:lnTo>
                    <a:pt x="325224" y="406526"/>
                  </a:lnTo>
                  <a:lnTo>
                    <a:pt x="325223" y="406529"/>
                  </a:lnTo>
                  <a:lnTo>
                    <a:pt x="325222" y="406529"/>
                  </a:lnTo>
                  <a:lnTo>
                    <a:pt x="314383" y="433628"/>
                  </a:lnTo>
                  <a:lnTo>
                    <a:pt x="254759" y="444469"/>
                  </a:lnTo>
                  <a:lnTo>
                    <a:pt x="227658" y="460730"/>
                  </a:lnTo>
                  <a:lnTo>
                    <a:pt x="189715" y="433628"/>
                  </a:lnTo>
                  <a:lnTo>
                    <a:pt x="140932" y="433628"/>
                  </a:lnTo>
                  <a:lnTo>
                    <a:pt x="86728" y="422787"/>
                  </a:lnTo>
                  <a:lnTo>
                    <a:pt x="54205" y="444469"/>
                  </a:lnTo>
                  <a:lnTo>
                    <a:pt x="54203" y="444470"/>
                  </a:lnTo>
                  <a:lnTo>
                    <a:pt x="48783" y="417370"/>
                  </a:lnTo>
                  <a:lnTo>
                    <a:pt x="0" y="390268"/>
                  </a:lnTo>
                  <a:lnTo>
                    <a:pt x="1" y="390266"/>
                  </a:lnTo>
                  <a:lnTo>
                    <a:pt x="5" y="390263"/>
                  </a:lnTo>
                  <a:lnTo>
                    <a:pt x="10846" y="352321"/>
                  </a:lnTo>
                  <a:lnTo>
                    <a:pt x="27102" y="325229"/>
                  </a:lnTo>
                  <a:lnTo>
                    <a:pt x="48782" y="325229"/>
                  </a:lnTo>
                  <a:lnTo>
                    <a:pt x="48777" y="325223"/>
                  </a:lnTo>
                  <a:lnTo>
                    <a:pt x="48783" y="325223"/>
                  </a:lnTo>
                  <a:lnTo>
                    <a:pt x="16262" y="281862"/>
                  </a:lnTo>
                  <a:lnTo>
                    <a:pt x="81304" y="200560"/>
                  </a:lnTo>
                  <a:lnTo>
                    <a:pt x="119247" y="189719"/>
                  </a:lnTo>
                  <a:lnTo>
                    <a:pt x="119248" y="189714"/>
                  </a:lnTo>
                  <a:lnTo>
                    <a:pt x="119248" y="189714"/>
                  </a:lnTo>
                  <a:lnTo>
                    <a:pt x="124669" y="162612"/>
                  </a:lnTo>
                  <a:lnTo>
                    <a:pt x="70465" y="75887"/>
                  </a:lnTo>
                  <a:lnTo>
                    <a:pt x="108404" y="70467"/>
                  </a:lnTo>
                  <a:lnTo>
                    <a:pt x="108407" y="70465"/>
                  </a:lnTo>
                  <a:lnTo>
                    <a:pt x="108407" y="70465"/>
                  </a:lnTo>
                  <a:lnTo>
                    <a:pt x="146347" y="43365"/>
                  </a:lnTo>
                  <a:lnTo>
                    <a:pt x="205970" y="43365"/>
                  </a:lnTo>
                  <a:lnTo>
                    <a:pt x="287276" y="48786"/>
                  </a:lnTo>
                  <a:lnTo>
                    <a:pt x="379422" y="75887"/>
                  </a:lnTo>
                  <a:lnTo>
                    <a:pt x="439046" y="75887"/>
                  </a:lnTo>
                  <a:lnTo>
                    <a:pt x="471568" y="92148"/>
                  </a:lnTo>
                  <a:lnTo>
                    <a:pt x="471570" y="92146"/>
                  </a:lnTo>
                  <a:lnTo>
                    <a:pt x="471572" y="92147"/>
                  </a:lnTo>
                  <a:lnTo>
                    <a:pt x="498670" y="70468"/>
                  </a:lnTo>
                  <a:lnTo>
                    <a:pt x="525771" y="92148"/>
                  </a:lnTo>
                  <a:lnTo>
                    <a:pt x="590815" y="92148"/>
                  </a:lnTo>
                  <a:lnTo>
                    <a:pt x="623338" y="102989"/>
                  </a:lnTo>
                  <a:lnTo>
                    <a:pt x="623338" y="102985"/>
                  </a:lnTo>
                  <a:lnTo>
                    <a:pt x="623343" y="102987"/>
                  </a:lnTo>
                  <a:lnTo>
                    <a:pt x="623343" y="48784"/>
                  </a:lnTo>
                  <a:lnTo>
                    <a:pt x="639603" y="27104"/>
                  </a:lnTo>
                  <a:lnTo>
                    <a:pt x="710063" y="21684"/>
                  </a:lnTo>
                  <a:lnTo>
                    <a:pt x="710062" y="21683"/>
                  </a:lnTo>
                  <a:lnTo>
                    <a:pt x="710069" y="21682"/>
                  </a:lnTo>
                  <a:lnTo>
                    <a:pt x="737171" y="27102"/>
                  </a:lnTo>
                  <a:lnTo>
                    <a:pt x="737174" y="27099"/>
                  </a:lnTo>
                  <a:lnTo>
                    <a:pt x="737176" y="27099"/>
                  </a:lnTo>
                  <a:lnTo>
                    <a:pt x="753434" y="5422"/>
                  </a:lnTo>
                  <a:lnTo>
                    <a:pt x="775113" y="10841"/>
                  </a:lnTo>
                  <a:lnTo>
                    <a:pt x="85099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9884685" y="2796911"/>
              <a:ext cx="531190" cy="254755"/>
            </a:xfrm>
            <a:custGeom>
              <a:rect b="b" l="l" r="r" t="t"/>
              <a:pathLst>
                <a:path extrusionOk="0" h="254755" w="531190">
                  <a:moveTo>
                    <a:pt x="157191" y="0"/>
                  </a:moveTo>
                  <a:lnTo>
                    <a:pt x="178872" y="10841"/>
                  </a:lnTo>
                  <a:lnTo>
                    <a:pt x="216811" y="1"/>
                  </a:lnTo>
                  <a:lnTo>
                    <a:pt x="216814" y="6"/>
                  </a:lnTo>
                  <a:lnTo>
                    <a:pt x="254756" y="32528"/>
                  </a:lnTo>
                  <a:lnTo>
                    <a:pt x="314380" y="43369"/>
                  </a:lnTo>
                  <a:lnTo>
                    <a:pt x="308961" y="70464"/>
                  </a:lnTo>
                  <a:lnTo>
                    <a:pt x="308961" y="70464"/>
                  </a:lnTo>
                  <a:lnTo>
                    <a:pt x="308960" y="70471"/>
                  </a:lnTo>
                  <a:lnTo>
                    <a:pt x="357744" y="92153"/>
                  </a:lnTo>
                  <a:lnTo>
                    <a:pt x="363164" y="65051"/>
                  </a:lnTo>
                  <a:lnTo>
                    <a:pt x="417368" y="75892"/>
                  </a:lnTo>
                  <a:lnTo>
                    <a:pt x="433629" y="108414"/>
                  </a:lnTo>
                  <a:lnTo>
                    <a:pt x="493253" y="108414"/>
                  </a:lnTo>
                  <a:lnTo>
                    <a:pt x="531190" y="162609"/>
                  </a:lnTo>
                  <a:lnTo>
                    <a:pt x="509522" y="162609"/>
                  </a:lnTo>
                  <a:lnTo>
                    <a:pt x="509521" y="162610"/>
                  </a:lnTo>
                  <a:lnTo>
                    <a:pt x="509515" y="162610"/>
                  </a:lnTo>
                  <a:lnTo>
                    <a:pt x="493253" y="178871"/>
                  </a:lnTo>
                  <a:lnTo>
                    <a:pt x="482413" y="184291"/>
                  </a:lnTo>
                  <a:lnTo>
                    <a:pt x="476992" y="205972"/>
                  </a:lnTo>
                  <a:lnTo>
                    <a:pt x="460731" y="211393"/>
                  </a:lnTo>
                  <a:lnTo>
                    <a:pt x="460731" y="222233"/>
                  </a:lnTo>
                  <a:lnTo>
                    <a:pt x="433631" y="233073"/>
                  </a:lnTo>
                  <a:lnTo>
                    <a:pt x="401115" y="233073"/>
                  </a:lnTo>
                  <a:lnTo>
                    <a:pt x="401114" y="233074"/>
                  </a:lnTo>
                  <a:lnTo>
                    <a:pt x="401107" y="233074"/>
                  </a:lnTo>
                  <a:lnTo>
                    <a:pt x="390266" y="249335"/>
                  </a:lnTo>
                  <a:lnTo>
                    <a:pt x="352324" y="233074"/>
                  </a:lnTo>
                  <a:lnTo>
                    <a:pt x="314381" y="238494"/>
                  </a:lnTo>
                  <a:lnTo>
                    <a:pt x="249337" y="205972"/>
                  </a:lnTo>
                  <a:lnTo>
                    <a:pt x="222235" y="216813"/>
                  </a:lnTo>
                  <a:lnTo>
                    <a:pt x="178872" y="254755"/>
                  </a:lnTo>
                  <a:lnTo>
                    <a:pt x="119248" y="222233"/>
                  </a:lnTo>
                  <a:lnTo>
                    <a:pt x="70465" y="184291"/>
                  </a:lnTo>
                  <a:lnTo>
                    <a:pt x="32522" y="157189"/>
                  </a:lnTo>
                  <a:lnTo>
                    <a:pt x="16261" y="113827"/>
                  </a:lnTo>
                  <a:lnTo>
                    <a:pt x="0" y="86725"/>
                  </a:lnTo>
                  <a:lnTo>
                    <a:pt x="59624" y="65044"/>
                  </a:lnTo>
                  <a:lnTo>
                    <a:pt x="81306" y="37942"/>
                  </a:lnTo>
                  <a:lnTo>
                    <a:pt x="140930" y="16261"/>
                  </a:lnTo>
                  <a:lnTo>
                    <a:pt x="15719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10269539" y="2954109"/>
              <a:ext cx="444462" cy="178861"/>
            </a:xfrm>
            <a:custGeom>
              <a:rect b="b" l="l" r="r" t="t"/>
              <a:pathLst>
                <a:path extrusionOk="0" h="178861" w="444462">
                  <a:moveTo>
                    <a:pt x="184285" y="0"/>
                  </a:moveTo>
                  <a:lnTo>
                    <a:pt x="227648" y="32522"/>
                  </a:lnTo>
                  <a:lnTo>
                    <a:pt x="271011" y="10840"/>
                  </a:lnTo>
                  <a:lnTo>
                    <a:pt x="308953" y="21681"/>
                  </a:lnTo>
                  <a:lnTo>
                    <a:pt x="363157" y="5420"/>
                  </a:lnTo>
                  <a:lnTo>
                    <a:pt x="444462" y="48782"/>
                  </a:lnTo>
                  <a:lnTo>
                    <a:pt x="428204" y="75879"/>
                  </a:lnTo>
                  <a:lnTo>
                    <a:pt x="417364" y="113820"/>
                  </a:lnTo>
                  <a:lnTo>
                    <a:pt x="401107" y="124658"/>
                  </a:lnTo>
                  <a:lnTo>
                    <a:pt x="314381" y="92136"/>
                  </a:lnTo>
                  <a:lnTo>
                    <a:pt x="281859" y="97557"/>
                  </a:lnTo>
                  <a:lnTo>
                    <a:pt x="281857" y="97561"/>
                  </a:lnTo>
                  <a:lnTo>
                    <a:pt x="281851" y="97562"/>
                  </a:lnTo>
                  <a:lnTo>
                    <a:pt x="265592" y="124660"/>
                  </a:lnTo>
                  <a:lnTo>
                    <a:pt x="233076" y="135499"/>
                  </a:lnTo>
                  <a:lnTo>
                    <a:pt x="222235" y="130078"/>
                  </a:lnTo>
                  <a:lnTo>
                    <a:pt x="189713" y="140919"/>
                  </a:lnTo>
                  <a:lnTo>
                    <a:pt x="157191" y="146339"/>
                  </a:lnTo>
                  <a:lnTo>
                    <a:pt x="157190" y="146345"/>
                  </a:lnTo>
                  <a:lnTo>
                    <a:pt x="157183" y="146346"/>
                  </a:lnTo>
                  <a:lnTo>
                    <a:pt x="151764" y="168022"/>
                  </a:lnTo>
                  <a:lnTo>
                    <a:pt x="81305" y="178861"/>
                  </a:lnTo>
                  <a:lnTo>
                    <a:pt x="54204" y="168021"/>
                  </a:lnTo>
                  <a:lnTo>
                    <a:pt x="10841" y="140919"/>
                  </a:lnTo>
                  <a:lnTo>
                    <a:pt x="0" y="108397"/>
                  </a:lnTo>
                  <a:lnTo>
                    <a:pt x="5420" y="92136"/>
                  </a:lnTo>
                  <a:lnTo>
                    <a:pt x="16260" y="75876"/>
                  </a:lnTo>
                  <a:lnTo>
                    <a:pt x="48775" y="75876"/>
                  </a:lnTo>
                  <a:lnTo>
                    <a:pt x="48777" y="75875"/>
                  </a:lnTo>
                  <a:lnTo>
                    <a:pt x="48783" y="75875"/>
                  </a:lnTo>
                  <a:lnTo>
                    <a:pt x="75885" y="65035"/>
                  </a:lnTo>
                  <a:lnTo>
                    <a:pt x="75885" y="54194"/>
                  </a:lnTo>
                  <a:lnTo>
                    <a:pt x="92146" y="48774"/>
                  </a:lnTo>
                  <a:lnTo>
                    <a:pt x="97567" y="27093"/>
                  </a:lnTo>
                  <a:lnTo>
                    <a:pt x="108407" y="21672"/>
                  </a:lnTo>
                  <a:lnTo>
                    <a:pt x="124667" y="5412"/>
                  </a:lnTo>
                  <a:lnTo>
                    <a:pt x="146336" y="5412"/>
                  </a:lnTo>
                  <a:lnTo>
                    <a:pt x="146342" y="5420"/>
                  </a:lnTo>
                  <a:lnTo>
                    <a:pt x="151762" y="10840"/>
                  </a:lnTo>
                  <a:lnTo>
                    <a:pt x="18428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9684134" y="3002888"/>
              <a:ext cx="596243" cy="265599"/>
            </a:xfrm>
            <a:custGeom>
              <a:rect b="b" l="l" r="r" t="t"/>
              <a:pathLst>
                <a:path extrusionOk="0" h="265599" w="596243">
                  <a:moveTo>
                    <a:pt x="449892" y="0"/>
                  </a:moveTo>
                  <a:lnTo>
                    <a:pt x="514937" y="32522"/>
                  </a:lnTo>
                  <a:lnTo>
                    <a:pt x="552880" y="27102"/>
                  </a:lnTo>
                  <a:lnTo>
                    <a:pt x="590823" y="43363"/>
                  </a:lnTo>
                  <a:lnTo>
                    <a:pt x="585402" y="59624"/>
                  </a:lnTo>
                  <a:lnTo>
                    <a:pt x="596243" y="92147"/>
                  </a:lnTo>
                  <a:lnTo>
                    <a:pt x="596243" y="92149"/>
                  </a:lnTo>
                  <a:lnTo>
                    <a:pt x="596239" y="92146"/>
                  </a:lnTo>
                  <a:lnTo>
                    <a:pt x="590819" y="135509"/>
                  </a:lnTo>
                  <a:lnTo>
                    <a:pt x="547456" y="135509"/>
                  </a:lnTo>
                  <a:lnTo>
                    <a:pt x="563717" y="157190"/>
                  </a:lnTo>
                  <a:lnTo>
                    <a:pt x="542036" y="222234"/>
                  </a:lnTo>
                  <a:lnTo>
                    <a:pt x="542040" y="222234"/>
                  </a:lnTo>
                  <a:lnTo>
                    <a:pt x="542039" y="222236"/>
                  </a:lnTo>
                  <a:lnTo>
                    <a:pt x="542038" y="222237"/>
                  </a:lnTo>
                  <a:lnTo>
                    <a:pt x="542037" y="222237"/>
                  </a:lnTo>
                  <a:lnTo>
                    <a:pt x="533365" y="235246"/>
                  </a:lnTo>
                  <a:lnTo>
                    <a:pt x="531198" y="238497"/>
                  </a:lnTo>
                  <a:lnTo>
                    <a:pt x="460733" y="243918"/>
                  </a:lnTo>
                  <a:lnTo>
                    <a:pt x="417370" y="265599"/>
                  </a:lnTo>
                  <a:lnTo>
                    <a:pt x="357746" y="260179"/>
                  </a:lnTo>
                  <a:lnTo>
                    <a:pt x="233077" y="227656"/>
                  </a:lnTo>
                  <a:lnTo>
                    <a:pt x="216816" y="195134"/>
                  </a:lnTo>
                  <a:lnTo>
                    <a:pt x="140930" y="216816"/>
                  </a:lnTo>
                  <a:lnTo>
                    <a:pt x="130089" y="233077"/>
                  </a:lnTo>
                  <a:lnTo>
                    <a:pt x="75885" y="216816"/>
                  </a:lnTo>
                  <a:lnTo>
                    <a:pt x="37943" y="216816"/>
                  </a:lnTo>
                  <a:lnTo>
                    <a:pt x="0" y="195134"/>
                  </a:lnTo>
                  <a:lnTo>
                    <a:pt x="10841" y="168032"/>
                  </a:lnTo>
                  <a:lnTo>
                    <a:pt x="10841" y="151771"/>
                  </a:lnTo>
                  <a:lnTo>
                    <a:pt x="32522" y="151771"/>
                  </a:lnTo>
                  <a:lnTo>
                    <a:pt x="75885" y="178873"/>
                  </a:lnTo>
                  <a:lnTo>
                    <a:pt x="81306" y="151771"/>
                  </a:lnTo>
                  <a:lnTo>
                    <a:pt x="157191" y="151771"/>
                  </a:lnTo>
                  <a:lnTo>
                    <a:pt x="211395" y="135510"/>
                  </a:lnTo>
                  <a:lnTo>
                    <a:pt x="249338" y="135510"/>
                  </a:lnTo>
                  <a:lnTo>
                    <a:pt x="276440" y="162612"/>
                  </a:lnTo>
                  <a:lnTo>
                    <a:pt x="281860" y="140930"/>
                  </a:lnTo>
                  <a:lnTo>
                    <a:pt x="265599" y="75886"/>
                  </a:lnTo>
                  <a:lnTo>
                    <a:pt x="292701" y="65045"/>
                  </a:lnTo>
                  <a:lnTo>
                    <a:pt x="319803" y="16261"/>
                  </a:lnTo>
                  <a:lnTo>
                    <a:pt x="379427" y="48784"/>
                  </a:lnTo>
                  <a:lnTo>
                    <a:pt x="422791" y="10841"/>
                  </a:lnTo>
                  <a:lnTo>
                    <a:pt x="44989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10226174" y="3046251"/>
              <a:ext cx="514929" cy="287278"/>
            </a:xfrm>
            <a:custGeom>
              <a:rect b="b" l="l" r="r" t="t"/>
              <a:pathLst>
                <a:path extrusionOk="0" h="287278" w="514929">
                  <a:moveTo>
                    <a:pt x="357739" y="0"/>
                  </a:moveTo>
                  <a:lnTo>
                    <a:pt x="444464" y="32522"/>
                  </a:lnTo>
                  <a:lnTo>
                    <a:pt x="460726" y="21681"/>
                  </a:lnTo>
                  <a:lnTo>
                    <a:pt x="509509" y="48783"/>
                  </a:lnTo>
                  <a:lnTo>
                    <a:pt x="514929" y="75883"/>
                  </a:lnTo>
                  <a:lnTo>
                    <a:pt x="466151" y="92142"/>
                  </a:lnTo>
                  <a:lnTo>
                    <a:pt x="466150" y="92145"/>
                  </a:lnTo>
                  <a:lnTo>
                    <a:pt x="466146" y="92146"/>
                  </a:lnTo>
                  <a:lnTo>
                    <a:pt x="439044" y="162610"/>
                  </a:lnTo>
                  <a:lnTo>
                    <a:pt x="395684" y="233071"/>
                  </a:lnTo>
                  <a:lnTo>
                    <a:pt x="336062" y="249331"/>
                  </a:lnTo>
                  <a:lnTo>
                    <a:pt x="336065" y="249334"/>
                  </a:lnTo>
                  <a:lnTo>
                    <a:pt x="336058" y="249336"/>
                  </a:lnTo>
                  <a:lnTo>
                    <a:pt x="281854" y="249336"/>
                  </a:lnTo>
                  <a:lnTo>
                    <a:pt x="222230" y="271017"/>
                  </a:lnTo>
                  <a:lnTo>
                    <a:pt x="195129" y="287278"/>
                  </a:lnTo>
                  <a:lnTo>
                    <a:pt x="124664" y="271017"/>
                  </a:lnTo>
                  <a:lnTo>
                    <a:pt x="59620" y="227654"/>
                  </a:lnTo>
                  <a:lnTo>
                    <a:pt x="32518" y="216814"/>
                  </a:lnTo>
                  <a:lnTo>
                    <a:pt x="16257" y="178871"/>
                  </a:lnTo>
                  <a:lnTo>
                    <a:pt x="0" y="178871"/>
                  </a:lnTo>
                  <a:lnTo>
                    <a:pt x="21681" y="113828"/>
                  </a:lnTo>
                  <a:lnTo>
                    <a:pt x="5419" y="92147"/>
                  </a:lnTo>
                  <a:lnTo>
                    <a:pt x="48783" y="92147"/>
                  </a:lnTo>
                  <a:lnTo>
                    <a:pt x="54203" y="48786"/>
                  </a:lnTo>
                  <a:lnTo>
                    <a:pt x="97562" y="75885"/>
                  </a:lnTo>
                  <a:lnTo>
                    <a:pt x="124664" y="86726"/>
                  </a:lnTo>
                  <a:lnTo>
                    <a:pt x="195129" y="75885"/>
                  </a:lnTo>
                  <a:lnTo>
                    <a:pt x="195130" y="75880"/>
                  </a:lnTo>
                  <a:lnTo>
                    <a:pt x="195136" y="75879"/>
                  </a:lnTo>
                  <a:lnTo>
                    <a:pt x="200556" y="54203"/>
                  </a:lnTo>
                  <a:lnTo>
                    <a:pt x="233071" y="48783"/>
                  </a:lnTo>
                  <a:lnTo>
                    <a:pt x="265593" y="37943"/>
                  </a:lnTo>
                  <a:lnTo>
                    <a:pt x="276434" y="43363"/>
                  </a:lnTo>
                  <a:lnTo>
                    <a:pt x="308956" y="32522"/>
                  </a:lnTo>
                  <a:lnTo>
                    <a:pt x="308958" y="32518"/>
                  </a:lnTo>
                  <a:lnTo>
                    <a:pt x="308964" y="32516"/>
                  </a:lnTo>
                  <a:lnTo>
                    <a:pt x="325223" y="5419"/>
                  </a:lnTo>
                  <a:lnTo>
                    <a:pt x="35773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11050075" y="3062514"/>
              <a:ext cx="298110" cy="298115"/>
            </a:xfrm>
            <a:custGeom>
              <a:rect b="b" l="l" r="r" t="t"/>
              <a:pathLst>
                <a:path extrusionOk="0" h="298115" w="298110">
                  <a:moveTo>
                    <a:pt x="70458" y="0"/>
                  </a:moveTo>
                  <a:lnTo>
                    <a:pt x="135503" y="32523"/>
                  </a:lnTo>
                  <a:lnTo>
                    <a:pt x="162605" y="32523"/>
                  </a:lnTo>
                  <a:lnTo>
                    <a:pt x="205966" y="59624"/>
                  </a:lnTo>
                  <a:lnTo>
                    <a:pt x="205966" y="92143"/>
                  </a:lnTo>
                  <a:lnTo>
                    <a:pt x="205968" y="92144"/>
                  </a:lnTo>
                  <a:lnTo>
                    <a:pt x="205968" y="92147"/>
                  </a:lnTo>
                  <a:lnTo>
                    <a:pt x="238489" y="108407"/>
                  </a:lnTo>
                  <a:lnTo>
                    <a:pt x="254749" y="157188"/>
                  </a:lnTo>
                  <a:lnTo>
                    <a:pt x="254751" y="157190"/>
                  </a:lnTo>
                  <a:lnTo>
                    <a:pt x="254752" y="157192"/>
                  </a:lnTo>
                  <a:lnTo>
                    <a:pt x="287271" y="178871"/>
                  </a:lnTo>
                  <a:lnTo>
                    <a:pt x="281851" y="195130"/>
                  </a:lnTo>
                  <a:lnTo>
                    <a:pt x="281855" y="195133"/>
                  </a:lnTo>
                  <a:lnTo>
                    <a:pt x="281854" y="195135"/>
                  </a:lnTo>
                  <a:lnTo>
                    <a:pt x="298110" y="205972"/>
                  </a:lnTo>
                  <a:lnTo>
                    <a:pt x="276431" y="216812"/>
                  </a:lnTo>
                  <a:lnTo>
                    <a:pt x="227649" y="211392"/>
                  </a:lnTo>
                  <a:lnTo>
                    <a:pt x="222229" y="195135"/>
                  </a:lnTo>
                  <a:lnTo>
                    <a:pt x="222229" y="195135"/>
                  </a:lnTo>
                  <a:lnTo>
                    <a:pt x="222227" y="195130"/>
                  </a:lnTo>
                  <a:lnTo>
                    <a:pt x="205966" y="200551"/>
                  </a:lnTo>
                  <a:lnTo>
                    <a:pt x="211387" y="222232"/>
                  </a:lnTo>
                  <a:lnTo>
                    <a:pt x="195125" y="254755"/>
                  </a:lnTo>
                  <a:lnTo>
                    <a:pt x="184285" y="287277"/>
                  </a:lnTo>
                  <a:lnTo>
                    <a:pt x="168028" y="298115"/>
                  </a:lnTo>
                  <a:lnTo>
                    <a:pt x="168026" y="298113"/>
                  </a:lnTo>
                  <a:lnTo>
                    <a:pt x="146345" y="254752"/>
                  </a:lnTo>
                  <a:lnTo>
                    <a:pt x="151764" y="211396"/>
                  </a:lnTo>
                  <a:lnTo>
                    <a:pt x="151764" y="211396"/>
                  </a:lnTo>
                  <a:lnTo>
                    <a:pt x="151765" y="211387"/>
                  </a:lnTo>
                  <a:lnTo>
                    <a:pt x="140924" y="168024"/>
                  </a:lnTo>
                  <a:lnTo>
                    <a:pt x="86720" y="108401"/>
                  </a:lnTo>
                  <a:lnTo>
                    <a:pt x="54198" y="59618"/>
                  </a:lnTo>
                  <a:lnTo>
                    <a:pt x="27096" y="32516"/>
                  </a:lnTo>
                  <a:lnTo>
                    <a:pt x="0" y="21677"/>
                  </a:lnTo>
                  <a:lnTo>
                    <a:pt x="16254" y="10841"/>
                  </a:lnTo>
                  <a:lnTo>
                    <a:pt x="70458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10562239" y="3084190"/>
              <a:ext cx="775111" cy="460728"/>
            </a:xfrm>
            <a:custGeom>
              <a:rect b="b" l="l" r="r" t="t"/>
              <a:pathLst>
                <a:path extrusionOk="0" h="460728" w="775111">
                  <a:moveTo>
                    <a:pt x="487833" y="0"/>
                  </a:moveTo>
                  <a:lnTo>
                    <a:pt x="487837" y="1"/>
                  </a:lnTo>
                  <a:lnTo>
                    <a:pt x="487830" y="6"/>
                  </a:lnTo>
                  <a:lnTo>
                    <a:pt x="514932" y="10847"/>
                  </a:lnTo>
                  <a:lnTo>
                    <a:pt x="542034" y="37949"/>
                  </a:lnTo>
                  <a:lnTo>
                    <a:pt x="574556" y="86732"/>
                  </a:lnTo>
                  <a:lnTo>
                    <a:pt x="628760" y="146357"/>
                  </a:lnTo>
                  <a:lnTo>
                    <a:pt x="639601" y="189720"/>
                  </a:lnTo>
                  <a:lnTo>
                    <a:pt x="634181" y="233074"/>
                  </a:lnTo>
                  <a:lnTo>
                    <a:pt x="634182" y="233076"/>
                  </a:lnTo>
                  <a:lnTo>
                    <a:pt x="634181" y="233083"/>
                  </a:lnTo>
                  <a:lnTo>
                    <a:pt x="655860" y="276442"/>
                  </a:lnTo>
                  <a:lnTo>
                    <a:pt x="655860" y="276442"/>
                  </a:lnTo>
                  <a:lnTo>
                    <a:pt x="655860" y="276442"/>
                  </a:lnTo>
                  <a:lnTo>
                    <a:pt x="655862" y="276446"/>
                  </a:lnTo>
                  <a:lnTo>
                    <a:pt x="655864" y="276445"/>
                  </a:lnTo>
                  <a:lnTo>
                    <a:pt x="693803" y="298123"/>
                  </a:lnTo>
                  <a:lnTo>
                    <a:pt x="731746" y="281862"/>
                  </a:lnTo>
                  <a:lnTo>
                    <a:pt x="769688" y="298123"/>
                  </a:lnTo>
                  <a:lnTo>
                    <a:pt x="769691" y="298119"/>
                  </a:lnTo>
                  <a:lnTo>
                    <a:pt x="775111" y="325220"/>
                  </a:lnTo>
                  <a:lnTo>
                    <a:pt x="737168" y="346901"/>
                  </a:lnTo>
                  <a:lnTo>
                    <a:pt x="715487" y="336060"/>
                  </a:lnTo>
                  <a:lnTo>
                    <a:pt x="704646" y="460728"/>
                  </a:lnTo>
                  <a:lnTo>
                    <a:pt x="655863" y="449887"/>
                  </a:lnTo>
                  <a:lnTo>
                    <a:pt x="590818" y="411945"/>
                  </a:lnTo>
                  <a:lnTo>
                    <a:pt x="498672" y="433626"/>
                  </a:lnTo>
                  <a:lnTo>
                    <a:pt x="460729" y="460728"/>
                  </a:lnTo>
                  <a:lnTo>
                    <a:pt x="341481" y="455308"/>
                  </a:lnTo>
                  <a:lnTo>
                    <a:pt x="276436" y="444467"/>
                  </a:lnTo>
                  <a:lnTo>
                    <a:pt x="243914" y="444467"/>
                  </a:lnTo>
                  <a:lnTo>
                    <a:pt x="216812" y="406525"/>
                  </a:lnTo>
                  <a:lnTo>
                    <a:pt x="200554" y="384847"/>
                  </a:lnTo>
                  <a:lnTo>
                    <a:pt x="216810" y="368591"/>
                  </a:lnTo>
                  <a:lnTo>
                    <a:pt x="216805" y="368589"/>
                  </a:lnTo>
                  <a:lnTo>
                    <a:pt x="216812" y="368582"/>
                  </a:lnTo>
                  <a:lnTo>
                    <a:pt x="195131" y="357742"/>
                  </a:lnTo>
                  <a:lnTo>
                    <a:pt x="173449" y="379423"/>
                  </a:lnTo>
                  <a:lnTo>
                    <a:pt x="119245" y="352321"/>
                  </a:lnTo>
                  <a:lnTo>
                    <a:pt x="113825" y="308959"/>
                  </a:lnTo>
                  <a:lnTo>
                    <a:pt x="59621" y="287277"/>
                  </a:lnTo>
                  <a:lnTo>
                    <a:pt x="48780" y="254755"/>
                  </a:lnTo>
                  <a:lnTo>
                    <a:pt x="0" y="211395"/>
                  </a:lnTo>
                  <a:lnTo>
                    <a:pt x="59616" y="195136"/>
                  </a:lnTo>
                  <a:lnTo>
                    <a:pt x="59619" y="195132"/>
                  </a:lnTo>
                  <a:lnTo>
                    <a:pt x="59621" y="195131"/>
                  </a:lnTo>
                  <a:lnTo>
                    <a:pt x="102984" y="124667"/>
                  </a:lnTo>
                  <a:lnTo>
                    <a:pt x="130085" y="54206"/>
                  </a:lnTo>
                  <a:lnTo>
                    <a:pt x="178864" y="37946"/>
                  </a:lnTo>
                  <a:lnTo>
                    <a:pt x="178864" y="37944"/>
                  </a:lnTo>
                  <a:lnTo>
                    <a:pt x="178867" y="37943"/>
                  </a:lnTo>
                  <a:lnTo>
                    <a:pt x="178868" y="37945"/>
                  </a:lnTo>
                  <a:lnTo>
                    <a:pt x="211390" y="16263"/>
                  </a:lnTo>
                  <a:lnTo>
                    <a:pt x="265594" y="27104"/>
                  </a:lnTo>
                  <a:lnTo>
                    <a:pt x="314377" y="27104"/>
                  </a:lnTo>
                  <a:lnTo>
                    <a:pt x="352320" y="54206"/>
                  </a:lnTo>
                  <a:lnTo>
                    <a:pt x="379422" y="37945"/>
                  </a:lnTo>
                  <a:lnTo>
                    <a:pt x="439046" y="27104"/>
                  </a:lnTo>
                  <a:lnTo>
                    <a:pt x="439047" y="27101"/>
                  </a:lnTo>
                  <a:lnTo>
                    <a:pt x="439048" y="27101"/>
                  </a:lnTo>
                  <a:lnTo>
                    <a:pt x="449887" y="2"/>
                  </a:lnTo>
                  <a:lnTo>
                    <a:pt x="487829" y="2"/>
                  </a:lnTo>
                  <a:lnTo>
                    <a:pt x="48783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10031040" y="3225125"/>
              <a:ext cx="227652" cy="140930"/>
            </a:xfrm>
            <a:custGeom>
              <a:rect b="b" l="l" r="r" t="t"/>
              <a:pathLst>
                <a:path extrusionOk="0" h="140930" w="227652">
                  <a:moveTo>
                    <a:pt x="195131" y="0"/>
                  </a:moveTo>
                  <a:lnTo>
                    <a:pt x="211391" y="0"/>
                  </a:lnTo>
                  <a:lnTo>
                    <a:pt x="227652" y="37944"/>
                  </a:lnTo>
                  <a:lnTo>
                    <a:pt x="227649" y="37945"/>
                  </a:lnTo>
                  <a:lnTo>
                    <a:pt x="227647" y="37944"/>
                  </a:lnTo>
                  <a:lnTo>
                    <a:pt x="168023" y="59625"/>
                  </a:lnTo>
                  <a:lnTo>
                    <a:pt x="162602" y="102988"/>
                  </a:lnTo>
                  <a:lnTo>
                    <a:pt x="135501" y="113829"/>
                  </a:lnTo>
                  <a:lnTo>
                    <a:pt x="135501" y="140930"/>
                  </a:lnTo>
                  <a:lnTo>
                    <a:pt x="102980" y="140930"/>
                  </a:lnTo>
                  <a:lnTo>
                    <a:pt x="75884" y="124672"/>
                  </a:lnTo>
                  <a:lnTo>
                    <a:pt x="75883" y="124673"/>
                  </a:lnTo>
                  <a:lnTo>
                    <a:pt x="75877" y="124669"/>
                  </a:lnTo>
                  <a:lnTo>
                    <a:pt x="65036" y="140930"/>
                  </a:lnTo>
                  <a:lnTo>
                    <a:pt x="5427" y="135511"/>
                  </a:lnTo>
                  <a:lnTo>
                    <a:pt x="27101" y="130092"/>
                  </a:lnTo>
                  <a:lnTo>
                    <a:pt x="0" y="86728"/>
                  </a:lnTo>
                  <a:lnTo>
                    <a:pt x="10841" y="37944"/>
                  </a:lnTo>
                  <a:lnTo>
                    <a:pt x="70464" y="43364"/>
                  </a:lnTo>
                  <a:lnTo>
                    <a:pt x="113826" y="21682"/>
                  </a:lnTo>
                  <a:lnTo>
                    <a:pt x="184290" y="16262"/>
                  </a:lnTo>
                  <a:lnTo>
                    <a:pt x="186458" y="13009"/>
                  </a:lnTo>
                  <a:lnTo>
                    <a:pt x="19513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10036453" y="3263070"/>
              <a:ext cx="466151" cy="401103"/>
            </a:xfrm>
            <a:custGeom>
              <a:rect b="b" l="l" r="r" t="t"/>
              <a:pathLst>
                <a:path extrusionOk="0" h="401103" w="466151">
                  <a:moveTo>
                    <a:pt x="222237" y="0"/>
                  </a:moveTo>
                  <a:lnTo>
                    <a:pt x="249337" y="10840"/>
                  </a:lnTo>
                  <a:lnTo>
                    <a:pt x="314381" y="54202"/>
                  </a:lnTo>
                  <a:lnTo>
                    <a:pt x="384846" y="70463"/>
                  </a:lnTo>
                  <a:lnTo>
                    <a:pt x="411947" y="54202"/>
                  </a:lnTo>
                  <a:lnTo>
                    <a:pt x="439049" y="92145"/>
                  </a:lnTo>
                  <a:lnTo>
                    <a:pt x="466151" y="124667"/>
                  </a:lnTo>
                  <a:lnTo>
                    <a:pt x="439051" y="162606"/>
                  </a:lnTo>
                  <a:lnTo>
                    <a:pt x="395689" y="140924"/>
                  </a:lnTo>
                  <a:lnTo>
                    <a:pt x="341486" y="140924"/>
                  </a:lnTo>
                  <a:lnTo>
                    <a:pt x="265601" y="124663"/>
                  </a:lnTo>
                  <a:lnTo>
                    <a:pt x="233079" y="124663"/>
                  </a:lnTo>
                  <a:lnTo>
                    <a:pt x="233077" y="124667"/>
                  </a:lnTo>
                  <a:lnTo>
                    <a:pt x="233076" y="124667"/>
                  </a:lnTo>
                  <a:lnTo>
                    <a:pt x="216817" y="151764"/>
                  </a:lnTo>
                  <a:lnTo>
                    <a:pt x="184296" y="124663"/>
                  </a:lnTo>
                  <a:lnTo>
                    <a:pt x="184294" y="124669"/>
                  </a:lnTo>
                  <a:lnTo>
                    <a:pt x="184292" y="124667"/>
                  </a:lnTo>
                  <a:lnTo>
                    <a:pt x="173452" y="168029"/>
                  </a:lnTo>
                  <a:lnTo>
                    <a:pt x="216814" y="216812"/>
                  </a:lnTo>
                  <a:lnTo>
                    <a:pt x="238496" y="249334"/>
                  </a:lnTo>
                  <a:lnTo>
                    <a:pt x="276438" y="281856"/>
                  </a:lnTo>
                  <a:lnTo>
                    <a:pt x="308961" y="308958"/>
                  </a:lnTo>
                  <a:lnTo>
                    <a:pt x="341483" y="352320"/>
                  </a:lnTo>
                  <a:lnTo>
                    <a:pt x="422788" y="390262"/>
                  </a:lnTo>
                  <a:lnTo>
                    <a:pt x="411947" y="401103"/>
                  </a:lnTo>
                  <a:lnTo>
                    <a:pt x="330642" y="368581"/>
                  </a:lnTo>
                  <a:lnTo>
                    <a:pt x="281859" y="330639"/>
                  </a:lnTo>
                  <a:lnTo>
                    <a:pt x="205974" y="298117"/>
                  </a:lnTo>
                  <a:lnTo>
                    <a:pt x="130089" y="227653"/>
                  </a:lnTo>
                  <a:lnTo>
                    <a:pt x="140929" y="216812"/>
                  </a:lnTo>
                  <a:lnTo>
                    <a:pt x="102987" y="173450"/>
                  </a:lnTo>
                  <a:lnTo>
                    <a:pt x="97566" y="140928"/>
                  </a:lnTo>
                  <a:lnTo>
                    <a:pt x="48783" y="124667"/>
                  </a:lnTo>
                  <a:lnTo>
                    <a:pt x="21681" y="168029"/>
                  </a:lnTo>
                  <a:lnTo>
                    <a:pt x="0" y="135507"/>
                  </a:lnTo>
                  <a:lnTo>
                    <a:pt x="0" y="97565"/>
                  </a:lnTo>
                  <a:lnTo>
                    <a:pt x="15" y="97566"/>
                  </a:lnTo>
                  <a:lnTo>
                    <a:pt x="8" y="97568"/>
                  </a:lnTo>
                  <a:lnTo>
                    <a:pt x="59631" y="102988"/>
                  </a:lnTo>
                  <a:lnTo>
                    <a:pt x="70471" y="86728"/>
                  </a:lnTo>
                  <a:lnTo>
                    <a:pt x="97566" y="102985"/>
                  </a:lnTo>
                  <a:lnTo>
                    <a:pt x="97568" y="102985"/>
                  </a:lnTo>
                  <a:lnTo>
                    <a:pt x="97573" y="102988"/>
                  </a:lnTo>
                  <a:lnTo>
                    <a:pt x="130095" y="102988"/>
                  </a:lnTo>
                  <a:lnTo>
                    <a:pt x="130095" y="75886"/>
                  </a:lnTo>
                  <a:lnTo>
                    <a:pt x="157197" y="65045"/>
                  </a:lnTo>
                  <a:lnTo>
                    <a:pt x="162617" y="21681"/>
                  </a:lnTo>
                  <a:lnTo>
                    <a:pt x="22223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10448403" y="3295591"/>
              <a:ext cx="368586" cy="395685"/>
            </a:xfrm>
            <a:custGeom>
              <a:rect b="b" l="l" r="r" t="t"/>
              <a:pathLst>
                <a:path extrusionOk="0" h="395685" w="368586">
                  <a:moveTo>
                    <a:pt x="59625" y="0"/>
                  </a:moveTo>
                  <a:lnTo>
                    <a:pt x="113829" y="0"/>
                  </a:lnTo>
                  <a:lnTo>
                    <a:pt x="162612" y="43363"/>
                  </a:lnTo>
                  <a:lnTo>
                    <a:pt x="173453" y="75885"/>
                  </a:lnTo>
                  <a:lnTo>
                    <a:pt x="227657" y="97566"/>
                  </a:lnTo>
                  <a:lnTo>
                    <a:pt x="233078" y="140929"/>
                  </a:lnTo>
                  <a:lnTo>
                    <a:pt x="287282" y="168031"/>
                  </a:lnTo>
                  <a:lnTo>
                    <a:pt x="308963" y="146349"/>
                  </a:lnTo>
                  <a:lnTo>
                    <a:pt x="330640" y="157188"/>
                  </a:lnTo>
                  <a:lnTo>
                    <a:pt x="314386" y="173442"/>
                  </a:lnTo>
                  <a:lnTo>
                    <a:pt x="314389" y="173446"/>
                  </a:lnTo>
                  <a:lnTo>
                    <a:pt x="314384" y="173451"/>
                  </a:lnTo>
                  <a:lnTo>
                    <a:pt x="330644" y="195131"/>
                  </a:lnTo>
                  <a:lnTo>
                    <a:pt x="314384" y="216812"/>
                  </a:lnTo>
                  <a:lnTo>
                    <a:pt x="314384" y="216814"/>
                  </a:lnTo>
                  <a:lnTo>
                    <a:pt x="314384" y="216814"/>
                  </a:lnTo>
                  <a:lnTo>
                    <a:pt x="319804" y="254756"/>
                  </a:lnTo>
                  <a:lnTo>
                    <a:pt x="368586" y="298118"/>
                  </a:lnTo>
                  <a:lnTo>
                    <a:pt x="336065" y="330639"/>
                  </a:lnTo>
                  <a:lnTo>
                    <a:pt x="330645" y="363161"/>
                  </a:lnTo>
                  <a:lnTo>
                    <a:pt x="330645" y="363162"/>
                  </a:lnTo>
                  <a:lnTo>
                    <a:pt x="330645" y="363163"/>
                  </a:lnTo>
                  <a:lnTo>
                    <a:pt x="336065" y="374002"/>
                  </a:lnTo>
                  <a:lnTo>
                    <a:pt x="330645" y="384843"/>
                  </a:lnTo>
                  <a:lnTo>
                    <a:pt x="330645" y="384843"/>
                  </a:lnTo>
                  <a:lnTo>
                    <a:pt x="330645" y="384844"/>
                  </a:lnTo>
                  <a:lnTo>
                    <a:pt x="330643" y="384844"/>
                  </a:lnTo>
                  <a:lnTo>
                    <a:pt x="330643" y="384844"/>
                  </a:lnTo>
                  <a:lnTo>
                    <a:pt x="287280" y="390265"/>
                  </a:lnTo>
                  <a:lnTo>
                    <a:pt x="260180" y="395685"/>
                  </a:lnTo>
                  <a:lnTo>
                    <a:pt x="260176" y="395677"/>
                  </a:lnTo>
                  <a:lnTo>
                    <a:pt x="260183" y="395674"/>
                  </a:lnTo>
                  <a:lnTo>
                    <a:pt x="254765" y="384838"/>
                  </a:lnTo>
                  <a:lnTo>
                    <a:pt x="265600" y="374004"/>
                  </a:lnTo>
                  <a:lnTo>
                    <a:pt x="265602" y="373995"/>
                  </a:lnTo>
                  <a:lnTo>
                    <a:pt x="265604" y="373993"/>
                  </a:lnTo>
                  <a:lnTo>
                    <a:pt x="271024" y="352312"/>
                  </a:lnTo>
                  <a:lnTo>
                    <a:pt x="260183" y="352312"/>
                  </a:lnTo>
                  <a:lnTo>
                    <a:pt x="243923" y="336052"/>
                  </a:lnTo>
                  <a:lnTo>
                    <a:pt x="227662" y="325211"/>
                  </a:lnTo>
                  <a:lnTo>
                    <a:pt x="216821" y="308951"/>
                  </a:lnTo>
                  <a:lnTo>
                    <a:pt x="200560" y="308951"/>
                  </a:lnTo>
                  <a:lnTo>
                    <a:pt x="189720" y="292690"/>
                  </a:lnTo>
                  <a:lnTo>
                    <a:pt x="173459" y="298110"/>
                  </a:lnTo>
                  <a:lnTo>
                    <a:pt x="173456" y="298118"/>
                  </a:lnTo>
                  <a:lnTo>
                    <a:pt x="173453" y="298119"/>
                  </a:lnTo>
                  <a:lnTo>
                    <a:pt x="162615" y="330633"/>
                  </a:lnTo>
                  <a:lnTo>
                    <a:pt x="146358" y="341472"/>
                  </a:lnTo>
                  <a:lnTo>
                    <a:pt x="146352" y="341482"/>
                  </a:lnTo>
                  <a:lnTo>
                    <a:pt x="146351" y="341482"/>
                  </a:lnTo>
                  <a:lnTo>
                    <a:pt x="151772" y="330641"/>
                  </a:lnTo>
                  <a:lnTo>
                    <a:pt x="151769" y="330639"/>
                  </a:lnTo>
                  <a:lnTo>
                    <a:pt x="151770" y="330638"/>
                  </a:lnTo>
                  <a:lnTo>
                    <a:pt x="119248" y="308956"/>
                  </a:lnTo>
                  <a:lnTo>
                    <a:pt x="92146" y="298116"/>
                  </a:lnTo>
                  <a:lnTo>
                    <a:pt x="75885" y="281854"/>
                  </a:lnTo>
                  <a:lnTo>
                    <a:pt x="54208" y="265596"/>
                  </a:lnTo>
                  <a:lnTo>
                    <a:pt x="70465" y="260177"/>
                  </a:lnTo>
                  <a:lnTo>
                    <a:pt x="81306" y="216814"/>
                  </a:lnTo>
                  <a:lnTo>
                    <a:pt x="81304" y="216812"/>
                  </a:lnTo>
                  <a:lnTo>
                    <a:pt x="81304" y="216811"/>
                  </a:lnTo>
                  <a:lnTo>
                    <a:pt x="37943" y="173450"/>
                  </a:lnTo>
                  <a:lnTo>
                    <a:pt x="54204" y="130088"/>
                  </a:lnTo>
                  <a:lnTo>
                    <a:pt x="54201" y="130088"/>
                  </a:lnTo>
                  <a:lnTo>
                    <a:pt x="54202" y="130085"/>
                  </a:lnTo>
                  <a:lnTo>
                    <a:pt x="27104" y="130085"/>
                  </a:lnTo>
                  <a:lnTo>
                    <a:pt x="54204" y="92146"/>
                  </a:lnTo>
                  <a:lnTo>
                    <a:pt x="27102" y="59624"/>
                  </a:lnTo>
                  <a:lnTo>
                    <a:pt x="0" y="21681"/>
                  </a:lnTo>
                  <a:lnTo>
                    <a:pt x="5962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10209907" y="3387737"/>
              <a:ext cx="319800" cy="265595"/>
            </a:xfrm>
            <a:custGeom>
              <a:rect b="b" l="l" r="r" t="t"/>
              <a:pathLst>
                <a:path extrusionOk="0" h="265595" w="319800">
                  <a:moveTo>
                    <a:pt x="59622" y="0"/>
                  </a:moveTo>
                  <a:lnTo>
                    <a:pt x="92143" y="0"/>
                  </a:lnTo>
                  <a:lnTo>
                    <a:pt x="168028" y="16261"/>
                  </a:lnTo>
                  <a:lnTo>
                    <a:pt x="222231" y="16261"/>
                  </a:lnTo>
                  <a:lnTo>
                    <a:pt x="265594" y="37942"/>
                  </a:lnTo>
                  <a:lnTo>
                    <a:pt x="265596" y="37939"/>
                  </a:lnTo>
                  <a:lnTo>
                    <a:pt x="265597" y="37939"/>
                  </a:lnTo>
                  <a:lnTo>
                    <a:pt x="265600" y="37939"/>
                  </a:lnTo>
                  <a:lnTo>
                    <a:pt x="265598" y="37942"/>
                  </a:lnTo>
                  <a:lnTo>
                    <a:pt x="292697" y="37942"/>
                  </a:lnTo>
                  <a:lnTo>
                    <a:pt x="276437" y="81302"/>
                  </a:lnTo>
                  <a:lnTo>
                    <a:pt x="276439" y="81304"/>
                  </a:lnTo>
                  <a:lnTo>
                    <a:pt x="276439" y="81305"/>
                  </a:lnTo>
                  <a:lnTo>
                    <a:pt x="319800" y="124666"/>
                  </a:lnTo>
                  <a:lnTo>
                    <a:pt x="308959" y="168028"/>
                  </a:lnTo>
                  <a:lnTo>
                    <a:pt x="292701" y="173448"/>
                  </a:lnTo>
                  <a:lnTo>
                    <a:pt x="292700" y="173447"/>
                  </a:lnTo>
                  <a:lnTo>
                    <a:pt x="281858" y="180675"/>
                  </a:lnTo>
                  <a:lnTo>
                    <a:pt x="276437" y="184289"/>
                  </a:lnTo>
                  <a:lnTo>
                    <a:pt x="254756" y="205971"/>
                  </a:lnTo>
                  <a:lnTo>
                    <a:pt x="249336" y="265595"/>
                  </a:lnTo>
                  <a:lnTo>
                    <a:pt x="168031" y="227652"/>
                  </a:lnTo>
                  <a:lnTo>
                    <a:pt x="135508" y="184289"/>
                  </a:lnTo>
                  <a:lnTo>
                    <a:pt x="102986" y="157187"/>
                  </a:lnTo>
                  <a:lnTo>
                    <a:pt x="65044" y="124665"/>
                  </a:lnTo>
                  <a:lnTo>
                    <a:pt x="43363" y="92143"/>
                  </a:lnTo>
                  <a:lnTo>
                    <a:pt x="0" y="43359"/>
                  </a:lnTo>
                  <a:lnTo>
                    <a:pt x="10839" y="2"/>
                  </a:lnTo>
                  <a:lnTo>
                    <a:pt x="43359" y="27101"/>
                  </a:lnTo>
                  <a:lnTo>
                    <a:pt x="43362" y="27097"/>
                  </a:lnTo>
                  <a:lnTo>
                    <a:pt x="43363" y="27098"/>
                  </a:lnTo>
                  <a:lnTo>
                    <a:pt x="5962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10611015" y="3490721"/>
              <a:ext cx="655865" cy="796795"/>
            </a:xfrm>
            <a:custGeom>
              <a:rect b="b" l="l" r="r" t="t"/>
              <a:pathLst>
                <a:path extrusionOk="0" h="796795" w="655865">
                  <a:moveTo>
                    <a:pt x="168034" y="0"/>
                  </a:moveTo>
                  <a:lnTo>
                    <a:pt x="195136" y="37943"/>
                  </a:lnTo>
                  <a:lnTo>
                    <a:pt x="227658" y="37943"/>
                  </a:lnTo>
                  <a:lnTo>
                    <a:pt x="292702" y="48783"/>
                  </a:lnTo>
                  <a:lnTo>
                    <a:pt x="411950" y="54204"/>
                  </a:lnTo>
                  <a:lnTo>
                    <a:pt x="449892" y="27102"/>
                  </a:lnTo>
                  <a:lnTo>
                    <a:pt x="542038" y="5420"/>
                  </a:lnTo>
                  <a:lnTo>
                    <a:pt x="607082" y="43363"/>
                  </a:lnTo>
                  <a:lnTo>
                    <a:pt x="655865" y="54204"/>
                  </a:lnTo>
                  <a:lnTo>
                    <a:pt x="617923" y="97567"/>
                  </a:lnTo>
                  <a:lnTo>
                    <a:pt x="601662" y="168031"/>
                  </a:lnTo>
                  <a:lnTo>
                    <a:pt x="634181" y="222229"/>
                  </a:lnTo>
                  <a:lnTo>
                    <a:pt x="558302" y="211389"/>
                  </a:lnTo>
                  <a:lnTo>
                    <a:pt x="482417" y="243912"/>
                  </a:lnTo>
                  <a:lnTo>
                    <a:pt x="482420" y="243914"/>
                  </a:lnTo>
                  <a:lnTo>
                    <a:pt x="482415" y="243916"/>
                  </a:lnTo>
                  <a:lnTo>
                    <a:pt x="482414" y="243915"/>
                  </a:lnTo>
                  <a:lnTo>
                    <a:pt x="482414" y="243916"/>
                  </a:lnTo>
                  <a:lnTo>
                    <a:pt x="482415" y="243916"/>
                  </a:lnTo>
                  <a:lnTo>
                    <a:pt x="525777" y="271017"/>
                  </a:lnTo>
                  <a:lnTo>
                    <a:pt x="504096" y="336060"/>
                  </a:lnTo>
                  <a:lnTo>
                    <a:pt x="487837" y="346899"/>
                  </a:lnTo>
                  <a:lnTo>
                    <a:pt x="487837" y="346901"/>
                  </a:lnTo>
                  <a:lnTo>
                    <a:pt x="487834" y="346903"/>
                  </a:lnTo>
                  <a:lnTo>
                    <a:pt x="433630" y="346903"/>
                  </a:lnTo>
                  <a:lnTo>
                    <a:pt x="390267" y="330641"/>
                  </a:lnTo>
                  <a:lnTo>
                    <a:pt x="292701" y="363164"/>
                  </a:lnTo>
                  <a:lnTo>
                    <a:pt x="357745" y="417368"/>
                  </a:lnTo>
                  <a:lnTo>
                    <a:pt x="314382" y="439049"/>
                  </a:lnTo>
                  <a:lnTo>
                    <a:pt x="271019" y="439049"/>
                  </a:lnTo>
                  <a:lnTo>
                    <a:pt x="216815" y="379425"/>
                  </a:lnTo>
                  <a:lnTo>
                    <a:pt x="205974" y="406527"/>
                  </a:lnTo>
                  <a:lnTo>
                    <a:pt x="233076" y="466151"/>
                  </a:lnTo>
                  <a:lnTo>
                    <a:pt x="281860" y="514935"/>
                  </a:lnTo>
                  <a:lnTo>
                    <a:pt x="249338" y="536616"/>
                  </a:lnTo>
                  <a:lnTo>
                    <a:pt x="298121" y="579979"/>
                  </a:lnTo>
                  <a:lnTo>
                    <a:pt x="341484" y="612502"/>
                  </a:lnTo>
                  <a:lnTo>
                    <a:pt x="352325" y="672126"/>
                  </a:lnTo>
                  <a:lnTo>
                    <a:pt x="271019" y="645024"/>
                  </a:lnTo>
                  <a:lnTo>
                    <a:pt x="298121" y="699228"/>
                  </a:lnTo>
                  <a:lnTo>
                    <a:pt x="249338" y="704649"/>
                  </a:lnTo>
                  <a:lnTo>
                    <a:pt x="287280" y="796795"/>
                  </a:lnTo>
                  <a:lnTo>
                    <a:pt x="233076" y="796795"/>
                  </a:lnTo>
                  <a:lnTo>
                    <a:pt x="157191" y="753432"/>
                  </a:lnTo>
                  <a:lnTo>
                    <a:pt x="119248" y="672126"/>
                  </a:lnTo>
                  <a:lnTo>
                    <a:pt x="92146" y="607081"/>
                  </a:lnTo>
                  <a:lnTo>
                    <a:pt x="59624" y="558298"/>
                  </a:lnTo>
                  <a:lnTo>
                    <a:pt x="10841" y="498674"/>
                  </a:lnTo>
                  <a:lnTo>
                    <a:pt x="0" y="471572"/>
                  </a:lnTo>
                  <a:lnTo>
                    <a:pt x="2" y="471570"/>
                  </a:lnTo>
                  <a:lnTo>
                    <a:pt x="5" y="471573"/>
                  </a:lnTo>
                  <a:lnTo>
                    <a:pt x="37948" y="422790"/>
                  </a:lnTo>
                  <a:lnTo>
                    <a:pt x="37948" y="384847"/>
                  </a:lnTo>
                  <a:lnTo>
                    <a:pt x="65050" y="374007"/>
                  </a:lnTo>
                  <a:lnTo>
                    <a:pt x="65050" y="346905"/>
                  </a:lnTo>
                  <a:lnTo>
                    <a:pt x="65050" y="346905"/>
                  </a:lnTo>
                  <a:lnTo>
                    <a:pt x="119249" y="336065"/>
                  </a:lnTo>
                  <a:lnTo>
                    <a:pt x="151771" y="314384"/>
                  </a:lnTo>
                  <a:lnTo>
                    <a:pt x="195134" y="314384"/>
                  </a:lnTo>
                  <a:lnTo>
                    <a:pt x="205975" y="298122"/>
                  </a:lnTo>
                  <a:lnTo>
                    <a:pt x="222236" y="292702"/>
                  </a:lnTo>
                  <a:lnTo>
                    <a:pt x="222236" y="292699"/>
                  </a:lnTo>
                  <a:lnTo>
                    <a:pt x="222236" y="292699"/>
                  </a:lnTo>
                  <a:lnTo>
                    <a:pt x="227657" y="293192"/>
                  </a:lnTo>
                  <a:lnTo>
                    <a:pt x="281861" y="298120"/>
                  </a:lnTo>
                  <a:lnTo>
                    <a:pt x="346905" y="265598"/>
                  </a:lnTo>
                  <a:lnTo>
                    <a:pt x="411950" y="303540"/>
                  </a:lnTo>
                  <a:lnTo>
                    <a:pt x="482414" y="298120"/>
                  </a:lnTo>
                  <a:lnTo>
                    <a:pt x="482414" y="298119"/>
                  </a:lnTo>
                  <a:lnTo>
                    <a:pt x="411949" y="303539"/>
                  </a:lnTo>
                  <a:lnTo>
                    <a:pt x="346904" y="265597"/>
                  </a:lnTo>
                  <a:lnTo>
                    <a:pt x="281860" y="298119"/>
                  </a:lnTo>
                  <a:lnTo>
                    <a:pt x="227657" y="293192"/>
                  </a:lnTo>
                  <a:lnTo>
                    <a:pt x="222237" y="292699"/>
                  </a:lnTo>
                  <a:lnTo>
                    <a:pt x="211397" y="227655"/>
                  </a:lnTo>
                  <a:lnTo>
                    <a:pt x="168034" y="189713"/>
                  </a:lnTo>
                  <a:lnTo>
                    <a:pt x="173455" y="178874"/>
                  </a:lnTo>
                  <a:lnTo>
                    <a:pt x="173454" y="178872"/>
                  </a:lnTo>
                  <a:lnTo>
                    <a:pt x="173454" y="178872"/>
                  </a:lnTo>
                  <a:lnTo>
                    <a:pt x="168034" y="168032"/>
                  </a:lnTo>
                  <a:lnTo>
                    <a:pt x="173455" y="135511"/>
                  </a:lnTo>
                  <a:lnTo>
                    <a:pt x="205977" y="102989"/>
                  </a:lnTo>
                  <a:lnTo>
                    <a:pt x="205975" y="102988"/>
                  </a:lnTo>
                  <a:lnTo>
                    <a:pt x="205976" y="102987"/>
                  </a:lnTo>
                  <a:lnTo>
                    <a:pt x="157193" y="59624"/>
                  </a:lnTo>
                  <a:lnTo>
                    <a:pt x="151773" y="21684"/>
                  </a:lnTo>
                  <a:lnTo>
                    <a:pt x="168034" y="2"/>
                  </a:lnTo>
                  <a:lnTo>
                    <a:pt x="168033" y="1"/>
                  </a:lnTo>
                  <a:lnTo>
                    <a:pt x="16803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10448404" y="3561185"/>
              <a:ext cx="151769" cy="168032"/>
            </a:xfrm>
            <a:custGeom>
              <a:rect b="b" l="l" r="r" t="t"/>
              <a:pathLst>
                <a:path extrusionOk="0" h="168032" w="151769">
                  <a:moveTo>
                    <a:pt x="54205" y="0"/>
                  </a:moveTo>
                  <a:lnTo>
                    <a:pt x="54208" y="2"/>
                  </a:lnTo>
                  <a:lnTo>
                    <a:pt x="54204" y="3"/>
                  </a:lnTo>
                  <a:lnTo>
                    <a:pt x="75886" y="16264"/>
                  </a:lnTo>
                  <a:lnTo>
                    <a:pt x="92147" y="32525"/>
                  </a:lnTo>
                  <a:lnTo>
                    <a:pt x="119249" y="43366"/>
                  </a:lnTo>
                  <a:lnTo>
                    <a:pt x="151769" y="65045"/>
                  </a:lnTo>
                  <a:lnTo>
                    <a:pt x="146350" y="75885"/>
                  </a:lnTo>
                  <a:lnTo>
                    <a:pt x="135509" y="92146"/>
                  </a:lnTo>
                  <a:lnTo>
                    <a:pt x="113830" y="102986"/>
                  </a:lnTo>
                  <a:lnTo>
                    <a:pt x="102991" y="86728"/>
                  </a:lnTo>
                  <a:lnTo>
                    <a:pt x="102990" y="86730"/>
                  </a:lnTo>
                  <a:lnTo>
                    <a:pt x="102987" y="86726"/>
                  </a:lnTo>
                  <a:lnTo>
                    <a:pt x="70465" y="135510"/>
                  </a:lnTo>
                  <a:lnTo>
                    <a:pt x="81305" y="168032"/>
                  </a:lnTo>
                  <a:lnTo>
                    <a:pt x="65044" y="162612"/>
                  </a:lnTo>
                  <a:lnTo>
                    <a:pt x="37943" y="124669"/>
                  </a:lnTo>
                  <a:lnTo>
                    <a:pt x="0" y="102987"/>
                  </a:lnTo>
                  <a:lnTo>
                    <a:pt x="10840" y="92147"/>
                  </a:lnTo>
                  <a:lnTo>
                    <a:pt x="10841" y="92146"/>
                  </a:lnTo>
                  <a:lnTo>
                    <a:pt x="16261" y="32522"/>
                  </a:lnTo>
                  <a:lnTo>
                    <a:pt x="37943" y="10840"/>
                  </a:lnTo>
                  <a:lnTo>
                    <a:pt x="43362" y="7227"/>
                  </a:lnTo>
                  <a:lnTo>
                    <a:pt x="54202" y="1"/>
                  </a:lnTo>
                  <a:lnTo>
                    <a:pt x="5420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10583920" y="3588290"/>
              <a:ext cx="135504" cy="146333"/>
            </a:xfrm>
            <a:custGeom>
              <a:rect b="b" l="l" r="r" t="t"/>
              <a:pathLst>
                <a:path extrusionOk="0" h="146333" w="135504">
                  <a:moveTo>
                    <a:pt x="54197" y="0"/>
                  </a:moveTo>
                  <a:lnTo>
                    <a:pt x="65038" y="16261"/>
                  </a:lnTo>
                  <a:lnTo>
                    <a:pt x="81299" y="16261"/>
                  </a:lnTo>
                  <a:lnTo>
                    <a:pt x="92140" y="32522"/>
                  </a:lnTo>
                  <a:lnTo>
                    <a:pt x="108402" y="43362"/>
                  </a:lnTo>
                  <a:lnTo>
                    <a:pt x="124663" y="59623"/>
                  </a:lnTo>
                  <a:lnTo>
                    <a:pt x="135504" y="59623"/>
                  </a:lnTo>
                  <a:lnTo>
                    <a:pt x="130085" y="81296"/>
                  </a:lnTo>
                  <a:lnTo>
                    <a:pt x="119246" y="92134"/>
                  </a:lnTo>
                  <a:lnTo>
                    <a:pt x="119248" y="92139"/>
                  </a:lnTo>
                  <a:lnTo>
                    <a:pt x="119242" y="92145"/>
                  </a:lnTo>
                  <a:lnTo>
                    <a:pt x="124659" y="102978"/>
                  </a:lnTo>
                  <a:lnTo>
                    <a:pt x="108406" y="108395"/>
                  </a:lnTo>
                  <a:lnTo>
                    <a:pt x="59623" y="124655"/>
                  </a:lnTo>
                  <a:lnTo>
                    <a:pt x="59623" y="124666"/>
                  </a:lnTo>
                  <a:lnTo>
                    <a:pt x="59617" y="124668"/>
                  </a:lnTo>
                  <a:lnTo>
                    <a:pt x="59617" y="146333"/>
                  </a:lnTo>
                  <a:lnTo>
                    <a:pt x="48783" y="140916"/>
                  </a:lnTo>
                  <a:lnTo>
                    <a:pt x="37942" y="108395"/>
                  </a:lnTo>
                  <a:lnTo>
                    <a:pt x="16261" y="92134"/>
                  </a:lnTo>
                  <a:lnTo>
                    <a:pt x="0" y="65033"/>
                  </a:lnTo>
                  <a:lnTo>
                    <a:pt x="10835" y="48783"/>
                  </a:lnTo>
                  <a:lnTo>
                    <a:pt x="27095" y="37942"/>
                  </a:lnTo>
                  <a:lnTo>
                    <a:pt x="27098" y="37934"/>
                  </a:lnTo>
                  <a:lnTo>
                    <a:pt x="27101" y="37932"/>
                  </a:lnTo>
                  <a:lnTo>
                    <a:pt x="37939" y="5419"/>
                  </a:lnTo>
                  <a:lnTo>
                    <a:pt x="5419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9629927" y="3615385"/>
              <a:ext cx="86729" cy="162611"/>
            </a:xfrm>
            <a:custGeom>
              <a:rect b="b" l="l" r="r" t="t"/>
              <a:pathLst>
                <a:path extrusionOk="0" h="162611" w="86729">
                  <a:moveTo>
                    <a:pt x="65047" y="0"/>
                  </a:moveTo>
                  <a:lnTo>
                    <a:pt x="86729" y="86726"/>
                  </a:lnTo>
                  <a:lnTo>
                    <a:pt x="59626" y="162611"/>
                  </a:lnTo>
                  <a:lnTo>
                    <a:pt x="21682" y="140930"/>
                  </a:lnTo>
                  <a:lnTo>
                    <a:pt x="0" y="75885"/>
                  </a:lnTo>
                  <a:lnTo>
                    <a:pt x="16262" y="37943"/>
                  </a:lnTo>
                  <a:lnTo>
                    <a:pt x="6504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10518873" y="3647915"/>
              <a:ext cx="157187" cy="314376"/>
            </a:xfrm>
            <a:custGeom>
              <a:rect b="b" l="l" r="r" t="t"/>
              <a:pathLst>
                <a:path extrusionOk="0" h="314376" w="157187">
                  <a:moveTo>
                    <a:pt x="32521" y="0"/>
                  </a:moveTo>
                  <a:lnTo>
                    <a:pt x="43358" y="16257"/>
                  </a:lnTo>
                  <a:lnTo>
                    <a:pt x="43361" y="16256"/>
                  </a:lnTo>
                  <a:lnTo>
                    <a:pt x="43363" y="16259"/>
                  </a:lnTo>
                  <a:lnTo>
                    <a:pt x="65045" y="5418"/>
                  </a:lnTo>
                  <a:lnTo>
                    <a:pt x="81306" y="32520"/>
                  </a:lnTo>
                  <a:lnTo>
                    <a:pt x="102988" y="48781"/>
                  </a:lnTo>
                  <a:lnTo>
                    <a:pt x="113829" y="81304"/>
                  </a:lnTo>
                  <a:lnTo>
                    <a:pt x="113829" y="81306"/>
                  </a:lnTo>
                  <a:lnTo>
                    <a:pt x="113824" y="81304"/>
                  </a:lnTo>
                  <a:lnTo>
                    <a:pt x="108404" y="119247"/>
                  </a:lnTo>
                  <a:lnTo>
                    <a:pt x="124665" y="162610"/>
                  </a:lnTo>
                  <a:lnTo>
                    <a:pt x="157187" y="189712"/>
                  </a:lnTo>
                  <a:lnTo>
                    <a:pt x="157187" y="216811"/>
                  </a:lnTo>
                  <a:lnTo>
                    <a:pt x="130085" y="227651"/>
                  </a:lnTo>
                  <a:lnTo>
                    <a:pt x="130085" y="265594"/>
                  </a:lnTo>
                  <a:lnTo>
                    <a:pt x="92144" y="314376"/>
                  </a:lnTo>
                  <a:lnTo>
                    <a:pt x="81306" y="303538"/>
                  </a:lnTo>
                  <a:lnTo>
                    <a:pt x="75886" y="281857"/>
                  </a:lnTo>
                  <a:lnTo>
                    <a:pt x="27102" y="249335"/>
                  </a:lnTo>
                  <a:lnTo>
                    <a:pt x="16261" y="200552"/>
                  </a:lnTo>
                  <a:lnTo>
                    <a:pt x="16261" y="124666"/>
                  </a:lnTo>
                  <a:lnTo>
                    <a:pt x="27102" y="97565"/>
                  </a:lnTo>
                  <a:lnTo>
                    <a:pt x="10841" y="81304"/>
                  </a:lnTo>
                  <a:lnTo>
                    <a:pt x="0" y="48781"/>
                  </a:lnTo>
                  <a:lnTo>
                    <a:pt x="3252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10627280" y="3680435"/>
              <a:ext cx="205970" cy="157189"/>
            </a:xfrm>
            <a:custGeom>
              <a:rect b="b" l="l" r="r" t="t"/>
              <a:pathLst>
                <a:path extrusionOk="0" h="157189" w="205970">
                  <a:moveTo>
                    <a:pt x="151766" y="0"/>
                  </a:moveTo>
                  <a:lnTo>
                    <a:pt x="195129" y="37943"/>
                  </a:lnTo>
                  <a:lnTo>
                    <a:pt x="205970" y="102985"/>
                  </a:lnTo>
                  <a:lnTo>
                    <a:pt x="189708" y="108405"/>
                  </a:lnTo>
                  <a:lnTo>
                    <a:pt x="178868" y="124666"/>
                  </a:lnTo>
                  <a:lnTo>
                    <a:pt x="135505" y="124666"/>
                  </a:lnTo>
                  <a:lnTo>
                    <a:pt x="102982" y="146348"/>
                  </a:lnTo>
                  <a:lnTo>
                    <a:pt x="48781" y="157189"/>
                  </a:lnTo>
                  <a:lnTo>
                    <a:pt x="16262" y="130089"/>
                  </a:lnTo>
                  <a:lnTo>
                    <a:pt x="0" y="86726"/>
                  </a:lnTo>
                  <a:lnTo>
                    <a:pt x="5421" y="48786"/>
                  </a:lnTo>
                  <a:lnTo>
                    <a:pt x="16257" y="54204"/>
                  </a:lnTo>
                  <a:lnTo>
                    <a:pt x="16257" y="54188"/>
                  </a:lnTo>
                  <a:lnTo>
                    <a:pt x="16263" y="54191"/>
                  </a:lnTo>
                  <a:lnTo>
                    <a:pt x="16263" y="32521"/>
                  </a:lnTo>
                  <a:lnTo>
                    <a:pt x="65040" y="16261"/>
                  </a:lnTo>
                  <a:lnTo>
                    <a:pt x="81302" y="10841"/>
                  </a:lnTo>
                  <a:lnTo>
                    <a:pt x="81303" y="10841"/>
                  </a:lnTo>
                  <a:lnTo>
                    <a:pt x="81303" y="10841"/>
                  </a:lnTo>
                  <a:lnTo>
                    <a:pt x="108405" y="5421"/>
                  </a:lnTo>
                  <a:lnTo>
                    <a:pt x="15176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11093434" y="3702115"/>
              <a:ext cx="243912" cy="200550"/>
            </a:xfrm>
            <a:custGeom>
              <a:rect b="b" l="l" r="r" t="t"/>
              <a:pathLst>
                <a:path extrusionOk="0" h="200550" w="243912">
                  <a:moveTo>
                    <a:pt x="75879" y="0"/>
                  </a:moveTo>
                  <a:lnTo>
                    <a:pt x="151764" y="10841"/>
                  </a:lnTo>
                  <a:lnTo>
                    <a:pt x="151761" y="10835"/>
                  </a:lnTo>
                  <a:lnTo>
                    <a:pt x="151766" y="10836"/>
                  </a:lnTo>
                  <a:lnTo>
                    <a:pt x="168027" y="54199"/>
                  </a:lnTo>
                  <a:lnTo>
                    <a:pt x="243912" y="86722"/>
                  </a:lnTo>
                  <a:lnTo>
                    <a:pt x="227651" y="113824"/>
                  </a:lnTo>
                  <a:lnTo>
                    <a:pt x="135505" y="119244"/>
                  </a:lnTo>
                  <a:lnTo>
                    <a:pt x="102983" y="151766"/>
                  </a:lnTo>
                  <a:lnTo>
                    <a:pt x="37939" y="200550"/>
                  </a:lnTo>
                  <a:lnTo>
                    <a:pt x="5417" y="157187"/>
                  </a:lnTo>
                  <a:lnTo>
                    <a:pt x="5417" y="135507"/>
                  </a:lnTo>
                  <a:lnTo>
                    <a:pt x="21675" y="124668"/>
                  </a:lnTo>
                  <a:lnTo>
                    <a:pt x="21676" y="124666"/>
                  </a:lnTo>
                  <a:lnTo>
                    <a:pt x="21678" y="124664"/>
                  </a:lnTo>
                  <a:lnTo>
                    <a:pt x="43360" y="59620"/>
                  </a:lnTo>
                  <a:lnTo>
                    <a:pt x="0" y="325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11120531" y="3712951"/>
              <a:ext cx="1084076" cy="634181"/>
            </a:xfrm>
            <a:custGeom>
              <a:rect b="b" l="l" r="r" t="t"/>
              <a:pathLst>
                <a:path extrusionOk="0" h="634181" w="1084076">
                  <a:moveTo>
                    <a:pt x="579980" y="0"/>
                  </a:moveTo>
                  <a:lnTo>
                    <a:pt x="715489" y="0"/>
                  </a:lnTo>
                  <a:lnTo>
                    <a:pt x="878100" y="70465"/>
                  </a:lnTo>
                  <a:lnTo>
                    <a:pt x="1002769" y="108407"/>
                  </a:lnTo>
                  <a:lnTo>
                    <a:pt x="1084076" y="94059"/>
                  </a:lnTo>
                  <a:lnTo>
                    <a:pt x="1084076" y="536616"/>
                  </a:lnTo>
                  <a:lnTo>
                    <a:pt x="1051552" y="525774"/>
                  </a:lnTo>
                  <a:lnTo>
                    <a:pt x="959406" y="558296"/>
                  </a:lnTo>
                  <a:lnTo>
                    <a:pt x="926883" y="536615"/>
                  </a:lnTo>
                  <a:lnTo>
                    <a:pt x="926884" y="536622"/>
                  </a:lnTo>
                  <a:lnTo>
                    <a:pt x="926882" y="536621"/>
                  </a:lnTo>
                  <a:lnTo>
                    <a:pt x="932303" y="590821"/>
                  </a:lnTo>
                  <a:lnTo>
                    <a:pt x="916043" y="617920"/>
                  </a:lnTo>
                  <a:lnTo>
                    <a:pt x="894361" y="634181"/>
                  </a:lnTo>
                  <a:lnTo>
                    <a:pt x="850998" y="590818"/>
                  </a:lnTo>
                  <a:lnTo>
                    <a:pt x="883520" y="552876"/>
                  </a:lnTo>
                  <a:lnTo>
                    <a:pt x="829317" y="558296"/>
                  </a:lnTo>
                  <a:lnTo>
                    <a:pt x="758852" y="536615"/>
                  </a:lnTo>
                  <a:lnTo>
                    <a:pt x="704648" y="596239"/>
                  </a:lnTo>
                  <a:lnTo>
                    <a:pt x="574559" y="607079"/>
                  </a:lnTo>
                  <a:lnTo>
                    <a:pt x="498674" y="552876"/>
                  </a:lnTo>
                  <a:lnTo>
                    <a:pt x="411948" y="552876"/>
                  </a:lnTo>
                  <a:lnTo>
                    <a:pt x="395687" y="590818"/>
                  </a:lnTo>
                  <a:lnTo>
                    <a:pt x="336063" y="601659"/>
                  </a:lnTo>
                  <a:lnTo>
                    <a:pt x="249337" y="552876"/>
                  </a:lnTo>
                  <a:lnTo>
                    <a:pt x="157191" y="552876"/>
                  </a:lnTo>
                  <a:lnTo>
                    <a:pt x="92146" y="449889"/>
                  </a:lnTo>
                  <a:lnTo>
                    <a:pt x="27102" y="390265"/>
                  </a:lnTo>
                  <a:lnTo>
                    <a:pt x="59624" y="308960"/>
                  </a:lnTo>
                  <a:lnTo>
                    <a:pt x="0" y="260177"/>
                  </a:lnTo>
                  <a:lnTo>
                    <a:pt x="81306" y="168031"/>
                  </a:lnTo>
                  <a:lnTo>
                    <a:pt x="211394" y="162611"/>
                  </a:lnTo>
                  <a:lnTo>
                    <a:pt x="238496" y="81305"/>
                  </a:lnTo>
                  <a:lnTo>
                    <a:pt x="401107" y="97566"/>
                  </a:lnTo>
                  <a:lnTo>
                    <a:pt x="487833" y="32522"/>
                  </a:lnTo>
                  <a:lnTo>
                    <a:pt x="57998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9602824" y="3799680"/>
              <a:ext cx="140929" cy="233077"/>
            </a:xfrm>
            <a:custGeom>
              <a:rect b="b" l="l" r="r" t="t"/>
              <a:pathLst>
                <a:path extrusionOk="0" h="233077" w="140929">
                  <a:moveTo>
                    <a:pt x="86726" y="0"/>
                  </a:moveTo>
                  <a:lnTo>
                    <a:pt x="140929" y="70465"/>
                  </a:lnTo>
                  <a:lnTo>
                    <a:pt x="130088" y="205975"/>
                  </a:lnTo>
                  <a:lnTo>
                    <a:pt x="97566" y="200555"/>
                  </a:lnTo>
                  <a:lnTo>
                    <a:pt x="59624" y="233077"/>
                  </a:lnTo>
                  <a:lnTo>
                    <a:pt x="27102" y="205975"/>
                  </a:lnTo>
                  <a:lnTo>
                    <a:pt x="21681" y="81306"/>
                  </a:lnTo>
                  <a:lnTo>
                    <a:pt x="0" y="21682"/>
                  </a:lnTo>
                  <a:lnTo>
                    <a:pt x="48783" y="32522"/>
                  </a:lnTo>
                  <a:lnTo>
                    <a:pt x="8672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9976829" y="4103221"/>
              <a:ext cx="260174" cy="168033"/>
            </a:xfrm>
            <a:custGeom>
              <a:rect b="b" l="l" r="r" t="t"/>
              <a:pathLst>
                <a:path extrusionOk="0" h="168033" w="260174">
                  <a:moveTo>
                    <a:pt x="260174" y="0"/>
                  </a:moveTo>
                  <a:lnTo>
                    <a:pt x="233073" y="81306"/>
                  </a:lnTo>
                  <a:lnTo>
                    <a:pt x="249333" y="113829"/>
                  </a:lnTo>
                  <a:lnTo>
                    <a:pt x="233073" y="168033"/>
                  </a:lnTo>
                  <a:lnTo>
                    <a:pt x="162609" y="124670"/>
                  </a:lnTo>
                  <a:lnTo>
                    <a:pt x="119246" y="113829"/>
                  </a:lnTo>
                  <a:lnTo>
                    <a:pt x="0" y="65045"/>
                  </a:lnTo>
                  <a:lnTo>
                    <a:pt x="5420" y="10841"/>
                  </a:lnTo>
                  <a:lnTo>
                    <a:pt x="108406" y="21682"/>
                  </a:lnTo>
                  <a:lnTo>
                    <a:pt x="195131" y="10841"/>
                  </a:lnTo>
                  <a:lnTo>
                    <a:pt x="26017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9570301" y="4189943"/>
              <a:ext cx="346903" cy="731748"/>
            </a:xfrm>
            <a:custGeom>
              <a:rect b="b" l="l" r="r" t="t"/>
              <a:pathLst>
                <a:path extrusionOk="0" h="731748" w="346903">
                  <a:moveTo>
                    <a:pt x="162611" y="0"/>
                  </a:moveTo>
                  <a:lnTo>
                    <a:pt x="222235" y="16261"/>
                  </a:lnTo>
                  <a:lnTo>
                    <a:pt x="222235" y="65045"/>
                  </a:lnTo>
                  <a:lnTo>
                    <a:pt x="287279" y="32522"/>
                  </a:lnTo>
                  <a:lnTo>
                    <a:pt x="298120" y="48783"/>
                  </a:lnTo>
                  <a:lnTo>
                    <a:pt x="254757" y="97567"/>
                  </a:lnTo>
                  <a:lnTo>
                    <a:pt x="254757" y="146350"/>
                  </a:lnTo>
                  <a:lnTo>
                    <a:pt x="287279" y="173452"/>
                  </a:lnTo>
                  <a:lnTo>
                    <a:pt x="281859" y="265598"/>
                  </a:lnTo>
                  <a:lnTo>
                    <a:pt x="222235" y="314381"/>
                  </a:lnTo>
                  <a:lnTo>
                    <a:pt x="243916" y="374005"/>
                  </a:lnTo>
                  <a:lnTo>
                    <a:pt x="287279" y="374005"/>
                  </a:lnTo>
                  <a:lnTo>
                    <a:pt x="308960" y="422788"/>
                  </a:lnTo>
                  <a:lnTo>
                    <a:pt x="346903" y="433629"/>
                  </a:lnTo>
                  <a:lnTo>
                    <a:pt x="341483" y="514934"/>
                  </a:lnTo>
                  <a:lnTo>
                    <a:pt x="298120" y="542036"/>
                  </a:lnTo>
                  <a:lnTo>
                    <a:pt x="276438" y="579978"/>
                  </a:lnTo>
                  <a:lnTo>
                    <a:pt x="216814" y="623341"/>
                  </a:lnTo>
                  <a:lnTo>
                    <a:pt x="216816" y="623348"/>
                  </a:lnTo>
                  <a:lnTo>
                    <a:pt x="216815" y="623349"/>
                  </a:lnTo>
                  <a:lnTo>
                    <a:pt x="227655" y="661287"/>
                  </a:lnTo>
                  <a:lnTo>
                    <a:pt x="222235" y="704646"/>
                  </a:lnTo>
                  <a:lnTo>
                    <a:pt x="178872" y="731748"/>
                  </a:lnTo>
                  <a:lnTo>
                    <a:pt x="135509" y="542036"/>
                  </a:lnTo>
                  <a:lnTo>
                    <a:pt x="81305" y="498673"/>
                  </a:lnTo>
                  <a:lnTo>
                    <a:pt x="81305" y="476992"/>
                  </a:lnTo>
                  <a:lnTo>
                    <a:pt x="5420" y="417368"/>
                  </a:lnTo>
                  <a:lnTo>
                    <a:pt x="0" y="341483"/>
                  </a:lnTo>
                  <a:lnTo>
                    <a:pt x="54204" y="281859"/>
                  </a:lnTo>
                  <a:lnTo>
                    <a:pt x="70465" y="195133"/>
                  </a:lnTo>
                  <a:lnTo>
                    <a:pt x="54204" y="97567"/>
                  </a:lnTo>
                  <a:lnTo>
                    <a:pt x="70465" y="43363"/>
                  </a:lnTo>
                  <a:lnTo>
                    <a:pt x="16261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11955269" y="4238732"/>
              <a:ext cx="249339" cy="796791"/>
            </a:xfrm>
            <a:custGeom>
              <a:rect b="b" l="l" r="r" t="t"/>
              <a:pathLst>
                <a:path extrusionOk="0" h="796791" w="249339">
                  <a:moveTo>
                    <a:pt x="216814" y="0"/>
                  </a:moveTo>
                  <a:lnTo>
                    <a:pt x="249339" y="10842"/>
                  </a:lnTo>
                  <a:lnTo>
                    <a:pt x="249339" y="410266"/>
                  </a:lnTo>
                  <a:lnTo>
                    <a:pt x="157193" y="476992"/>
                  </a:lnTo>
                  <a:lnTo>
                    <a:pt x="59627" y="433629"/>
                  </a:lnTo>
                  <a:lnTo>
                    <a:pt x="59626" y="433633"/>
                  </a:lnTo>
                  <a:lnTo>
                    <a:pt x="59626" y="433633"/>
                  </a:lnTo>
                  <a:lnTo>
                    <a:pt x="59626" y="433634"/>
                  </a:lnTo>
                  <a:lnTo>
                    <a:pt x="157190" y="476995"/>
                  </a:lnTo>
                  <a:lnTo>
                    <a:pt x="157193" y="476993"/>
                  </a:lnTo>
                  <a:lnTo>
                    <a:pt x="157194" y="476993"/>
                  </a:lnTo>
                  <a:lnTo>
                    <a:pt x="249339" y="410268"/>
                  </a:lnTo>
                  <a:lnTo>
                    <a:pt x="249339" y="537316"/>
                  </a:lnTo>
                  <a:lnTo>
                    <a:pt x="249339" y="537324"/>
                  </a:lnTo>
                  <a:lnTo>
                    <a:pt x="249339" y="626953"/>
                  </a:lnTo>
                  <a:lnTo>
                    <a:pt x="249339" y="626964"/>
                  </a:lnTo>
                  <a:lnTo>
                    <a:pt x="249339" y="693810"/>
                  </a:lnTo>
                  <a:lnTo>
                    <a:pt x="243920" y="710066"/>
                  </a:lnTo>
                  <a:lnTo>
                    <a:pt x="178876" y="726327"/>
                  </a:lnTo>
                  <a:lnTo>
                    <a:pt x="157194" y="764269"/>
                  </a:lnTo>
                  <a:lnTo>
                    <a:pt x="124672" y="796791"/>
                  </a:lnTo>
                  <a:lnTo>
                    <a:pt x="27104" y="775110"/>
                  </a:lnTo>
                  <a:lnTo>
                    <a:pt x="21684" y="764269"/>
                  </a:lnTo>
                  <a:lnTo>
                    <a:pt x="48786" y="601660"/>
                  </a:lnTo>
                  <a:lnTo>
                    <a:pt x="43366" y="558297"/>
                  </a:lnTo>
                  <a:lnTo>
                    <a:pt x="54206" y="525775"/>
                  </a:lnTo>
                  <a:lnTo>
                    <a:pt x="54206" y="525774"/>
                  </a:lnTo>
                  <a:lnTo>
                    <a:pt x="43365" y="558295"/>
                  </a:lnTo>
                  <a:lnTo>
                    <a:pt x="0" y="574555"/>
                  </a:lnTo>
                  <a:lnTo>
                    <a:pt x="5420" y="542035"/>
                  </a:lnTo>
                  <a:lnTo>
                    <a:pt x="27102" y="531195"/>
                  </a:lnTo>
                  <a:lnTo>
                    <a:pt x="27101" y="531195"/>
                  </a:lnTo>
                  <a:lnTo>
                    <a:pt x="27102" y="531194"/>
                  </a:lnTo>
                  <a:lnTo>
                    <a:pt x="21079" y="528785"/>
                  </a:lnTo>
                  <a:lnTo>
                    <a:pt x="0" y="520353"/>
                  </a:lnTo>
                  <a:lnTo>
                    <a:pt x="8558" y="483269"/>
                  </a:lnTo>
                  <a:lnTo>
                    <a:pt x="11126" y="472143"/>
                  </a:lnTo>
                  <a:lnTo>
                    <a:pt x="16261" y="449889"/>
                  </a:lnTo>
                  <a:lnTo>
                    <a:pt x="48783" y="466150"/>
                  </a:lnTo>
                  <a:lnTo>
                    <a:pt x="59623" y="433630"/>
                  </a:lnTo>
                  <a:lnTo>
                    <a:pt x="59624" y="433628"/>
                  </a:lnTo>
                  <a:lnTo>
                    <a:pt x="65043" y="417371"/>
                  </a:lnTo>
                  <a:lnTo>
                    <a:pt x="65043" y="417371"/>
                  </a:lnTo>
                  <a:lnTo>
                    <a:pt x="65043" y="417371"/>
                  </a:lnTo>
                  <a:lnTo>
                    <a:pt x="65043" y="417370"/>
                  </a:lnTo>
                  <a:lnTo>
                    <a:pt x="59623" y="374008"/>
                  </a:lnTo>
                  <a:lnTo>
                    <a:pt x="59624" y="374005"/>
                  </a:lnTo>
                  <a:lnTo>
                    <a:pt x="59624" y="374004"/>
                  </a:lnTo>
                  <a:lnTo>
                    <a:pt x="59624" y="374003"/>
                  </a:lnTo>
                  <a:lnTo>
                    <a:pt x="59623" y="374003"/>
                  </a:lnTo>
                  <a:lnTo>
                    <a:pt x="75884" y="319800"/>
                  </a:lnTo>
                  <a:lnTo>
                    <a:pt x="119246" y="276439"/>
                  </a:lnTo>
                  <a:lnTo>
                    <a:pt x="119246" y="276439"/>
                  </a:lnTo>
                  <a:lnTo>
                    <a:pt x="119247" y="276437"/>
                  </a:lnTo>
                  <a:lnTo>
                    <a:pt x="119247" y="276437"/>
                  </a:lnTo>
                  <a:lnTo>
                    <a:pt x="119247" y="276436"/>
                  </a:lnTo>
                  <a:lnTo>
                    <a:pt x="97566" y="238494"/>
                  </a:lnTo>
                  <a:lnTo>
                    <a:pt x="59623" y="233073"/>
                  </a:lnTo>
                  <a:lnTo>
                    <a:pt x="59622" y="233074"/>
                  </a:lnTo>
                  <a:lnTo>
                    <a:pt x="43362" y="157191"/>
                  </a:lnTo>
                  <a:lnTo>
                    <a:pt x="59623" y="108407"/>
                  </a:lnTo>
                  <a:lnTo>
                    <a:pt x="81305" y="92146"/>
                  </a:lnTo>
                  <a:lnTo>
                    <a:pt x="97566" y="65044"/>
                  </a:lnTo>
                  <a:lnTo>
                    <a:pt x="97566" y="65040"/>
                  </a:lnTo>
                  <a:lnTo>
                    <a:pt x="97567" y="65037"/>
                  </a:lnTo>
                  <a:lnTo>
                    <a:pt x="92147" y="10841"/>
                  </a:lnTo>
                  <a:lnTo>
                    <a:pt x="124667" y="32522"/>
                  </a:lnTo>
                  <a:lnTo>
                    <a:pt x="21681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10134026" y="4325454"/>
              <a:ext cx="10841" cy="5419"/>
            </a:xfrm>
            <a:custGeom>
              <a:rect b="b" l="l" r="r" t="t"/>
              <a:pathLst>
                <a:path extrusionOk="0" h="5419" w="10841">
                  <a:moveTo>
                    <a:pt x="0" y="0"/>
                  </a:moveTo>
                  <a:lnTo>
                    <a:pt x="5421" y="0"/>
                  </a:lnTo>
                  <a:lnTo>
                    <a:pt x="10841" y="5419"/>
                  </a:lnTo>
                  <a:lnTo>
                    <a:pt x="5421" y="5419"/>
                  </a:lnTo>
                  <a:lnTo>
                    <a:pt x="0" y="5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10150287" y="4336295"/>
              <a:ext cx="16261" cy="16256"/>
            </a:xfrm>
            <a:custGeom>
              <a:rect b="b" l="l" r="r" t="t"/>
              <a:pathLst>
                <a:path extrusionOk="0" h="16256" w="16261">
                  <a:moveTo>
                    <a:pt x="0" y="0"/>
                  </a:moveTo>
                  <a:lnTo>
                    <a:pt x="5420" y="0"/>
                  </a:lnTo>
                  <a:lnTo>
                    <a:pt x="10841" y="5419"/>
                  </a:lnTo>
                  <a:lnTo>
                    <a:pt x="16261" y="10838"/>
                  </a:lnTo>
                  <a:lnTo>
                    <a:pt x="16261" y="16256"/>
                  </a:lnTo>
                  <a:lnTo>
                    <a:pt x="5420" y="10838"/>
                  </a:lnTo>
                  <a:lnTo>
                    <a:pt x="0" y="10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10936240" y="4363398"/>
              <a:ext cx="238499" cy="75885"/>
            </a:xfrm>
            <a:custGeom>
              <a:rect b="b" l="l" r="r" t="t"/>
              <a:pathLst>
                <a:path extrusionOk="0" h="75885" w="238499">
                  <a:moveTo>
                    <a:pt x="16261" y="0"/>
                  </a:moveTo>
                  <a:lnTo>
                    <a:pt x="65045" y="32522"/>
                  </a:lnTo>
                  <a:lnTo>
                    <a:pt x="130090" y="32522"/>
                  </a:lnTo>
                  <a:lnTo>
                    <a:pt x="195136" y="32522"/>
                  </a:lnTo>
                  <a:lnTo>
                    <a:pt x="195136" y="54204"/>
                  </a:lnTo>
                  <a:lnTo>
                    <a:pt x="238499" y="43363"/>
                  </a:lnTo>
                  <a:lnTo>
                    <a:pt x="233079" y="70465"/>
                  </a:lnTo>
                  <a:lnTo>
                    <a:pt x="108409" y="75885"/>
                  </a:lnTo>
                  <a:lnTo>
                    <a:pt x="108409" y="59624"/>
                  </a:lnTo>
                  <a:lnTo>
                    <a:pt x="0" y="43363"/>
                  </a:lnTo>
                  <a:lnTo>
                    <a:pt x="1626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11689674" y="4417602"/>
              <a:ext cx="124670" cy="54207"/>
            </a:xfrm>
            <a:custGeom>
              <a:rect b="b" l="l" r="r" t="t"/>
              <a:pathLst>
                <a:path extrusionOk="0" h="54207" w="124670">
                  <a:moveTo>
                    <a:pt x="21682" y="0"/>
                  </a:moveTo>
                  <a:lnTo>
                    <a:pt x="27102" y="0"/>
                  </a:lnTo>
                  <a:lnTo>
                    <a:pt x="32523" y="0"/>
                  </a:lnTo>
                  <a:lnTo>
                    <a:pt x="37943" y="0"/>
                  </a:lnTo>
                  <a:lnTo>
                    <a:pt x="37943" y="5421"/>
                  </a:lnTo>
                  <a:lnTo>
                    <a:pt x="43363" y="5421"/>
                  </a:lnTo>
                  <a:lnTo>
                    <a:pt x="48784" y="10842"/>
                  </a:lnTo>
                  <a:lnTo>
                    <a:pt x="54204" y="10842"/>
                  </a:lnTo>
                  <a:lnTo>
                    <a:pt x="65045" y="5421"/>
                  </a:lnTo>
                  <a:lnTo>
                    <a:pt x="70466" y="5421"/>
                  </a:lnTo>
                  <a:lnTo>
                    <a:pt x="75886" y="0"/>
                  </a:lnTo>
                  <a:lnTo>
                    <a:pt x="81307" y="5421"/>
                  </a:lnTo>
                  <a:lnTo>
                    <a:pt x="86727" y="5421"/>
                  </a:lnTo>
                  <a:lnTo>
                    <a:pt x="92147" y="0"/>
                  </a:lnTo>
                  <a:lnTo>
                    <a:pt x="97568" y="0"/>
                  </a:lnTo>
                  <a:lnTo>
                    <a:pt x="97568" y="5421"/>
                  </a:lnTo>
                  <a:lnTo>
                    <a:pt x="97568" y="16262"/>
                  </a:lnTo>
                  <a:lnTo>
                    <a:pt x="108409" y="16262"/>
                  </a:lnTo>
                  <a:lnTo>
                    <a:pt x="113829" y="16262"/>
                  </a:lnTo>
                  <a:lnTo>
                    <a:pt x="124670" y="21683"/>
                  </a:lnTo>
                  <a:lnTo>
                    <a:pt x="119250" y="21683"/>
                  </a:lnTo>
                  <a:lnTo>
                    <a:pt x="119250" y="32524"/>
                  </a:lnTo>
                  <a:lnTo>
                    <a:pt x="113829" y="37945"/>
                  </a:lnTo>
                  <a:lnTo>
                    <a:pt x="108409" y="37945"/>
                  </a:lnTo>
                  <a:lnTo>
                    <a:pt x="97568" y="43366"/>
                  </a:lnTo>
                  <a:lnTo>
                    <a:pt x="86727" y="48787"/>
                  </a:lnTo>
                  <a:lnTo>
                    <a:pt x="81307" y="48787"/>
                  </a:lnTo>
                  <a:lnTo>
                    <a:pt x="75886" y="48787"/>
                  </a:lnTo>
                  <a:lnTo>
                    <a:pt x="65045" y="54207"/>
                  </a:lnTo>
                  <a:lnTo>
                    <a:pt x="59625" y="54207"/>
                  </a:lnTo>
                  <a:lnTo>
                    <a:pt x="48784" y="48787"/>
                  </a:lnTo>
                  <a:lnTo>
                    <a:pt x="48784" y="54207"/>
                  </a:lnTo>
                  <a:lnTo>
                    <a:pt x="37943" y="54207"/>
                  </a:lnTo>
                  <a:lnTo>
                    <a:pt x="32523" y="48787"/>
                  </a:lnTo>
                  <a:lnTo>
                    <a:pt x="21682" y="48787"/>
                  </a:lnTo>
                  <a:lnTo>
                    <a:pt x="16261" y="43366"/>
                  </a:lnTo>
                  <a:lnTo>
                    <a:pt x="10841" y="32524"/>
                  </a:lnTo>
                  <a:lnTo>
                    <a:pt x="5420" y="27104"/>
                  </a:lnTo>
                  <a:lnTo>
                    <a:pt x="5420" y="16262"/>
                  </a:lnTo>
                  <a:lnTo>
                    <a:pt x="0" y="10842"/>
                  </a:lnTo>
                  <a:lnTo>
                    <a:pt x="5420" y="5421"/>
                  </a:lnTo>
                  <a:lnTo>
                    <a:pt x="10841" y="10842"/>
                  </a:lnTo>
                  <a:lnTo>
                    <a:pt x="16261" y="10842"/>
                  </a:lnTo>
                  <a:lnTo>
                    <a:pt x="21682" y="5421"/>
                  </a:lnTo>
                  <a:lnTo>
                    <a:pt x="2168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11825186" y="4428447"/>
              <a:ext cx="21681" cy="10841"/>
            </a:xfrm>
            <a:custGeom>
              <a:rect b="b" l="l" r="r" t="t"/>
              <a:pathLst>
                <a:path extrusionOk="0" h="10841" w="21681">
                  <a:moveTo>
                    <a:pt x="0" y="0"/>
                  </a:moveTo>
                  <a:lnTo>
                    <a:pt x="5420" y="0"/>
                  </a:lnTo>
                  <a:lnTo>
                    <a:pt x="10841" y="0"/>
                  </a:lnTo>
                  <a:lnTo>
                    <a:pt x="16261" y="0"/>
                  </a:lnTo>
                  <a:lnTo>
                    <a:pt x="16261" y="5421"/>
                  </a:lnTo>
                  <a:lnTo>
                    <a:pt x="21681" y="10841"/>
                  </a:lnTo>
                  <a:lnTo>
                    <a:pt x="16261" y="10841"/>
                  </a:lnTo>
                  <a:lnTo>
                    <a:pt x="10841" y="10841"/>
                  </a:lnTo>
                  <a:lnTo>
                    <a:pt x="5420" y="10841"/>
                  </a:lnTo>
                  <a:lnTo>
                    <a:pt x="0" y="5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11901065" y="4471806"/>
              <a:ext cx="173451" cy="531193"/>
            </a:xfrm>
            <a:custGeom>
              <a:rect b="b" l="l" r="r" t="t"/>
              <a:pathLst>
                <a:path extrusionOk="0" h="531193" w="173451">
                  <a:moveTo>
                    <a:pt x="113827" y="0"/>
                  </a:moveTo>
                  <a:lnTo>
                    <a:pt x="151770" y="5421"/>
                  </a:lnTo>
                  <a:lnTo>
                    <a:pt x="173451" y="43363"/>
                  </a:lnTo>
                  <a:lnTo>
                    <a:pt x="173450" y="43364"/>
                  </a:lnTo>
                  <a:lnTo>
                    <a:pt x="173450" y="43365"/>
                  </a:lnTo>
                  <a:lnTo>
                    <a:pt x="130088" y="86725"/>
                  </a:lnTo>
                  <a:lnTo>
                    <a:pt x="113827" y="140929"/>
                  </a:lnTo>
                  <a:lnTo>
                    <a:pt x="113827" y="140929"/>
                  </a:lnTo>
                  <a:lnTo>
                    <a:pt x="113827" y="140930"/>
                  </a:lnTo>
                  <a:lnTo>
                    <a:pt x="113828" y="140930"/>
                  </a:lnTo>
                  <a:lnTo>
                    <a:pt x="113827" y="140933"/>
                  </a:lnTo>
                  <a:lnTo>
                    <a:pt x="113827" y="140934"/>
                  </a:lnTo>
                  <a:lnTo>
                    <a:pt x="113827" y="140934"/>
                  </a:lnTo>
                  <a:lnTo>
                    <a:pt x="119247" y="184297"/>
                  </a:lnTo>
                  <a:lnTo>
                    <a:pt x="113828" y="200553"/>
                  </a:lnTo>
                  <a:lnTo>
                    <a:pt x="102987" y="233075"/>
                  </a:lnTo>
                  <a:lnTo>
                    <a:pt x="70465" y="216814"/>
                  </a:lnTo>
                  <a:lnTo>
                    <a:pt x="62762" y="250194"/>
                  </a:lnTo>
                  <a:lnTo>
                    <a:pt x="60194" y="261321"/>
                  </a:lnTo>
                  <a:lnTo>
                    <a:pt x="54204" y="287279"/>
                  </a:lnTo>
                  <a:lnTo>
                    <a:pt x="54204" y="287279"/>
                  </a:lnTo>
                  <a:lnTo>
                    <a:pt x="54204" y="287280"/>
                  </a:lnTo>
                  <a:lnTo>
                    <a:pt x="75283" y="295712"/>
                  </a:lnTo>
                  <a:lnTo>
                    <a:pt x="81305" y="298121"/>
                  </a:lnTo>
                  <a:lnTo>
                    <a:pt x="81304" y="298121"/>
                  </a:lnTo>
                  <a:lnTo>
                    <a:pt x="59624" y="308960"/>
                  </a:lnTo>
                  <a:lnTo>
                    <a:pt x="58721" y="314381"/>
                  </a:lnTo>
                  <a:lnTo>
                    <a:pt x="54204" y="341481"/>
                  </a:lnTo>
                  <a:lnTo>
                    <a:pt x="54204" y="341481"/>
                  </a:lnTo>
                  <a:lnTo>
                    <a:pt x="54204" y="341482"/>
                  </a:lnTo>
                  <a:lnTo>
                    <a:pt x="54204" y="341484"/>
                  </a:lnTo>
                  <a:lnTo>
                    <a:pt x="97567" y="325223"/>
                  </a:lnTo>
                  <a:lnTo>
                    <a:pt x="102987" y="368585"/>
                  </a:lnTo>
                  <a:lnTo>
                    <a:pt x="75886" y="531193"/>
                  </a:lnTo>
                  <a:lnTo>
                    <a:pt x="65046" y="504094"/>
                  </a:lnTo>
                  <a:lnTo>
                    <a:pt x="2" y="357744"/>
                  </a:lnTo>
                  <a:lnTo>
                    <a:pt x="0" y="357745"/>
                  </a:lnTo>
                  <a:lnTo>
                    <a:pt x="0" y="357745"/>
                  </a:lnTo>
                  <a:lnTo>
                    <a:pt x="27102" y="319802"/>
                  </a:lnTo>
                  <a:lnTo>
                    <a:pt x="16261" y="314382"/>
                  </a:lnTo>
                  <a:lnTo>
                    <a:pt x="37943" y="265599"/>
                  </a:lnTo>
                  <a:lnTo>
                    <a:pt x="43363" y="184293"/>
                  </a:lnTo>
                  <a:lnTo>
                    <a:pt x="54204" y="162612"/>
                  </a:lnTo>
                  <a:lnTo>
                    <a:pt x="86726" y="162612"/>
                  </a:lnTo>
                  <a:lnTo>
                    <a:pt x="92146" y="140930"/>
                  </a:lnTo>
                  <a:lnTo>
                    <a:pt x="86725" y="162611"/>
                  </a:lnTo>
                  <a:lnTo>
                    <a:pt x="54203" y="162611"/>
                  </a:lnTo>
                  <a:lnTo>
                    <a:pt x="75884" y="75885"/>
                  </a:lnTo>
                  <a:lnTo>
                    <a:pt x="113826" y="1"/>
                  </a:lnTo>
                  <a:lnTo>
                    <a:pt x="11382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9743753" y="4623579"/>
              <a:ext cx="1409295" cy="1398457"/>
            </a:xfrm>
            <a:custGeom>
              <a:rect b="b" l="l" r="r" t="t"/>
              <a:pathLst>
                <a:path extrusionOk="0" h="1398457" w="1409295">
                  <a:moveTo>
                    <a:pt x="173452" y="0"/>
                  </a:moveTo>
                  <a:lnTo>
                    <a:pt x="271018" y="37943"/>
                  </a:lnTo>
                  <a:lnTo>
                    <a:pt x="314381" y="32523"/>
                  </a:lnTo>
                  <a:lnTo>
                    <a:pt x="384846" y="48784"/>
                  </a:lnTo>
                  <a:lnTo>
                    <a:pt x="498674" y="97567"/>
                  </a:lnTo>
                  <a:lnTo>
                    <a:pt x="542037" y="189713"/>
                  </a:lnTo>
                  <a:lnTo>
                    <a:pt x="623342" y="205975"/>
                  </a:lnTo>
                  <a:lnTo>
                    <a:pt x="748010" y="249338"/>
                  </a:lnTo>
                  <a:lnTo>
                    <a:pt x="845577" y="298121"/>
                  </a:lnTo>
                  <a:lnTo>
                    <a:pt x="883520" y="271019"/>
                  </a:lnTo>
                  <a:lnTo>
                    <a:pt x="926882" y="227656"/>
                  </a:lnTo>
                  <a:lnTo>
                    <a:pt x="899781" y="146350"/>
                  </a:lnTo>
                  <a:lnTo>
                    <a:pt x="921462" y="97567"/>
                  </a:lnTo>
                  <a:lnTo>
                    <a:pt x="981086" y="48784"/>
                  </a:lnTo>
                  <a:lnTo>
                    <a:pt x="1040710" y="32523"/>
                  </a:lnTo>
                  <a:lnTo>
                    <a:pt x="1159958" y="54204"/>
                  </a:lnTo>
                  <a:lnTo>
                    <a:pt x="1192480" y="97567"/>
                  </a:lnTo>
                  <a:lnTo>
                    <a:pt x="1225003" y="102987"/>
                  </a:lnTo>
                  <a:lnTo>
                    <a:pt x="1257525" y="119249"/>
                  </a:lnTo>
                  <a:lnTo>
                    <a:pt x="1338830" y="130089"/>
                  </a:lnTo>
                  <a:lnTo>
                    <a:pt x="1360512" y="162612"/>
                  </a:lnTo>
                  <a:lnTo>
                    <a:pt x="1338830" y="216815"/>
                  </a:lnTo>
                  <a:lnTo>
                    <a:pt x="1355091" y="260178"/>
                  </a:lnTo>
                  <a:lnTo>
                    <a:pt x="1333410" y="325223"/>
                  </a:lnTo>
                  <a:lnTo>
                    <a:pt x="1365932" y="406528"/>
                  </a:lnTo>
                  <a:lnTo>
                    <a:pt x="1387614" y="775114"/>
                  </a:lnTo>
                  <a:lnTo>
                    <a:pt x="1403875" y="1149120"/>
                  </a:lnTo>
                  <a:lnTo>
                    <a:pt x="1409295" y="1360515"/>
                  </a:lnTo>
                  <a:lnTo>
                    <a:pt x="1311728" y="1360515"/>
                  </a:lnTo>
                  <a:lnTo>
                    <a:pt x="1311728" y="1398457"/>
                  </a:lnTo>
                  <a:lnTo>
                    <a:pt x="948564" y="1203324"/>
                  </a:lnTo>
                  <a:lnTo>
                    <a:pt x="585399" y="1008190"/>
                  </a:lnTo>
                  <a:lnTo>
                    <a:pt x="498674" y="1062394"/>
                  </a:lnTo>
                  <a:lnTo>
                    <a:pt x="433629" y="1100337"/>
                  </a:lnTo>
                  <a:lnTo>
                    <a:pt x="384846" y="1046133"/>
                  </a:lnTo>
                  <a:lnTo>
                    <a:pt x="243916" y="997349"/>
                  </a:lnTo>
                  <a:lnTo>
                    <a:pt x="205974" y="932305"/>
                  </a:lnTo>
                  <a:lnTo>
                    <a:pt x="130089" y="883522"/>
                  </a:lnTo>
                  <a:lnTo>
                    <a:pt x="92146" y="905203"/>
                  </a:lnTo>
                  <a:lnTo>
                    <a:pt x="59624" y="850999"/>
                  </a:lnTo>
                  <a:lnTo>
                    <a:pt x="54204" y="807636"/>
                  </a:lnTo>
                  <a:lnTo>
                    <a:pt x="0" y="731751"/>
                  </a:lnTo>
                  <a:lnTo>
                    <a:pt x="32522" y="682968"/>
                  </a:lnTo>
                  <a:lnTo>
                    <a:pt x="27102" y="623343"/>
                  </a:lnTo>
                  <a:lnTo>
                    <a:pt x="32522" y="563719"/>
                  </a:lnTo>
                  <a:lnTo>
                    <a:pt x="32522" y="514936"/>
                  </a:lnTo>
                  <a:lnTo>
                    <a:pt x="43363" y="433630"/>
                  </a:lnTo>
                  <a:lnTo>
                    <a:pt x="32522" y="390267"/>
                  </a:lnTo>
                  <a:lnTo>
                    <a:pt x="5420" y="298121"/>
                  </a:lnTo>
                  <a:lnTo>
                    <a:pt x="48783" y="271019"/>
                  </a:lnTo>
                  <a:lnTo>
                    <a:pt x="54204" y="227656"/>
                  </a:lnTo>
                  <a:lnTo>
                    <a:pt x="54203" y="227651"/>
                  </a:lnTo>
                  <a:lnTo>
                    <a:pt x="54203" y="227648"/>
                  </a:lnTo>
                  <a:lnTo>
                    <a:pt x="43364" y="189712"/>
                  </a:lnTo>
                  <a:lnTo>
                    <a:pt x="102987" y="146350"/>
                  </a:lnTo>
                  <a:lnTo>
                    <a:pt x="124668" y="108408"/>
                  </a:lnTo>
                  <a:lnTo>
                    <a:pt x="168031" y="81306"/>
                  </a:lnTo>
                  <a:lnTo>
                    <a:pt x="17345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12138243" y="4648999"/>
              <a:ext cx="66364" cy="48057"/>
            </a:xfrm>
            <a:custGeom>
              <a:rect b="b" l="l" r="r" t="t"/>
              <a:pathLst>
                <a:path extrusionOk="0" h="48057" w="66364">
                  <a:moveTo>
                    <a:pt x="66364" y="0"/>
                  </a:moveTo>
                  <a:lnTo>
                    <a:pt x="66364" y="0"/>
                  </a:lnTo>
                  <a:lnTo>
                    <a:pt x="0" y="48057"/>
                  </a:lnTo>
                  <a:lnTo>
                    <a:pt x="6636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12014894" y="4672362"/>
              <a:ext cx="97566" cy="43364"/>
            </a:xfrm>
            <a:custGeom>
              <a:rect b="b" l="l" r="r" t="t"/>
              <a:pathLst>
                <a:path extrusionOk="0" h="43364" w="97566">
                  <a:moveTo>
                    <a:pt x="1" y="0"/>
                  </a:moveTo>
                  <a:lnTo>
                    <a:pt x="97566" y="43363"/>
                  </a:lnTo>
                  <a:lnTo>
                    <a:pt x="97564" y="4336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12112461" y="4697056"/>
              <a:ext cx="25783" cy="18669"/>
            </a:xfrm>
            <a:custGeom>
              <a:rect b="b" l="l" r="r" t="t"/>
              <a:pathLst>
                <a:path extrusionOk="0" h="18669" w="25783">
                  <a:moveTo>
                    <a:pt x="25783" y="0"/>
                  </a:moveTo>
                  <a:lnTo>
                    <a:pt x="1" y="18669"/>
                  </a:lnTo>
                  <a:lnTo>
                    <a:pt x="0" y="18669"/>
                  </a:lnTo>
                  <a:lnTo>
                    <a:pt x="1" y="18668"/>
                  </a:lnTo>
                  <a:lnTo>
                    <a:pt x="2" y="18668"/>
                  </a:lnTo>
                  <a:lnTo>
                    <a:pt x="25783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11077169" y="4786187"/>
              <a:ext cx="1127439" cy="986506"/>
            </a:xfrm>
            <a:custGeom>
              <a:rect b="b" l="l" r="r" t="t"/>
              <a:pathLst>
                <a:path extrusionOk="0" h="986506" w="1127439">
                  <a:moveTo>
                    <a:pt x="27102" y="0"/>
                  </a:moveTo>
                  <a:lnTo>
                    <a:pt x="146350" y="0"/>
                  </a:lnTo>
                  <a:lnTo>
                    <a:pt x="233076" y="27102"/>
                  </a:lnTo>
                  <a:lnTo>
                    <a:pt x="325223" y="54204"/>
                  </a:lnTo>
                  <a:lnTo>
                    <a:pt x="363165" y="70465"/>
                  </a:lnTo>
                  <a:lnTo>
                    <a:pt x="428210" y="43363"/>
                  </a:lnTo>
                  <a:lnTo>
                    <a:pt x="460732" y="10841"/>
                  </a:lnTo>
                  <a:lnTo>
                    <a:pt x="536618" y="5421"/>
                  </a:lnTo>
                  <a:lnTo>
                    <a:pt x="601662" y="16261"/>
                  </a:lnTo>
                  <a:lnTo>
                    <a:pt x="628764" y="70465"/>
                  </a:lnTo>
                  <a:lnTo>
                    <a:pt x="650446" y="32522"/>
                  </a:lnTo>
                  <a:lnTo>
                    <a:pt x="715490" y="54204"/>
                  </a:lnTo>
                  <a:lnTo>
                    <a:pt x="785955" y="65045"/>
                  </a:lnTo>
                  <a:lnTo>
                    <a:pt x="823896" y="43364"/>
                  </a:lnTo>
                  <a:lnTo>
                    <a:pt x="888940" y="189713"/>
                  </a:lnTo>
                  <a:lnTo>
                    <a:pt x="899781" y="216815"/>
                  </a:lnTo>
                  <a:lnTo>
                    <a:pt x="899782" y="216812"/>
                  </a:lnTo>
                  <a:lnTo>
                    <a:pt x="899783" y="216815"/>
                  </a:lnTo>
                  <a:lnTo>
                    <a:pt x="878102" y="260178"/>
                  </a:lnTo>
                  <a:lnTo>
                    <a:pt x="867261" y="336063"/>
                  </a:lnTo>
                  <a:lnTo>
                    <a:pt x="851000" y="390266"/>
                  </a:lnTo>
                  <a:lnTo>
                    <a:pt x="829318" y="406527"/>
                  </a:lnTo>
                  <a:lnTo>
                    <a:pt x="796796" y="374005"/>
                  </a:lnTo>
                  <a:lnTo>
                    <a:pt x="753433" y="330642"/>
                  </a:lnTo>
                  <a:lnTo>
                    <a:pt x="677548" y="178872"/>
                  </a:lnTo>
                  <a:lnTo>
                    <a:pt x="672127" y="189713"/>
                  </a:lnTo>
                  <a:lnTo>
                    <a:pt x="715490" y="298120"/>
                  </a:lnTo>
                  <a:lnTo>
                    <a:pt x="775114" y="401107"/>
                  </a:lnTo>
                  <a:lnTo>
                    <a:pt x="856420" y="563718"/>
                  </a:lnTo>
                  <a:lnTo>
                    <a:pt x="894363" y="617922"/>
                  </a:lnTo>
                  <a:lnTo>
                    <a:pt x="926885" y="677546"/>
                  </a:lnTo>
                  <a:lnTo>
                    <a:pt x="1013611" y="791373"/>
                  </a:lnTo>
                  <a:lnTo>
                    <a:pt x="997350" y="807634"/>
                  </a:lnTo>
                  <a:lnTo>
                    <a:pt x="1002770" y="878099"/>
                  </a:lnTo>
                  <a:lnTo>
                    <a:pt x="1111178" y="970245"/>
                  </a:lnTo>
                  <a:lnTo>
                    <a:pt x="1127439" y="986506"/>
                  </a:lnTo>
                  <a:lnTo>
                    <a:pt x="775114" y="986506"/>
                  </a:lnTo>
                  <a:lnTo>
                    <a:pt x="433630" y="986506"/>
                  </a:lnTo>
                  <a:lnTo>
                    <a:pt x="70465" y="986506"/>
                  </a:lnTo>
                  <a:lnTo>
                    <a:pt x="54204" y="612501"/>
                  </a:lnTo>
                  <a:lnTo>
                    <a:pt x="32522" y="243917"/>
                  </a:lnTo>
                  <a:lnTo>
                    <a:pt x="0" y="162611"/>
                  </a:lnTo>
                  <a:lnTo>
                    <a:pt x="21682" y="97567"/>
                  </a:lnTo>
                  <a:lnTo>
                    <a:pt x="5420" y="54204"/>
                  </a:lnTo>
                  <a:lnTo>
                    <a:pt x="2710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11966111" y="4932549"/>
              <a:ext cx="265588" cy="577249"/>
            </a:xfrm>
            <a:custGeom>
              <a:rect b="b" l="l" r="r" t="t"/>
              <a:pathLst>
                <a:path extrusionOk="0" h="577249" w="265588">
                  <a:moveTo>
                    <a:pt x="238496" y="0"/>
                  </a:moveTo>
                  <a:lnTo>
                    <a:pt x="238496" y="102974"/>
                  </a:lnTo>
                  <a:lnTo>
                    <a:pt x="265588" y="102974"/>
                  </a:lnTo>
                  <a:lnTo>
                    <a:pt x="265588" y="577249"/>
                  </a:lnTo>
                  <a:lnTo>
                    <a:pt x="249337" y="547455"/>
                  </a:lnTo>
                  <a:lnTo>
                    <a:pt x="249337" y="525774"/>
                  </a:lnTo>
                  <a:lnTo>
                    <a:pt x="222235" y="471570"/>
                  </a:lnTo>
                  <a:lnTo>
                    <a:pt x="189713" y="449889"/>
                  </a:lnTo>
                  <a:lnTo>
                    <a:pt x="151770" y="374004"/>
                  </a:lnTo>
                  <a:lnTo>
                    <a:pt x="92146" y="287278"/>
                  </a:lnTo>
                  <a:lnTo>
                    <a:pt x="43363" y="222233"/>
                  </a:lnTo>
                  <a:lnTo>
                    <a:pt x="0" y="222233"/>
                  </a:lnTo>
                  <a:lnTo>
                    <a:pt x="5420" y="162609"/>
                  </a:lnTo>
                  <a:lnTo>
                    <a:pt x="5420" y="124667"/>
                  </a:lnTo>
                  <a:lnTo>
                    <a:pt x="16261" y="81304"/>
                  </a:lnTo>
                  <a:lnTo>
                    <a:pt x="113828" y="102985"/>
                  </a:lnTo>
                  <a:lnTo>
                    <a:pt x="146350" y="70463"/>
                  </a:lnTo>
                  <a:lnTo>
                    <a:pt x="168031" y="32520"/>
                  </a:lnTo>
                  <a:lnTo>
                    <a:pt x="233076" y="16259"/>
                  </a:lnTo>
                  <a:lnTo>
                    <a:pt x="23849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-72555" y="2970361"/>
              <a:ext cx="1474347" cy="37951"/>
            </a:xfrm>
            <a:custGeom>
              <a:rect b="b" l="l" r="r" t="t"/>
              <a:pathLst>
                <a:path extrusionOk="0" h="37951" w="1474347">
                  <a:moveTo>
                    <a:pt x="1441824" y="0"/>
                  </a:moveTo>
                  <a:lnTo>
                    <a:pt x="1474347" y="0"/>
                  </a:lnTo>
                  <a:lnTo>
                    <a:pt x="1474345" y="8"/>
                  </a:lnTo>
                  <a:lnTo>
                    <a:pt x="1441825" y="8"/>
                  </a:lnTo>
                  <a:lnTo>
                    <a:pt x="1425564" y="37951"/>
                  </a:lnTo>
                  <a:lnTo>
                    <a:pt x="1257533" y="37951"/>
                  </a:lnTo>
                  <a:lnTo>
                    <a:pt x="986514" y="37951"/>
                  </a:lnTo>
                  <a:lnTo>
                    <a:pt x="715495" y="37951"/>
                  </a:lnTo>
                  <a:lnTo>
                    <a:pt x="482419" y="37951"/>
                  </a:lnTo>
                  <a:lnTo>
                    <a:pt x="238502" y="37951"/>
                  </a:lnTo>
                  <a:lnTo>
                    <a:pt x="5425" y="37951"/>
                  </a:lnTo>
                  <a:lnTo>
                    <a:pt x="0" y="37951"/>
                  </a:lnTo>
                  <a:lnTo>
                    <a:pt x="0" y="37943"/>
                  </a:lnTo>
                  <a:lnTo>
                    <a:pt x="5424" y="37943"/>
                  </a:lnTo>
                  <a:lnTo>
                    <a:pt x="238501" y="37943"/>
                  </a:lnTo>
                  <a:lnTo>
                    <a:pt x="482418" y="37943"/>
                  </a:lnTo>
                  <a:lnTo>
                    <a:pt x="715494" y="37943"/>
                  </a:lnTo>
                  <a:lnTo>
                    <a:pt x="986513" y="37943"/>
                  </a:lnTo>
                  <a:lnTo>
                    <a:pt x="1257532" y="37943"/>
                  </a:lnTo>
                  <a:lnTo>
                    <a:pt x="1425563" y="37943"/>
                  </a:lnTo>
                  <a:lnTo>
                    <a:pt x="144182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1385531" y="2970368"/>
              <a:ext cx="16262" cy="54198"/>
            </a:xfrm>
            <a:custGeom>
              <a:rect b="b" l="l" r="r" t="t"/>
              <a:pathLst>
                <a:path extrusionOk="0" h="54198" w="16262">
                  <a:moveTo>
                    <a:pt x="16259" y="0"/>
                  </a:moveTo>
                  <a:lnTo>
                    <a:pt x="16262" y="0"/>
                  </a:lnTo>
                  <a:lnTo>
                    <a:pt x="2" y="54198"/>
                  </a:lnTo>
                  <a:lnTo>
                    <a:pt x="0" y="54196"/>
                  </a:lnTo>
                  <a:lnTo>
                    <a:pt x="1625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1493938" y="3013732"/>
              <a:ext cx="628765" cy="249331"/>
            </a:xfrm>
            <a:custGeom>
              <a:rect b="b" l="l" r="r" t="t"/>
              <a:pathLst>
                <a:path extrusionOk="0" h="249331" w="628765">
                  <a:moveTo>
                    <a:pt x="411950" y="0"/>
                  </a:moveTo>
                  <a:lnTo>
                    <a:pt x="476994" y="21682"/>
                  </a:lnTo>
                  <a:lnTo>
                    <a:pt x="525777" y="21682"/>
                  </a:lnTo>
                  <a:lnTo>
                    <a:pt x="542039" y="37943"/>
                  </a:lnTo>
                  <a:lnTo>
                    <a:pt x="542039" y="97567"/>
                  </a:lnTo>
                  <a:lnTo>
                    <a:pt x="628765" y="108408"/>
                  </a:lnTo>
                  <a:lnTo>
                    <a:pt x="601663" y="140930"/>
                  </a:lnTo>
                  <a:lnTo>
                    <a:pt x="617924" y="168032"/>
                  </a:lnTo>
                  <a:lnTo>
                    <a:pt x="585402" y="205975"/>
                  </a:lnTo>
                  <a:lnTo>
                    <a:pt x="617924" y="216815"/>
                  </a:lnTo>
                  <a:lnTo>
                    <a:pt x="585409" y="249331"/>
                  </a:lnTo>
                  <a:lnTo>
                    <a:pt x="585401" y="249329"/>
                  </a:lnTo>
                  <a:lnTo>
                    <a:pt x="563719" y="249329"/>
                  </a:lnTo>
                  <a:lnTo>
                    <a:pt x="558299" y="216807"/>
                  </a:lnTo>
                  <a:lnTo>
                    <a:pt x="476993" y="227648"/>
                  </a:lnTo>
                  <a:lnTo>
                    <a:pt x="395688" y="249329"/>
                  </a:lnTo>
                  <a:lnTo>
                    <a:pt x="357745" y="211387"/>
                  </a:lnTo>
                  <a:lnTo>
                    <a:pt x="314382" y="200546"/>
                  </a:lnTo>
                  <a:lnTo>
                    <a:pt x="363165" y="146342"/>
                  </a:lnTo>
                  <a:lnTo>
                    <a:pt x="276439" y="178864"/>
                  </a:lnTo>
                  <a:lnTo>
                    <a:pt x="200554" y="216807"/>
                  </a:lnTo>
                  <a:lnTo>
                    <a:pt x="124669" y="238489"/>
                  </a:lnTo>
                  <a:lnTo>
                    <a:pt x="92147" y="205966"/>
                  </a:lnTo>
                  <a:lnTo>
                    <a:pt x="0" y="222228"/>
                  </a:lnTo>
                  <a:lnTo>
                    <a:pt x="5421" y="211387"/>
                  </a:lnTo>
                  <a:lnTo>
                    <a:pt x="81306" y="168024"/>
                  </a:lnTo>
                  <a:lnTo>
                    <a:pt x="157191" y="124661"/>
                  </a:lnTo>
                  <a:lnTo>
                    <a:pt x="254746" y="97562"/>
                  </a:lnTo>
                  <a:lnTo>
                    <a:pt x="254759" y="97567"/>
                  </a:lnTo>
                  <a:lnTo>
                    <a:pt x="303542" y="54204"/>
                  </a:lnTo>
                  <a:lnTo>
                    <a:pt x="357746" y="37943"/>
                  </a:lnTo>
                  <a:lnTo>
                    <a:pt x="384848" y="16261"/>
                  </a:lnTo>
                  <a:lnTo>
                    <a:pt x="41195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1385531" y="3024567"/>
              <a:ext cx="363165" cy="86727"/>
            </a:xfrm>
            <a:custGeom>
              <a:rect b="b" l="l" r="r" t="t"/>
              <a:pathLst>
                <a:path extrusionOk="0" h="86727" w="363165">
                  <a:moveTo>
                    <a:pt x="2" y="0"/>
                  </a:moveTo>
                  <a:lnTo>
                    <a:pt x="16261" y="16259"/>
                  </a:lnTo>
                  <a:lnTo>
                    <a:pt x="70465" y="21679"/>
                  </a:lnTo>
                  <a:lnTo>
                    <a:pt x="140929" y="37940"/>
                  </a:lnTo>
                  <a:lnTo>
                    <a:pt x="205974" y="70463"/>
                  </a:lnTo>
                  <a:lnTo>
                    <a:pt x="276439" y="54202"/>
                  </a:lnTo>
                  <a:lnTo>
                    <a:pt x="363165" y="86724"/>
                  </a:lnTo>
                  <a:lnTo>
                    <a:pt x="363153" y="86727"/>
                  </a:lnTo>
                  <a:lnTo>
                    <a:pt x="276440" y="54210"/>
                  </a:lnTo>
                  <a:lnTo>
                    <a:pt x="205975" y="70471"/>
                  </a:lnTo>
                  <a:lnTo>
                    <a:pt x="140930" y="37949"/>
                  </a:lnTo>
                  <a:lnTo>
                    <a:pt x="70465" y="21688"/>
                  </a:lnTo>
                  <a:lnTo>
                    <a:pt x="16262" y="16267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2350358" y="3165494"/>
              <a:ext cx="1111177" cy="428218"/>
            </a:xfrm>
            <a:custGeom>
              <a:rect b="b" l="l" r="r" t="t"/>
              <a:pathLst>
                <a:path extrusionOk="0" h="428218" w="1111177">
                  <a:moveTo>
                    <a:pt x="1008190" y="0"/>
                  </a:moveTo>
                  <a:lnTo>
                    <a:pt x="1029872" y="21681"/>
                  </a:lnTo>
                  <a:lnTo>
                    <a:pt x="1084075" y="5420"/>
                  </a:lnTo>
                  <a:lnTo>
                    <a:pt x="1111177" y="37942"/>
                  </a:lnTo>
                  <a:lnTo>
                    <a:pt x="1111175" y="37947"/>
                  </a:lnTo>
                  <a:lnTo>
                    <a:pt x="1084076" y="5428"/>
                  </a:lnTo>
                  <a:lnTo>
                    <a:pt x="1029872" y="21689"/>
                  </a:lnTo>
                  <a:lnTo>
                    <a:pt x="1008191" y="8"/>
                  </a:lnTo>
                  <a:lnTo>
                    <a:pt x="921465" y="75893"/>
                  </a:lnTo>
                  <a:lnTo>
                    <a:pt x="867261" y="151778"/>
                  </a:lnTo>
                  <a:lnTo>
                    <a:pt x="823898" y="200562"/>
                  </a:lnTo>
                  <a:lnTo>
                    <a:pt x="780535" y="216823"/>
                  </a:lnTo>
                  <a:lnTo>
                    <a:pt x="753433" y="222243"/>
                  </a:lnTo>
                  <a:lnTo>
                    <a:pt x="737172" y="243925"/>
                  </a:lnTo>
                  <a:lnTo>
                    <a:pt x="590822" y="243925"/>
                  </a:lnTo>
                  <a:lnTo>
                    <a:pt x="466153" y="249345"/>
                  </a:lnTo>
                  <a:lnTo>
                    <a:pt x="422790" y="265606"/>
                  </a:lnTo>
                  <a:lnTo>
                    <a:pt x="314382" y="336071"/>
                  </a:lnTo>
                  <a:lnTo>
                    <a:pt x="314382" y="346904"/>
                  </a:lnTo>
                  <a:lnTo>
                    <a:pt x="303541" y="390267"/>
                  </a:lnTo>
                  <a:lnTo>
                    <a:pt x="233076" y="422789"/>
                  </a:lnTo>
                  <a:lnTo>
                    <a:pt x="168031" y="417369"/>
                  </a:lnTo>
                  <a:lnTo>
                    <a:pt x="102987" y="406528"/>
                  </a:lnTo>
                  <a:lnTo>
                    <a:pt x="59624" y="422789"/>
                  </a:lnTo>
                  <a:lnTo>
                    <a:pt x="59623" y="422797"/>
                  </a:lnTo>
                  <a:lnTo>
                    <a:pt x="54204" y="422797"/>
                  </a:lnTo>
                  <a:lnTo>
                    <a:pt x="27102" y="428218"/>
                  </a:lnTo>
                  <a:lnTo>
                    <a:pt x="0" y="417377"/>
                  </a:lnTo>
                  <a:lnTo>
                    <a:pt x="37943" y="384855"/>
                  </a:lnTo>
                  <a:lnTo>
                    <a:pt x="70465" y="374014"/>
                  </a:lnTo>
                  <a:lnTo>
                    <a:pt x="130089" y="357753"/>
                  </a:lnTo>
                  <a:lnTo>
                    <a:pt x="205975" y="346912"/>
                  </a:lnTo>
                  <a:lnTo>
                    <a:pt x="233077" y="363173"/>
                  </a:lnTo>
                  <a:lnTo>
                    <a:pt x="265599" y="341492"/>
                  </a:lnTo>
                  <a:lnTo>
                    <a:pt x="298121" y="330651"/>
                  </a:lnTo>
                  <a:lnTo>
                    <a:pt x="314382" y="330651"/>
                  </a:lnTo>
                  <a:lnTo>
                    <a:pt x="314382" y="336063"/>
                  </a:lnTo>
                  <a:lnTo>
                    <a:pt x="422789" y="265598"/>
                  </a:lnTo>
                  <a:lnTo>
                    <a:pt x="466152" y="249337"/>
                  </a:lnTo>
                  <a:lnTo>
                    <a:pt x="590821" y="243916"/>
                  </a:lnTo>
                  <a:lnTo>
                    <a:pt x="737171" y="243916"/>
                  </a:lnTo>
                  <a:lnTo>
                    <a:pt x="753432" y="222235"/>
                  </a:lnTo>
                  <a:lnTo>
                    <a:pt x="780534" y="216815"/>
                  </a:lnTo>
                  <a:lnTo>
                    <a:pt x="823897" y="200553"/>
                  </a:lnTo>
                  <a:lnTo>
                    <a:pt x="867260" y="151770"/>
                  </a:lnTo>
                  <a:lnTo>
                    <a:pt x="921464" y="75885"/>
                  </a:lnTo>
                  <a:lnTo>
                    <a:pt x="1008190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3412752" y="3203441"/>
              <a:ext cx="48784" cy="135508"/>
            </a:xfrm>
            <a:custGeom>
              <a:rect b="b" l="l" r="r" t="t"/>
              <a:pathLst>
                <a:path extrusionOk="0" h="135508" w="48784">
                  <a:moveTo>
                    <a:pt x="48781" y="0"/>
                  </a:moveTo>
                  <a:lnTo>
                    <a:pt x="48784" y="3"/>
                  </a:lnTo>
                  <a:lnTo>
                    <a:pt x="2" y="135508"/>
                  </a:lnTo>
                  <a:lnTo>
                    <a:pt x="0" y="135505"/>
                  </a:lnTo>
                  <a:lnTo>
                    <a:pt x="48781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1645709" y="3252228"/>
              <a:ext cx="758853" cy="520348"/>
            </a:xfrm>
            <a:custGeom>
              <a:rect b="b" l="l" r="r" t="t"/>
              <a:pathLst>
                <a:path extrusionOk="0" h="520348" w="758853">
                  <a:moveTo>
                    <a:pt x="476994" y="0"/>
                  </a:moveTo>
                  <a:lnTo>
                    <a:pt x="482414" y="27102"/>
                  </a:lnTo>
                  <a:lnTo>
                    <a:pt x="536618" y="37943"/>
                  </a:lnTo>
                  <a:lnTo>
                    <a:pt x="601662" y="37943"/>
                  </a:lnTo>
                  <a:lnTo>
                    <a:pt x="661286" y="48783"/>
                  </a:lnTo>
                  <a:lnTo>
                    <a:pt x="726331" y="70465"/>
                  </a:lnTo>
                  <a:lnTo>
                    <a:pt x="742592" y="102987"/>
                  </a:lnTo>
                  <a:lnTo>
                    <a:pt x="758853" y="178872"/>
                  </a:lnTo>
                  <a:lnTo>
                    <a:pt x="726331" y="211395"/>
                  </a:lnTo>
                  <a:lnTo>
                    <a:pt x="666707" y="195134"/>
                  </a:lnTo>
                  <a:lnTo>
                    <a:pt x="645025" y="135509"/>
                  </a:lnTo>
                  <a:lnTo>
                    <a:pt x="634185" y="195134"/>
                  </a:lnTo>
                  <a:lnTo>
                    <a:pt x="569140" y="254758"/>
                  </a:lnTo>
                  <a:lnTo>
                    <a:pt x="558299" y="303541"/>
                  </a:lnTo>
                  <a:lnTo>
                    <a:pt x="536618" y="330643"/>
                  </a:lnTo>
                  <a:lnTo>
                    <a:pt x="471573" y="368586"/>
                  </a:lnTo>
                  <a:lnTo>
                    <a:pt x="411949" y="422789"/>
                  </a:lnTo>
                  <a:lnTo>
                    <a:pt x="379427" y="460732"/>
                  </a:lnTo>
                  <a:lnTo>
                    <a:pt x="422790" y="460732"/>
                  </a:lnTo>
                  <a:lnTo>
                    <a:pt x="498675" y="428210"/>
                  </a:lnTo>
                  <a:lnTo>
                    <a:pt x="542038" y="401108"/>
                  </a:lnTo>
                  <a:lnTo>
                    <a:pt x="569140" y="401108"/>
                  </a:lnTo>
                  <a:lnTo>
                    <a:pt x="612503" y="406528"/>
                  </a:lnTo>
                  <a:lnTo>
                    <a:pt x="639605" y="390267"/>
                  </a:lnTo>
                  <a:lnTo>
                    <a:pt x="682968" y="379426"/>
                  </a:lnTo>
                  <a:lnTo>
                    <a:pt x="758853" y="368586"/>
                  </a:lnTo>
                  <a:lnTo>
                    <a:pt x="758853" y="379418"/>
                  </a:lnTo>
                  <a:lnTo>
                    <a:pt x="666706" y="439042"/>
                  </a:lnTo>
                  <a:lnTo>
                    <a:pt x="590821" y="466144"/>
                  </a:lnTo>
                  <a:lnTo>
                    <a:pt x="542037" y="482405"/>
                  </a:lnTo>
                  <a:lnTo>
                    <a:pt x="482413" y="504086"/>
                  </a:lnTo>
                  <a:lnTo>
                    <a:pt x="417369" y="520348"/>
                  </a:lnTo>
                  <a:lnTo>
                    <a:pt x="379426" y="514927"/>
                  </a:lnTo>
                  <a:lnTo>
                    <a:pt x="336063" y="493246"/>
                  </a:lnTo>
                  <a:lnTo>
                    <a:pt x="379426" y="460723"/>
                  </a:lnTo>
                  <a:lnTo>
                    <a:pt x="411948" y="422781"/>
                  </a:lnTo>
                  <a:lnTo>
                    <a:pt x="471573" y="368577"/>
                  </a:lnTo>
                  <a:lnTo>
                    <a:pt x="482413" y="319794"/>
                  </a:lnTo>
                  <a:lnTo>
                    <a:pt x="493254" y="265590"/>
                  </a:lnTo>
                  <a:lnTo>
                    <a:pt x="466152" y="254749"/>
                  </a:lnTo>
                  <a:lnTo>
                    <a:pt x="395687" y="298112"/>
                  </a:lnTo>
                  <a:lnTo>
                    <a:pt x="379426" y="298112"/>
                  </a:lnTo>
                  <a:lnTo>
                    <a:pt x="390267" y="276431"/>
                  </a:lnTo>
                  <a:lnTo>
                    <a:pt x="449891" y="233068"/>
                  </a:lnTo>
                  <a:lnTo>
                    <a:pt x="471573" y="184284"/>
                  </a:lnTo>
                  <a:lnTo>
                    <a:pt x="487834" y="135501"/>
                  </a:lnTo>
                  <a:lnTo>
                    <a:pt x="439050" y="102979"/>
                  </a:lnTo>
                  <a:lnTo>
                    <a:pt x="379426" y="81297"/>
                  </a:lnTo>
                  <a:lnTo>
                    <a:pt x="352324" y="119240"/>
                  </a:lnTo>
                  <a:lnTo>
                    <a:pt x="330643" y="130081"/>
                  </a:lnTo>
                  <a:lnTo>
                    <a:pt x="298120" y="178864"/>
                  </a:lnTo>
                  <a:lnTo>
                    <a:pt x="303541" y="146342"/>
                  </a:lnTo>
                  <a:lnTo>
                    <a:pt x="260178" y="168023"/>
                  </a:lnTo>
                  <a:lnTo>
                    <a:pt x="227656" y="200545"/>
                  </a:lnTo>
                  <a:lnTo>
                    <a:pt x="184293" y="254749"/>
                  </a:lnTo>
                  <a:lnTo>
                    <a:pt x="162611" y="298112"/>
                  </a:lnTo>
                  <a:lnTo>
                    <a:pt x="162611" y="357736"/>
                  </a:lnTo>
                  <a:lnTo>
                    <a:pt x="135509" y="428201"/>
                  </a:lnTo>
                  <a:lnTo>
                    <a:pt x="81305" y="476985"/>
                  </a:lnTo>
                  <a:lnTo>
                    <a:pt x="59624" y="493246"/>
                  </a:lnTo>
                  <a:lnTo>
                    <a:pt x="32522" y="498666"/>
                  </a:lnTo>
                  <a:lnTo>
                    <a:pt x="5420" y="504086"/>
                  </a:lnTo>
                  <a:lnTo>
                    <a:pt x="0" y="493246"/>
                  </a:lnTo>
                  <a:lnTo>
                    <a:pt x="0" y="444462"/>
                  </a:lnTo>
                  <a:lnTo>
                    <a:pt x="5420" y="411940"/>
                  </a:lnTo>
                  <a:lnTo>
                    <a:pt x="21681" y="390259"/>
                  </a:lnTo>
                  <a:lnTo>
                    <a:pt x="32522" y="336055"/>
                  </a:lnTo>
                  <a:lnTo>
                    <a:pt x="70465" y="281851"/>
                  </a:lnTo>
                  <a:lnTo>
                    <a:pt x="119248" y="211386"/>
                  </a:lnTo>
                  <a:lnTo>
                    <a:pt x="189713" y="135501"/>
                  </a:lnTo>
                  <a:lnTo>
                    <a:pt x="184293" y="135501"/>
                  </a:lnTo>
                  <a:lnTo>
                    <a:pt x="97567" y="195125"/>
                  </a:lnTo>
                  <a:lnTo>
                    <a:pt x="86726" y="184284"/>
                  </a:lnTo>
                  <a:lnTo>
                    <a:pt x="135509" y="151762"/>
                  </a:lnTo>
                  <a:lnTo>
                    <a:pt x="211394" y="86718"/>
                  </a:lnTo>
                  <a:lnTo>
                    <a:pt x="271019" y="75877"/>
                  </a:lnTo>
                  <a:lnTo>
                    <a:pt x="341483" y="59616"/>
                  </a:lnTo>
                  <a:lnTo>
                    <a:pt x="401108" y="65036"/>
                  </a:lnTo>
                  <a:lnTo>
                    <a:pt x="406528" y="65036"/>
                  </a:lnTo>
                  <a:lnTo>
                    <a:pt x="482413" y="59616"/>
                  </a:lnTo>
                  <a:lnTo>
                    <a:pt x="455315" y="16259"/>
                  </a:lnTo>
                  <a:lnTo>
                    <a:pt x="476994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2079340" y="3263063"/>
              <a:ext cx="21684" cy="5427"/>
            </a:xfrm>
            <a:custGeom>
              <a:rect b="b" l="l" r="r" t="t"/>
              <a:pathLst>
                <a:path extrusionOk="0" h="5427" w="21684">
                  <a:moveTo>
                    <a:pt x="7" y="0"/>
                  </a:moveTo>
                  <a:lnTo>
                    <a:pt x="21680" y="5419"/>
                  </a:lnTo>
                  <a:lnTo>
                    <a:pt x="21684" y="5425"/>
                  </a:lnTo>
                  <a:lnTo>
                    <a:pt x="21681" y="5427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3412752" y="3338950"/>
              <a:ext cx="37943" cy="59629"/>
            </a:xfrm>
            <a:custGeom>
              <a:rect b="b" l="l" r="r" t="t"/>
              <a:pathLst>
                <a:path extrusionOk="0" h="59629" w="37943">
                  <a:moveTo>
                    <a:pt x="2" y="0"/>
                  </a:moveTo>
                  <a:lnTo>
                    <a:pt x="37942" y="59621"/>
                  </a:lnTo>
                  <a:lnTo>
                    <a:pt x="37943" y="59629"/>
                  </a:lnTo>
                  <a:lnTo>
                    <a:pt x="37943" y="59629"/>
                  </a:lnTo>
                  <a:lnTo>
                    <a:pt x="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404562" y="3588292"/>
              <a:ext cx="5421" cy="32523"/>
            </a:xfrm>
            <a:custGeom>
              <a:rect b="b" l="l" r="r" t="t"/>
              <a:pathLst>
                <a:path extrusionOk="0" h="32523" w="5421">
                  <a:moveTo>
                    <a:pt x="5419" y="0"/>
                  </a:moveTo>
                  <a:lnTo>
                    <a:pt x="5421" y="0"/>
                  </a:lnTo>
                  <a:lnTo>
                    <a:pt x="0" y="32523"/>
                  </a:lnTo>
                  <a:lnTo>
                    <a:pt x="0" y="32514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-72555" y="867262"/>
              <a:ext cx="4694051" cy="2845699"/>
            </a:xfrm>
            <a:custGeom>
              <a:rect b="b" l="l" r="r" t="t"/>
              <a:pathLst>
                <a:path extrusionOk="0" h="2845699" w="4694051">
                  <a:moveTo>
                    <a:pt x="2910747" y="0"/>
                  </a:moveTo>
                  <a:lnTo>
                    <a:pt x="2986633" y="10841"/>
                  </a:lnTo>
                  <a:lnTo>
                    <a:pt x="3019155" y="48783"/>
                  </a:lnTo>
                  <a:lnTo>
                    <a:pt x="3019155" y="146350"/>
                  </a:lnTo>
                  <a:lnTo>
                    <a:pt x="2927008" y="189713"/>
                  </a:lnTo>
                  <a:lnTo>
                    <a:pt x="3035416" y="205974"/>
                  </a:lnTo>
                  <a:lnTo>
                    <a:pt x="2964951" y="292701"/>
                  </a:lnTo>
                  <a:lnTo>
                    <a:pt x="3111301" y="227656"/>
                  </a:lnTo>
                  <a:lnTo>
                    <a:pt x="3143824" y="281860"/>
                  </a:lnTo>
                  <a:lnTo>
                    <a:pt x="3073359" y="346904"/>
                  </a:lnTo>
                  <a:lnTo>
                    <a:pt x="3095040" y="406529"/>
                  </a:lnTo>
                  <a:lnTo>
                    <a:pt x="3214288" y="346904"/>
                  </a:lnTo>
                  <a:lnTo>
                    <a:pt x="3317276" y="265599"/>
                  </a:lnTo>
                  <a:lnTo>
                    <a:pt x="3393161" y="173452"/>
                  </a:lnTo>
                  <a:lnTo>
                    <a:pt x="3485307" y="178873"/>
                  </a:lnTo>
                  <a:lnTo>
                    <a:pt x="3566613" y="195134"/>
                  </a:lnTo>
                  <a:lnTo>
                    <a:pt x="3626237" y="233076"/>
                  </a:lnTo>
                  <a:lnTo>
                    <a:pt x="3599135" y="276439"/>
                  </a:lnTo>
                  <a:lnTo>
                    <a:pt x="3512409" y="325223"/>
                  </a:lnTo>
                  <a:lnTo>
                    <a:pt x="3528670" y="368586"/>
                  </a:lnTo>
                  <a:lnTo>
                    <a:pt x="3490728" y="417369"/>
                  </a:lnTo>
                  <a:lnTo>
                    <a:pt x="3317276" y="476993"/>
                  </a:lnTo>
                  <a:lnTo>
                    <a:pt x="3214288" y="493255"/>
                  </a:lnTo>
                  <a:lnTo>
                    <a:pt x="3160085" y="466153"/>
                  </a:lnTo>
                  <a:lnTo>
                    <a:pt x="3111301" y="509516"/>
                  </a:lnTo>
                  <a:lnTo>
                    <a:pt x="2986633" y="585401"/>
                  </a:lnTo>
                  <a:lnTo>
                    <a:pt x="2943270" y="628764"/>
                  </a:lnTo>
                  <a:lnTo>
                    <a:pt x="2818601" y="688388"/>
                  </a:lnTo>
                  <a:lnTo>
                    <a:pt x="2710193" y="693809"/>
                  </a:lnTo>
                  <a:lnTo>
                    <a:pt x="2634308" y="731751"/>
                  </a:lnTo>
                  <a:lnTo>
                    <a:pt x="2585525" y="791375"/>
                  </a:lnTo>
                  <a:lnTo>
                    <a:pt x="2493378" y="802216"/>
                  </a:lnTo>
                  <a:lnTo>
                    <a:pt x="2352449" y="878101"/>
                  </a:lnTo>
                  <a:lnTo>
                    <a:pt x="2200678" y="986509"/>
                  </a:lnTo>
                  <a:lnTo>
                    <a:pt x="2124793" y="1056974"/>
                  </a:lnTo>
                  <a:lnTo>
                    <a:pt x="2043487" y="1170802"/>
                  </a:lnTo>
                  <a:lnTo>
                    <a:pt x="2141054" y="1187063"/>
                  </a:lnTo>
                  <a:lnTo>
                    <a:pt x="2119372" y="1273789"/>
                  </a:lnTo>
                  <a:lnTo>
                    <a:pt x="2103111" y="1344254"/>
                  </a:lnTo>
                  <a:lnTo>
                    <a:pt x="2222359" y="1327993"/>
                  </a:lnTo>
                  <a:lnTo>
                    <a:pt x="2336187" y="1371356"/>
                  </a:lnTo>
                  <a:lnTo>
                    <a:pt x="2384971" y="1403878"/>
                  </a:lnTo>
                  <a:lnTo>
                    <a:pt x="2417493" y="1452662"/>
                  </a:lnTo>
                  <a:lnTo>
                    <a:pt x="2493378" y="1479764"/>
                  </a:lnTo>
                  <a:lnTo>
                    <a:pt x="2553002" y="1517706"/>
                  </a:lnTo>
                  <a:lnTo>
                    <a:pt x="2672251" y="1528547"/>
                  </a:lnTo>
                  <a:lnTo>
                    <a:pt x="2748136" y="1533967"/>
                  </a:lnTo>
                  <a:lnTo>
                    <a:pt x="2693932" y="1620694"/>
                  </a:lnTo>
                  <a:lnTo>
                    <a:pt x="2661410" y="1712840"/>
                  </a:lnTo>
                  <a:lnTo>
                    <a:pt x="2661410" y="1826668"/>
                  </a:lnTo>
                  <a:lnTo>
                    <a:pt x="2737295" y="1918814"/>
                  </a:lnTo>
                  <a:lnTo>
                    <a:pt x="2813181" y="1886292"/>
                  </a:lnTo>
                  <a:lnTo>
                    <a:pt x="2899907" y="1788725"/>
                  </a:lnTo>
                  <a:lnTo>
                    <a:pt x="2937849" y="1631534"/>
                  </a:lnTo>
                  <a:lnTo>
                    <a:pt x="2910747" y="1582751"/>
                  </a:lnTo>
                  <a:lnTo>
                    <a:pt x="3057098" y="1533967"/>
                  </a:lnTo>
                  <a:lnTo>
                    <a:pt x="3176346" y="1468923"/>
                  </a:lnTo>
                  <a:lnTo>
                    <a:pt x="3252231" y="1398458"/>
                  </a:lnTo>
                  <a:lnTo>
                    <a:pt x="3279333" y="1333413"/>
                  </a:lnTo>
                  <a:lnTo>
                    <a:pt x="3273913" y="1252108"/>
                  </a:lnTo>
                  <a:lnTo>
                    <a:pt x="3219709" y="1181643"/>
                  </a:lnTo>
                  <a:lnTo>
                    <a:pt x="3366059" y="1078655"/>
                  </a:lnTo>
                  <a:lnTo>
                    <a:pt x="3382320" y="997350"/>
                  </a:lnTo>
                  <a:lnTo>
                    <a:pt x="3441944" y="851000"/>
                  </a:lnTo>
                  <a:lnTo>
                    <a:pt x="3506989" y="829318"/>
                  </a:lnTo>
                  <a:lnTo>
                    <a:pt x="3609976" y="856420"/>
                  </a:lnTo>
                  <a:lnTo>
                    <a:pt x="3680441" y="861840"/>
                  </a:lnTo>
                  <a:lnTo>
                    <a:pt x="3750906" y="840159"/>
                  </a:lnTo>
                  <a:lnTo>
                    <a:pt x="3805110" y="872681"/>
                  </a:lnTo>
                  <a:lnTo>
                    <a:pt x="3859313" y="926885"/>
                  </a:lnTo>
                  <a:lnTo>
                    <a:pt x="3864734" y="959407"/>
                  </a:lnTo>
                  <a:lnTo>
                    <a:pt x="3989402" y="970248"/>
                  </a:lnTo>
                  <a:lnTo>
                    <a:pt x="3946039" y="1051554"/>
                  </a:lnTo>
                  <a:lnTo>
                    <a:pt x="3908097" y="1165382"/>
                  </a:lnTo>
                  <a:lnTo>
                    <a:pt x="3967721" y="1181643"/>
                  </a:lnTo>
                  <a:lnTo>
                    <a:pt x="3994823" y="1235847"/>
                  </a:lnTo>
                  <a:lnTo>
                    <a:pt x="4124912" y="1187063"/>
                  </a:lnTo>
                  <a:lnTo>
                    <a:pt x="4244160" y="1078655"/>
                  </a:lnTo>
                  <a:lnTo>
                    <a:pt x="4314625" y="1035292"/>
                  </a:lnTo>
                  <a:lnTo>
                    <a:pt x="4330886" y="1122019"/>
                  </a:lnTo>
                  <a:lnTo>
                    <a:pt x="4374249" y="1241267"/>
                  </a:lnTo>
                  <a:lnTo>
                    <a:pt x="4406771" y="1360515"/>
                  </a:lnTo>
                  <a:lnTo>
                    <a:pt x="4347147" y="1420139"/>
                  </a:lnTo>
                  <a:lnTo>
                    <a:pt x="4428453" y="1474343"/>
                  </a:lnTo>
                  <a:lnTo>
                    <a:pt x="4471816" y="1528547"/>
                  </a:lnTo>
                  <a:lnTo>
                    <a:pt x="4585644" y="1555649"/>
                  </a:lnTo>
                  <a:lnTo>
                    <a:pt x="4623586" y="1582751"/>
                  </a:lnTo>
                  <a:lnTo>
                    <a:pt x="4623586" y="1669477"/>
                  </a:lnTo>
                  <a:lnTo>
                    <a:pt x="4677790" y="1680318"/>
                  </a:lnTo>
                  <a:lnTo>
                    <a:pt x="4694051" y="1718260"/>
                  </a:lnTo>
                  <a:lnTo>
                    <a:pt x="4661529" y="1826668"/>
                  </a:lnTo>
                  <a:lnTo>
                    <a:pt x="4596484" y="1864611"/>
                  </a:lnTo>
                  <a:lnTo>
                    <a:pt x="4526020" y="1902553"/>
                  </a:lnTo>
                  <a:lnTo>
                    <a:pt x="4385090" y="1935076"/>
                  </a:lnTo>
                  <a:lnTo>
                    <a:pt x="4260421" y="2016381"/>
                  </a:lnTo>
                  <a:lnTo>
                    <a:pt x="4119491" y="2032642"/>
                  </a:lnTo>
                  <a:lnTo>
                    <a:pt x="3962300" y="2010961"/>
                  </a:lnTo>
                  <a:lnTo>
                    <a:pt x="3843052" y="2010961"/>
                  </a:lnTo>
                  <a:lnTo>
                    <a:pt x="3756326" y="2016381"/>
                  </a:lnTo>
                  <a:lnTo>
                    <a:pt x="3669600" y="2086846"/>
                  </a:lnTo>
                  <a:lnTo>
                    <a:pt x="3544931" y="2135629"/>
                  </a:lnTo>
                  <a:lnTo>
                    <a:pt x="3387741" y="2265719"/>
                  </a:lnTo>
                  <a:lnTo>
                    <a:pt x="3257652" y="2363285"/>
                  </a:lnTo>
                  <a:lnTo>
                    <a:pt x="3333537" y="2347024"/>
                  </a:lnTo>
                  <a:lnTo>
                    <a:pt x="3506989" y="2211515"/>
                  </a:lnTo>
                  <a:lnTo>
                    <a:pt x="3707543" y="2130209"/>
                  </a:lnTo>
                  <a:lnTo>
                    <a:pt x="3826791" y="2119368"/>
                  </a:lnTo>
                  <a:lnTo>
                    <a:pt x="3880995" y="2168152"/>
                  </a:lnTo>
                  <a:lnTo>
                    <a:pt x="3783428" y="2233196"/>
                  </a:lnTo>
                  <a:lnTo>
                    <a:pt x="3772587" y="2341604"/>
                  </a:lnTo>
                  <a:lnTo>
                    <a:pt x="3778008" y="2417489"/>
                  </a:lnTo>
                  <a:lnTo>
                    <a:pt x="3864734" y="2471693"/>
                  </a:lnTo>
                  <a:lnTo>
                    <a:pt x="4005663" y="2455432"/>
                  </a:lnTo>
                  <a:lnTo>
                    <a:pt x="4114071" y="2341604"/>
                  </a:lnTo>
                  <a:lnTo>
                    <a:pt x="4103230" y="2412069"/>
                  </a:lnTo>
                  <a:lnTo>
                    <a:pt x="4141173" y="2450011"/>
                  </a:lnTo>
                  <a:lnTo>
                    <a:pt x="4021925" y="2520476"/>
                  </a:lnTo>
                  <a:lnTo>
                    <a:pt x="3821371" y="2580101"/>
                  </a:lnTo>
                  <a:lnTo>
                    <a:pt x="3729224" y="2618043"/>
                  </a:lnTo>
                  <a:lnTo>
                    <a:pt x="3615396" y="2688508"/>
                  </a:lnTo>
                  <a:lnTo>
                    <a:pt x="3555772" y="2683088"/>
                  </a:lnTo>
                  <a:lnTo>
                    <a:pt x="3577454" y="2596362"/>
                  </a:lnTo>
                  <a:lnTo>
                    <a:pt x="3745485" y="2515056"/>
                  </a:lnTo>
                  <a:lnTo>
                    <a:pt x="3620817" y="2520476"/>
                  </a:lnTo>
                  <a:lnTo>
                    <a:pt x="3523250" y="2531317"/>
                  </a:lnTo>
                  <a:lnTo>
                    <a:pt x="3523249" y="2531309"/>
                  </a:lnTo>
                  <a:lnTo>
                    <a:pt x="3485309" y="2471688"/>
                  </a:lnTo>
                  <a:lnTo>
                    <a:pt x="3534091" y="2336183"/>
                  </a:lnTo>
                  <a:lnTo>
                    <a:pt x="3534088" y="2336180"/>
                  </a:lnTo>
                  <a:lnTo>
                    <a:pt x="3534090" y="2336175"/>
                  </a:lnTo>
                  <a:lnTo>
                    <a:pt x="3506988" y="2303653"/>
                  </a:lnTo>
                  <a:lnTo>
                    <a:pt x="3452785" y="2319914"/>
                  </a:lnTo>
                  <a:lnTo>
                    <a:pt x="3431103" y="2298233"/>
                  </a:lnTo>
                  <a:lnTo>
                    <a:pt x="3344377" y="2374118"/>
                  </a:lnTo>
                  <a:lnTo>
                    <a:pt x="3290173" y="2450003"/>
                  </a:lnTo>
                  <a:lnTo>
                    <a:pt x="3246810" y="2498786"/>
                  </a:lnTo>
                  <a:lnTo>
                    <a:pt x="3203447" y="2515048"/>
                  </a:lnTo>
                  <a:lnTo>
                    <a:pt x="3176345" y="2520468"/>
                  </a:lnTo>
                  <a:lnTo>
                    <a:pt x="3160084" y="2542149"/>
                  </a:lnTo>
                  <a:lnTo>
                    <a:pt x="3013734" y="2542149"/>
                  </a:lnTo>
                  <a:lnTo>
                    <a:pt x="2889065" y="2547570"/>
                  </a:lnTo>
                  <a:lnTo>
                    <a:pt x="2845702" y="2563831"/>
                  </a:lnTo>
                  <a:lnTo>
                    <a:pt x="2737295" y="2634296"/>
                  </a:lnTo>
                  <a:lnTo>
                    <a:pt x="2737295" y="2628884"/>
                  </a:lnTo>
                  <a:lnTo>
                    <a:pt x="2721034" y="2628884"/>
                  </a:lnTo>
                  <a:lnTo>
                    <a:pt x="2688512" y="2639725"/>
                  </a:lnTo>
                  <a:lnTo>
                    <a:pt x="2655990" y="2661406"/>
                  </a:lnTo>
                  <a:lnTo>
                    <a:pt x="2628888" y="2645145"/>
                  </a:lnTo>
                  <a:lnTo>
                    <a:pt x="2553002" y="2655986"/>
                  </a:lnTo>
                  <a:lnTo>
                    <a:pt x="2493378" y="2672247"/>
                  </a:lnTo>
                  <a:lnTo>
                    <a:pt x="2460856" y="2683088"/>
                  </a:lnTo>
                  <a:lnTo>
                    <a:pt x="2422913" y="2715610"/>
                  </a:lnTo>
                  <a:lnTo>
                    <a:pt x="2450015" y="2726451"/>
                  </a:lnTo>
                  <a:lnTo>
                    <a:pt x="2477117" y="2721030"/>
                  </a:lnTo>
                  <a:lnTo>
                    <a:pt x="2482536" y="2721030"/>
                  </a:lnTo>
                  <a:lnTo>
                    <a:pt x="2477117" y="2753544"/>
                  </a:lnTo>
                  <a:lnTo>
                    <a:pt x="2477117" y="2753553"/>
                  </a:lnTo>
                  <a:lnTo>
                    <a:pt x="2401232" y="2764393"/>
                  </a:lnTo>
                  <a:lnTo>
                    <a:pt x="2357869" y="2775234"/>
                  </a:lnTo>
                  <a:lnTo>
                    <a:pt x="2330767" y="2791495"/>
                  </a:lnTo>
                  <a:lnTo>
                    <a:pt x="2287404" y="2786075"/>
                  </a:lnTo>
                  <a:lnTo>
                    <a:pt x="2260302" y="2786075"/>
                  </a:lnTo>
                  <a:lnTo>
                    <a:pt x="2216939" y="2813177"/>
                  </a:lnTo>
                  <a:lnTo>
                    <a:pt x="2141054" y="2845699"/>
                  </a:lnTo>
                  <a:lnTo>
                    <a:pt x="2097691" y="2845699"/>
                  </a:lnTo>
                  <a:lnTo>
                    <a:pt x="2130213" y="2807756"/>
                  </a:lnTo>
                  <a:lnTo>
                    <a:pt x="2189837" y="2753553"/>
                  </a:lnTo>
                  <a:lnTo>
                    <a:pt x="2254882" y="2715610"/>
                  </a:lnTo>
                  <a:lnTo>
                    <a:pt x="2276563" y="2688508"/>
                  </a:lnTo>
                  <a:lnTo>
                    <a:pt x="2287404" y="2639725"/>
                  </a:lnTo>
                  <a:lnTo>
                    <a:pt x="2352449" y="2580101"/>
                  </a:lnTo>
                  <a:lnTo>
                    <a:pt x="2363289" y="2520476"/>
                  </a:lnTo>
                  <a:lnTo>
                    <a:pt x="2384971" y="2580101"/>
                  </a:lnTo>
                  <a:lnTo>
                    <a:pt x="2444595" y="2596362"/>
                  </a:lnTo>
                  <a:lnTo>
                    <a:pt x="2477117" y="2563839"/>
                  </a:lnTo>
                  <a:lnTo>
                    <a:pt x="2460856" y="2487954"/>
                  </a:lnTo>
                  <a:lnTo>
                    <a:pt x="2444595" y="2455432"/>
                  </a:lnTo>
                  <a:lnTo>
                    <a:pt x="2379550" y="2433750"/>
                  </a:lnTo>
                  <a:lnTo>
                    <a:pt x="2319926" y="2422910"/>
                  </a:lnTo>
                  <a:lnTo>
                    <a:pt x="2254882" y="2422910"/>
                  </a:lnTo>
                  <a:lnTo>
                    <a:pt x="2200678" y="2412069"/>
                  </a:lnTo>
                  <a:lnTo>
                    <a:pt x="2195258" y="2384967"/>
                  </a:lnTo>
                  <a:lnTo>
                    <a:pt x="2173579" y="2401226"/>
                  </a:lnTo>
                  <a:lnTo>
                    <a:pt x="2173575" y="2401220"/>
                  </a:lnTo>
                  <a:lnTo>
                    <a:pt x="2151902" y="2395801"/>
                  </a:lnTo>
                  <a:lnTo>
                    <a:pt x="2184417" y="2363285"/>
                  </a:lnTo>
                  <a:lnTo>
                    <a:pt x="2151895" y="2352445"/>
                  </a:lnTo>
                  <a:lnTo>
                    <a:pt x="2184417" y="2314502"/>
                  </a:lnTo>
                  <a:lnTo>
                    <a:pt x="2168156" y="2287400"/>
                  </a:lnTo>
                  <a:lnTo>
                    <a:pt x="2195258" y="2254878"/>
                  </a:lnTo>
                  <a:lnTo>
                    <a:pt x="2108532" y="2244037"/>
                  </a:lnTo>
                  <a:lnTo>
                    <a:pt x="2108532" y="2184413"/>
                  </a:lnTo>
                  <a:lnTo>
                    <a:pt x="2092270" y="2168152"/>
                  </a:lnTo>
                  <a:lnTo>
                    <a:pt x="2043487" y="2168152"/>
                  </a:lnTo>
                  <a:lnTo>
                    <a:pt x="1978443" y="2146470"/>
                  </a:lnTo>
                  <a:lnTo>
                    <a:pt x="1951341" y="2162731"/>
                  </a:lnTo>
                  <a:lnTo>
                    <a:pt x="1924239" y="2184413"/>
                  </a:lnTo>
                  <a:lnTo>
                    <a:pt x="1870035" y="2200674"/>
                  </a:lnTo>
                  <a:lnTo>
                    <a:pt x="1821252" y="2244037"/>
                  </a:lnTo>
                  <a:lnTo>
                    <a:pt x="1821239" y="2244032"/>
                  </a:lnTo>
                  <a:lnTo>
                    <a:pt x="1821251" y="2244029"/>
                  </a:lnTo>
                  <a:lnTo>
                    <a:pt x="1734525" y="2211507"/>
                  </a:lnTo>
                  <a:lnTo>
                    <a:pt x="1664060" y="2227768"/>
                  </a:lnTo>
                  <a:lnTo>
                    <a:pt x="1599015" y="2195245"/>
                  </a:lnTo>
                  <a:lnTo>
                    <a:pt x="1528551" y="2178984"/>
                  </a:lnTo>
                  <a:lnTo>
                    <a:pt x="1474347" y="2173564"/>
                  </a:lnTo>
                  <a:lnTo>
                    <a:pt x="1458088" y="2157305"/>
                  </a:lnTo>
                  <a:lnTo>
                    <a:pt x="1474348" y="2103107"/>
                  </a:lnTo>
                  <a:lnTo>
                    <a:pt x="1474345" y="2103107"/>
                  </a:lnTo>
                  <a:lnTo>
                    <a:pt x="1474347" y="2103099"/>
                  </a:lnTo>
                  <a:lnTo>
                    <a:pt x="1441824" y="2103099"/>
                  </a:lnTo>
                  <a:lnTo>
                    <a:pt x="1425563" y="2141042"/>
                  </a:lnTo>
                  <a:lnTo>
                    <a:pt x="1257532" y="2141042"/>
                  </a:lnTo>
                  <a:lnTo>
                    <a:pt x="986513" y="2141042"/>
                  </a:lnTo>
                  <a:lnTo>
                    <a:pt x="715494" y="2141042"/>
                  </a:lnTo>
                  <a:lnTo>
                    <a:pt x="482418" y="2141042"/>
                  </a:lnTo>
                  <a:lnTo>
                    <a:pt x="238501" y="2141042"/>
                  </a:lnTo>
                  <a:lnTo>
                    <a:pt x="5424" y="2141042"/>
                  </a:lnTo>
                  <a:lnTo>
                    <a:pt x="0" y="2141042"/>
                  </a:lnTo>
                  <a:lnTo>
                    <a:pt x="0" y="242207"/>
                  </a:lnTo>
                  <a:lnTo>
                    <a:pt x="54209" y="222236"/>
                  </a:lnTo>
                  <a:lnTo>
                    <a:pt x="162616" y="195134"/>
                  </a:lnTo>
                  <a:lnTo>
                    <a:pt x="249342" y="205974"/>
                  </a:lnTo>
                  <a:lnTo>
                    <a:pt x="390272" y="168032"/>
                  </a:lnTo>
                  <a:lnTo>
                    <a:pt x="525782" y="146350"/>
                  </a:lnTo>
                  <a:lnTo>
                    <a:pt x="531202" y="184293"/>
                  </a:lnTo>
                  <a:lnTo>
                    <a:pt x="601667" y="162611"/>
                  </a:lnTo>
                  <a:lnTo>
                    <a:pt x="661291" y="119248"/>
                  </a:lnTo>
                  <a:lnTo>
                    <a:pt x="699234" y="130089"/>
                  </a:lnTo>
                  <a:lnTo>
                    <a:pt x="715495" y="211395"/>
                  </a:lnTo>
                  <a:lnTo>
                    <a:pt x="872686" y="151771"/>
                  </a:lnTo>
                  <a:lnTo>
                    <a:pt x="807641" y="211395"/>
                  </a:lnTo>
                  <a:lnTo>
                    <a:pt x="905208" y="200554"/>
                  </a:lnTo>
                  <a:lnTo>
                    <a:pt x="953991" y="178873"/>
                  </a:lnTo>
                  <a:lnTo>
                    <a:pt x="1029877" y="184293"/>
                  </a:lnTo>
                  <a:lnTo>
                    <a:pt x="1089501" y="216815"/>
                  </a:lnTo>
                  <a:lnTo>
                    <a:pt x="1208749" y="249338"/>
                  </a:lnTo>
                  <a:lnTo>
                    <a:pt x="1290055" y="260178"/>
                  </a:lnTo>
                  <a:lnTo>
                    <a:pt x="1360520" y="260178"/>
                  </a:lnTo>
                  <a:lnTo>
                    <a:pt x="1403883" y="303541"/>
                  </a:lnTo>
                  <a:lnTo>
                    <a:pt x="1268373" y="346904"/>
                  </a:lnTo>
                  <a:lnTo>
                    <a:pt x="1371360" y="363165"/>
                  </a:lnTo>
                  <a:lnTo>
                    <a:pt x="1566494" y="352325"/>
                  </a:lnTo>
                  <a:lnTo>
                    <a:pt x="1631538" y="336064"/>
                  </a:lnTo>
                  <a:lnTo>
                    <a:pt x="1658640" y="390267"/>
                  </a:lnTo>
                  <a:lnTo>
                    <a:pt x="1767048" y="346904"/>
                  </a:lnTo>
                  <a:lnTo>
                    <a:pt x="1734526" y="308962"/>
                  </a:lnTo>
                  <a:lnTo>
                    <a:pt x="1810411" y="281860"/>
                  </a:lnTo>
                  <a:lnTo>
                    <a:pt x="1891717" y="276439"/>
                  </a:lnTo>
                  <a:lnTo>
                    <a:pt x="1951341" y="265599"/>
                  </a:lnTo>
                  <a:lnTo>
                    <a:pt x="1989283" y="292701"/>
                  </a:lnTo>
                  <a:lnTo>
                    <a:pt x="2016385" y="336064"/>
                  </a:lnTo>
                  <a:lnTo>
                    <a:pt x="2092270" y="330643"/>
                  </a:lnTo>
                  <a:lnTo>
                    <a:pt x="2178996" y="368586"/>
                  </a:lnTo>
                  <a:lnTo>
                    <a:pt x="2292824" y="352325"/>
                  </a:lnTo>
                  <a:lnTo>
                    <a:pt x="2390391" y="352325"/>
                  </a:lnTo>
                  <a:lnTo>
                    <a:pt x="2428334" y="303541"/>
                  </a:lnTo>
                  <a:lnTo>
                    <a:pt x="2498799" y="287280"/>
                  </a:lnTo>
                  <a:lnTo>
                    <a:pt x="2580104" y="314382"/>
                  </a:lnTo>
                  <a:lnTo>
                    <a:pt x="2509639" y="401108"/>
                  </a:lnTo>
                  <a:lnTo>
                    <a:pt x="2607206" y="330643"/>
                  </a:lnTo>
                  <a:lnTo>
                    <a:pt x="2661410" y="330643"/>
                  </a:lnTo>
                  <a:lnTo>
                    <a:pt x="2764397" y="243917"/>
                  </a:lnTo>
                  <a:lnTo>
                    <a:pt x="2737295" y="189713"/>
                  </a:lnTo>
                  <a:lnTo>
                    <a:pt x="2693932" y="151771"/>
                  </a:lnTo>
                  <a:lnTo>
                    <a:pt x="2780658" y="59624"/>
                  </a:lnTo>
                  <a:lnTo>
                    <a:pt x="2910747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-72556" y="2970368"/>
              <a:ext cx="3534088" cy="2487944"/>
            </a:xfrm>
            <a:custGeom>
              <a:rect b="b" l="l" r="r" t="t"/>
              <a:pathLst>
                <a:path extrusionOk="0" h="2487944" w="3534088">
                  <a:moveTo>
                    <a:pt x="1441825" y="0"/>
                  </a:moveTo>
                  <a:lnTo>
                    <a:pt x="1474345" y="0"/>
                  </a:lnTo>
                  <a:lnTo>
                    <a:pt x="1458086" y="54196"/>
                  </a:lnTo>
                  <a:lnTo>
                    <a:pt x="1458088" y="54198"/>
                  </a:lnTo>
                  <a:lnTo>
                    <a:pt x="1458086" y="54204"/>
                  </a:lnTo>
                  <a:lnTo>
                    <a:pt x="1474348" y="70465"/>
                  </a:lnTo>
                  <a:lnTo>
                    <a:pt x="1528551" y="75886"/>
                  </a:lnTo>
                  <a:lnTo>
                    <a:pt x="1599016" y="92147"/>
                  </a:lnTo>
                  <a:lnTo>
                    <a:pt x="1664061" y="124669"/>
                  </a:lnTo>
                  <a:lnTo>
                    <a:pt x="1734526" y="108408"/>
                  </a:lnTo>
                  <a:lnTo>
                    <a:pt x="1821239" y="140925"/>
                  </a:lnTo>
                  <a:lnTo>
                    <a:pt x="1723684" y="168024"/>
                  </a:lnTo>
                  <a:lnTo>
                    <a:pt x="1647799" y="211387"/>
                  </a:lnTo>
                  <a:lnTo>
                    <a:pt x="1571914" y="254750"/>
                  </a:lnTo>
                  <a:lnTo>
                    <a:pt x="1566493" y="265591"/>
                  </a:lnTo>
                  <a:lnTo>
                    <a:pt x="1658640" y="249329"/>
                  </a:lnTo>
                  <a:lnTo>
                    <a:pt x="1691162" y="281852"/>
                  </a:lnTo>
                  <a:lnTo>
                    <a:pt x="1767047" y="260170"/>
                  </a:lnTo>
                  <a:lnTo>
                    <a:pt x="1842932" y="222227"/>
                  </a:lnTo>
                  <a:lnTo>
                    <a:pt x="1929658" y="189705"/>
                  </a:lnTo>
                  <a:lnTo>
                    <a:pt x="1880875" y="243909"/>
                  </a:lnTo>
                  <a:lnTo>
                    <a:pt x="1924238" y="254750"/>
                  </a:lnTo>
                  <a:lnTo>
                    <a:pt x="1962181" y="292692"/>
                  </a:lnTo>
                  <a:lnTo>
                    <a:pt x="2043486" y="271011"/>
                  </a:lnTo>
                  <a:lnTo>
                    <a:pt x="2124792" y="260170"/>
                  </a:lnTo>
                  <a:lnTo>
                    <a:pt x="2130212" y="292692"/>
                  </a:lnTo>
                  <a:lnTo>
                    <a:pt x="2151894" y="292692"/>
                  </a:lnTo>
                  <a:lnTo>
                    <a:pt x="2151902" y="292694"/>
                  </a:lnTo>
                  <a:lnTo>
                    <a:pt x="2151895" y="292701"/>
                  </a:lnTo>
                  <a:lnTo>
                    <a:pt x="2173576" y="298121"/>
                  </a:lnTo>
                  <a:lnTo>
                    <a:pt x="2173579" y="298119"/>
                  </a:lnTo>
                  <a:lnTo>
                    <a:pt x="2200677" y="341476"/>
                  </a:lnTo>
                  <a:lnTo>
                    <a:pt x="2124792" y="346896"/>
                  </a:lnTo>
                  <a:lnTo>
                    <a:pt x="2119372" y="346896"/>
                  </a:lnTo>
                  <a:lnTo>
                    <a:pt x="2059747" y="341476"/>
                  </a:lnTo>
                  <a:lnTo>
                    <a:pt x="1989283" y="357737"/>
                  </a:lnTo>
                  <a:lnTo>
                    <a:pt x="1929658" y="368578"/>
                  </a:lnTo>
                  <a:lnTo>
                    <a:pt x="1853773" y="433622"/>
                  </a:lnTo>
                  <a:lnTo>
                    <a:pt x="1804990" y="466144"/>
                  </a:lnTo>
                  <a:lnTo>
                    <a:pt x="1815831" y="476985"/>
                  </a:lnTo>
                  <a:lnTo>
                    <a:pt x="1902557" y="417361"/>
                  </a:lnTo>
                  <a:lnTo>
                    <a:pt x="1907977" y="417361"/>
                  </a:lnTo>
                  <a:lnTo>
                    <a:pt x="1837512" y="493246"/>
                  </a:lnTo>
                  <a:lnTo>
                    <a:pt x="1788729" y="563711"/>
                  </a:lnTo>
                  <a:lnTo>
                    <a:pt x="1750786" y="617915"/>
                  </a:lnTo>
                  <a:lnTo>
                    <a:pt x="1739945" y="672119"/>
                  </a:lnTo>
                  <a:lnTo>
                    <a:pt x="1723684" y="693800"/>
                  </a:lnTo>
                  <a:lnTo>
                    <a:pt x="1718264" y="726322"/>
                  </a:lnTo>
                  <a:lnTo>
                    <a:pt x="1718264" y="775106"/>
                  </a:lnTo>
                  <a:lnTo>
                    <a:pt x="1723684" y="785946"/>
                  </a:lnTo>
                  <a:lnTo>
                    <a:pt x="1750786" y="780526"/>
                  </a:lnTo>
                  <a:lnTo>
                    <a:pt x="1777888" y="775106"/>
                  </a:lnTo>
                  <a:lnTo>
                    <a:pt x="1799569" y="758845"/>
                  </a:lnTo>
                  <a:lnTo>
                    <a:pt x="1853773" y="710061"/>
                  </a:lnTo>
                  <a:lnTo>
                    <a:pt x="1880875" y="639596"/>
                  </a:lnTo>
                  <a:lnTo>
                    <a:pt x="1880875" y="579972"/>
                  </a:lnTo>
                  <a:lnTo>
                    <a:pt x="1902557" y="536609"/>
                  </a:lnTo>
                  <a:lnTo>
                    <a:pt x="1945920" y="482405"/>
                  </a:lnTo>
                  <a:lnTo>
                    <a:pt x="1978442" y="449883"/>
                  </a:lnTo>
                  <a:lnTo>
                    <a:pt x="2021805" y="428202"/>
                  </a:lnTo>
                  <a:lnTo>
                    <a:pt x="2016384" y="460724"/>
                  </a:lnTo>
                  <a:lnTo>
                    <a:pt x="2048907" y="411941"/>
                  </a:lnTo>
                  <a:lnTo>
                    <a:pt x="2070588" y="401100"/>
                  </a:lnTo>
                  <a:lnTo>
                    <a:pt x="2097690" y="363157"/>
                  </a:lnTo>
                  <a:lnTo>
                    <a:pt x="2157314" y="384839"/>
                  </a:lnTo>
                  <a:lnTo>
                    <a:pt x="2206098" y="417361"/>
                  </a:lnTo>
                  <a:lnTo>
                    <a:pt x="2189837" y="466144"/>
                  </a:lnTo>
                  <a:lnTo>
                    <a:pt x="2168155" y="514928"/>
                  </a:lnTo>
                  <a:lnTo>
                    <a:pt x="2108531" y="558291"/>
                  </a:lnTo>
                  <a:lnTo>
                    <a:pt x="2097690" y="579972"/>
                  </a:lnTo>
                  <a:lnTo>
                    <a:pt x="2113951" y="579972"/>
                  </a:lnTo>
                  <a:lnTo>
                    <a:pt x="2184416" y="536609"/>
                  </a:lnTo>
                  <a:lnTo>
                    <a:pt x="2211518" y="547450"/>
                  </a:lnTo>
                  <a:lnTo>
                    <a:pt x="2200677" y="601654"/>
                  </a:lnTo>
                  <a:lnTo>
                    <a:pt x="2189837" y="650437"/>
                  </a:lnTo>
                  <a:lnTo>
                    <a:pt x="2130212" y="704641"/>
                  </a:lnTo>
                  <a:lnTo>
                    <a:pt x="2097690" y="742583"/>
                  </a:lnTo>
                  <a:lnTo>
                    <a:pt x="2054327" y="775106"/>
                  </a:lnTo>
                  <a:lnTo>
                    <a:pt x="2097690" y="796787"/>
                  </a:lnTo>
                  <a:lnTo>
                    <a:pt x="2135633" y="802208"/>
                  </a:lnTo>
                  <a:lnTo>
                    <a:pt x="2200677" y="785946"/>
                  </a:lnTo>
                  <a:lnTo>
                    <a:pt x="2260301" y="764265"/>
                  </a:lnTo>
                  <a:lnTo>
                    <a:pt x="2309085" y="748004"/>
                  </a:lnTo>
                  <a:lnTo>
                    <a:pt x="2384970" y="720902"/>
                  </a:lnTo>
                  <a:lnTo>
                    <a:pt x="2477117" y="661278"/>
                  </a:lnTo>
                  <a:lnTo>
                    <a:pt x="2477117" y="650446"/>
                  </a:lnTo>
                  <a:lnTo>
                    <a:pt x="2482538" y="617923"/>
                  </a:lnTo>
                  <a:lnTo>
                    <a:pt x="2482536" y="617923"/>
                  </a:lnTo>
                  <a:lnTo>
                    <a:pt x="2482537" y="617915"/>
                  </a:lnTo>
                  <a:lnTo>
                    <a:pt x="2525900" y="601654"/>
                  </a:lnTo>
                  <a:lnTo>
                    <a:pt x="2590944" y="612495"/>
                  </a:lnTo>
                  <a:lnTo>
                    <a:pt x="2655989" y="617915"/>
                  </a:lnTo>
                  <a:lnTo>
                    <a:pt x="2726454" y="585393"/>
                  </a:lnTo>
                  <a:lnTo>
                    <a:pt x="2737295" y="542030"/>
                  </a:lnTo>
                  <a:lnTo>
                    <a:pt x="2737295" y="531197"/>
                  </a:lnTo>
                  <a:lnTo>
                    <a:pt x="2845703" y="460732"/>
                  </a:lnTo>
                  <a:lnTo>
                    <a:pt x="2889066" y="444471"/>
                  </a:lnTo>
                  <a:lnTo>
                    <a:pt x="3013735" y="439051"/>
                  </a:lnTo>
                  <a:lnTo>
                    <a:pt x="3160085" y="439051"/>
                  </a:lnTo>
                  <a:lnTo>
                    <a:pt x="3176346" y="417369"/>
                  </a:lnTo>
                  <a:lnTo>
                    <a:pt x="3203448" y="411949"/>
                  </a:lnTo>
                  <a:lnTo>
                    <a:pt x="3246811" y="395688"/>
                  </a:lnTo>
                  <a:lnTo>
                    <a:pt x="3290174" y="346904"/>
                  </a:lnTo>
                  <a:lnTo>
                    <a:pt x="3344378" y="271019"/>
                  </a:lnTo>
                  <a:lnTo>
                    <a:pt x="3431104" y="195134"/>
                  </a:lnTo>
                  <a:lnTo>
                    <a:pt x="3452785" y="216815"/>
                  </a:lnTo>
                  <a:lnTo>
                    <a:pt x="3506989" y="200554"/>
                  </a:lnTo>
                  <a:lnTo>
                    <a:pt x="3534088" y="233073"/>
                  </a:lnTo>
                  <a:lnTo>
                    <a:pt x="3485307" y="368578"/>
                  </a:lnTo>
                  <a:lnTo>
                    <a:pt x="3485309" y="368581"/>
                  </a:lnTo>
                  <a:lnTo>
                    <a:pt x="3485307" y="368586"/>
                  </a:lnTo>
                  <a:lnTo>
                    <a:pt x="3523250" y="428210"/>
                  </a:lnTo>
                  <a:lnTo>
                    <a:pt x="3523250" y="428210"/>
                  </a:lnTo>
                  <a:lnTo>
                    <a:pt x="3528670" y="460724"/>
                  </a:lnTo>
                  <a:lnTo>
                    <a:pt x="3420262" y="509507"/>
                  </a:lnTo>
                  <a:lnTo>
                    <a:pt x="3328116" y="542030"/>
                  </a:lnTo>
                  <a:lnTo>
                    <a:pt x="3230549" y="574552"/>
                  </a:lnTo>
                  <a:lnTo>
                    <a:pt x="3165505" y="634176"/>
                  </a:lnTo>
                  <a:lnTo>
                    <a:pt x="3143823" y="661278"/>
                  </a:lnTo>
                  <a:lnTo>
                    <a:pt x="3127562" y="710061"/>
                  </a:lnTo>
                  <a:lnTo>
                    <a:pt x="3138403" y="764265"/>
                  </a:lnTo>
                  <a:lnTo>
                    <a:pt x="3170925" y="769685"/>
                  </a:lnTo>
                  <a:lnTo>
                    <a:pt x="3176345" y="731743"/>
                  </a:lnTo>
                  <a:lnTo>
                    <a:pt x="3192606" y="758845"/>
                  </a:lnTo>
                  <a:lnTo>
                    <a:pt x="3176345" y="785946"/>
                  </a:lnTo>
                  <a:lnTo>
                    <a:pt x="3111301" y="802208"/>
                  </a:lnTo>
                  <a:lnTo>
                    <a:pt x="3073358" y="796787"/>
                  </a:lnTo>
                  <a:lnTo>
                    <a:pt x="3008314" y="818469"/>
                  </a:lnTo>
                  <a:lnTo>
                    <a:pt x="2970371" y="818469"/>
                  </a:lnTo>
                  <a:lnTo>
                    <a:pt x="2921588" y="823889"/>
                  </a:lnTo>
                  <a:lnTo>
                    <a:pt x="2840282" y="856411"/>
                  </a:lnTo>
                  <a:lnTo>
                    <a:pt x="2970371" y="834730"/>
                  </a:lnTo>
                  <a:lnTo>
                    <a:pt x="2986632" y="856411"/>
                  </a:lnTo>
                  <a:lnTo>
                    <a:pt x="2861963" y="883513"/>
                  </a:lnTo>
                  <a:lnTo>
                    <a:pt x="2807760" y="883513"/>
                  </a:lnTo>
                  <a:lnTo>
                    <a:pt x="2818600" y="872672"/>
                  </a:lnTo>
                  <a:lnTo>
                    <a:pt x="2780658" y="899774"/>
                  </a:lnTo>
                  <a:lnTo>
                    <a:pt x="2802339" y="910615"/>
                  </a:lnTo>
                  <a:lnTo>
                    <a:pt x="2764397" y="981080"/>
                  </a:lnTo>
                  <a:lnTo>
                    <a:pt x="2677671" y="1062386"/>
                  </a:lnTo>
                  <a:lnTo>
                    <a:pt x="2677671" y="1035284"/>
                  </a:lnTo>
                  <a:lnTo>
                    <a:pt x="2661409" y="1029863"/>
                  </a:lnTo>
                  <a:lnTo>
                    <a:pt x="2645148" y="1002761"/>
                  </a:lnTo>
                  <a:lnTo>
                    <a:pt x="2645148" y="1056965"/>
                  </a:lnTo>
                  <a:lnTo>
                    <a:pt x="2661409" y="1078647"/>
                  </a:lnTo>
                  <a:lnTo>
                    <a:pt x="2650569" y="1111169"/>
                  </a:lnTo>
                  <a:lnTo>
                    <a:pt x="2612626" y="1154532"/>
                  </a:lnTo>
                  <a:lnTo>
                    <a:pt x="2542161" y="1235838"/>
                  </a:lnTo>
                  <a:lnTo>
                    <a:pt x="2531320" y="1235838"/>
                  </a:lnTo>
                  <a:lnTo>
                    <a:pt x="2580104" y="1159952"/>
                  </a:lnTo>
                  <a:lnTo>
                    <a:pt x="2547581" y="1127430"/>
                  </a:lnTo>
                  <a:lnTo>
                    <a:pt x="2563843" y="1035284"/>
                  </a:lnTo>
                  <a:lnTo>
                    <a:pt x="2531320" y="1084067"/>
                  </a:lnTo>
                  <a:lnTo>
                    <a:pt x="2531320" y="1149112"/>
                  </a:lnTo>
                  <a:lnTo>
                    <a:pt x="2477117" y="1132851"/>
                  </a:lnTo>
                  <a:lnTo>
                    <a:pt x="2525900" y="1165373"/>
                  </a:lnTo>
                  <a:lnTo>
                    <a:pt x="2504218" y="1262939"/>
                  </a:lnTo>
                  <a:lnTo>
                    <a:pt x="2525900" y="1268360"/>
                  </a:lnTo>
                  <a:lnTo>
                    <a:pt x="2525900" y="1306302"/>
                  </a:lnTo>
                  <a:lnTo>
                    <a:pt x="2509639" y="1409290"/>
                  </a:lnTo>
                  <a:lnTo>
                    <a:pt x="2439174" y="1485175"/>
                  </a:lnTo>
                  <a:lnTo>
                    <a:pt x="2341607" y="1517697"/>
                  </a:lnTo>
                  <a:lnTo>
                    <a:pt x="2271142" y="1577321"/>
                  </a:lnTo>
                  <a:lnTo>
                    <a:pt x="2222359" y="1582742"/>
                  </a:lnTo>
                  <a:lnTo>
                    <a:pt x="2168155" y="1620684"/>
                  </a:lnTo>
                  <a:lnTo>
                    <a:pt x="2151894" y="1653206"/>
                  </a:lnTo>
                  <a:lnTo>
                    <a:pt x="2038066" y="1718251"/>
                  </a:lnTo>
                  <a:lnTo>
                    <a:pt x="1978442" y="1772455"/>
                  </a:lnTo>
                  <a:lnTo>
                    <a:pt x="1924238" y="1832079"/>
                  </a:lnTo>
                  <a:lnTo>
                    <a:pt x="1891716" y="1902544"/>
                  </a:lnTo>
                  <a:lnTo>
                    <a:pt x="1891716" y="1978429"/>
                  </a:lnTo>
                  <a:lnTo>
                    <a:pt x="1902557" y="2065155"/>
                  </a:lnTo>
                  <a:lnTo>
                    <a:pt x="1924238" y="2135620"/>
                  </a:lnTo>
                  <a:lnTo>
                    <a:pt x="1918818" y="2184403"/>
                  </a:lnTo>
                  <a:lnTo>
                    <a:pt x="1935079" y="2303651"/>
                  </a:lnTo>
                  <a:lnTo>
                    <a:pt x="1924238" y="2368696"/>
                  </a:lnTo>
                  <a:lnTo>
                    <a:pt x="1907977" y="2412059"/>
                  </a:lnTo>
                  <a:lnTo>
                    <a:pt x="1875455" y="2477103"/>
                  </a:lnTo>
                  <a:lnTo>
                    <a:pt x="1848353" y="2487944"/>
                  </a:lnTo>
                  <a:lnTo>
                    <a:pt x="1810410" y="2477103"/>
                  </a:lnTo>
                  <a:lnTo>
                    <a:pt x="1799569" y="2428320"/>
                  </a:lnTo>
                  <a:lnTo>
                    <a:pt x="1772467" y="2406639"/>
                  </a:lnTo>
                  <a:lnTo>
                    <a:pt x="1739945" y="2319913"/>
                  </a:lnTo>
                  <a:lnTo>
                    <a:pt x="1718264" y="2238607"/>
                  </a:lnTo>
                  <a:lnTo>
                    <a:pt x="1707423" y="2195244"/>
                  </a:lnTo>
                  <a:lnTo>
                    <a:pt x="1739945" y="2130199"/>
                  </a:lnTo>
                  <a:lnTo>
                    <a:pt x="1729104" y="2075996"/>
                  </a:lnTo>
                  <a:lnTo>
                    <a:pt x="1674901" y="1983849"/>
                  </a:lnTo>
                  <a:lnTo>
                    <a:pt x="1647799" y="1967588"/>
                  </a:lnTo>
                  <a:lnTo>
                    <a:pt x="1550232" y="2016372"/>
                  </a:lnTo>
                  <a:lnTo>
                    <a:pt x="1533971" y="2010951"/>
                  </a:lnTo>
                  <a:lnTo>
                    <a:pt x="1506869" y="1967588"/>
                  </a:lnTo>
                  <a:lnTo>
                    <a:pt x="1458086" y="1935066"/>
                  </a:lnTo>
                  <a:lnTo>
                    <a:pt x="1349678" y="1951327"/>
                  </a:lnTo>
                  <a:lnTo>
                    <a:pt x="1279213" y="1940486"/>
                  </a:lnTo>
                  <a:lnTo>
                    <a:pt x="1208748" y="1951327"/>
                  </a:lnTo>
                  <a:lnTo>
                    <a:pt x="1170806" y="1967588"/>
                  </a:lnTo>
                  <a:lnTo>
                    <a:pt x="1181646" y="1994690"/>
                  </a:lnTo>
                  <a:lnTo>
                    <a:pt x="1165385" y="2032633"/>
                  </a:lnTo>
                  <a:lnTo>
                    <a:pt x="1181646" y="2054314"/>
                  </a:lnTo>
                  <a:lnTo>
                    <a:pt x="1165385" y="2065155"/>
                  </a:lnTo>
                  <a:lnTo>
                    <a:pt x="1132863" y="2054314"/>
                  </a:lnTo>
                  <a:lnTo>
                    <a:pt x="1094920" y="2075996"/>
                  </a:lnTo>
                  <a:lnTo>
                    <a:pt x="1035296" y="2070575"/>
                  </a:lnTo>
                  <a:lnTo>
                    <a:pt x="981092" y="2010951"/>
                  </a:lnTo>
                  <a:lnTo>
                    <a:pt x="899787" y="2027212"/>
                  </a:lnTo>
                  <a:lnTo>
                    <a:pt x="840163" y="2000110"/>
                  </a:lnTo>
                  <a:lnTo>
                    <a:pt x="785959" y="2010951"/>
                  </a:lnTo>
                  <a:lnTo>
                    <a:pt x="704653" y="2032633"/>
                  </a:lnTo>
                  <a:lnTo>
                    <a:pt x="607086" y="2108518"/>
                  </a:lnTo>
                  <a:lnTo>
                    <a:pt x="514940" y="2151881"/>
                  </a:lnTo>
                  <a:lnTo>
                    <a:pt x="455316" y="2200664"/>
                  </a:lnTo>
                  <a:lnTo>
                    <a:pt x="422793" y="2249448"/>
                  </a:lnTo>
                  <a:lnTo>
                    <a:pt x="406532" y="2319913"/>
                  </a:lnTo>
                  <a:lnTo>
                    <a:pt x="401112" y="2368696"/>
                  </a:lnTo>
                  <a:lnTo>
                    <a:pt x="406532" y="2406639"/>
                  </a:lnTo>
                  <a:lnTo>
                    <a:pt x="374010" y="2412059"/>
                  </a:lnTo>
                  <a:lnTo>
                    <a:pt x="314386" y="2384957"/>
                  </a:lnTo>
                  <a:lnTo>
                    <a:pt x="254762" y="2352435"/>
                  </a:lnTo>
                  <a:lnTo>
                    <a:pt x="238501" y="2303651"/>
                  </a:lnTo>
                  <a:lnTo>
                    <a:pt x="238501" y="2233187"/>
                  </a:lnTo>
                  <a:lnTo>
                    <a:pt x="195138" y="2178983"/>
                  </a:lnTo>
                  <a:lnTo>
                    <a:pt x="184297" y="2113938"/>
                  </a:lnTo>
                  <a:lnTo>
                    <a:pt x="157195" y="2043473"/>
                  </a:lnTo>
                  <a:lnTo>
                    <a:pt x="102991" y="2000110"/>
                  </a:lnTo>
                  <a:lnTo>
                    <a:pt x="32526" y="2005531"/>
                  </a:lnTo>
                  <a:lnTo>
                    <a:pt x="32523" y="2005534"/>
                  </a:lnTo>
                  <a:lnTo>
                    <a:pt x="32521" y="2005534"/>
                  </a:lnTo>
                  <a:lnTo>
                    <a:pt x="0" y="2040378"/>
                  </a:lnTo>
                  <a:lnTo>
                    <a:pt x="0" y="37943"/>
                  </a:lnTo>
                  <a:lnTo>
                    <a:pt x="5425" y="37943"/>
                  </a:lnTo>
                  <a:lnTo>
                    <a:pt x="238502" y="37943"/>
                  </a:lnTo>
                  <a:lnTo>
                    <a:pt x="482419" y="37943"/>
                  </a:lnTo>
                  <a:lnTo>
                    <a:pt x="715495" y="37943"/>
                  </a:lnTo>
                  <a:lnTo>
                    <a:pt x="986514" y="37943"/>
                  </a:lnTo>
                  <a:lnTo>
                    <a:pt x="1257533" y="37943"/>
                  </a:lnTo>
                  <a:lnTo>
                    <a:pt x="1425564" y="37943"/>
                  </a:lnTo>
                  <a:lnTo>
                    <a:pt x="1441825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-72555" y="4970481"/>
              <a:ext cx="1252105" cy="1577332"/>
            </a:xfrm>
            <a:custGeom>
              <a:rect b="b" l="l" r="r" t="t"/>
              <a:pathLst>
                <a:path extrusionOk="0" h="1577332" w="1252105">
                  <a:moveTo>
                    <a:pt x="102986" y="0"/>
                  </a:moveTo>
                  <a:lnTo>
                    <a:pt x="157190" y="43363"/>
                  </a:lnTo>
                  <a:lnTo>
                    <a:pt x="184292" y="113828"/>
                  </a:lnTo>
                  <a:lnTo>
                    <a:pt x="195133" y="178873"/>
                  </a:lnTo>
                  <a:lnTo>
                    <a:pt x="238496" y="233077"/>
                  </a:lnTo>
                  <a:lnTo>
                    <a:pt x="238496" y="303542"/>
                  </a:lnTo>
                  <a:lnTo>
                    <a:pt x="254757" y="352325"/>
                  </a:lnTo>
                  <a:lnTo>
                    <a:pt x="314381" y="384848"/>
                  </a:lnTo>
                  <a:lnTo>
                    <a:pt x="374005" y="411950"/>
                  </a:lnTo>
                  <a:lnTo>
                    <a:pt x="406527" y="406529"/>
                  </a:lnTo>
                  <a:lnTo>
                    <a:pt x="357744" y="498676"/>
                  </a:lnTo>
                  <a:lnTo>
                    <a:pt x="330642" y="569141"/>
                  </a:lnTo>
                  <a:lnTo>
                    <a:pt x="298120" y="710071"/>
                  </a:lnTo>
                  <a:lnTo>
                    <a:pt x="281859" y="758854"/>
                  </a:lnTo>
                  <a:lnTo>
                    <a:pt x="287279" y="818478"/>
                  </a:lnTo>
                  <a:lnTo>
                    <a:pt x="308960" y="867262"/>
                  </a:lnTo>
                  <a:lnTo>
                    <a:pt x="314381" y="943147"/>
                  </a:lnTo>
                  <a:lnTo>
                    <a:pt x="363164" y="1019033"/>
                  </a:lnTo>
                  <a:lnTo>
                    <a:pt x="374005" y="1078657"/>
                  </a:lnTo>
                  <a:lnTo>
                    <a:pt x="406527" y="1132861"/>
                  </a:lnTo>
                  <a:lnTo>
                    <a:pt x="498673" y="1154542"/>
                  </a:lnTo>
                  <a:lnTo>
                    <a:pt x="525775" y="1203326"/>
                  </a:lnTo>
                  <a:lnTo>
                    <a:pt x="607081" y="1170803"/>
                  </a:lnTo>
                  <a:lnTo>
                    <a:pt x="677546" y="1165383"/>
                  </a:lnTo>
                  <a:lnTo>
                    <a:pt x="748011" y="1143701"/>
                  </a:lnTo>
                  <a:lnTo>
                    <a:pt x="807635" y="1127440"/>
                  </a:lnTo>
                  <a:lnTo>
                    <a:pt x="872679" y="1084077"/>
                  </a:lnTo>
                  <a:lnTo>
                    <a:pt x="899781" y="1024453"/>
                  </a:lnTo>
                  <a:lnTo>
                    <a:pt x="916042" y="937727"/>
                  </a:lnTo>
                  <a:lnTo>
                    <a:pt x="937724" y="910625"/>
                  </a:lnTo>
                  <a:lnTo>
                    <a:pt x="1002768" y="878103"/>
                  </a:lnTo>
                  <a:lnTo>
                    <a:pt x="1100335" y="856421"/>
                  </a:lnTo>
                  <a:lnTo>
                    <a:pt x="1181640" y="861841"/>
                  </a:lnTo>
                  <a:lnTo>
                    <a:pt x="1230424" y="851001"/>
                  </a:lnTo>
                  <a:lnTo>
                    <a:pt x="1252105" y="878103"/>
                  </a:lnTo>
                  <a:lnTo>
                    <a:pt x="1241264" y="926886"/>
                  </a:lnTo>
                  <a:lnTo>
                    <a:pt x="1187061" y="986510"/>
                  </a:lnTo>
                  <a:lnTo>
                    <a:pt x="1154538" y="1046135"/>
                  </a:lnTo>
                  <a:lnTo>
                    <a:pt x="1170800" y="1062396"/>
                  </a:lnTo>
                  <a:lnTo>
                    <a:pt x="1149118" y="1111179"/>
                  </a:lnTo>
                  <a:lnTo>
                    <a:pt x="1116596" y="1187065"/>
                  </a:lnTo>
                  <a:lnTo>
                    <a:pt x="1100335" y="1165383"/>
                  </a:lnTo>
                  <a:lnTo>
                    <a:pt x="1084074" y="1165383"/>
                  </a:lnTo>
                  <a:lnTo>
                    <a:pt x="1062392" y="1165383"/>
                  </a:lnTo>
                  <a:lnTo>
                    <a:pt x="1024450" y="1230428"/>
                  </a:lnTo>
                  <a:lnTo>
                    <a:pt x="1008188" y="1219587"/>
                  </a:lnTo>
                  <a:lnTo>
                    <a:pt x="997348" y="1219587"/>
                  </a:lnTo>
                  <a:lnTo>
                    <a:pt x="997348" y="1235848"/>
                  </a:lnTo>
                  <a:lnTo>
                    <a:pt x="916042" y="1235848"/>
                  </a:lnTo>
                  <a:lnTo>
                    <a:pt x="829316" y="1235848"/>
                  </a:lnTo>
                  <a:lnTo>
                    <a:pt x="823896" y="1295472"/>
                  </a:lnTo>
                  <a:lnTo>
                    <a:pt x="780533" y="1295472"/>
                  </a:lnTo>
                  <a:lnTo>
                    <a:pt x="807635" y="1327995"/>
                  </a:lnTo>
                  <a:lnTo>
                    <a:pt x="840157" y="1355096"/>
                  </a:lnTo>
                  <a:lnTo>
                    <a:pt x="850998" y="1371358"/>
                  </a:lnTo>
                  <a:lnTo>
                    <a:pt x="861838" y="1382198"/>
                  </a:lnTo>
                  <a:lnTo>
                    <a:pt x="856418" y="1420141"/>
                  </a:lnTo>
                  <a:lnTo>
                    <a:pt x="737170" y="1420141"/>
                  </a:lnTo>
                  <a:lnTo>
                    <a:pt x="682966" y="1501447"/>
                  </a:lnTo>
                  <a:lnTo>
                    <a:pt x="699227" y="1517708"/>
                  </a:lnTo>
                  <a:lnTo>
                    <a:pt x="682966" y="1544810"/>
                  </a:lnTo>
                  <a:lnTo>
                    <a:pt x="677546" y="1577332"/>
                  </a:lnTo>
                  <a:lnTo>
                    <a:pt x="590820" y="1463504"/>
                  </a:lnTo>
                  <a:lnTo>
                    <a:pt x="547457" y="1430982"/>
                  </a:lnTo>
                  <a:lnTo>
                    <a:pt x="476992" y="1403880"/>
                  </a:lnTo>
                  <a:lnTo>
                    <a:pt x="422788" y="1409300"/>
                  </a:lnTo>
                  <a:lnTo>
                    <a:pt x="346903" y="1452663"/>
                  </a:lnTo>
                  <a:lnTo>
                    <a:pt x="298120" y="1458084"/>
                  </a:lnTo>
                  <a:lnTo>
                    <a:pt x="238496" y="1430982"/>
                  </a:lnTo>
                  <a:lnTo>
                    <a:pt x="173451" y="1414721"/>
                  </a:lnTo>
                  <a:lnTo>
                    <a:pt x="97566" y="1365937"/>
                  </a:lnTo>
                  <a:lnTo>
                    <a:pt x="32521" y="1349676"/>
                  </a:lnTo>
                  <a:lnTo>
                    <a:pt x="0" y="1332459"/>
                  </a:lnTo>
                  <a:lnTo>
                    <a:pt x="0" y="40267"/>
                  </a:lnTo>
                  <a:lnTo>
                    <a:pt x="32523" y="5421"/>
                  </a:lnTo>
                  <a:lnTo>
                    <a:pt x="102986" y="0"/>
                  </a:lnTo>
                  <a:close/>
                </a:path>
              </a:pathLst>
            </a:custGeom>
            <a:solidFill>
              <a:schemeClr val="lt1">
                <a:alpha val="4310"/>
              </a:schemeClr>
            </a:solidFill>
            <a:ln cap="flat" cmpd="sng" w="9525">
              <a:solidFill>
                <a:srgbClr val="8296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5" name="Google Shape;995;p43"/>
          <p:cNvSpPr txBox="1"/>
          <p:nvPr/>
        </p:nvSpPr>
        <p:spPr>
          <a:xfrm>
            <a:off x="2125682" y="148718"/>
            <a:ext cx="5260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GB" sz="4500" u="none" cap="none" strike="noStrike">
                <a:solidFill>
                  <a:srgbClr val="EDEFF3"/>
                </a:solidFill>
                <a:latin typeface="Koulen"/>
                <a:ea typeface="Koulen"/>
                <a:cs typeface="Koulen"/>
                <a:sym typeface="Koulen"/>
              </a:rPr>
              <a:t>HOME COUNTRIES</a:t>
            </a:r>
            <a:endParaRPr b="0" i="0" sz="4500" u="none" cap="none" strike="noStrike">
              <a:solidFill>
                <a:srgbClr val="EDEFF3"/>
              </a:solidFill>
              <a:latin typeface="Koulen"/>
              <a:ea typeface="Koulen"/>
              <a:cs typeface="Koulen"/>
              <a:sym typeface="Koulen"/>
            </a:endParaRPr>
          </a:p>
        </p:txBody>
      </p:sp>
      <p:sp>
        <p:nvSpPr>
          <p:cNvPr id="996" name="Google Shape;996;p43"/>
          <p:cNvSpPr txBox="1"/>
          <p:nvPr/>
        </p:nvSpPr>
        <p:spPr>
          <a:xfrm>
            <a:off x="1628511" y="2753994"/>
            <a:ext cx="18681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Passengers came from around the world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EDEFF3"/>
                </a:solidFill>
                <a:latin typeface="Oxygen"/>
                <a:ea typeface="Oxygen"/>
                <a:cs typeface="Oxygen"/>
                <a:sym typeface="Oxygen"/>
              </a:rPr>
              <a:t>563 Uncategorized persons in the dataset</a:t>
            </a:r>
            <a:endParaRPr b="0" i="0" sz="1100" u="none" cap="none" strike="noStrike">
              <a:solidFill>
                <a:srgbClr val="EDEFF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997" name="Google Shape;9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482" y="910725"/>
            <a:ext cx="5189967" cy="41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