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30000"/>
    <a:srgbClr val="00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5" d="100"/>
          <a:sy n="135" d="100"/>
        </p:scale>
        <p:origin x="-35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7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9DB5-1AAC-2845-9DA6-AB6D224A9081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6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9DB5-1AAC-2845-9DA6-AB6D224A9081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28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31784" y="179725"/>
            <a:ext cx="8865457" cy="6949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31784" y="1653468"/>
            <a:ext cx="8865457" cy="469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131763" y="874713"/>
            <a:ext cx="8866187" cy="779462"/>
          </a:xfrm>
        </p:spPr>
        <p:txBody>
          <a:bodyPr/>
          <a:lstStyle>
            <a:lvl1pPr marL="0" indent="0">
              <a:buNone/>
              <a:defRPr b="0" i="1" u="none">
                <a:latin typeface="Bookman Old Style"/>
                <a:cs typeface="Bookman Old Style"/>
              </a:defRPr>
            </a:lvl1pPr>
            <a:lvl3pPr marL="914391" indent="0">
              <a:buNone/>
              <a:defRPr/>
            </a:lvl3pPr>
          </a:lstStyle>
          <a:p>
            <a:pPr lvl="0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835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749848" y="874652"/>
            <a:ext cx="5103629" cy="54691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12/7/12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3"/>
          <p:cNvSpPr>
            <a:spLocks noGrp="1"/>
          </p:cNvSpPr>
          <p:nvPr>
            <p:ph sz="half" idx="13"/>
          </p:nvPr>
        </p:nvSpPr>
        <p:spPr>
          <a:xfrm>
            <a:off x="431292" y="1138655"/>
            <a:ext cx="3043009" cy="4881608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BB04-F604-8941-9838-B78692AD20F6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7F4D-D3D5-1048-9616-FC9F456D94C2}" type="datetime1">
              <a:rPr lang="en-US" smtClean="0"/>
              <a:t>12/7/12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9BEA-1153-5146-A4CE-0CB2C6FB3BF4}" type="datetime1">
              <a:rPr lang="en-US" smtClean="0"/>
              <a:t>12/7/12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D6B0-AF1F-8644-BFFA-EF298EB088D5}" type="datetime1">
              <a:rPr lang="en-US" smtClean="0"/>
              <a:t>12/7/12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8261-BEC8-C743-9AA1-4C172E22B180}" type="datetimeFigureOut">
              <a:rPr lang="en-US" smtClean="0"/>
              <a:t>12/7/12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A50-9D0B-1A48-A0B2-50791F53E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D53A-CB95-C94F-A579-C1ABDC51EF4B}" type="datetime1">
              <a:rPr lang="en-US" smtClean="0"/>
              <a:t>12/7/12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E4CD-3096-AD4E-A6FB-80337FCBF504}" type="datetime1">
              <a:rPr lang="en-US" smtClean="0"/>
              <a:t>12/7/12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54A08-EBDB-BE49-A0BC-208AF6C6C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6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C9DB5-1AAC-2845-9DA6-AB6D224A9081}" type="datetime1">
              <a:rPr lang="en-US" smtClean="0"/>
              <a:t>12/7/12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54A08-EBDB-BE49-A0BC-208AF6C6CA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0" r:id="rId12"/>
    <p:sldLayoutId id="214748366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528118" y="1662232"/>
            <a:ext cx="4644841" cy="2811739"/>
          </a:xfrm>
          <a:prstGeom prst="cloud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960" y="1692713"/>
            <a:ext cx="802640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6960" y="3717157"/>
            <a:ext cx="802640" cy="3874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2240" y="2467477"/>
            <a:ext cx="802640" cy="336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1840" y="2661920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6080" y="2661920"/>
            <a:ext cx="90424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20" y="1993146"/>
            <a:ext cx="164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Legitimate user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1" y="410464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9521" y="2804160"/>
            <a:ext cx="11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producer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859280" y="1869440"/>
            <a:ext cx="1525126" cy="835886"/>
          </a:xfrm>
          <a:custGeom>
            <a:avLst/>
            <a:gdLst>
              <a:gd name="connsiteX0" fmla="*/ 0 w 1525126"/>
              <a:gd name="connsiteY0" fmla="*/ 0 h 965200"/>
              <a:gd name="connsiteX1" fmla="*/ 670560 w 1525126"/>
              <a:gd name="connsiteY1" fmla="*/ 121920 h 965200"/>
              <a:gd name="connsiteX2" fmla="*/ 843280 w 1525126"/>
              <a:gd name="connsiteY2" fmla="*/ 477520 h 965200"/>
              <a:gd name="connsiteX3" fmla="*/ 1249680 w 1525126"/>
              <a:gd name="connsiteY3" fmla="*/ 528320 h 965200"/>
              <a:gd name="connsiteX4" fmla="*/ 1524000 w 1525126"/>
              <a:gd name="connsiteY4" fmla="*/ 629920 h 965200"/>
              <a:gd name="connsiteX5" fmla="*/ 1148080 w 1525126"/>
              <a:gd name="connsiteY5" fmla="*/ 853440 h 965200"/>
              <a:gd name="connsiteX6" fmla="*/ 1432560 w 1525126"/>
              <a:gd name="connsiteY6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126" h="965200">
                <a:moveTo>
                  <a:pt x="0" y="0"/>
                </a:moveTo>
                <a:cubicBezTo>
                  <a:pt x="265006" y="21166"/>
                  <a:pt x="530013" y="42333"/>
                  <a:pt x="670560" y="121920"/>
                </a:cubicBezTo>
                <a:cubicBezTo>
                  <a:pt x="811107" y="201507"/>
                  <a:pt x="746760" y="409787"/>
                  <a:pt x="843280" y="477520"/>
                </a:cubicBezTo>
                <a:cubicBezTo>
                  <a:pt x="939800" y="545253"/>
                  <a:pt x="1136227" y="502920"/>
                  <a:pt x="1249680" y="528320"/>
                </a:cubicBezTo>
                <a:cubicBezTo>
                  <a:pt x="1363133" y="553720"/>
                  <a:pt x="1540933" y="575733"/>
                  <a:pt x="1524000" y="629920"/>
                </a:cubicBezTo>
                <a:cubicBezTo>
                  <a:pt x="1507067" y="684107"/>
                  <a:pt x="1163320" y="797560"/>
                  <a:pt x="1148080" y="853440"/>
                </a:cubicBezTo>
                <a:cubicBezTo>
                  <a:pt x="1132840" y="909320"/>
                  <a:pt x="1432560" y="965200"/>
                  <a:pt x="1432560" y="96520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9280" y="3098800"/>
            <a:ext cx="2449545" cy="853440"/>
          </a:xfrm>
          <a:custGeom>
            <a:avLst/>
            <a:gdLst>
              <a:gd name="connsiteX0" fmla="*/ 0 w 2449545"/>
              <a:gd name="connsiteY0" fmla="*/ 853440 h 853440"/>
              <a:gd name="connsiteX1" fmla="*/ 487680 w 2449545"/>
              <a:gd name="connsiteY1" fmla="*/ 558800 h 853440"/>
              <a:gd name="connsiteX2" fmla="*/ 1808480 w 2449545"/>
              <a:gd name="connsiteY2" fmla="*/ 843280 h 853440"/>
              <a:gd name="connsiteX3" fmla="*/ 2448560 w 2449545"/>
              <a:gd name="connsiteY3" fmla="*/ 629920 h 853440"/>
              <a:gd name="connsiteX4" fmla="*/ 1930400 w 2449545"/>
              <a:gd name="connsiteY4" fmla="*/ 467360 h 853440"/>
              <a:gd name="connsiteX5" fmla="*/ 1005840 w 2449545"/>
              <a:gd name="connsiteY5" fmla="*/ 406400 h 853440"/>
              <a:gd name="connsiteX6" fmla="*/ 995680 w 2449545"/>
              <a:gd name="connsiteY6" fmla="*/ 71120 h 853440"/>
              <a:gd name="connsiteX7" fmla="*/ 1442720 w 2449545"/>
              <a:gd name="connsiteY7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9545" h="853440">
                <a:moveTo>
                  <a:pt x="0" y="853440"/>
                </a:moveTo>
                <a:cubicBezTo>
                  <a:pt x="93133" y="706966"/>
                  <a:pt x="186267" y="560493"/>
                  <a:pt x="487680" y="558800"/>
                </a:cubicBezTo>
                <a:cubicBezTo>
                  <a:pt x="789093" y="557107"/>
                  <a:pt x="1481667" y="831427"/>
                  <a:pt x="1808480" y="843280"/>
                </a:cubicBezTo>
                <a:cubicBezTo>
                  <a:pt x="2135293" y="855133"/>
                  <a:pt x="2428240" y="692573"/>
                  <a:pt x="2448560" y="629920"/>
                </a:cubicBezTo>
                <a:cubicBezTo>
                  <a:pt x="2468880" y="567267"/>
                  <a:pt x="2170853" y="504613"/>
                  <a:pt x="1930400" y="467360"/>
                </a:cubicBezTo>
                <a:cubicBezTo>
                  <a:pt x="1689947" y="430107"/>
                  <a:pt x="1161627" y="472440"/>
                  <a:pt x="1005840" y="406400"/>
                </a:cubicBezTo>
                <a:cubicBezTo>
                  <a:pt x="850053" y="340360"/>
                  <a:pt x="922867" y="138853"/>
                  <a:pt x="995680" y="71120"/>
                </a:cubicBezTo>
                <a:cubicBezTo>
                  <a:pt x="1068493" y="3387"/>
                  <a:pt x="1442720" y="0"/>
                  <a:pt x="1442720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380480" y="2635108"/>
            <a:ext cx="1371600" cy="463692"/>
          </a:xfrm>
          <a:custGeom>
            <a:avLst/>
            <a:gdLst>
              <a:gd name="connsiteX0" fmla="*/ 0 w 1371600"/>
              <a:gd name="connsiteY0" fmla="*/ 331612 h 688424"/>
              <a:gd name="connsiteX1" fmla="*/ 294640 w 1371600"/>
              <a:gd name="connsiteY1" fmla="*/ 687212 h 688424"/>
              <a:gd name="connsiteX2" fmla="*/ 670560 w 1371600"/>
              <a:gd name="connsiteY2" fmla="*/ 433212 h 688424"/>
              <a:gd name="connsiteX3" fmla="*/ 995680 w 1371600"/>
              <a:gd name="connsiteY3" fmla="*/ 47132 h 688424"/>
              <a:gd name="connsiteX4" fmla="*/ 1371600 w 1371600"/>
              <a:gd name="connsiteY4" fmla="*/ 6492 h 68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688424">
                <a:moveTo>
                  <a:pt x="0" y="331612"/>
                </a:moveTo>
                <a:cubicBezTo>
                  <a:pt x="91440" y="500945"/>
                  <a:pt x="182880" y="670279"/>
                  <a:pt x="294640" y="687212"/>
                </a:cubicBezTo>
                <a:cubicBezTo>
                  <a:pt x="406400" y="704145"/>
                  <a:pt x="553720" y="539892"/>
                  <a:pt x="670560" y="433212"/>
                </a:cubicBezTo>
                <a:cubicBezTo>
                  <a:pt x="787400" y="326532"/>
                  <a:pt x="878840" y="118252"/>
                  <a:pt x="995680" y="47132"/>
                </a:cubicBezTo>
                <a:cubicBezTo>
                  <a:pt x="1112520" y="-23988"/>
                  <a:pt x="1371600" y="6492"/>
                  <a:pt x="1371600" y="6492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8" idx="3"/>
            <a:endCxn id="9" idx="1"/>
          </p:cNvCxnSpPr>
          <p:nvPr/>
        </p:nvCxnSpPr>
        <p:spPr>
          <a:xfrm>
            <a:off x="4216400" y="2966019"/>
            <a:ext cx="1249680" cy="0"/>
          </a:xfrm>
          <a:prstGeom prst="line">
            <a:avLst/>
          </a:prstGeom>
          <a:ln w="7620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6320" y="320915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0560" y="321451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72120" y="1846898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575961" y="2597234"/>
            <a:ext cx="639141" cy="1"/>
          </a:xfrm>
          <a:prstGeom prst="straightConnector1">
            <a:avLst/>
          </a:prstGeom>
          <a:ln w="28575" cmpd="sng">
            <a:solidFill>
              <a:srgbClr val="003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07011" y="2609653"/>
            <a:ext cx="650240" cy="0"/>
          </a:xfrm>
          <a:prstGeom prst="straightConnector1">
            <a:avLst/>
          </a:prstGeom>
          <a:ln w="9525" cmpd="sng">
            <a:solidFill>
              <a:srgbClr val="0034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85057">
            <a:off x="2332832" y="3819432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85057">
            <a:off x="2477318" y="3916766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85057">
            <a:off x="2646297" y="4012473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85057">
            <a:off x="2775176" y="4117610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85057">
            <a:off x="2907256" y="4219210"/>
            <a:ext cx="650240" cy="0"/>
          </a:xfrm>
          <a:prstGeom prst="straightConnector1">
            <a:avLst/>
          </a:prstGeom>
          <a:ln>
            <a:solidFill>
              <a:srgbClr val="73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277360" y="3098800"/>
            <a:ext cx="1291622" cy="280026"/>
            <a:chOff x="4182155" y="4874989"/>
            <a:chExt cx="1291622" cy="280026"/>
          </a:xfrm>
        </p:grpSpPr>
        <p:cxnSp>
          <p:nvCxnSpPr>
            <p:cNvPr id="48" name="Straight Arrow Connector 47"/>
            <p:cNvCxnSpPr/>
            <p:nvPr/>
          </p:nvCxnSpPr>
          <p:spPr>
            <a:xfrm rot="21510023">
              <a:off x="4182155" y="4874989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21510023">
              <a:off x="4342854" y="49422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21510023">
              <a:off x="4527258" y="50031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21510023">
              <a:off x="4674173" y="5081136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21510023">
              <a:off x="4823537" y="5155015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20009182">
            <a:off x="6401423" y="3087318"/>
            <a:ext cx="1291622" cy="280026"/>
            <a:chOff x="4182155" y="4874989"/>
            <a:chExt cx="1291622" cy="280026"/>
          </a:xfrm>
        </p:grpSpPr>
        <p:cxnSp>
          <p:nvCxnSpPr>
            <p:cNvPr id="56" name="Straight Arrow Connector 55"/>
            <p:cNvCxnSpPr/>
            <p:nvPr/>
          </p:nvCxnSpPr>
          <p:spPr>
            <a:xfrm rot="21510023">
              <a:off x="4182155" y="4874989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21510023">
              <a:off x="4342854" y="49422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21510023">
              <a:off x="4527258" y="5003164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21510023">
              <a:off x="4674173" y="5081136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21510023">
              <a:off x="4823537" y="5155015"/>
              <a:ext cx="650240" cy="0"/>
            </a:xfrm>
            <a:prstGeom prst="straightConnector1">
              <a:avLst/>
            </a:prstGeom>
            <a:ln>
              <a:solidFill>
                <a:srgbClr val="73000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964571" y="1477566"/>
            <a:ext cx="10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400"/>
                </a:solidFill>
              </a:rPr>
              <a:t>Interests</a:t>
            </a:r>
            <a:endParaRPr lang="en-US" dirty="0">
              <a:solidFill>
                <a:srgbClr val="00340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471283" y="2514826"/>
            <a:ext cx="261600" cy="189653"/>
            <a:chOff x="4328272" y="5923280"/>
            <a:chExt cx="294302" cy="21336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>
            <a:off x="2650993" y="1997369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109672" y="2467477"/>
            <a:ext cx="606256" cy="0"/>
          </a:xfrm>
          <a:prstGeom prst="straightConnector1">
            <a:avLst/>
          </a:prstGeom>
          <a:ln>
            <a:solidFill>
              <a:srgbClr val="0034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7257" y="2522446"/>
            <a:ext cx="703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400"/>
                </a:solidFill>
              </a:rPr>
              <a:t>Data</a:t>
            </a:r>
            <a:endParaRPr lang="en-US" dirty="0">
              <a:solidFill>
                <a:srgbClr val="0034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4758290" y="2809241"/>
            <a:ext cx="639141" cy="1"/>
          </a:xfrm>
          <a:prstGeom prst="straightConnector1">
            <a:avLst/>
          </a:prstGeom>
          <a:ln w="28575" cmpd="sng">
            <a:solidFill>
              <a:srgbClr val="003400"/>
            </a:solidFill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010992" y="2705326"/>
            <a:ext cx="261600" cy="189653"/>
            <a:chOff x="4328272" y="5923280"/>
            <a:chExt cx="294302" cy="213360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4328272" y="5923280"/>
              <a:ext cx="294302" cy="213360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Straight Arrow Connector 78"/>
          <p:cNvCxnSpPr/>
          <p:nvPr/>
        </p:nvCxnSpPr>
        <p:spPr>
          <a:xfrm>
            <a:off x="4308825" y="2441378"/>
            <a:ext cx="650240" cy="0"/>
          </a:xfrm>
          <a:prstGeom prst="straightConnector1">
            <a:avLst/>
          </a:prstGeom>
          <a:ln w="9525" cmpd="sng">
            <a:solidFill>
              <a:srgbClr val="0034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65089" y="2616403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58411" y="2861438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62678" y="2675176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eth2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44026" y="2398380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09358" y="2672136"/>
            <a:ext cx="51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eth1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5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2528118" y="1662232"/>
            <a:ext cx="4644841" cy="2811739"/>
          </a:xfrm>
          <a:prstGeom prst="cloud">
            <a:avLst/>
          </a:prstGeom>
          <a:solidFill>
            <a:schemeClr val="bg1">
              <a:lumMod val="85000"/>
            </a:schemeClr>
          </a:solidFill>
          <a:ln w="3175" cmpd="sng">
            <a:solidFill>
              <a:schemeClr val="bg1">
                <a:lumMod val="75000"/>
              </a:schemeClr>
            </a:solidFill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6960" y="1692713"/>
            <a:ext cx="802640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76960" y="3717157"/>
            <a:ext cx="802640" cy="3874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62240" y="2467477"/>
            <a:ext cx="802640" cy="336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91840" y="2661920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6080" y="2661920"/>
            <a:ext cx="90424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20" y="1993146"/>
            <a:ext cx="164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Legitimate user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1" y="410464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89521" y="2804160"/>
            <a:ext cx="11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producer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859280" y="1869440"/>
            <a:ext cx="1525126" cy="835886"/>
          </a:xfrm>
          <a:custGeom>
            <a:avLst/>
            <a:gdLst>
              <a:gd name="connsiteX0" fmla="*/ 0 w 1525126"/>
              <a:gd name="connsiteY0" fmla="*/ 0 h 965200"/>
              <a:gd name="connsiteX1" fmla="*/ 670560 w 1525126"/>
              <a:gd name="connsiteY1" fmla="*/ 121920 h 965200"/>
              <a:gd name="connsiteX2" fmla="*/ 843280 w 1525126"/>
              <a:gd name="connsiteY2" fmla="*/ 477520 h 965200"/>
              <a:gd name="connsiteX3" fmla="*/ 1249680 w 1525126"/>
              <a:gd name="connsiteY3" fmla="*/ 528320 h 965200"/>
              <a:gd name="connsiteX4" fmla="*/ 1524000 w 1525126"/>
              <a:gd name="connsiteY4" fmla="*/ 629920 h 965200"/>
              <a:gd name="connsiteX5" fmla="*/ 1148080 w 1525126"/>
              <a:gd name="connsiteY5" fmla="*/ 853440 h 965200"/>
              <a:gd name="connsiteX6" fmla="*/ 1432560 w 1525126"/>
              <a:gd name="connsiteY6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126" h="965200">
                <a:moveTo>
                  <a:pt x="0" y="0"/>
                </a:moveTo>
                <a:cubicBezTo>
                  <a:pt x="265006" y="21166"/>
                  <a:pt x="530013" y="42333"/>
                  <a:pt x="670560" y="121920"/>
                </a:cubicBezTo>
                <a:cubicBezTo>
                  <a:pt x="811107" y="201507"/>
                  <a:pt x="746760" y="409787"/>
                  <a:pt x="843280" y="477520"/>
                </a:cubicBezTo>
                <a:cubicBezTo>
                  <a:pt x="939800" y="545253"/>
                  <a:pt x="1136227" y="502920"/>
                  <a:pt x="1249680" y="528320"/>
                </a:cubicBezTo>
                <a:cubicBezTo>
                  <a:pt x="1363133" y="553720"/>
                  <a:pt x="1540933" y="575733"/>
                  <a:pt x="1524000" y="629920"/>
                </a:cubicBezTo>
                <a:cubicBezTo>
                  <a:pt x="1507067" y="684107"/>
                  <a:pt x="1163320" y="797560"/>
                  <a:pt x="1148080" y="853440"/>
                </a:cubicBezTo>
                <a:cubicBezTo>
                  <a:pt x="1132840" y="909320"/>
                  <a:pt x="1432560" y="965200"/>
                  <a:pt x="1432560" y="96520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859280" y="3098800"/>
            <a:ext cx="2449545" cy="853440"/>
          </a:xfrm>
          <a:custGeom>
            <a:avLst/>
            <a:gdLst>
              <a:gd name="connsiteX0" fmla="*/ 0 w 2449545"/>
              <a:gd name="connsiteY0" fmla="*/ 853440 h 853440"/>
              <a:gd name="connsiteX1" fmla="*/ 487680 w 2449545"/>
              <a:gd name="connsiteY1" fmla="*/ 558800 h 853440"/>
              <a:gd name="connsiteX2" fmla="*/ 1808480 w 2449545"/>
              <a:gd name="connsiteY2" fmla="*/ 843280 h 853440"/>
              <a:gd name="connsiteX3" fmla="*/ 2448560 w 2449545"/>
              <a:gd name="connsiteY3" fmla="*/ 629920 h 853440"/>
              <a:gd name="connsiteX4" fmla="*/ 1930400 w 2449545"/>
              <a:gd name="connsiteY4" fmla="*/ 467360 h 853440"/>
              <a:gd name="connsiteX5" fmla="*/ 1005840 w 2449545"/>
              <a:gd name="connsiteY5" fmla="*/ 406400 h 853440"/>
              <a:gd name="connsiteX6" fmla="*/ 995680 w 2449545"/>
              <a:gd name="connsiteY6" fmla="*/ 71120 h 853440"/>
              <a:gd name="connsiteX7" fmla="*/ 1442720 w 2449545"/>
              <a:gd name="connsiteY7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9545" h="853440">
                <a:moveTo>
                  <a:pt x="0" y="853440"/>
                </a:moveTo>
                <a:cubicBezTo>
                  <a:pt x="93133" y="706966"/>
                  <a:pt x="186267" y="560493"/>
                  <a:pt x="487680" y="558800"/>
                </a:cubicBezTo>
                <a:cubicBezTo>
                  <a:pt x="789093" y="557107"/>
                  <a:pt x="1481667" y="831427"/>
                  <a:pt x="1808480" y="843280"/>
                </a:cubicBezTo>
                <a:cubicBezTo>
                  <a:pt x="2135293" y="855133"/>
                  <a:pt x="2428240" y="692573"/>
                  <a:pt x="2448560" y="629920"/>
                </a:cubicBezTo>
                <a:cubicBezTo>
                  <a:pt x="2468880" y="567267"/>
                  <a:pt x="2170853" y="504613"/>
                  <a:pt x="1930400" y="467360"/>
                </a:cubicBezTo>
                <a:cubicBezTo>
                  <a:pt x="1689947" y="430107"/>
                  <a:pt x="1161627" y="472440"/>
                  <a:pt x="1005840" y="406400"/>
                </a:cubicBezTo>
                <a:cubicBezTo>
                  <a:pt x="850053" y="340360"/>
                  <a:pt x="922867" y="138853"/>
                  <a:pt x="995680" y="71120"/>
                </a:cubicBezTo>
                <a:cubicBezTo>
                  <a:pt x="1068493" y="3387"/>
                  <a:pt x="1442720" y="0"/>
                  <a:pt x="1442720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6380480" y="2635108"/>
            <a:ext cx="1371600" cy="463692"/>
          </a:xfrm>
          <a:custGeom>
            <a:avLst/>
            <a:gdLst>
              <a:gd name="connsiteX0" fmla="*/ 0 w 1371600"/>
              <a:gd name="connsiteY0" fmla="*/ 331612 h 688424"/>
              <a:gd name="connsiteX1" fmla="*/ 294640 w 1371600"/>
              <a:gd name="connsiteY1" fmla="*/ 687212 h 688424"/>
              <a:gd name="connsiteX2" fmla="*/ 670560 w 1371600"/>
              <a:gd name="connsiteY2" fmla="*/ 433212 h 688424"/>
              <a:gd name="connsiteX3" fmla="*/ 995680 w 1371600"/>
              <a:gd name="connsiteY3" fmla="*/ 47132 h 688424"/>
              <a:gd name="connsiteX4" fmla="*/ 1371600 w 1371600"/>
              <a:gd name="connsiteY4" fmla="*/ 6492 h 68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688424">
                <a:moveTo>
                  <a:pt x="0" y="331612"/>
                </a:moveTo>
                <a:cubicBezTo>
                  <a:pt x="91440" y="500945"/>
                  <a:pt x="182880" y="670279"/>
                  <a:pt x="294640" y="687212"/>
                </a:cubicBezTo>
                <a:cubicBezTo>
                  <a:pt x="406400" y="704145"/>
                  <a:pt x="553720" y="539892"/>
                  <a:pt x="670560" y="433212"/>
                </a:cubicBezTo>
                <a:cubicBezTo>
                  <a:pt x="787400" y="326532"/>
                  <a:pt x="878840" y="118252"/>
                  <a:pt x="995680" y="47132"/>
                </a:cubicBezTo>
                <a:cubicBezTo>
                  <a:pt x="1112520" y="-23988"/>
                  <a:pt x="1371600" y="6492"/>
                  <a:pt x="1371600" y="6492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8" idx="3"/>
            <a:endCxn id="9" idx="1"/>
          </p:cNvCxnSpPr>
          <p:nvPr/>
        </p:nvCxnSpPr>
        <p:spPr>
          <a:xfrm>
            <a:off x="4216400" y="2966019"/>
            <a:ext cx="1249680" cy="0"/>
          </a:xfrm>
          <a:prstGeom prst="line">
            <a:avLst/>
          </a:prstGeom>
          <a:ln w="7620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6320" y="320915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0560" y="321451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49506" y="2607936"/>
            <a:ext cx="26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9426" y="2929174"/>
            <a:ext cx="2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26851" y="2810630"/>
            <a:ext cx="2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14365" y="2799141"/>
            <a:ext cx="26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0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70692" y="2776140"/>
            <a:ext cx="26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1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0999" y="2966019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L=3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55449" y="3051122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910049" y="3717569"/>
            <a:ext cx="69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L=0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54199" y="1509354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L=1.5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17533" y="2710291"/>
            <a:ext cx="596832" cy="0"/>
          </a:xfrm>
          <a:prstGeom prst="straightConnector1">
            <a:avLst/>
          </a:prstGeom>
          <a:ln w="38100" cmpd="dbl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03417" y="2308051"/>
            <a:ext cx="182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L’=30% x 10 = 3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 flipV="1">
            <a:off x="3132667" y="2133600"/>
            <a:ext cx="443654" cy="333877"/>
          </a:xfrm>
          <a:prstGeom prst="straightConnector1">
            <a:avLst/>
          </a:prstGeom>
          <a:ln w="38100" cmpd="dbl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75751" y="1808480"/>
            <a:ext cx="178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L’=50% x 3 = 1.5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2528118" y="3011303"/>
            <a:ext cx="534500" cy="258814"/>
          </a:xfrm>
          <a:prstGeom prst="straightConnector1">
            <a:avLst/>
          </a:prstGeom>
          <a:ln w="38100" cmpd="dbl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220149" y="2785346"/>
            <a:ext cx="75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L’=0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8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85628" y="1559932"/>
            <a:ext cx="802640" cy="36576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05567" y="3699095"/>
            <a:ext cx="802640" cy="38748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1960" y="2529139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4123" y="1884312"/>
            <a:ext cx="164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Legitimate user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2528" y="4086578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Adversary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3959400" y="1736659"/>
            <a:ext cx="1525126" cy="835886"/>
          </a:xfrm>
          <a:custGeom>
            <a:avLst/>
            <a:gdLst>
              <a:gd name="connsiteX0" fmla="*/ 0 w 1525126"/>
              <a:gd name="connsiteY0" fmla="*/ 0 h 965200"/>
              <a:gd name="connsiteX1" fmla="*/ 670560 w 1525126"/>
              <a:gd name="connsiteY1" fmla="*/ 121920 h 965200"/>
              <a:gd name="connsiteX2" fmla="*/ 843280 w 1525126"/>
              <a:gd name="connsiteY2" fmla="*/ 477520 h 965200"/>
              <a:gd name="connsiteX3" fmla="*/ 1249680 w 1525126"/>
              <a:gd name="connsiteY3" fmla="*/ 528320 h 965200"/>
              <a:gd name="connsiteX4" fmla="*/ 1524000 w 1525126"/>
              <a:gd name="connsiteY4" fmla="*/ 629920 h 965200"/>
              <a:gd name="connsiteX5" fmla="*/ 1148080 w 1525126"/>
              <a:gd name="connsiteY5" fmla="*/ 853440 h 965200"/>
              <a:gd name="connsiteX6" fmla="*/ 1432560 w 1525126"/>
              <a:gd name="connsiteY6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126" h="965200">
                <a:moveTo>
                  <a:pt x="0" y="0"/>
                </a:moveTo>
                <a:cubicBezTo>
                  <a:pt x="265006" y="21166"/>
                  <a:pt x="530013" y="42333"/>
                  <a:pt x="670560" y="121920"/>
                </a:cubicBezTo>
                <a:cubicBezTo>
                  <a:pt x="811107" y="201507"/>
                  <a:pt x="746760" y="409787"/>
                  <a:pt x="843280" y="477520"/>
                </a:cubicBezTo>
                <a:cubicBezTo>
                  <a:pt x="939800" y="545253"/>
                  <a:pt x="1136227" y="502920"/>
                  <a:pt x="1249680" y="528320"/>
                </a:cubicBezTo>
                <a:cubicBezTo>
                  <a:pt x="1363133" y="553720"/>
                  <a:pt x="1540933" y="575733"/>
                  <a:pt x="1524000" y="629920"/>
                </a:cubicBezTo>
                <a:cubicBezTo>
                  <a:pt x="1507067" y="684107"/>
                  <a:pt x="1163320" y="797560"/>
                  <a:pt x="1148080" y="853440"/>
                </a:cubicBezTo>
                <a:cubicBezTo>
                  <a:pt x="1132840" y="909320"/>
                  <a:pt x="1432560" y="965200"/>
                  <a:pt x="1432560" y="96520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959400" y="2966019"/>
            <a:ext cx="2449545" cy="853440"/>
          </a:xfrm>
          <a:custGeom>
            <a:avLst/>
            <a:gdLst>
              <a:gd name="connsiteX0" fmla="*/ 0 w 2449545"/>
              <a:gd name="connsiteY0" fmla="*/ 853440 h 853440"/>
              <a:gd name="connsiteX1" fmla="*/ 487680 w 2449545"/>
              <a:gd name="connsiteY1" fmla="*/ 558800 h 853440"/>
              <a:gd name="connsiteX2" fmla="*/ 1808480 w 2449545"/>
              <a:gd name="connsiteY2" fmla="*/ 843280 h 853440"/>
              <a:gd name="connsiteX3" fmla="*/ 2448560 w 2449545"/>
              <a:gd name="connsiteY3" fmla="*/ 629920 h 853440"/>
              <a:gd name="connsiteX4" fmla="*/ 1930400 w 2449545"/>
              <a:gd name="connsiteY4" fmla="*/ 467360 h 853440"/>
              <a:gd name="connsiteX5" fmla="*/ 1005840 w 2449545"/>
              <a:gd name="connsiteY5" fmla="*/ 406400 h 853440"/>
              <a:gd name="connsiteX6" fmla="*/ 995680 w 2449545"/>
              <a:gd name="connsiteY6" fmla="*/ 71120 h 853440"/>
              <a:gd name="connsiteX7" fmla="*/ 1442720 w 2449545"/>
              <a:gd name="connsiteY7" fmla="*/ 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9545" h="853440">
                <a:moveTo>
                  <a:pt x="0" y="853440"/>
                </a:moveTo>
                <a:cubicBezTo>
                  <a:pt x="93133" y="706966"/>
                  <a:pt x="186267" y="560493"/>
                  <a:pt x="487680" y="558800"/>
                </a:cubicBezTo>
                <a:cubicBezTo>
                  <a:pt x="789093" y="557107"/>
                  <a:pt x="1481667" y="831427"/>
                  <a:pt x="1808480" y="843280"/>
                </a:cubicBezTo>
                <a:cubicBezTo>
                  <a:pt x="2135293" y="855133"/>
                  <a:pt x="2428240" y="692573"/>
                  <a:pt x="2448560" y="629920"/>
                </a:cubicBezTo>
                <a:cubicBezTo>
                  <a:pt x="2468880" y="567267"/>
                  <a:pt x="2170853" y="504613"/>
                  <a:pt x="1930400" y="467360"/>
                </a:cubicBezTo>
                <a:cubicBezTo>
                  <a:pt x="1689947" y="430107"/>
                  <a:pt x="1161627" y="472440"/>
                  <a:pt x="1005840" y="406400"/>
                </a:cubicBezTo>
                <a:cubicBezTo>
                  <a:pt x="850053" y="340360"/>
                  <a:pt x="922867" y="138853"/>
                  <a:pt x="995680" y="71120"/>
                </a:cubicBezTo>
                <a:cubicBezTo>
                  <a:pt x="1068493" y="3387"/>
                  <a:pt x="1442720" y="0"/>
                  <a:pt x="1442720" y="0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6440" y="307637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350582" y="2467477"/>
            <a:ext cx="802640" cy="3366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77863" y="2804160"/>
            <a:ext cx="11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producer</a:t>
            </a:r>
            <a:endParaRPr lang="en-US" dirty="0"/>
          </a:p>
        </p:txBody>
      </p:sp>
      <p:sp>
        <p:nvSpPr>
          <p:cNvPr id="35" name="Freeform 34"/>
          <p:cNvSpPr/>
          <p:nvPr/>
        </p:nvSpPr>
        <p:spPr>
          <a:xfrm>
            <a:off x="6316520" y="2635108"/>
            <a:ext cx="1023902" cy="252966"/>
          </a:xfrm>
          <a:custGeom>
            <a:avLst/>
            <a:gdLst>
              <a:gd name="connsiteX0" fmla="*/ 0 w 1371600"/>
              <a:gd name="connsiteY0" fmla="*/ 331612 h 688424"/>
              <a:gd name="connsiteX1" fmla="*/ 294640 w 1371600"/>
              <a:gd name="connsiteY1" fmla="*/ 687212 h 688424"/>
              <a:gd name="connsiteX2" fmla="*/ 670560 w 1371600"/>
              <a:gd name="connsiteY2" fmla="*/ 433212 h 688424"/>
              <a:gd name="connsiteX3" fmla="*/ 995680 w 1371600"/>
              <a:gd name="connsiteY3" fmla="*/ 47132 h 688424"/>
              <a:gd name="connsiteX4" fmla="*/ 1371600 w 1371600"/>
              <a:gd name="connsiteY4" fmla="*/ 6492 h 68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688424">
                <a:moveTo>
                  <a:pt x="0" y="331612"/>
                </a:moveTo>
                <a:cubicBezTo>
                  <a:pt x="91440" y="500945"/>
                  <a:pt x="182880" y="670279"/>
                  <a:pt x="294640" y="687212"/>
                </a:cubicBezTo>
                <a:cubicBezTo>
                  <a:pt x="406400" y="704145"/>
                  <a:pt x="553720" y="539892"/>
                  <a:pt x="670560" y="433212"/>
                </a:cubicBezTo>
                <a:cubicBezTo>
                  <a:pt x="787400" y="326532"/>
                  <a:pt x="878840" y="118252"/>
                  <a:pt x="995680" y="47132"/>
                </a:cubicBezTo>
                <a:cubicBezTo>
                  <a:pt x="1112520" y="-23988"/>
                  <a:pt x="1371600" y="6492"/>
                  <a:pt x="1371600" y="6492"/>
                </a:cubicBezTo>
              </a:path>
            </a:pathLst>
          </a:cu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034840" y="1432560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19320" y="197979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034840" y="3598262"/>
            <a:ext cx="924560" cy="60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NDN router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19320" y="415490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US" dirty="0"/>
          </a:p>
        </p:txBody>
      </p:sp>
      <p:cxnSp>
        <p:nvCxnSpPr>
          <p:cNvPr id="15" name="Straight Connector 14"/>
          <p:cNvCxnSpPr>
            <a:endCxn id="36" idx="1"/>
          </p:cNvCxnSpPr>
          <p:nvPr/>
        </p:nvCxnSpPr>
        <p:spPr>
          <a:xfrm>
            <a:off x="2288268" y="1736659"/>
            <a:ext cx="746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88268" y="3892837"/>
            <a:ext cx="7465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9401" y="1100662"/>
            <a:ext cx="197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forwarding token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054592" y="1469994"/>
            <a:ext cx="188148" cy="188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18844" y="3834696"/>
            <a:ext cx="188148" cy="188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08945" y="2547953"/>
            <a:ext cx="188148" cy="188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85</Words>
  <Application>Microsoft Macintosh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Afanasyev</dc:creator>
  <cp:lastModifiedBy>Alex Afanasyev</cp:lastModifiedBy>
  <cp:revision>36</cp:revision>
  <cp:lastPrinted>2012-12-06T01:00:18Z</cp:lastPrinted>
  <dcterms:created xsi:type="dcterms:W3CDTF">2012-12-03T21:19:56Z</dcterms:created>
  <dcterms:modified xsi:type="dcterms:W3CDTF">2012-12-07T08:08:41Z</dcterms:modified>
</cp:coreProperties>
</file>