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3352802"/>
            <a:ext cx="9144000" cy="3505199"/>
            <a:chOff x="0" y="3352801"/>
            <a:chExt cx="9144000" cy="350519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5184648"/>
              <a:ext cx="9144000" cy="1673352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5257800"/>
              <a:ext cx="9144000" cy="1600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3352801"/>
              <a:ext cx="9144000" cy="18275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5181600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55676" y="1649848"/>
            <a:ext cx="8229600" cy="2043684"/>
          </a:xfrm>
          <a:noFill/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 kern="100" baseline="0">
                <a:solidFill>
                  <a:srgbClr val="6099C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566801" y="5429253"/>
            <a:ext cx="3901487" cy="757517"/>
          </a:xfrm>
        </p:spPr>
        <p:txBody>
          <a:bodyPr/>
          <a:lstStyle>
            <a:lvl1pPr marL="0" indent="0" algn="l">
              <a:buNone/>
              <a:defRPr sz="1600" kern="100" cap="none" spc="100" baseline="0">
                <a:solidFill>
                  <a:schemeClr val="tx1"/>
                </a:solidFill>
                <a:latin typeface="+mn-lt"/>
              </a:defRPr>
            </a:lvl1pPr>
            <a:lvl2pPr marL="457196" indent="0" algn="ctr">
              <a:buNone/>
            </a:lvl2pPr>
            <a:lvl3pPr marL="914391" indent="0" algn="ctr">
              <a:buNone/>
            </a:lvl3pPr>
            <a:lvl4pPr marL="1371587" indent="0" algn="ctr">
              <a:buNone/>
            </a:lvl4pPr>
            <a:lvl5pPr marL="1828782" indent="0" algn="ctr">
              <a:buNone/>
            </a:lvl5pPr>
            <a:lvl6pPr marL="2285978" indent="0" algn="ctr">
              <a:buNone/>
            </a:lvl6pPr>
            <a:lvl7pPr marL="2743173" indent="0" algn="ctr">
              <a:buNone/>
            </a:lvl7pPr>
            <a:lvl8pPr marL="3200368" indent="0" algn="ctr">
              <a:buNone/>
            </a:lvl8pPr>
            <a:lvl9pPr marL="3657563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4620688" y="5408723"/>
            <a:ext cx="3901487" cy="757517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Font typeface="Arial"/>
              <a:buNone/>
              <a:defRPr sz="1600" kern="1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6" indent="0" algn="ctr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91" indent="0" algn="ctr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87" indent="0" algn="ctr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82" indent="0" algn="ctr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78" indent="0" algn="ctr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73" indent="0" algn="ctr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68" indent="0" algn="ctr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63" indent="0" algn="ctr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1213" y="5408613"/>
            <a:ext cx="4157662" cy="75723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457196" indent="0">
              <a:buNone/>
              <a:defRPr sz="1800">
                <a:latin typeface="Arial"/>
                <a:cs typeface="Arial"/>
              </a:defRPr>
            </a:lvl2pPr>
            <a:lvl3pPr marL="914391" indent="0">
              <a:buNone/>
              <a:defRPr sz="1600">
                <a:latin typeface="Arial"/>
                <a:cs typeface="Arial"/>
              </a:defRPr>
            </a:lvl3pPr>
            <a:lvl4pPr marL="1371587" indent="0">
              <a:buNone/>
              <a:defRPr sz="1400">
                <a:latin typeface="Arial"/>
                <a:cs typeface="Arial"/>
              </a:defRPr>
            </a:lvl4pPr>
            <a:lvl5pPr marL="1828782" indent="0"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749848" y="874652"/>
            <a:ext cx="5103629" cy="54691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D53A-CB95-C94F-A579-C1ABDC51EF4B}" type="datetime1">
              <a:rPr lang="en-US" smtClean="0"/>
              <a:t>9/11/12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3"/>
          <p:cNvSpPr>
            <a:spLocks noGrp="1"/>
          </p:cNvSpPr>
          <p:nvPr>
            <p:ph sz="half" idx="13"/>
          </p:nvPr>
        </p:nvSpPr>
        <p:spPr>
          <a:xfrm>
            <a:off x="431292" y="1138655"/>
            <a:ext cx="3043009" cy="488160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874652"/>
            <a:ext cx="3344581" cy="54691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9DB5-1AAC-2845-9DA6-AB6D224A9081}" type="datetime1">
              <a:rPr lang="en-US" smtClean="0"/>
              <a:t>9/11/12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3"/>
          <p:cNvSpPr>
            <a:spLocks noGrp="1"/>
          </p:cNvSpPr>
          <p:nvPr>
            <p:ph sz="half" idx="13"/>
          </p:nvPr>
        </p:nvSpPr>
        <p:spPr>
          <a:xfrm>
            <a:off x="3476365" y="874653"/>
            <a:ext cx="5520876" cy="547811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144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E4CD-3096-AD4E-A6FB-80337FCBF504}" type="datetime1">
              <a:rPr lang="en-US" smtClean="0"/>
              <a:t>9/11/12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653468"/>
            <a:ext cx="8865457" cy="469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9/11/12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31763" y="874713"/>
            <a:ext cx="8866187" cy="779462"/>
          </a:xfrm>
        </p:spPr>
        <p:txBody>
          <a:bodyPr/>
          <a:lstStyle>
            <a:lvl1pPr marL="0" indent="0">
              <a:buNone/>
              <a:defRPr b="0" i="1" u="none">
                <a:latin typeface="Bookman Old Style"/>
                <a:cs typeface="Bookman Old Style"/>
              </a:defRPr>
            </a:lvl1pPr>
            <a:lvl3pPr marL="914391" indent="0">
              <a:buNone/>
              <a:defRPr/>
            </a:lvl3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835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749848" y="874652"/>
            <a:ext cx="5103629" cy="54691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D53A-CB95-C94F-A579-C1ABDC51EF4B}" type="datetime1">
              <a:rPr lang="en-US" smtClean="0"/>
              <a:t>9/11/12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3"/>
          <p:cNvSpPr>
            <a:spLocks noGrp="1"/>
          </p:cNvSpPr>
          <p:nvPr>
            <p:ph sz="half" idx="13"/>
          </p:nvPr>
        </p:nvSpPr>
        <p:spPr>
          <a:xfrm>
            <a:off x="431292" y="1138655"/>
            <a:ext cx="3043009" cy="488160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 anchor="t">
            <a:normAutofit/>
          </a:bodyPr>
          <a:lstStyle>
            <a:lvl1pPr algn="ctr"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9/11/12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1341945"/>
          </a:xfrm>
        </p:spPr>
        <p:txBody>
          <a:bodyPr anchor="t">
            <a:normAutofit/>
          </a:bodyPr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521670"/>
            <a:ext cx="8865457" cy="4822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9/11/12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 anchor="t">
            <a:normAutofit/>
          </a:bodyPr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653468"/>
            <a:ext cx="8865457" cy="469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9/11/12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31763" y="874713"/>
            <a:ext cx="8866187" cy="779462"/>
          </a:xfrm>
        </p:spPr>
        <p:txBody>
          <a:bodyPr/>
          <a:lstStyle>
            <a:lvl1pPr marL="0" indent="0">
              <a:buNone/>
              <a:defRPr b="0" i="1" u="none">
                <a:latin typeface="Bookman Old Style"/>
                <a:cs typeface="Bookman Old Style"/>
              </a:defRPr>
            </a:lvl1pPr>
            <a:lvl3pPr marL="914391" indent="0">
              <a:buNone/>
              <a:defRPr/>
            </a:lvl3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83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 userDrawn="1"/>
          </p:nvSpPr>
          <p:spPr>
            <a:xfrm>
              <a:off x="0" y="342900"/>
              <a:ext cx="9144000" cy="6172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57200"/>
              <a:ext cx="9144000" cy="59436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41312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6505575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3" y="3962403"/>
            <a:ext cx="8153399" cy="1371599"/>
          </a:xfrm>
        </p:spPr>
        <p:txBody>
          <a:bodyPr anchor="b" anchorCtr="0"/>
          <a:lstStyle>
            <a:lvl1pPr algn="l">
              <a:defRPr sz="40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57276" y="5438777"/>
            <a:ext cx="8129524" cy="904875"/>
          </a:xfrm>
        </p:spPr>
        <p:txBody>
          <a:bodyPr anchor="t" anchorCtr="0"/>
          <a:lstStyle>
            <a:lvl1pPr marL="0" indent="0">
              <a:buNone/>
              <a:defRPr sz="1400" cap="all" spc="100" baseline="0">
                <a:solidFill>
                  <a:schemeClr val="bg1"/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131784" y="874652"/>
            <a:ext cx="4312926" cy="5469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444710" y="893275"/>
            <a:ext cx="4552532" cy="54504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7F4D-D3D5-1048-9616-FC9F456D94C2}" type="datetime1">
              <a:rPr lang="en-US" smtClean="0"/>
              <a:t>9/11/12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31783" y="887485"/>
            <a:ext cx="4365605" cy="57467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31783" y="1462160"/>
            <a:ext cx="4365603" cy="4881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497388" y="887485"/>
            <a:ext cx="4499853" cy="57467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497387" y="1468358"/>
            <a:ext cx="4499853" cy="488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9BEA-1153-5146-A4CE-0CB2C6FB3BF4}" type="datetime1">
              <a:rPr lang="en-US" smtClean="0"/>
              <a:t>9/11/12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6B0-AF1F-8644-BFFA-EF298EB088D5}" type="datetime1">
              <a:rPr lang="en-US" smtClean="0"/>
              <a:t>9/11/12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2700" y="-12700"/>
            <a:ext cx="9169400" cy="6883400"/>
          </a:xfrm>
          <a:prstGeom prst="rect">
            <a:avLst/>
          </a:prstGeom>
        </p:spPr>
      </p:pic>
      <p:grpSp>
        <p:nvGrpSpPr>
          <p:cNvPr id="7" name="Group 19"/>
          <p:cNvGrpSpPr/>
          <p:nvPr/>
        </p:nvGrpSpPr>
        <p:grpSpPr>
          <a:xfrm>
            <a:off x="304801" y="-299550"/>
            <a:ext cx="8534400" cy="7236928"/>
            <a:chOff x="304800" y="0"/>
            <a:chExt cx="8534400" cy="685800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457200" y="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flipH="1">
              <a:off x="457200" y="38100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57200" y="6477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 flipH="1">
              <a:off x="304800" y="381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784" y="193596"/>
            <a:ext cx="8865457" cy="681057"/>
          </a:xfrm>
          <a:prstGeom prst="rect">
            <a:avLst/>
          </a:prstGeom>
        </p:spPr>
        <p:txBody>
          <a:bodyPr vert="horz" lIns="91439" tIns="45719" rIns="91439" bIns="45719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784" y="874654"/>
            <a:ext cx="8865457" cy="5469114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183" y="6343768"/>
            <a:ext cx="1176599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7E7C9DB5-1AAC-2845-9DA6-AB6D224A9081}" type="datetime1">
              <a:rPr lang="en-US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1782" y="6343768"/>
            <a:ext cx="2895600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ct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784" y="6352763"/>
            <a:ext cx="534019" cy="365125"/>
          </a:xfrm>
          <a:prstGeom prst="rect">
            <a:avLst/>
          </a:prstGeom>
        </p:spPr>
        <p:txBody>
          <a:bodyPr vert="horz" lIns="91439" tIns="45719" rIns="91439" bIns="45719" rtlCol="0" anchor="ctr"/>
          <a:lstStyle>
            <a:lvl1pPr algn="l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70" r:id="rId13"/>
    <p:sldLayoutId id="2147483668" r:id="rId14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sz="3200" b="1" strike="noStrike" kern="1200" cap="none" normalizeH="0" baseline="0">
          <a:ln>
            <a:solidFill>
              <a:schemeClr val="tx2">
                <a:lumMod val="50000"/>
              </a:schemeClr>
            </a:solidFill>
          </a:ln>
          <a:solidFill>
            <a:srgbClr val="6099C3"/>
          </a:solidFill>
          <a:latin typeface="Arial"/>
          <a:ea typeface="+mj-ea"/>
          <a:cs typeface="Arial"/>
        </a:defRPr>
      </a:lvl1pPr>
    </p:titleStyle>
    <p:bodyStyle>
      <a:lvl1pPr marL="342896" indent="-342896" algn="l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43" indent="-285747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2988" indent="-228597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184" indent="-228597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379" indent="-228597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75" indent="-228597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recorded events</a:t>
            </a:r>
          </a:p>
          <a:p>
            <a:pPr lvl="1"/>
            <a:r>
              <a:rPr lang="en-US" dirty="0" smtClean="0"/>
              <a:t>incoming Interest</a:t>
            </a:r>
          </a:p>
          <a:p>
            <a:pPr lvl="1"/>
            <a:r>
              <a:rPr lang="en-US" dirty="0" smtClean="0"/>
              <a:t>Interest timeout (unsatisfied Interest)</a:t>
            </a:r>
          </a:p>
          <a:p>
            <a:pPr lvl="1"/>
            <a:r>
              <a:rPr lang="en-US" dirty="0" smtClean="0"/>
              <a:t>incoming Data packet (satisfied Interest)</a:t>
            </a:r>
          </a:p>
          <a:p>
            <a:pPr lvl="1"/>
            <a:endParaRPr lang="en-US" dirty="0"/>
          </a:p>
          <a:p>
            <a:r>
              <a:rPr lang="en-US" dirty="0" smtClean="0"/>
              <a:t>event granularities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xponential </a:t>
            </a:r>
            <a:r>
              <a:rPr lang="en-US" dirty="0"/>
              <a:t>weighted moving </a:t>
            </a:r>
            <a:r>
              <a:rPr lang="en-US" dirty="0" smtClean="0"/>
              <a:t>average (similar to CPU load averages on *nix)</a:t>
            </a:r>
          </a:p>
          <a:p>
            <a:pPr lvl="2"/>
            <a:r>
              <a:rPr lang="en-US" dirty="0" smtClean="0"/>
              <a:t>~5sec window: </a:t>
            </a:r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en-US" dirty="0"/>
              <a:t>(-1.0/5.0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~30 sec window: </a:t>
            </a:r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en-US" dirty="0"/>
              <a:t>(-1.0/30.0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~60 sec window: </a:t>
            </a:r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en-US" dirty="0"/>
              <a:t>(-1.0/60.0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per-prefix per-</a:t>
            </a:r>
            <a:r>
              <a:rPr lang="en-US" dirty="0" smtClean="0"/>
              <a:t>interface</a:t>
            </a:r>
            <a:endParaRPr lang="en-US" dirty="0" smtClean="0"/>
          </a:p>
          <a:p>
            <a:pPr lvl="1"/>
            <a:r>
              <a:rPr lang="en-US" dirty="0" smtClean="0"/>
              <a:t>per-prefix only, per-interface </a:t>
            </a:r>
            <a:r>
              <a:rPr lang="en-US" dirty="0" smtClean="0"/>
              <a:t>only</a:t>
            </a:r>
          </a:p>
          <a:p>
            <a:endParaRPr lang="en-US" dirty="0" smtClean="0"/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sz="2600" dirty="0" smtClean="0"/>
              <a:t>child node stats aggregated to parent</a:t>
            </a:r>
          </a:p>
          <a:p>
            <a:pPr lvl="1"/>
            <a:r>
              <a:rPr lang="en-US" sz="2600" dirty="0" smtClean="0"/>
              <a:t>total stats aggregated at the root</a:t>
            </a:r>
          </a:p>
          <a:p>
            <a:pPr lvl="1"/>
            <a:r>
              <a:rPr lang="en-US" sz="2600" dirty="0" smtClean="0"/>
              <a:t>pruning zero-stat nodes and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satisfaction rate statistics module</a:t>
            </a:r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131784" y="1825619"/>
            <a:ext cx="4680031" cy="3524625"/>
            <a:chOff x="0" y="0"/>
            <a:chExt cx="5497" cy="414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432" y="1836"/>
              <a:ext cx="3222" cy="2304"/>
            </a:xfrm>
            <a:prstGeom prst="rect">
              <a:avLst/>
            </a:prstGeom>
            <a:solidFill>
              <a:srgbClr val="EEF2F7"/>
            </a:solidFill>
            <a:ln w="108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32" y="1836"/>
              <a:ext cx="3222" cy="216"/>
            </a:xfrm>
            <a:prstGeom prst="rect">
              <a:avLst/>
            </a:prstGeom>
            <a:solidFill>
              <a:srgbClr val="F28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2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 b="1" dirty="0">
                  <a:solidFill>
                    <a:srgbClr val="FFFFFF"/>
                  </a:solidFill>
                </a:rPr>
                <a:t>NDN router</a:t>
              </a:r>
              <a:r>
                <a:rPr lang="ja-JP" altLang="en-GB" sz="1000" b="1" dirty="0">
                  <a:solidFill>
                    <a:srgbClr val="FFFFFF"/>
                  </a:solidFill>
                  <a:latin typeface="Arial"/>
                </a:rPr>
                <a:t>’</a:t>
              </a:r>
              <a:r>
                <a:rPr lang="en-GB" sz="1000" b="1" dirty="0">
                  <a:solidFill>
                    <a:srgbClr val="FFFFFF"/>
                  </a:solidFill>
                </a:rPr>
                <a:t>s </a:t>
              </a:r>
              <a:r>
                <a:rPr lang="en-GB" sz="1000" b="1" dirty="0" smtClean="0">
                  <a:solidFill>
                    <a:srgbClr val="FFFFFF"/>
                  </a:solidFill>
                </a:rPr>
                <a:t>per-prefix statistics </a:t>
              </a:r>
              <a:r>
                <a:rPr lang="en-GB" sz="1000" b="1" dirty="0">
                  <a:solidFill>
                    <a:srgbClr val="FFFFFF"/>
                  </a:solidFill>
                </a:rPr>
                <a:t>tree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836" y="2160"/>
              <a:ext cx="504" cy="216"/>
            </a:xfrm>
            <a:prstGeom prst="rect">
              <a:avLst/>
            </a:prstGeom>
            <a:solidFill>
              <a:srgbClr val="FFFFFF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>
                  <a:solidFill>
                    <a:srgbClr val="0070C0"/>
                  </a:solidFill>
                </a:rPr>
                <a:t>/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152" cy="180"/>
            </a:xfrm>
            <a:prstGeom prst="rect">
              <a:avLst/>
            </a:prstGeom>
            <a:solidFill>
              <a:srgbClr val="F2852B"/>
            </a:solidFill>
            <a:ln w="108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 b="1">
                  <a:solidFill>
                    <a:srgbClr val="FFFFFF"/>
                  </a:solidFill>
                </a:rPr>
                <a:t>Stats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0" y="179"/>
              <a:ext cx="1152" cy="670"/>
            </a:xfrm>
            <a:prstGeom prst="rect">
              <a:avLst/>
            </a:prstGeom>
            <a:solidFill>
              <a:srgbClr val="EEF2F7"/>
            </a:solidFill>
            <a:ln w="108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/>
            <a:lstStyle/>
            <a:p>
              <a:pPr algn="ctr" defTabSz="455613"/>
              <a:r>
                <a:rPr lang="en-GB" sz="1000" dirty="0" smtClean="0"/>
                <a:t>5sec</a:t>
              </a:r>
            </a:p>
            <a:p>
              <a:pPr algn="ctr" defTabSz="455613"/>
              <a:r>
                <a:rPr lang="en-GB" sz="1000" dirty="0" smtClean="0"/>
                <a:t>30 sec</a:t>
              </a:r>
            </a:p>
            <a:p>
              <a:pPr algn="ctr" defTabSz="455613"/>
              <a:r>
                <a:rPr lang="en-GB" sz="1000" dirty="0" smtClean="0"/>
                <a:t>60 sec</a:t>
              </a:r>
              <a:endParaRPr lang="en-GB" sz="1000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798" y="0"/>
              <a:ext cx="1152" cy="180"/>
            </a:xfrm>
            <a:prstGeom prst="rect">
              <a:avLst/>
            </a:prstGeom>
            <a:solidFill>
              <a:srgbClr val="F2852B"/>
            </a:solidFill>
            <a:ln w="108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 b="1" dirty="0">
                  <a:solidFill>
                    <a:srgbClr val="FFFFFF"/>
                  </a:solidFill>
                </a:rPr>
                <a:t>Interest Stats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98" y="179"/>
              <a:ext cx="1152" cy="670"/>
            </a:xfrm>
            <a:prstGeom prst="rect">
              <a:avLst/>
            </a:prstGeom>
            <a:solidFill>
              <a:srgbClr val="EEF2F7"/>
            </a:solidFill>
            <a:ln w="108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/>
            <a:lstStyle/>
            <a:p>
              <a:pPr algn="ctr" defTabSz="455613"/>
              <a:r>
                <a:rPr lang="en-GB" sz="1000" dirty="0"/>
                <a:t>Incoming</a:t>
              </a:r>
            </a:p>
            <a:p>
              <a:pPr algn="ctr" defTabSz="455613"/>
              <a:r>
                <a:rPr lang="en-GB" sz="1000" dirty="0"/>
                <a:t>Satisfied</a:t>
              </a:r>
            </a:p>
            <a:p>
              <a:pPr algn="ctr" defTabSz="455613"/>
              <a:r>
                <a:rPr lang="en-GB" sz="1000" dirty="0"/>
                <a:t>Timed out</a:t>
              </a: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 rot="11820000">
              <a:off x="1114" y="159"/>
              <a:ext cx="866" cy="126"/>
            </a:xfrm>
            <a:custGeom>
              <a:avLst/>
              <a:gdLst>
                <a:gd name="T0" fmla="*/ 0 w 865"/>
                <a:gd name="T1" fmla="*/ 126 h 126"/>
                <a:gd name="T2" fmla="*/ 13 w 865"/>
                <a:gd name="T3" fmla="*/ 124 h 126"/>
                <a:gd name="T4" fmla="*/ 35 w 865"/>
                <a:gd name="T5" fmla="*/ 122 h 126"/>
                <a:gd name="T6" fmla="*/ 57 w 865"/>
                <a:gd name="T7" fmla="*/ 119 h 126"/>
                <a:gd name="T8" fmla="*/ 80 w 865"/>
                <a:gd name="T9" fmla="*/ 116 h 126"/>
                <a:gd name="T10" fmla="*/ 103 w 865"/>
                <a:gd name="T11" fmla="*/ 112 h 126"/>
                <a:gd name="T12" fmla="*/ 126 w 865"/>
                <a:gd name="T13" fmla="*/ 107 h 126"/>
                <a:gd name="T14" fmla="*/ 149 w 865"/>
                <a:gd name="T15" fmla="*/ 102 h 126"/>
                <a:gd name="T16" fmla="*/ 171 w 865"/>
                <a:gd name="T17" fmla="*/ 97 h 126"/>
                <a:gd name="T18" fmla="*/ 192 w 865"/>
                <a:gd name="T19" fmla="*/ 90 h 126"/>
                <a:gd name="T20" fmla="*/ 212 w 865"/>
                <a:gd name="T21" fmla="*/ 83 h 126"/>
                <a:gd name="T22" fmla="*/ 231 w 865"/>
                <a:gd name="T23" fmla="*/ 75 h 126"/>
                <a:gd name="T24" fmla="*/ 237 w 865"/>
                <a:gd name="T25" fmla="*/ 73 h 126"/>
                <a:gd name="T26" fmla="*/ 251 w 865"/>
                <a:gd name="T27" fmla="*/ 65 h 126"/>
                <a:gd name="T28" fmla="*/ 263 w 865"/>
                <a:gd name="T29" fmla="*/ 59 h 126"/>
                <a:gd name="T30" fmla="*/ 272 w 865"/>
                <a:gd name="T31" fmla="*/ 54 h 126"/>
                <a:gd name="T32" fmla="*/ 280 w 865"/>
                <a:gd name="T33" fmla="*/ 49 h 126"/>
                <a:gd name="T34" fmla="*/ 286 w 865"/>
                <a:gd name="T35" fmla="*/ 45 h 126"/>
                <a:gd name="T36" fmla="*/ 293 w 865"/>
                <a:gd name="T37" fmla="*/ 40 h 126"/>
                <a:gd name="T38" fmla="*/ 301 w 865"/>
                <a:gd name="T39" fmla="*/ 36 h 126"/>
                <a:gd name="T40" fmla="*/ 310 w 865"/>
                <a:gd name="T41" fmla="*/ 32 h 126"/>
                <a:gd name="T42" fmla="*/ 322 w 865"/>
                <a:gd name="T43" fmla="*/ 26 h 126"/>
                <a:gd name="T44" fmla="*/ 337 w 865"/>
                <a:gd name="T45" fmla="*/ 21 h 126"/>
                <a:gd name="T46" fmla="*/ 343 w 865"/>
                <a:gd name="T47" fmla="*/ 18 h 126"/>
                <a:gd name="T48" fmla="*/ 360 w 865"/>
                <a:gd name="T49" fmla="*/ 12 h 126"/>
                <a:gd name="T50" fmla="*/ 377 w 865"/>
                <a:gd name="T51" fmla="*/ 8 h 126"/>
                <a:gd name="T52" fmla="*/ 392 w 865"/>
                <a:gd name="T53" fmla="*/ 4 h 126"/>
                <a:gd name="T54" fmla="*/ 408 w 865"/>
                <a:gd name="T55" fmla="*/ 1 h 126"/>
                <a:gd name="T56" fmla="*/ 422 w 865"/>
                <a:gd name="T57" fmla="*/ 0 h 126"/>
                <a:gd name="T58" fmla="*/ 437 w 865"/>
                <a:gd name="T59" fmla="*/ 0 h 126"/>
                <a:gd name="T60" fmla="*/ 452 w 865"/>
                <a:gd name="T61" fmla="*/ 0 h 126"/>
                <a:gd name="T62" fmla="*/ 468 w 865"/>
                <a:gd name="T63" fmla="*/ 2 h 126"/>
                <a:gd name="T64" fmla="*/ 484 w 865"/>
                <a:gd name="T65" fmla="*/ 5 h 126"/>
                <a:gd name="T66" fmla="*/ 502 w 865"/>
                <a:gd name="T67" fmla="*/ 8 h 126"/>
                <a:gd name="T68" fmla="*/ 515 w 865"/>
                <a:gd name="T69" fmla="*/ 11 h 126"/>
                <a:gd name="T70" fmla="*/ 528 w 865"/>
                <a:gd name="T71" fmla="*/ 15 h 126"/>
                <a:gd name="T72" fmla="*/ 546 w 865"/>
                <a:gd name="T73" fmla="*/ 21 h 126"/>
                <a:gd name="T74" fmla="*/ 564 w 865"/>
                <a:gd name="T75" fmla="*/ 28 h 126"/>
                <a:gd name="T76" fmla="*/ 581 w 865"/>
                <a:gd name="T77" fmla="*/ 35 h 126"/>
                <a:gd name="T78" fmla="*/ 598 w 865"/>
                <a:gd name="T79" fmla="*/ 43 h 126"/>
                <a:gd name="T80" fmla="*/ 614 w 865"/>
                <a:gd name="T81" fmla="*/ 51 h 126"/>
                <a:gd name="T82" fmla="*/ 630 w 865"/>
                <a:gd name="T83" fmla="*/ 59 h 126"/>
                <a:gd name="T84" fmla="*/ 646 w 865"/>
                <a:gd name="T85" fmla="*/ 67 h 126"/>
                <a:gd name="T86" fmla="*/ 662 w 865"/>
                <a:gd name="T87" fmla="*/ 74 h 126"/>
                <a:gd name="T88" fmla="*/ 678 w 865"/>
                <a:gd name="T89" fmla="*/ 80 h 126"/>
                <a:gd name="T90" fmla="*/ 695 w 865"/>
                <a:gd name="T91" fmla="*/ 86 h 126"/>
                <a:gd name="T92" fmla="*/ 700 w 865"/>
                <a:gd name="T93" fmla="*/ 88 h 126"/>
                <a:gd name="T94" fmla="*/ 717 w 865"/>
                <a:gd name="T95" fmla="*/ 92 h 126"/>
                <a:gd name="T96" fmla="*/ 735 w 865"/>
                <a:gd name="T97" fmla="*/ 95 h 126"/>
                <a:gd name="T98" fmla="*/ 753 w 865"/>
                <a:gd name="T99" fmla="*/ 98 h 126"/>
                <a:gd name="T100" fmla="*/ 771 w 865"/>
                <a:gd name="T101" fmla="*/ 100 h 126"/>
                <a:gd name="T102" fmla="*/ 788 w 865"/>
                <a:gd name="T103" fmla="*/ 102 h 126"/>
                <a:gd name="T104" fmla="*/ 805 w 865"/>
                <a:gd name="T105" fmla="*/ 105 h 126"/>
                <a:gd name="T106" fmla="*/ 821 w 865"/>
                <a:gd name="T107" fmla="*/ 108 h 126"/>
                <a:gd name="T108" fmla="*/ 836 w 865"/>
                <a:gd name="T109" fmla="*/ 112 h 126"/>
                <a:gd name="T110" fmla="*/ 850 w 865"/>
                <a:gd name="T111" fmla="*/ 117 h 126"/>
                <a:gd name="T112" fmla="*/ 861 w 865"/>
                <a:gd name="T113" fmla="*/ 1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65" h="126">
                  <a:moveTo>
                    <a:pt x="0" y="126"/>
                  </a:moveTo>
                  <a:lnTo>
                    <a:pt x="0" y="126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6" y="125"/>
                  </a:lnTo>
                  <a:lnTo>
                    <a:pt x="13" y="124"/>
                  </a:lnTo>
                  <a:lnTo>
                    <a:pt x="20" y="124"/>
                  </a:lnTo>
                  <a:lnTo>
                    <a:pt x="28" y="123"/>
                  </a:lnTo>
                  <a:lnTo>
                    <a:pt x="35" y="122"/>
                  </a:lnTo>
                  <a:lnTo>
                    <a:pt x="42" y="121"/>
                  </a:lnTo>
                  <a:lnTo>
                    <a:pt x="50" y="120"/>
                  </a:lnTo>
                  <a:lnTo>
                    <a:pt x="57" y="119"/>
                  </a:lnTo>
                  <a:lnTo>
                    <a:pt x="65" y="118"/>
                  </a:lnTo>
                  <a:lnTo>
                    <a:pt x="72" y="117"/>
                  </a:lnTo>
                  <a:lnTo>
                    <a:pt x="80" y="116"/>
                  </a:lnTo>
                  <a:lnTo>
                    <a:pt x="88" y="114"/>
                  </a:lnTo>
                  <a:lnTo>
                    <a:pt x="95" y="113"/>
                  </a:lnTo>
                  <a:lnTo>
                    <a:pt x="103" y="112"/>
                  </a:lnTo>
                  <a:lnTo>
                    <a:pt x="111" y="110"/>
                  </a:lnTo>
                  <a:lnTo>
                    <a:pt x="118" y="109"/>
                  </a:lnTo>
                  <a:lnTo>
                    <a:pt x="126" y="107"/>
                  </a:lnTo>
                  <a:lnTo>
                    <a:pt x="134" y="106"/>
                  </a:lnTo>
                  <a:lnTo>
                    <a:pt x="141" y="104"/>
                  </a:lnTo>
                  <a:lnTo>
                    <a:pt x="149" y="102"/>
                  </a:lnTo>
                  <a:lnTo>
                    <a:pt x="156" y="100"/>
                  </a:lnTo>
                  <a:lnTo>
                    <a:pt x="163" y="99"/>
                  </a:lnTo>
                  <a:lnTo>
                    <a:pt x="171" y="97"/>
                  </a:lnTo>
                  <a:lnTo>
                    <a:pt x="178" y="95"/>
                  </a:lnTo>
                  <a:lnTo>
                    <a:pt x="185" y="92"/>
                  </a:lnTo>
                  <a:lnTo>
                    <a:pt x="192" y="90"/>
                  </a:lnTo>
                  <a:lnTo>
                    <a:pt x="199" y="88"/>
                  </a:lnTo>
                  <a:lnTo>
                    <a:pt x="206" y="86"/>
                  </a:lnTo>
                  <a:lnTo>
                    <a:pt x="212" y="83"/>
                  </a:lnTo>
                  <a:lnTo>
                    <a:pt x="218" y="81"/>
                  </a:lnTo>
                  <a:lnTo>
                    <a:pt x="225" y="78"/>
                  </a:lnTo>
                  <a:lnTo>
                    <a:pt x="231" y="75"/>
                  </a:lnTo>
                  <a:lnTo>
                    <a:pt x="231" y="75"/>
                  </a:lnTo>
                  <a:lnTo>
                    <a:pt x="231" y="75"/>
                  </a:lnTo>
                  <a:lnTo>
                    <a:pt x="237" y="73"/>
                  </a:lnTo>
                  <a:lnTo>
                    <a:pt x="242" y="70"/>
                  </a:lnTo>
                  <a:lnTo>
                    <a:pt x="247" y="68"/>
                  </a:lnTo>
                  <a:lnTo>
                    <a:pt x="251" y="65"/>
                  </a:lnTo>
                  <a:lnTo>
                    <a:pt x="255" y="63"/>
                  </a:lnTo>
                  <a:lnTo>
                    <a:pt x="259" y="61"/>
                  </a:lnTo>
                  <a:lnTo>
                    <a:pt x="263" y="59"/>
                  </a:lnTo>
                  <a:lnTo>
                    <a:pt x="266" y="57"/>
                  </a:lnTo>
                  <a:lnTo>
                    <a:pt x="269" y="56"/>
                  </a:lnTo>
                  <a:lnTo>
                    <a:pt x="272" y="54"/>
                  </a:lnTo>
                  <a:lnTo>
                    <a:pt x="275" y="52"/>
                  </a:lnTo>
                  <a:lnTo>
                    <a:pt x="277" y="51"/>
                  </a:lnTo>
                  <a:lnTo>
                    <a:pt x="280" y="49"/>
                  </a:lnTo>
                  <a:lnTo>
                    <a:pt x="282" y="48"/>
                  </a:lnTo>
                  <a:lnTo>
                    <a:pt x="284" y="46"/>
                  </a:lnTo>
                  <a:lnTo>
                    <a:pt x="286" y="45"/>
                  </a:lnTo>
                  <a:lnTo>
                    <a:pt x="289" y="43"/>
                  </a:lnTo>
                  <a:lnTo>
                    <a:pt x="291" y="42"/>
                  </a:lnTo>
                  <a:lnTo>
                    <a:pt x="293" y="40"/>
                  </a:lnTo>
                  <a:lnTo>
                    <a:pt x="296" y="39"/>
                  </a:lnTo>
                  <a:lnTo>
                    <a:pt x="298" y="38"/>
                  </a:lnTo>
                  <a:lnTo>
                    <a:pt x="301" y="36"/>
                  </a:lnTo>
                  <a:lnTo>
                    <a:pt x="304" y="35"/>
                  </a:lnTo>
                  <a:lnTo>
                    <a:pt x="307" y="33"/>
                  </a:lnTo>
                  <a:lnTo>
                    <a:pt x="310" y="32"/>
                  </a:lnTo>
                  <a:lnTo>
                    <a:pt x="314" y="30"/>
                  </a:lnTo>
                  <a:lnTo>
                    <a:pt x="318" y="28"/>
                  </a:lnTo>
                  <a:lnTo>
                    <a:pt x="322" y="26"/>
                  </a:lnTo>
                  <a:lnTo>
                    <a:pt x="327" y="25"/>
                  </a:lnTo>
                  <a:lnTo>
                    <a:pt x="332" y="23"/>
                  </a:lnTo>
                  <a:lnTo>
                    <a:pt x="337" y="21"/>
                  </a:lnTo>
                  <a:lnTo>
                    <a:pt x="343" y="18"/>
                  </a:lnTo>
                  <a:lnTo>
                    <a:pt x="343" y="18"/>
                  </a:lnTo>
                  <a:lnTo>
                    <a:pt x="343" y="18"/>
                  </a:lnTo>
                  <a:lnTo>
                    <a:pt x="349" y="16"/>
                  </a:lnTo>
                  <a:lnTo>
                    <a:pt x="355" y="14"/>
                  </a:lnTo>
                  <a:lnTo>
                    <a:pt x="360" y="12"/>
                  </a:lnTo>
                  <a:lnTo>
                    <a:pt x="366" y="11"/>
                  </a:lnTo>
                  <a:lnTo>
                    <a:pt x="372" y="9"/>
                  </a:lnTo>
                  <a:lnTo>
                    <a:pt x="377" y="8"/>
                  </a:lnTo>
                  <a:lnTo>
                    <a:pt x="382" y="6"/>
                  </a:lnTo>
                  <a:lnTo>
                    <a:pt x="387" y="5"/>
                  </a:lnTo>
                  <a:lnTo>
                    <a:pt x="392" y="4"/>
                  </a:lnTo>
                  <a:lnTo>
                    <a:pt x="398" y="3"/>
                  </a:lnTo>
                  <a:lnTo>
                    <a:pt x="403" y="2"/>
                  </a:lnTo>
                  <a:lnTo>
                    <a:pt x="408" y="1"/>
                  </a:lnTo>
                  <a:lnTo>
                    <a:pt x="412" y="1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27" y="0"/>
                  </a:lnTo>
                  <a:lnTo>
                    <a:pt x="432" y="0"/>
                  </a:lnTo>
                  <a:lnTo>
                    <a:pt x="437" y="0"/>
                  </a:lnTo>
                  <a:lnTo>
                    <a:pt x="442" y="0"/>
                  </a:lnTo>
                  <a:lnTo>
                    <a:pt x="447" y="0"/>
                  </a:lnTo>
                  <a:lnTo>
                    <a:pt x="452" y="0"/>
                  </a:lnTo>
                  <a:lnTo>
                    <a:pt x="457" y="1"/>
                  </a:lnTo>
                  <a:lnTo>
                    <a:pt x="463" y="1"/>
                  </a:lnTo>
                  <a:lnTo>
                    <a:pt x="468" y="2"/>
                  </a:lnTo>
                  <a:lnTo>
                    <a:pt x="473" y="3"/>
                  </a:lnTo>
                  <a:lnTo>
                    <a:pt x="479" y="4"/>
                  </a:lnTo>
                  <a:lnTo>
                    <a:pt x="484" y="5"/>
                  </a:lnTo>
                  <a:lnTo>
                    <a:pt x="490" y="6"/>
                  </a:lnTo>
                  <a:lnTo>
                    <a:pt x="496" y="7"/>
                  </a:lnTo>
                  <a:lnTo>
                    <a:pt x="502" y="8"/>
                  </a:lnTo>
                  <a:lnTo>
                    <a:pt x="509" y="10"/>
                  </a:lnTo>
                  <a:lnTo>
                    <a:pt x="515" y="11"/>
                  </a:lnTo>
                  <a:lnTo>
                    <a:pt x="515" y="11"/>
                  </a:lnTo>
                  <a:lnTo>
                    <a:pt x="515" y="11"/>
                  </a:lnTo>
                  <a:lnTo>
                    <a:pt x="521" y="13"/>
                  </a:lnTo>
                  <a:lnTo>
                    <a:pt x="528" y="15"/>
                  </a:lnTo>
                  <a:lnTo>
                    <a:pt x="534" y="17"/>
                  </a:lnTo>
                  <a:lnTo>
                    <a:pt x="540" y="19"/>
                  </a:lnTo>
                  <a:lnTo>
                    <a:pt x="546" y="21"/>
                  </a:lnTo>
                  <a:lnTo>
                    <a:pt x="552" y="23"/>
                  </a:lnTo>
                  <a:lnTo>
                    <a:pt x="558" y="25"/>
                  </a:lnTo>
                  <a:lnTo>
                    <a:pt x="564" y="28"/>
                  </a:lnTo>
                  <a:lnTo>
                    <a:pt x="570" y="30"/>
                  </a:lnTo>
                  <a:lnTo>
                    <a:pt x="576" y="33"/>
                  </a:lnTo>
                  <a:lnTo>
                    <a:pt x="581" y="35"/>
                  </a:lnTo>
                  <a:lnTo>
                    <a:pt x="587" y="38"/>
                  </a:lnTo>
                  <a:lnTo>
                    <a:pt x="592" y="40"/>
                  </a:lnTo>
                  <a:lnTo>
                    <a:pt x="598" y="43"/>
                  </a:lnTo>
                  <a:lnTo>
                    <a:pt x="603" y="46"/>
                  </a:lnTo>
                  <a:lnTo>
                    <a:pt x="609" y="48"/>
                  </a:lnTo>
                  <a:lnTo>
                    <a:pt x="614" y="51"/>
                  </a:lnTo>
                  <a:lnTo>
                    <a:pt x="619" y="54"/>
                  </a:lnTo>
                  <a:lnTo>
                    <a:pt x="625" y="56"/>
                  </a:lnTo>
                  <a:lnTo>
                    <a:pt x="630" y="59"/>
                  </a:lnTo>
                  <a:lnTo>
                    <a:pt x="635" y="62"/>
                  </a:lnTo>
                  <a:lnTo>
                    <a:pt x="641" y="64"/>
                  </a:lnTo>
                  <a:lnTo>
                    <a:pt x="646" y="67"/>
                  </a:lnTo>
                  <a:lnTo>
                    <a:pt x="651" y="69"/>
                  </a:lnTo>
                  <a:lnTo>
                    <a:pt x="657" y="71"/>
                  </a:lnTo>
                  <a:lnTo>
                    <a:pt x="662" y="74"/>
                  </a:lnTo>
                  <a:lnTo>
                    <a:pt x="667" y="76"/>
                  </a:lnTo>
                  <a:lnTo>
                    <a:pt x="673" y="78"/>
                  </a:lnTo>
                  <a:lnTo>
                    <a:pt x="678" y="80"/>
                  </a:lnTo>
                  <a:lnTo>
                    <a:pt x="684" y="82"/>
                  </a:lnTo>
                  <a:lnTo>
                    <a:pt x="689" y="84"/>
                  </a:lnTo>
                  <a:lnTo>
                    <a:pt x="695" y="86"/>
                  </a:lnTo>
                  <a:lnTo>
                    <a:pt x="695" y="86"/>
                  </a:lnTo>
                  <a:lnTo>
                    <a:pt x="695" y="86"/>
                  </a:lnTo>
                  <a:lnTo>
                    <a:pt x="700" y="88"/>
                  </a:lnTo>
                  <a:lnTo>
                    <a:pt x="706" y="89"/>
                  </a:lnTo>
                  <a:lnTo>
                    <a:pt x="712" y="90"/>
                  </a:lnTo>
                  <a:lnTo>
                    <a:pt x="717" y="92"/>
                  </a:lnTo>
                  <a:lnTo>
                    <a:pt x="723" y="93"/>
                  </a:lnTo>
                  <a:lnTo>
                    <a:pt x="729" y="94"/>
                  </a:lnTo>
                  <a:lnTo>
                    <a:pt x="735" y="95"/>
                  </a:lnTo>
                  <a:lnTo>
                    <a:pt x="741" y="96"/>
                  </a:lnTo>
                  <a:lnTo>
                    <a:pt x="747" y="97"/>
                  </a:lnTo>
                  <a:lnTo>
                    <a:pt x="753" y="98"/>
                  </a:lnTo>
                  <a:lnTo>
                    <a:pt x="759" y="99"/>
                  </a:lnTo>
                  <a:lnTo>
                    <a:pt x="765" y="99"/>
                  </a:lnTo>
                  <a:lnTo>
                    <a:pt x="771" y="100"/>
                  </a:lnTo>
                  <a:lnTo>
                    <a:pt x="777" y="101"/>
                  </a:lnTo>
                  <a:lnTo>
                    <a:pt x="783" y="102"/>
                  </a:lnTo>
                  <a:lnTo>
                    <a:pt x="788" y="102"/>
                  </a:lnTo>
                  <a:lnTo>
                    <a:pt x="794" y="103"/>
                  </a:lnTo>
                  <a:lnTo>
                    <a:pt x="800" y="104"/>
                  </a:lnTo>
                  <a:lnTo>
                    <a:pt x="805" y="105"/>
                  </a:lnTo>
                  <a:lnTo>
                    <a:pt x="811" y="106"/>
                  </a:lnTo>
                  <a:lnTo>
                    <a:pt x="816" y="107"/>
                  </a:lnTo>
                  <a:lnTo>
                    <a:pt x="821" y="108"/>
                  </a:lnTo>
                  <a:lnTo>
                    <a:pt x="826" y="109"/>
                  </a:lnTo>
                  <a:lnTo>
                    <a:pt x="831" y="111"/>
                  </a:lnTo>
                  <a:lnTo>
                    <a:pt x="836" y="112"/>
                  </a:lnTo>
                  <a:lnTo>
                    <a:pt x="841" y="114"/>
                  </a:lnTo>
                  <a:lnTo>
                    <a:pt x="845" y="115"/>
                  </a:lnTo>
                  <a:lnTo>
                    <a:pt x="850" y="117"/>
                  </a:lnTo>
                  <a:lnTo>
                    <a:pt x="854" y="119"/>
                  </a:lnTo>
                  <a:lnTo>
                    <a:pt x="858" y="121"/>
                  </a:lnTo>
                  <a:lnTo>
                    <a:pt x="861" y="123"/>
                  </a:lnTo>
                  <a:lnTo>
                    <a:pt x="865" y="126"/>
                  </a:ln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 rot="11700000">
              <a:off x="1125" y="349"/>
              <a:ext cx="895" cy="85"/>
            </a:xfrm>
            <a:custGeom>
              <a:avLst/>
              <a:gdLst>
                <a:gd name="T0" fmla="*/ 0 w 895"/>
                <a:gd name="T1" fmla="*/ 84 h 84"/>
                <a:gd name="T2" fmla="*/ 14 w 895"/>
                <a:gd name="T3" fmla="*/ 83 h 84"/>
                <a:gd name="T4" fmla="*/ 37 w 895"/>
                <a:gd name="T5" fmla="*/ 81 h 84"/>
                <a:gd name="T6" fmla="*/ 62 w 895"/>
                <a:gd name="T7" fmla="*/ 77 h 84"/>
                <a:gd name="T8" fmla="*/ 87 w 895"/>
                <a:gd name="T9" fmla="*/ 72 h 84"/>
                <a:gd name="T10" fmla="*/ 114 w 895"/>
                <a:gd name="T11" fmla="*/ 66 h 84"/>
                <a:gd name="T12" fmla="*/ 140 w 895"/>
                <a:gd name="T13" fmla="*/ 60 h 84"/>
                <a:gd name="T14" fmla="*/ 166 w 895"/>
                <a:gd name="T15" fmla="*/ 54 h 84"/>
                <a:gd name="T16" fmla="*/ 192 w 895"/>
                <a:gd name="T17" fmla="*/ 47 h 84"/>
                <a:gd name="T18" fmla="*/ 216 w 895"/>
                <a:gd name="T19" fmla="*/ 40 h 84"/>
                <a:gd name="T20" fmla="*/ 240 w 895"/>
                <a:gd name="T21" fmla="*/ 34 h 84"/>
                <a:gd name="T22" fmla="*/ 261 w 895"/>
                <a:gd name="T23" fmla="*/ 29 h 84"/>
                <a:gd name="T24" fmla="*/ 268 w 895"/>
                <a:gd name="T25" fmla="*/ 27 h 84"/>
                <a:gd name="T26" fmla="*/ 288 w 895"/>
                <a:gd name="T27" fmla="*/ 22 h 84"/>
                <a:gd name="T28" fmla="*/ 308 w 895"/>
                <a:gd name="T29" fmla="*/ 17 h 84"/>
                <a:gd name="T30" fmla="*/ 327 w 895"/>
                <a:gd name="T31" fmla="*/ 13 h 84"/>
                <a:gd name="T32" fmla="*/ 347 w 895"/>
                <a:gd name="T33" fmla="*/ 9 h 84"/>
                <a:gd name="T34" fmla="*/ 366 w 895"/>
                <a:gd name="T35" fmla="*/ 6 h 84"/>
                <a:gd name="T36" fmla="*/ 385 w 895"/>
                <a:gd name="T37" fmla="*/ 3 h 84"/>
                <a:gd name="T38" fmla="*/ 405 w 895"/>
                <a:gd name="T39" fmla="*/ 1 h 84"/>
                <a:gd name="T40" fmla="*/ 424 w 895"/>
                <a:gd name="T41" fmla="*/ 0 h 84"/>
                <a:gd name="T42" fmla="*/ 444 w 895"/>
                <a:gd name="T43" fmla="*/ 0 h 84"/>
                <a:gd name="T44" fmla="*/ 464 w 895"/>
                <a:gd name="T45" fmla="*/ 0 h 84"/>
                <a:gd name="T46" fmla="*/ 471 w 895"/>
                <a:gd name="T47" fmla="*/ 0 h 84"/>
                <a:gd name="T48" fmla="*/ 489 w 895"/>
                <a:gd name="T49" fmla="*/ 1 h 84"/>
                <a:gd name="T50" fmla="*/ 503 w 895"/>
                <a:gd name="T51" fmla="*/ 2 h 84"/>
                <a:gd name="T52" fmla="*/ 513 w 895"/>
                <a:gd name="T53" fmla="*/ 3 h 84"/>
                <a:gd name="T54" fmla="*/ 522 w 895"/>
                <a:gd name="T55" fmla="*/ 3 h 84"/>
                <a:gd name="T56" fmla="*/ 529 w 895"/>
                <a:gd name="T57" fmla="*/ 4 h 84"/>
                <a:gd name="T58" fmla="*/ 535 w 895"/>
                <a:gd name="T59" fmla="*/ 6 h 84"/>
                <a:gd name="T60" fmla="*/ 542 w 895"/>
                <a:gd name="T61" fmla="*/ 8 h 84"/>
                <a:gd name="T62" fmla="*/ 551 w 895"/>
                <a:gd name="T63" fmla="*/ 10 h 84"/>
                <a:gd name="T64" fmla="*/ 563 w 895"/>
                <a:gd name="T65" fmla="*/ 14 h 84"/>
                <a:gd name="T66" fmla="*/ 577 w 895"/>
                <a:gd name="T67" fmla="*/ 18 h 84"/>
                <a:gd name="T68" fmla="*/ 590 w 895"/>
                <a:gd name="T69" fmla="*/ 21 h 84"/>
                <a:gd name="T70" fmla="*/ 603 w 895"/>
                <a:gd name="T71" fmla="*/ 25 h 84"/>
                <a:gd name="T72" fmla="*/ 622 w 895"/>
                <a:gd name="T73" fmla="*/ 31 h 84"/>
                <a:gd name="T74" fmla="*/ 642 w 895"/>
                <a:gd name="T75" fmla="*/ 37 h 84"/>
                <a:gd name="T76" fmla="*/ 660 w 895"/>
                <a:gd name="T77" fmla="*/ 43 h 84"/>
                <a:gd name="T78" fmla="*/ 679 w 895"/>
                <a:gd name="T79" fmla="*/ 49 h 84"/>
                <a:gd name="T80" fmla="*/ 698 w 895"/>
                <a:gd name="T81" fmla="*/ 55 h 84"/>
                <a:gd name="T82" fmla="*/ 716 w 895"/>
                <a:gd name="T83" fmla="*/ 60 h 84"/>
                <a:gd name="T84" fmla="*/ 735 w 895"/>
                <a:gd name="T85" fmla="*/ 65 h 84"/>
                <a:gd name="T86" fmla="*/ 753 w 895"/>
                <a:gd name="T87" fmla="*/ 70 h 84"/>
                <a:gd name="T88" fmla="*/ 772 w 895"/>
                <a:gd name="T89" fmla="*/ 73 h 84"/>
                <a:gd name="T90" fmla="*/ 792 w 895"/>
                <a:gd name="T91" fmla="*/ 76 h 84"/>
                <a:gd name="T92" fmla="*/ 798 w 895"/>
                <a:gd name="T93" fmla="*/ 77 h 84"/>
                <a:gd name="T94" fmla="*/ 815 w 895"/>
                <a:gd name="T95" fmla="*/ 79 h 84"/>
                <a:gd name="T96" fmla="*/ 828 w 895"/>
                <a:gd name="T97" fmla="*/ 80 h 84"/>
                <a:gd name="T98" fmla="*/ 839 w 895"/>
                <a:gd name="T99" fmla="*/ 80 h 84"/>
                <a:gd name="T100" fmla="*/ 848 w 895"/>
                <a:gd name="T101" fmla="*/ 80 h 84"/>
                <a:gd name="T102" fmla="*/ 855 w 895"/>
                <a:gd name="T103" fmla="*/ 80 h 84"/>
                <a:gd name="T104" fmla="*/ 862 w 895"/>
                <a:gd name="T105" fmla="*/ 80 h 84"/>
                <a:gd name="T106" fmla="*/ 868 w 895"/>
                <a:gd name="T107" fmla="*/ 80 h 84"/>
                <a:gd name="T108" fmla="*/ 875 w 895"/>
                <a:gd name="T109" fmla="*/ 81 h 84"/>
                <a:gd name="T110" fmla="*/ 882 w 895"/>
                <a:gd name="T111" fmla="*/ 82 h 84"/>
                <a:gd name="T112" fmla="*/ 891 w 895"/>
                <a:gd name="T113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5" h="84">
                  <a:moveTo>
                    <a:pt x="0" y="84"/>
                  </a:move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7" y="84"/>
                  </a:lnTo>
                  <a:lnTo>
                    <a:pt x="14" y="83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7" y="81"/>
                  </a:lnTo>
                  <a:lnTo>
                    <a:pt x="45" y="79"/>
                  </a:lnTo>
                  <a:lnTo>
                    <a:pt x="53" y="78"/>
                  </a:lnTo>
                  <a:lnTo>
                    <a:pt x="62" y="77"/>
                  </a:lnTo>
                  <a:lnTo>
                    <a:pt x="70" y="75"/>
                  </a:lnTo>
                  <a:lnTo>
                    <a:pt x="79" y="74"/>
                  </a:lnTo>
                  <a:lnTo>
                    <a:pt x="87" y="72"/>
                  </a:lnTo>
                  <a:lnTo>
                    <a:pt x="96" y="70"/>
                  </a:lnTo>
                  <a:lnTo>
                    <a:pt x="105" y="68"/>
                  </a:lnTo>
                  <a:lnTo>
                    <a:pt x="114" y="66"/>
                  </a:lnTo>
                  <a:lnTo>
                    <a:pt x="122" y="64"/>
                  </a:lnTo>
                  <a:lnTo>
                    <a:pt x="131" y="62"/>
                  </a:lnTo>
                  <a:lnTo>
                    <a:pt x="140" y="60"/>
                  </a:lnTo>
                  <a:lnTo>
                    <a:pt x="149" y="58"/>
                  </a:lnTo>
                  <a:lnTo>
                    <a:pt x="158" y="56"/>
                  </a:lnTo>
                  <a:lnTo>
                    <a:pt x="166" y="54"/>
                  </a:lnTo>
                  <a:lnTo>
                    <a:pt x="175" y="51"/>
                  </a:lnTo>
                  <a:lnTo>
                    <a:pt x="183" y="49"/>
                  </a:lnTo>
                  <a:lnTo>
                    <a:pt x="192" y="47"/>
                  </a:lnTo>
                  <a:lnTo>
                    <a:pt x="200" y="45"/>
                  </a:lnTo>
                  <a:lnTo>
                    <a:pt x="208" y="43"/>
                  </a:lnTo>
                  <a:lnTo>
                    <a:pt x="216" y="40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40" y="34"/>
                  </a:lnTo>
                  <a:lnTo>
                    <a:pt x="247" y="32"/>
                  </a:lnTo>
                  <a:lnTo>
                    <a:pt x="254" y="30"/>
                  </a:lnTo>
                  <a:lnTo>
                    <a:pt x="261" y="29"/>
                  </a:lnTo>
                  <a:lnTo>
                    <a:pt x="261" y="29"/>
                  </a:lnTo>
                  <a:lnTo>
                    <a:pt x="261" y="29"/>
                  </a:lnTo>
                  <a:lnTo>
                    <a:pt x="268" y="27"/>
                  </a:lnTo>
                  <a:lnTo>
                    <a:pt x="275" y="25"/>
                  </a:lnTo>
                  <a:lnTo>
                    <a:pt x="281" y="23"/>
                  </a:lnTo>
                  <a:lnTo>
                    <a:pt x="288" y="22"/>
                  </a:lnTo>
                  <a:lnTo>
                    <a:pt x="294" y="20"/>
                  </a:lnTo>
                  <a:lnTo>
                    <a:pt x="301" y="19"/>
                  </a:lnTo>
                  <a:lnTo>
                    <a:pt x="308" y="17"/>
                  </a:lnTo>
                  <a:lnTo>
                    <a:pt x="314" y="16"/>
                  </a:lnTo>
                  <a:lnTo>
                    <a:pt x="321" y="14"/>
                  </a:lnTo>
                  <a:lnTo>
                    <a:pt x="327" y="13"/>
                  </a:lnTo>
                  <a:lnTo>
                    <a:pt x="334" y="12"/>
                  </a:lnTo>
                  <a:lnTo>
                    <a:pt x="340" y="10"/>
                  </a:lnTo>
                  <a:lnTo>
                    <a:pt x="347" y="9"/>
                  </a:lnTo>
                  <a:lnTo>
                    <a:pt x="353" y="8"/>
                  </a:lnTo>
                  <a:lnTo>
                    <a:pt x="359" y="7"/>
                  </a:lnTo>
                  <a:lnTo>
                    <a:pt x="366" y="6"/>
                  </a:lnTo>
                  <a:lnTo>
                    <a:pt x="372" y="5"/>
                  </a:lnTo>
                  <a:lnTo>
                    <a:pt x="379" y="4"/>
                  </a:lnTo>
                  <a:lnTo>
                    <a:pt x="385" y="3"/>
                  </a:lnTo>
                  <a:lnTo>
                    <a:pt x="392" y="3"/>
                  </a:lnTo>
                  <a:lnTo>
                    <a:pt x="398" y="2"/>
                  </a:lnTo>
                  <a:lnTo>
                    <a:pt x="405" y="1"/>
                  </a:lnTo>
                  <a:lnTo>
                    <a:pt x="411" y="1"/>
                  </a:lnTo>
                  <a:lnTo>
                    <a:pt x="418" y="0"/>
                  </a:lnTo>
                  <a:lnTo>
                    <a:pt x="424" y="0"/>
                  </a:lnTo>
                  <a:lnTo>
                    <a:pt x="431" y="0"/>
                  </a:lnTo>
                  <a:lnTo>
                    <a:pt x="437" y="0"/>
                  </a:lnTo>
                  <a:lnTo>
                    <a:pt x="444" y="0"/>
                  </a:lnTo>
                  <a:lnTo>
                    <a:pt x="451" y="0"/>
                  </a:lnTo>
                  <a:lnTo>
                    <a:pt x="457" y="0"/>
                  </a:lnTo>
                  <a:lnTo>
                    <a:pt x="464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7" y="0"/>
                  </a:lnTo>
                  <a:lnTo>
                    <a:pt x="483" y="1"/>
                  </a:lnTo>
                  <a:lnTo>
                    <a:pt x="489" y="1"/>
                  </a:lnTo>
                  <a:lnTo>
                    <a:pt x="494" y="1"/>
                  </a:lnTo>
                  <a:lnTo>
                    <a:pt x="498" y="2"/>
                  </a:lnTo>
                  <a:lnTo>
                    <a:pt x="503" y="2"/>
                  </a:lnTo>
                  <a:lnTo>
                    <a:pt x="506" y="2"/>
                  </a:lnTo>
                  <a:lnTo>
                    <a:pt x="510" y="2"/>
                  </a:lnTo>
                  <a:lnTo>
                    <a:pt x="513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2" y="3"/>
                  </a:lnTo>
                  <a:lnTo>
                    <a:pt x="524" y="4"/>
                  </a:lnTo>
                  <a:lnTo>
                    <a:pt x="526" y="4"/>
                  </a:lnTo>
                  <a:lnTo>
                    <a:pt x="529" y="4"/>
                  </a:lnTo>
                  <a:lnTo>
                    <a:pt x="531" y="5"/>
                  </a:lnTo>
                  <a:lnTo>
                    <a:pt x="533" y="5"/>
                  </a:lnTo>
                  <a:lnTo>
                    <a:pt x="535" y="6"/>
                  </a:lnTo>
                  <a:lnTo>
                    <a:pt x="538" y="6"/>
                  </a:lnTo>
                  <a:lnTo>
                    <a:pt x="540" y="7"/>
                  </a:lnTo>
                  <a:lnTo>
                    <a:pt x="542" y="8"/>
                  </a:lnTo>
                  <a:lnTo>
                    <a:pt x="545" y="8"/>
                  </a:lnTo>
                  <a:lnTo>
                    <a:pt x="548" y="9"/>
                  </a:lnTo>
                  <a:lnTo>
                    <a:pt x="551" y="10"/>
                  </a:lnTo>
                  <a:lnTo>
                    <a:pt x="555" y="11"/>
                  </a:lnTo>
                  <a:lnTo>
                    <a:pt x="559" y="12"/>
                  </a:lnTo>
                  <a:lnTo>
                    <a:pt x="563" y="14"/>
                  </a:lnTo>
                  <a:lnTo>
                    <a:pt x="567" y="15"/>
                  </a:lnTo>
                  <a:lnTo>
                    <a:pt x="572" y="16"/>
                  </a:lnTo>
                  <a:lnTo>
                    <a:pt x="577" y="18"/>
                  </a:lnTo>
                  <a:lnTo>
                    <a:pt x="583" y="20"/>
                  </a:lnTo>
                  <a:lnTo>
                    <a:pt x="590" y="21"/>
                  </a:lnTo>
                  <a:lnTo>
                    <a:pt x="590" y="21"/>
                  </a:lnTo>
                  <a:lnTo>
                    <a:pt x="590" y="21"/>
                  </a:lnTo>
                  <a:lnTo>
                    <a:pt x="596" y="23"/>
                  </a:lnTo>
                  <a:lnTo>
                    <a:pt x="603" y="25"/>
                  </a:lnTo>
                  <a:lnTo>
                    <a:pt x="610" y="27"/>
                  </a:lnTo>
                  <a:lnTo>
                    <a:pt x="616" y="29"/>
                  </a:lnTo>
                  <a:lnTo>
                    <a:pt x="622" y="31"/>
                  </a:lnTo>
                  <a:lnTo>
                    <a:pt x="629" y="33"/>
                  </a:lnTo>
                  <a:lnTo>
                    <a:pt x="635" y="35"/>
                  </a:lnTo>
                  <a:lnTo>
                    <a:pt x="642" y="37"/>
                  </a:lnTo>
                  <a:lnTo>
                    <a:pt x="648" y="39"/>
                  </a:lnTo>
                  <a:lnTo>
                    <a:pt x="654" y="41"/>
                  </a:lnTo>
                  <a:lnTo>
                    <a:pt x="660" y="43"/>
                  </a:lnTo>
                  <a:lnTo>
                    <a:pt x="667" y="45"/>
                  </a:lnTo>
                  <a:lnTo>
                    <a:pt x="673" y="47"/>
                  </a:lnTo>
                  <a:lnTo>
                    <a:pt x="679" y="49"/>
                  </a:lnTo>
                  <a:lnTo>
                    <a:pt x="685" y="51"/>
                  </a:lnTo>
                  <a:lnTo>
                    <a:pt x="691" y="53"/>
                  </a:lnTo>
                  <a:lnTo>
                    <a:pt x="698" y="55"/>
                  </a:lnTo>
                  <a:lnTo>
                    <a:pt x="704" y="57"/>
                  </a:lnTo>
                  <a:lnTo>
                    <a:pt x="710" y="59"/>
                  </a:lnTo>
                  <a:lnTo>
                    <a:pt x="716" y="60"/>
                  </a:lnTo>
                  <a:lnTo>
                    <a:pt x="722" y="62"/>
                  </a:lnTo>
                  <a:lnTo>
                    <a:pt x="728" y="64"/>
                  </a:lnTo>
                  <a:lnTo>
                    <a:pt x="735" y="65"/>
                  </a:lnTo>
                  <a:lnTo>
                    <a:pt x="741" y="67"/>
                  </a:lnTo>
                  <a:lnTo>
                    <a:pt x="747" y="68"/>
                  </a:lnTo>
                  <a:lnTo>
                    <a:pt x="753" y="70"/>
                  </a:lnTo>
                  <a:lnTo>
                    <a:pt x="760" y="71"/>
                  </a:lnTo>
                  <a:lnTo>
                    <a:pt x="766" y="72"/>
                  </a:lnTo>
                  <a:lnTo>
                    <a:pt x="772" y="73"/>
                  </a:lnTo>
                  <a:lnTo>
                    <a:pt x="779" y="74"/>
                  </a:lnTo>
                  <a:lnTo>
                    <a:pt x="785" y="75"/>
                  </a:lnTo>
                  <a:lnTo>
                    <a:pt x="792" y="76"/>
                  </a:lnTo>
                  <a:lnTo>
                    <a:pt x="792" y="76"/>
                  </a:lnTo>
                  <a:lnTo>
                    <a:pt x="792" y="76"/>
                  </a:lnTo>
                  <a:lnTo>
                    <a:pt x="798" y="77"/>
                  </a:lnTo>
                  <a:lnTo>
                    <a:pt x="804" y="78"/>
                  </a:lnTo>
                  <a:lnTo>
                    <a:pt x="810" y="78"/>
                  </a:lnTo>
                  <a:lnTo>
                    <a:pt x="815" y="79"/>
                  </a:lnTo>
                  <a:lnTo>
                    <a:pt x="819" y="79"/>
                  </a:lnTo>
                  <a:lnTo>
                    <a:pt x="824" y="80"/>
                  </a:lnTo>
                  <a:lnTo>
                    <a:pt x="828" y="80"/>
                  </a:lnTo>
                  <a:lnTo>
                    <a:pt x="832" y="80"/>
                  </a:lnTo>
                  <a:lnTo>
                    <a:pt x="836" y="80"/>
                  </a:lnTo>
                  <a:lnTo>
                    <a:pt x="839" y="80"/>
                  </a:lnTo>
                  <a:lnTo>
                    <a:pt x="842" y="80"/>
                  </a:lnTo>
                  <a:lnTo>
                    <a:pt x="845" y="80"/>
                  </a:lnTo>
                  <a:lnTo>
                    <a:pt x="848" y="80"/>
                  </a:lnTo>
                  <a:lnTo>
                    <a:pt x="850" y="80"/>
                  </a:lnTo>
                  <a:lnTo>
                    <a:pt x="853" y="80"/>
                  </a:lnTo>
                  <a:lnTo>
                    <a:pt x="855" y="80"/>
                  </a:lnTo>
                  <a:lnTo>
                    <a:pt x="858" y="80"/>
                  </a:lnTo>
                  <a:lnTo>
                    <a:pt x="860" y="80"/>
                  </a:lnTo>
                  <a:lnTo>
                    <a:pt x="862" y="80"/>
                  </a:lnTo>
                  <a:lnTo>
                    <a:pt x="864" y="80"/>
                  </a:lnTo>
                  <a:lnTo>
                    <a:pt x="866" y="80"/>
                  </a:lnTo>
                  <a:lnTo>
                    <a:pt x="868" y="80"/>
                  </a:lnTo>
                  <a:lnTo>
                    <a:pt x="870" y="80"/>
                  </a:lnTo>
                  <a:lnTo>
                    <a:pt x="873" y="81"/>
                  </a:lnTo>
                  <a:lnTo>
                    <a:pt x="875" y="81"/>
                  </a:lnTo>
                  <a:lnTo>
                    <a:pt x="877" y="81"/>
                  </a:lnTo>
                  <a:lnTo>
                    <a:pt x="880" y="81"/>
                  </a:lnTo>
                  <a:lnTo>
                    <a:pt x="882" y="82"/>
                  </a:lnTo>
                  <a:lnTo>
                    <a:pt x="885" y="82"/>
                  </a:lnTo>
                  <a:lnTo>
                    <a:pt x="888" y="83"/>
                  </a:lnTo>
                  <a:lnTo>
                    <a:pt x="891" y="83"/>
                  </a:lnTo>
                  <a:lnTo>
                    <a:pt x="895" y="84"/>
                  </a:ln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 rot="11700000">
              <a:off x="1132" y="527"/>
              <a:ext cx="861" cy="35"/>
            </a:xfrm>
            <a:custGeom>
              <a:avLst/>
              <a:gdLst>
                <a:gd name="T0" fmla="*/ 0 w 861"/>
                <a:gd name="T1" fmla="*/ 35 h 35"/>
                <a:gd name="T2" fmla="*/ 15 w 861"/>
                <a:gd name="T3" fmla="*/ 34 h 35"/>
                <a:gd name="T4" fmla="*/ 44 w 861"/>
                <a:gd name="T5" fmla="*/ 31 h 35"/>
                <a:gd name="T6" fmla="*/ 78 w 861"/>
                <a:gd name="T7" fmla="*/ 28 h 35"/>
                <a:gd name="T8" fmla="*/ 117 w 861"/>
                <a:gd name="T9" fmla="*/ 23 h 35"/>
                <a:gd name="T10" fmla="*/ 158 w 861"/>
                <a:gd name="T11" fmla="*/ 18 h 35"/>
                <a:gd name="T12" fmla="*/ 200 w 861"/>
                <a:gd name="T13" fmla="*/ 13 h 35"/>
                <a:gd name="T14" fmla="*/ 242 w 861"/>
                <a:gd name="T15" fmla="*/ 8 h 35"/>
                <a:gd name="T16" fmla="*/ 281 w 861"/>
                <a:gd name="T17" fmla="*/ 4 h 35"/>
                <a:gd name="T18" fmla="*/ 317 w 861"/>
                <a:gd name="T19" fmla="*/ 1 h 35"/>
                <a:gd name="T20" fmla="*/ 348 w 861"/>
                <a:gd name="T21" fmla="*/ 0 h 35"/>
                <a:gd name="T22" fmla="*/ 372 w 861"/>
                <a:gd name="T23" fmla="*/ 0 h 35"/>
                <a:gd name="T24" fmla="*/ 378 w 861"/>
                <a:gd name="T25" fmla="*/ 0 h 35"/>
                <a:gd name="T26" fmla="*/ 393 w 861"/>
                <a:gd name="T27" fmla="*/ 1 h 35"/>
                <a:gd name="T28" fmla="*/ 402 w 861"/>
                <a:gd name="T29" fmla="*/ 2 h 35"/>
                <a:gd name="T30" fmla="*/ 408 w 861"/>
                <a:gd name="T31" fmla="*/ 3 h 35"/>
                <a:gd name="T32" fmla="*/ 411 w 861"/>
                <a:gd name="T33" fmla="*/ 3 h 35"/>
                <a:gd name="T34" fmla="*/ 413 w 861"/>
                <a:gd name="T35" fmla="*/ 4 h 35"/>
                <a:gd name="T36" fmla="*/ 415 w 861"/>
                <a:gd name="T37" fmla="*/ 4 h 35"/>
                <a:gd name="T38" fmla="*/ 419 w 861"/>
                <a:gd name="T39" fmla="*/ 5 h 35"/>
                <a:gd name="T40" fmla="*/ 425 w 861"/>
                <a:gd name="T41" fmla="*/ 6 h 35"/>
                <a:gd name="T42" fmla="*/ 435 w 861"/>
                <a:gd name="T43" fmla="*/ 7 h 35"/>
                <a:gd name="T44" fmla="*/ 451 w 861"/>
                <a:gd name="T45" fmla="*/ 8 h 35"/>
                <a:gd name="T46" fmla="*/ 457 w 861"/>
                <a:gd name="T47" fmla="*/ 9 h 35"/>
                <a:gd name="T48" fmla="*/ 478 w 861"/>
                <a:gd name="T49" fmla="*/ 10 h 35"/>
                <a:gd name="T50" fmla="*/ 498 w 861"/>
                <a:gd name="T51" fmla="*/ 11 h 35"/>
                <a:gd name="T52" fmla="*/ 517 w 861"/>
                <a:gd name="T53" fmla="*/ 11 h 35"/>
                <a:gd name="T54" fmla="*/ 536 w 861"/>
                <a:gd name="T55" fmla="*/ 11 h 35"/>
                <a:gd name="T56" fmla="*/ 554 w 861"/>
                <a:gd name="T57" fmla="*/ 11 h 35"/>
                <a:gd name="T58" fmla="*/ 571 w 861"/>
                <a:gd name="T59" fmla="*/ 10 h 35"/>
                <a:gd name="T60" fmla="*/ 589 w 861"/>
                <a:gd name="T61" fmla="*/ 10 h 35"/>
                <a:gd name="T62" fmla="*/ 605 w 861"/>
                <a:gd name="T63" fmla="*/ 9 h 35"/>
                <a:gd name="T64" fmla="*/ 622 w 861"/>
                <a:gd name="T65" fmla="*/ 8 h 35"/>
                <a:gd name="T66" fmla="*/ 638 w 861"/>
                <a:gd name="T67" fmla="*/ 7 h 35"/>
                <a:gd name="T68" fmla="*/ 648 w 861"/>
                <a:gd name="T69" fmla="*/ 6 h 35"/>
                <a:gd name="T70" fmla="*/ 657 w 861"/>
                <a:gd name="T71" fmla="*/ 6 h 35"/>
                <a:gd name="T72" fmla="*/ 669 w 861"/>
                <a:gd name="T73" fmla="*/ 5 h 35"/>
                <a:gd name="T74" fmla="*/ 678 w 861"/>
                <a:gd name="T75" fmla="*/ 4 h 35"/>
                <a:gd name="T76" fmla="*/ 685 w 861"/>
                <a:gd name="T77" fmla="*/ 4 h 35"/>
                <a:gd name="T78" fmla="*/ 692 w 861"/>
                <a:gd name="T79" fmla="*/ 4 h 35"/>
                <a:gd name="T80" fmla="*/ 698 w 861"/>
                <a:gd name="T81" fmla="*/ 4 h 35"/>
                <a:gd name="T82" fmla="*/ 706 w 861"/>
                <a:gd name="T83" fmla="*/ 5 h 35"/>
                <a:gd name="T84" fmla="*/ 716 w 861"/>
                <a:gd name="T85" fmla="*/ 6 h 35"/>
                <a:gd name="T86" fmla="*/ 728 w 861"/>
                <a:gd name="T87" fmla="*/ 8 h 35"/>
                <a:gd name="T88" fmla="*/ 744 w 861"/>
                <a:gd name="T89" fmla="*/ 11 h 35"/>
                <a:gd name="T90" fmla="*/ 765 w 861"/>
                <a:gd name="T91" fmla="*/ 15 h 35"/>
                <a:gd name="T92" fmla="*/ 772 w 861"/>
                <a:gd name="T93" fmla="*/ 16 h 35"/>
                <a:gd name="T94" fmla="*/ 791 w 861"/>
                <a:gd name="T95" fmla="*/ 20 h 35"/>
                <a:gd name="T96" fmla="*/ 804 w 861"/>
                <a:gd name="T97" fmla="*/ 23 h 35"/>
                <a:gd name="T98" fmla="*/ 813 w 861"/>
                <a:gd name="T99" fmla="*/ 25 h 35"/>
                <a:gd name="T100" fmla="*/ 819 w 861"/>
                <a:gd name="T101" fmla="*/ 26 h 35"/>
                <a:gd name="T102" fmla="*/ 824 w 861"/>
                <a:gd name="T103" fmla="*/ 27 h 35"/>
                <a:gd name="T104" fmla="*/ 827 w 861"/>
                <a:gd name="T105" fmla="*/ 28 h 35"/>
                <a:gd name="T106" fmla="*/ 831 w 861"/>
                <a:gd name="T107" fmla="*/ 29 h 35"/>
                <a:gd name="T108" fmla="*/ 837 w 861"/>
                <a:gd name="T109" fmla="*/ 30 h 35"/>
                <a:gd name="T110" fmla="*/ 845 w 861"/>
                <a:gd name="T111" fmla="*/ 32 h 35"/>
                <a:gd name="T112" fmla="*/ 856 w 861"/>
                <a:gd name="T1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61" h="35">
                  <a:moveTo>
                    <a:pt x="0" y="35"/>
                  </a:move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7" y="34"/>
                  </a:lnTo>
                  <a:lnTo>
                    <a:pt x="15" y="34"/>
                  </a:lnTo>
                  <a:lnTo>
                    <a:pt x="24" y="33"/>
                  </a:lnTo>
                  <a:lnTo>
                    <a:pt x="33" y="32"/>
                  </a:lnTo>
                  <a:lnTo>
                    <a:pt x="44" y="31"/>
                  </a:lnTo>
                  <a:lnTo>
                    <a:pt x="55" y="30"/>
                  </a:lnTo>
                  <a:lnTo>
                    <a:pt x="66" y="29"/>
                  </a:lnTo>
                  <a:lnTo>
                    <a:pt x="78" y="28"/>
                  </a:lnTo>
                  <a:lnTo>
                    <a:pt x="91" y="26"/>
                  </a:lnTo>
                  <a:lnTo>
                    <a:pt x="104" y="25"/>
                  </a:lnTo>
                  <a:lnTo>
                    <a:pt x="117" y="23"/>
                  </a:lnTo>
                  <a:lnTo>
                    <a:pt x="130" y="21"/>
                  </a:lnTo>
                  <a:lnTo>
                    <a:pt x="144" y="20"/>
                  </a:lnTo>
                  <a:lnTo>
                    <a:pt x="158" y="18"/>
                  </a:lnTo>
                  <a:lnTo>
                    <a:pt x="172" y="16"/>
                  </a:lnTo>
                  <a:lnTo>
                    <a:pt x="186" y="15"/>
                  </a:lnTo>
                  <a:lnTo>
                    <a:pt x="200" y="13"/>
                  </a:lnTo>
                  <a:lnTo>
                    <a:pt x="214" y="11"/>
                  </a:lnTo>
                  <a:lnTo>
                    <a:pt x="228" y="10"/>
                  </a:lnTo>
                  <a:lnTo>
                    <a:pt x="242" y="8"/>
                  </a:lnTo>
                  <a:lnTo>
                    <a:pt x="255" y="7"/>
                  </a:lnTo>
                  <a:lnTo>
                    <a:pt x="268" y="5"/>
                  </a:lnTo>
                  <a:lnTo>
                    <a:pt x="281" y="4"/>
                  </a:lnTo>
                  <a:lnTo>
                    <a:pt x="294" y="3"/>
                  </a:lnTo>
                  <a:lnTo>
                    <a:pt x="306" y="2"/>
                  </a:lnTo>
                  <a:lnTo>
                    <a:pt x="317" y="1"/>
                  </a:lnTo>
                  <a:lnTo>
                    <a:pt x="328" y="0"/>
                  </a:lnTo>
                  <a:lnTo>
                    <a:pt x="338" y="0"/>
                  </a:lnTo>
                  <a:lnTo>
                    <a:pt x="348" y="0"/>
                  </a:lnTo>
                  <a:lnTo>
                    <a:pt x="357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1"/>
                  </a:lnTo>
                  <a:lnTo>
                    <a:pt x="388" y="1"/>
                  </a:lnTo>
                  <a:lnTo>
                    <a:pt x="393" y="1"/>
                  </a:lnTo>
                  <a:lnTo>
                    <a:pt x="396" y="2"/>
                  </a:lnTo>
                  <a:lnTo>
                    <a:pt x="400" y="2"/>
                  </a:lnTo>
                  <a:lnTo>
                    <a:pt x="402" y="2"/>
                  </a:lnTo>
                  <a:lnTo>
                    <a:pt x="405" y="2"/>
                  </a:lnTo>
                  <a:lnTo>
                    <a:pt x="406" y="3"/>
                  </a:lnTo>
                  <a:lnTo>
                    <a:pt x="408" y="3"/>
                  </a:lnTo>
                  <a:lnTo>
                    <a:pt x="409" y="3"/>
                  </a:lnTo>
                  <a:lnTo>
                    <a:pt x="410" y="3"/>
                  </a:lnTo>
                  <a:lnTo>
                    <a:pt x="411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3" y="4"/>
                  </a:lnTo>
                  <a:lnTo>
                    <a:pt x="414" y="4"/>
                  </a:lnTo>
                  <a:lnTo>
                    <a:pt x="414" y="4"/>
                  </a:lnTo>
                  <a:lnTo>
                    <a:pt x="415" y="4"/>
                  </a:lnTo>
                  <a:lnTo>
                    <a:pt x="416" y="4"/>
                  </a:lnTo>
                  <a:lnTo>
                    <a:pt x="417" y="5"/>
                  </a:lnTo>
                  <a:lnTo>
                    <a:pt x="419" y="5"/>
                  </a:lnTo>
                  <a:lnTo>
                    <a:pt x="420" y="5"/>
                  </a:lnTo>
                  <a:lnTo>
                    <a:pt x="422" y="5"/>
                  </a:lnTo>
                  <a:lnTo>
                    <a:pt x="425" y="6"/>
                  </a:lnTo>
                  <a:lnTo>
                    <a:pt x="428" y="6"/>
                  </a:lnTo>
                  <a:lnTo>
                    <a:pt x="431" y="6"/>
                  </a:lnTo>
                  <a:lnTo>
                    <a:pt x="435" y="7"/>
                  </a:lnTo>
                  <a:lnTo>
                    <a:pt x="440" y="7"/>
                  </a:lnTo>
                  <a:lnTo>
                    <a:pt x="445" y="8"/>
                  </a:lnTo>
                  <a:lnTo>
                    <a:pt x="451" y="8"/>
                  </a:lnTo>
                  <a:lnTo>
                    <a:pt x="457" y="9"/>
                  </a:lnTo>
                  <a:lnTo>
                    <a:pt x="457" y="9"/>
                  </a:lnTo>
                  <a:lnTo>
                    <a:pt x="457" y="9"/>
                  </a:lnTo>
                  <a:lnTo>
                    <a:pt x="464" y="9"/>
                  </a:lnTo>
                  <a:lnTo>
                    <a:pt x="471" y="10"/>
                  </a:lnTo>
                  <a:lnTo>
                    <a:pt x="478" y="10"/>
                  </a:lnTo>
                  <a:lnTo>
                    <a:pt x="485" y="10"/>
                  </a:lnTo>
                  <a:lnTo>
                    <a:pt x="491" y="11"/>
                  </a:lnTo>
                  <a:lnTo>
                    <a:pt x="498" y="11"/>
                  </a:lnTo>
                  <a:lnTo>
                    <a:pt x="504" y="11"/>
                  </a:lnTo>
                  <a:lnTo>
                    <a:pt x="511" y="11"/>
                  </a:lnTo>
                  <a:lnTo>
                    <a:pt x="517" y="11"/>
                  </a:lnTo>
                  <a:lnTo>
                    <a:pt x="523" y="11"/>
                  </a:lnTo>
                  <a:lnTo>
                    <a:pt x="530" y="11"/>
                  </a:lnTo>
                  <a:lnTo>
                    <a:pt x="536" y="11"/>
                  </a:lnTo>
                  <a:lnTo>
                    <a:pt x="542" y="11"/>
                  </a:lnTo>
                  <a:lnTo>
                    <a:pt x="548" y="11"/>
                  </a:lnTo>
                  <a:lnTo>
                    <a:pt x="554" y="11"/>
                  </a:lnTo>
                  <a:lnTo>
                    <a:pt x="560" y="11"/>
                  </a:lnTo>
                  <a:lnTo>
                    <a:pt x="566" y="11"/>
                  </a:lnTo>
                  <a:lnTo>
                    <a:pt x="571" y="10"/>
                  </a:lnTo>
                  <a:lnTo>
                    <a:pt x="577" y="10"/>
                  </a:lnTo>
                  <a:lnTo>
                    <a:pt x="583" y="10"/>
                  </a:lnTo>
                  <a:lnTo>
                    <a:pt x="589" y="10"/>
                  </a:lnTo>
                  <a:lnTo>
                    <a:pt x="594" y="9"/>
                  </a:lnTo>
                  <a:lnTo>
                    <a:pt x="600" y="9"/>
                  </a:lnTo>
                  <a:lnTo>
                    <a:pt x="605" y="9"/>
                  </a:lnTo>
                  <a:lnTo>
                    <a:pt x="611" y="8"/>
                  </a:lnTo>
                  <a:lnTo>
                    <a:pt x="616" y="8"/>
                  </a:lnTo>
                  <a:lnTo>
                    <a:pt x="622" y="8"/>
                  </a:lnTo>
                  <a:lnTo>
                    <a:pt x="627" y="7"/>
                  </a:lnTo>
                  <a:lnTo>
                    <a:pt x="632" y="7"/>
                  </a:lnTo>
                  <a:lnTo>
                    <a:pt x="638" y="7"/>
                  </a:lnTo>
                  <a:lnTo>
                    <a:pt x="643" y="7"/>
                  </a:lnTo>
                  <a:lnTo>
                    <a:pt x="648" y="6"/>
                  </a:lnTo>
                  <a:lnTo>
                    <a:pt x="648" y="6"/>
                  </a:lnTo>
                  <a:lnTo>
                    <a:pt x="648" y="6"/>
                  </a:lnTo>
                  <a:lnTo>
                    <a:pt x="653" y="6"/>
                  </a:lnTo>
                  <a:lnTo>
                    <a:pt x="657" y="6"/>
                  </a:lnTo>
                  <a:lnTo>
                    <a:pt x="662" y="6"/>
                  </a:lnTo>
                  <a:lnTo>
                    <a:pt x="665" y="5"/>
                  </a:lnTo>
                  <a:lnTo>
                    <a:pt x="669" y="5"/>
                  </a:lnTo>
                  <a:lnTo>
                    <a:pt x="672" y="5"/>
                  </a:lnTo>
                  <a:lnTo>
                    <a:pt x="675" y="5"/>
                  </a:lnTo>
                  <a:lnTo>
                    <a:pt x="678" y="4"/>
                  </a:lnTo>
                  <a:lnTo>
                    <a:pt x="681" y="4"/>
                  </a:lnTo>
                  <a:lnTo>
                    <a:pt x="683" y="4"/>
                  </a:lnTo>
                  <a:lnTo>
                    <a:pt x="685" y="4"/>
                  </a:lnTo>
                  <a:lnTo>
                    <a:pt x="687" y="4"/>
                  </a:lnTo>
                  <a:lnTo>
                    <a:pt x="690" y="4"/>
                  </a:lnTo>
                  <a:lnTo>
                    <a:pt x="692" y="4"/>
                  </a:lnTo>
                  <a:lnTo>
                    <a:pt x="694" y="4"/>
                  </a:lnTo>
                  <a:lnTo>
                    <a:pt x="696" y="4"/>
                  </a:lnTo>
                  <a:lnTo>
                    <a:pt x="698" y="4"/>
                  </a:lnTo>
                  <a:lnTo>
                    <a:pt x="701" y="4"/>
                  </a:lnTo>
                  <a:lnTo>
                    <a:pt x="703" y="4"/>
                  </a:lnTo>
                  <a:lnTo>
                    <a:pt x="706" y="5"/>
                  </a:lnTo>
                  <a:lnTo>
                    <a:pt x="709" y="5"/>
                  </a:lnTo>
                  <a:lnTo>
                    <a:pt x="712" y="5"/>
                  </a:lnTo>
                  <a:lnTo>
                    <a:pt x="716" y="6"/>
                  </a:lnTo>
                  <a:lnTo>
                    <a:pt x="719" y="7"/>
                  </a:lnTo>
                  <a:lnTo>
                    <a:pt x="724" y="7"/>
                  </a:lnTo>
                  <a:lnTo>
                    <a:pt x="728" y="8"/>
                  </a:lnTo>
                  <a:lnTo>
                    <a:pt x="733" y="9"/>
                  </a:lnTo>
                  <a:lnTo>
                    <a:pt x="738" y="10"/>
                  </a:lnTo>
                  <a:lnTo>
                    <a:pt x="744" y="11"/>
                  </a:lnTo>
                  <a:lnTo>
                    <a:pt x="751" y="12"/>
                  </a:lnTo>
                  <a:lnTo>
                    <a:pt x="758" y="14"/>
                  </a:lnTo>
                  <a:lnTo>
                    <a:pt x="765" y="15"/>
                  </a:lnTo>
                  <a:lnTo>
                    <a:pt x="765" y="15"/>
                  </a:lnTo>
                  <a:lnTo>
                    <a:pt x="765" y="15"/>
                  </a:lnTo>
                  <a:lnTo>
                    <a:pt x="772" y="16"/>
                  </a:lnTo>
                  <a:lnTo>
                    <a:pt x="779" y="18"/>
                  </a:lnTo>
                  <a:lnTo>
                    <a:pt x="785" y="19"/>
                  </a:lnTo>
                  <a:lnTo>
                    <a:pt x="791" y="20"/>
                  </a:lnTo>
                  <a:lnTo>
                    <a:pt x="796" y="21"/>
                  </a:lnTo>
                  <a:lnTo>
                    <a:pt x="800" y="22"/>
                  </a:lnTo>
                  <a:lnTo>
                    <a:pt x="804" y="23"/>
                  </a:lnTo>
                  <a:lnTo>
                    <a:pt x="807" y="23"/>
                  </a:lnTo>
                  <a:lnTo>
                    <a:pt x="810" y="24"/>
                  </a:lnTo>
                  <a:lnTo>
                    <a:pt x="813" y="25"/>
                  </a:lnTo>
                  <a:lnTo>
                    <a:pt x="815" y="25"/>
                  </a:lnTo>
                  <a:lnTo>
                    <a:pt x="818" y="26"/>
                  </a:lnTo>
                  <a:lnTo>
                    <a:pt x="819" y="26"/>
                  </a:lnTo>
                  <a:lnTo>
                    <a:pt x="821" y="26"/>
                  </a:lnTo>
                  <a:lnTo>
                    <a:pt x="822" y="27"/>
                  </a:lnTo>
                  <a:lnTo>
                    <a:pt x="824" y="27"/>
                  </a:lnTo>
                  <a:lnTo>
                    <a:pt x="825" y="27"/>
                  </a:lnTo>
                  <a:lnTo>
                    <a:pt x="826" y="28"/>
                  </a:lnTo>
                  <a:lnTo>
                    <a:pt x="827" y="28"/>
                  </a:lnTo>
                  <a:lnTo>
                    <a:pt x="829" y="28"/>
                  </a:lnTo>
                  <a:lnTo>
                    <a:pt x="830" y="29"/>
                  </a:lnTo>
                  <a:lnTo>
                    <a:pt x="831" y="29"/>
                  </a:lnTo>
                  <a:lnTo>
                    <a:pt x="833" y="29"/>
                  </a:lnTo>
                  <a:lnTo>
                    <a:pt x="835" y="30"/>
                  </a:lnTo>
                  <a:lnTo>
                    <a:pt x="837" y="30"/>
                  </a:lnTo>
                  <a:lnTo>
                    <a:pt x="839" y="31"/>
                  </a:lnTo>
                  <a:lnTo>
                    <a:pt x="842" y="31"/>
                  </a:lnTo>
                  <a:lnTo>
                    <a:pt x="845" y="32"/>
                  </a:lnTo>
                  <a:lnTo>
                    <a:pt x="848" y="32"/>
                  </a:lnTo>
                  <a:lnTo>
                    <a:pt x="852" y="33"/>
                  </a:lnTo>
                  <a:lnTo>
                    <a:pt x="856" y="34"/>
                  </a:lnTo>
                  <a:lnTo>
                    <a:pt x="861" y="35"/>
                  </a:ln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474" y="18"/>
              <a:ext cx="1152" cy="180"/>
            </a:xfrm>
            <a:prstGeom prst="rect">
              <a:avLst/>
            </a:prstGeom>
            <a:solidFill>
              <a:srgbClr val="F2852B"/>
            </a:solidFill>
            <a:ln w="108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 b="1" dirty="0">
                  <a:solidFill>
                    <a:srgbClr val="FFFFFF"/>
                  </a:solidFill>
                </a:rPr>
                <a:t>Prefix stats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474" y="197"/>
              <a:ext cx="1152" cy="576"/>
            </a:xfrm>
            <a:prstGeom prst="rect">
              <a:avLst/>
            </a:prstGeom>
            <a:solidFill>
              <a:srgbClr val="EEF2F7"/>
            </a:solidFill>
            <a:ln w="108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/>
            <a:lstStyle/>
            <a:p>
              <a:pPr algn="ctr" defTabSz="455613"/>
              <a:r>
                <a:rPr lang="en-GB" sz="900" dirty="0"/>
                <a:t>Total</a:t>
              </a:r>
            </a:p>
            <a:p>
              <a:pPr algn="ctr" defTabSz="455613"/>
              <a:r>
                <a:rPr lang="en-GB" sz="900" dirty="0"/>
                <a:t>Per </a:t>
              </a:r>
              <a:r>
                <a:rPr lang="en-GB" sz="900" dirty="0" smtClean="0"/>
                <a:t>in </a:t>
              </a:r>
              <a:r>
                <a:rPr lang="en-GB" sz="900" dirty="0"/>
                <a:t>face</a:t>
              </a:r>
            </a:p>
            <a:p>
              <a:pPr algn="ctr" defTabSz="455613"/>
              <a:r>
                <a:rPr lang="en-GB" sz="900" dirty="0"/>
                <a:t>Per </a:t>
              </a:r>
              <a:r>
                <a:rPr lang="en-GB" sz="900" dirty="0" smtClean="0"/>
                <a:t>out </a:t>
              </a:r>
              <a:r>
                <a:rPr lang="en-GB" sz="900" dirty="0"/>
                <a:t>face</a:t>
              </a:r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 rot="11640000">
              <a:off x="2849" y="205"/>
              <a:ext cx="948" cy="126"/>
            </a:xfrm>
            <a:custGeom>
              <a:avLst/>
              <a:gdLst>
                <a:gd name="T0" fmla="*/ 0 w 947"/>
                <a:gd name="T1" fmla="*/ 126 h 126"/>
                <a:gd name="T2" fmla="*/ 15 w 947"/>
                <a:gd name="T3" fmla="*/ 124 h 126"/>
                <a:gd name="T4" fmla="*/ 38 w 947"/>
                <a:gd name="T5" fmla="*/ 122 h 126"/>
                <a:gd name="T6" fmla="*/ 63 w 947"/>
                <a:gd name="T7" fmla="*/ 119 h 126"/>
                <a:gd name="T8" fmla="*/ 88 w 947"/>
                <a:gd name="T9" fmla="*/ 116 h 126"/>
                <a:gd name="T10" fmla="*/ 113 w 947"/>
                <a:gd name="T11" fmla="*/ 112 h 126"/>
                <a:gd name="T12" fmla="*/ 138 w 947"/>
                <a:gd name="T13" fmla="*/ 107 h 126"/>
                <a:gd name="T14" fmla="*/ 163 w 947"/>
                <a:gd name="T15" fmla="*/ 102 h 126"/>
                <a:gd name="T16" fmla="*/ 187 w 947"/>
                <a:gd name="T17" fmla="*/ 97 h 126"/>
                <a:gd name="T18" fmla="*/ 210 w 947"/>
                <a:gd name="T19" fmla="*/ 90 h 126"/>
                <a:gd name="T20" fmla="*/ 232 w 947"/>
                <a:gd name="T21" fmla="*/ 83 h 126"/>
                <a:gd name="T22" fmla="*/ 253 w 947"/>
                <a:gd name="T23" fmla="*/ 75 h 126"/>
                <a:gd name="T24" fmla="*/ 259 w 947"/>
                <a:gd name="T25" fmla="*/ 73 h 126"/>
                <a:gd name="T26" fmla="*/ 275 w 947"/>
                <a:gd name="T27" fmla="*/ 65 h 126"/>
                <a:gd name="T28" fmla="*/ 288 w 947"/>
                <a:gd name="T29" fmla="*/ 59 h 126"/>
                <a:gd name="T30" fmla="*/ 298 w 947"/>
                <a:gd name="T31" fmla="*/ 54 h 126"/>
                <a:gd name="T32" fmla="*/ 306 w 947"/>
                <a:gd name="T33" fmla="*/ 49 h 126"/>
                <a:gd name="T34" fmla="*/ 313 w 947"/>
                <a:gd name="T35" fmla="*/ 45 h 126"/>
                <a:gd name="T36" fmla="*/ 321 w 947"/>
                <a:gd name="T37" fmla="*/ 40 h 126"/>
                <a:gd name="T38" fmla="*/ 329 w 947"/>
                <a:gd name="T39" fmla="*/ 36 h 126"/>
                <a:gd name="T40" fmla="*/ 340 w 947"/>
                <a:gd name="T41" fmla="*/ 32 h 126"/>
                <a:gd name="T42" fmla="*/ 352 w 947"/>
                <a:gd name="T43" fmla="*/ 26 h 126"/>
                <a:gd name="T44" fmla="*/ 369 w 947"/>
                <a:gd name="T45" fmla="*/ 21 h 126"/>
                <a:gd name="T46" fmla="*/ 375 w 947"/>
                <a:gd name="T47" fmla="*/ 18 h 126"/>
                <a:gd name="T48" fmla="*/ 395 w 947"/>
                <a:gd name="T49" fmla="*/ 12 h 126"/>
                <a:gd name="T50" fmla="*/ 413 w 947"/>
                <a:gd name="T51" fmla="*/ 8 h 126"/>
                <a:gd name="T52" fmla="*/ 430 w 947"/>
                <a:gd name="T53" fmla="*/ 4 h 126"/>
                <a:gd name="T54" fmla="*/ 446 w 947"/>
                <a:gd name="T55" fmla="*/ 1 h 126"/>
                <a:gd name="T56" fmla="*/ 462 w 947"/>
                <a:gd name="T57" fmla="*/ 0 h 126"/>
                <a:gd name="T58" fmla="*/ 478 w 947"/>
                <a:gd name="T59" fmla="*/ 0 h 126"/>
                <a:gd name="T60" fmla="*/ 495 w 947"/>
                <a:gd name="T61" fmla="*/ 0 h 126"/>
                <a:gd name="T62" fmla="*/ 512 w 947"/>
                <a:gd name="T63" fmla="*/ 2 h 126"/>
                <a:gd name="T64" fmla="*/ 530 w 947"/>
                <a:gd name="T65" fmla="*/ 5 h 126"/>
                <a:gd name="T66" fmla="*/ 550 w 947"/>
                <a:gd name="T67" fmla="*/ 8 h 126"/>
                <a:gd name="T68" fmla="*/ 564 w 947"/>
                <a:gd name="T69" fmla="*/ 11 h 126"/>
                <a:gd name="T70" fmla="*/ 578 w 947"/>
                <a:gd name="T71" fmla="*/ 15 h 126"/>
                <a:gd name="T72" fmla="*/ 598 w 947"/>
                <a:gd name="T73" fmla="*/ 21 h 126"/>
                <a:gd name="T74" fmla="*/ 618 w 947"/>
                <a:gd name="T75" fmla="*/ 28 h 126"/>
                <a:gd name="T76" fmla="*/ 636 w 947"/>
                <a:gd name="T77" fmla="*/ 35 h 126"/>
                <a:gd name="T78" fmla="*/ 654 w 947"/>
                <a:gd name="T79" fmla="*/ 43 h 126"/>
                <a:gd name="T80" fmla="*/ 672 w 947"/>
                <a:gd name="T81" fmla="*/ 51 h 126"/>
                <a:gd name="T82" fmla="*/ 690 w 947"/>
                <a:gd name="T83" fmla="*/ 59 h 126"/>
                <a:gd name="T84" fmla="*/ 707 w 947"/>
                <a:gd name="T85" fmla="*/ 67 h 126"/>
                <a:gd name="T86" fmla="*/ 725 w 947"/>
                <a:gd name="T87" fmla="*/ 74 h 126"/>
                <a:gd name="T88" fmla="*/ 742 w 947"/>
                <a:gd name="T89" fmla="*/ 80 h 126"/>
                <a:gd name="T90" fmla="*/ 760 w 947"/>
                <a:gd name="T91" fmla="*/ 86 h 126"/>
                <a:gd name="T92" fmla="*/ 766 w 947"/>
                <a:gd name="T93" fmla="*/ 88 h 126"/>
                <a:gd name="T94" fmla="*/ 785 w 947"/>
                <a:gd name="T95" fmla="*/ 92 h 126"/>
                <a:gd name="T96" fmla="*/ 805 w 947"/>
                <a:gd name="T97" fmla="*/ 95 h 126"/>
                <a:gd name="T98" fmla="*/ 824 w 947"/>
                <a:gd name="T99" fmla="*/ 98 h 126"/>
                <a:gd name="T100" fmla="*/ 844 w 947"/>
                <a:gd name="T101" fmla="*/ 100 h 126"/>
                <a:gd name="T102" fmla="*/ 863 w 947"/>
                <a:gd name="T103" fmla="*/ 102 h 126"/>
                <a:gd name="T104" fmla="*/ 881 w 947"/>
                <a:gd name="T105" fmla="*/ 105 h 126"/>
                <a:gd name="T106" fmla="*/ 899 w 947"/>
                <a:gd name="T107" fmla="*/ 108 h 126"/>
                <a:gd name="T108" fmla="*/ 915 w 947"/>
                <a:gd name="T109" fmla="*/ 112 h 126"/>
                <a:gd name="T110" fmla="*/ 930 w 947"/>
                <a:gd name="T111" fmla="*/ 117 h 126"/>
                <a:gd name="T112" fmla="*/ 943 w 947"/>
                <a:gd name="T113" fmla="*/ 1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7" h="126">
                  <a:moveTo>
                    <a:pt x="0" y="126"/>
                  </a:moveTo>
                  <a:lnTo>
                    <a:pt x="0" y="126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7" y="125"/>
                  </a:lnTo>
                  <a:lnTo>
                    <a:pt x="15" y="124"/>
                  </a:lnTo>
                  <a:lnTo>
                    <a:pt x="22" y="124"/>
                  </a:lnTo>
                  <a:lnTo>
                    <a:pt x="30" y="123"/>
                  </a:lnTo>
                  <a:lnTo>
                    <a:pt x="38" y="122"/>
                  </a:lnTo>
                  <a:lnTo>
                    <a:pt x="46" y="121"/>
                  </a:lnTo>
                  <a:lnTo>
                    <a:pt x="54" y="120"/>
                  </a:lnTo>
                  <a:lnTo>
                    <a:pt x="63" y="119"/>
                  </a:lnTo>
                  <a:lnTo>
                    <a:pt x="71" y="118"/>
                  </a:lnTo>
                  <a:lnTo>
                    <a:pt x="79" y="117"/>
                  </a:lnTo>
                  <a:lnTo>
                    <a:pt x="88" y="116"/>
                  </a:lnTo>
                  <a:lnTo>
                    <a:pt x="96" y="114"/>
                  </a:lnTo>
                  <a:lnTo>
                    <a:pt x="104" y="113"/>
                  </a:lnTo>
                  <a:lnTo>
                    <a:pt x="113" y="112"/>
                  </a:lnTo>
                  <a:lnTo>
                    <a:pt x="121" y="110"/>
                  </a:lnTo>
                  <a:lnTo>
                    <a:pt x="130" y="109"/>
                  </a:lnTo>
                  <a:lnTo>
                    <a:pt x="138" y="107"/>
                  </a:lnTo>
                  <a:lnTo>
                    <a:pt x="146" y="106"/>
                  </a:lnTo>
                  <a:lnTo>
                    <a:pt x="154" y="104"/>
                  </a:lnTo>
                  <a:lnTo>
                    <a:pt x="163" y="102"/>
                  </a:lnTo>
                  <a:lnTo>
                    <a:pt x="171" y="100"/>
                  </a:lnTo>
                  <a:lnTo>
                    <a:pt x="179" y="99"/>
                  </a:lnTo>
                  <a:lnTo>
                    <a:pt x="187" y="97"/>
                  </a:lnTo>
                  <a:lnTo>
                    <a:pt x="195" y="95"/>
                  </a:lnTo>
                  <a:lnTo>
                    <a:pt x="203" y="92"/>
                  </a:lnTo>
                  <a:lnTo>
                    <a:pt x="210" y="90"/>
                  </a:lnTo>
                  <a:lnTo>
                    <a:pt x="218" y="88"/>
                  </a:lnTo>
                  <a:lnTo>
                    <a:pt x="225" y="86"/>
                  </a:lnTo>
                  <a:lnTo>
                    <a:pt x="232" y="83"/>
                  </a:lnTo>
                  <a:lnTo>
                    <a:pt x="239" y="81"/>
                  </a:lnTo>
                  <a:lnTo>
                    <a:pt x="246" y="78"/>
                  </a:lnTo>
                  <a:lnTo>
                    <a:pt x="253" y="75"/>
                  </a:lnTo>
                  <a:lnTo>
                    <a:pt x="253" y="75"/>
                  </a:lnTo>
                  <a:lnTo>
                    <a:pt x="253" y="75"/>
                  </a:lnTo>
                  <a:lnTo>
                    <a:pt x="259" y="73"/>
                  </a:lnTo>
                  <a:lnTo>
                    <a:pt x="265" y="70"/>
                  </a:lnTo>
                  <a:lnTo>
                    <a:pt x="270" y="68"/>
                  </a:lnTo>
                  <a:lnTo>
                    <a:pt x="275" y="65"/>
                  </a:lnTo>
                  <a:lnTo>
                    <a:pt x="280" y="63"/>
                  </a:lnTo>
                  <a:lnTo>
                    <a:pt x="284" y="61"/>
                  </a:lnTo>
                  <a:lnTo>
                    <a:pt x="288" y="59"/>
                  </a:lnTo>
                  <a:lnTo>
                    <a:pt x="291" y="57"/>
                  </a:lnTo>
                  <a:lnTo>
                    <a:pt x="295" y="56"/>
                  </a:lnTo>
                  <a:lnTo>
                    <a:pt x="298" y="54"/>
                  </a:lnTo>
                  <a:lnTo>
                    <a:pt x="301" y="52"/>
                  </a:lnTo>
                  <a:lnTo>
                    <a:pt x="303" y="51"/>
                  </a:lnTo>
                  <a:lnTo>
                    <a:pt x="306" y="49"/>
                  </a:lnTo>
                  <a:lnTo>
                    <a:pt x="309" y="48"/>
                  </a:lnTo>
                  <a:lnTo>
                    <a:pt x="311" y="46"/>
                  </a:lnTo>
                  <a:lnTo>
                    <a:pt x="313" y="45"/>
                  </a:lnTo>
                  <a:lnTo>
                    <a:pt x="316" y="43"/>
                  </a:lnTo>
                  <a:lnTo>
                    <a:pt x="318" y="42"/>
                  </a:lnTo>
                  <a:lnTo>
                    <a:pt x="321" y="40"/>
                  </a:lnTo>
                  <a:lnTo>
                    <a:pt x="324" y="39"/>
                  </a:lnTo>
                  <a:lnTo>
                    <a:pt x="326" y="38"/>
                  </a:lnTo>
                  <a:lnTo>
                    <a:pt x="329" y="36"/>
                  </a:lnTo>
                  <a:lnTo>
                    <a:pt x="333" y="35"/>
                  </a:lnTo>
                  <a:lnTo>
                    <a:pt x="336" y="33"/>
                  </a:lnTo>
                  <a:lnTo>
                    <a:pt x="340" y="32"/>
                  </a:lnTo>
                  <a:lnTo>
                    <a:pt x="344" y="30"/>
                  </a:lnTo>
                  <a:lnTo>
                    <a:pt x="348" y="28"/>
                  </a:lnTo>
                  <a:lnTo>
                    <a:pt x="352" y="26"/>
                  </a:lnTo>
                  <a:lnTo>
                    <a:pt x="357" y="25"/>
                  </a:lnTo>
                  <a:lnTo>
                    <a:pt x="363" y="23"/>
                  </a:lnTo>
                  <a:lnTo>
                    <a:pt x="369" y="21"/>
                  </a:lnTo>
                  <a:lnTo>
                    <a:pt x="375" y="18"/>
                  </a:lnTo>
                  <a:lnTo>
                    <a:pt x="375" y="18"/>
                  </a:lnTo>
                  <a:lnTo>
                    <a:pt x="375" y="18"/>
                  </a:lnTo>
                  <a:lnTo>
                    <a:pt x="382" y="16"/>
                  </a:lnTo>
                  <a:lnTo>
                    <a:pt x="388" y="14"/>
                  </a:lnTo>
                  <a:lnTo>
                    <a:pt x="395" y="12"/>
                  </a:lnTo>
                  <a:lnTo>
                    <a:pt x="401" y="11"/>
                  </a:lnTo>
                  <a:lnTo>
                    <a:pt x="407" y="9"/>
                  </a:lnTo>
                  <a:lnTo>
                    <a:pt x="413" y="8"/>
                  </a:lnTo>
                  <a:lnTo>
                    <a:pt x="418" y="6"/>
                  </a:lnTo>
                  <a:lnTo>
                    <a:pt x="424" y="5"/>
                  </a:lnTo>
                  <a:lnTo>
                    <a:pt x="430" y="4"/>
                  </a:lnTo>
                  <a:lnTo>
                    <a:pt x="435" y="3"/>
                  </a:lnTo>
                  <a:lnTo>
                    <a:pt x="441" y="2"/>
                  </a:lnTo>
                  <a:lnTo>
                    <a:pt x="446" y="1"/>
                  </a:lnTo>
                  <a:lnTo>
                    <a:pt x="451" y="1"/>
                  </a:lnTo>
                  <a:lnTo>
                    <a:pt x="457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3" y="0"/>
                  </a:lnTo>
                  <a:lnTo>
                    <a:pt x="478" y="0"/>
                  </a:lnTo>
                  <a:lnTo>
                    <a:pt x="484" y="0"/>
                  </a:lnTo>
                  <a:lnTo>
                    <a:pt x="489" y="0"/>
                  </a:lnTo>
                  <a:lnTo>
                    <a:pt x="495" y="0"/>
                  </a:lnTo>
                  <a:lnTo>
                    <a:pt x="501" y="1"/>
                  </a:lnTo>
                  <a:lnTo>
                    <a:pt x="506" y="1"/>
                  </a:lnTo>
                  <a:lnTo>
                    <a:pt x="512" y="2"/>
                  </a:lnTo>
                  <a:lnTo>
                    <a:pt x="518" y="3"/>
                  </a:lnTo>
                  <a:lnTo>
                    <a:pt x="524" y="4"/>
                  </a:lnTo>
                  <a:lnTo>
                    <a:pt x="530" y="5"/>
                  </a:lnTo>
                  <a:lnTo>
                    <a:pt x="537" y="6"/>
                  </a:lnTo>
                  <a:lnTo>
                    <a:pt x="543" y="7"/>
                  </a:lnTo>
                  <a:lnTo>
                    <a:pt x="550" y="8"/>
                  </a:lnTo>
                  <a:lnTo>
                    <a:pt x="557" y="10"/>
                  </a:lnTo>
                  <a:lnTo>
                    <a:pt x="564" y="11"/>
                  </a:lnTo>
                  <a:lnTo>
                    <a:pt x="564" y="11"/>
                  </a:lnTo>
                  <a:lnTo>
                    <a:pt x="564" y="11"/>
                  </a:lnTo>
                  <a:lnTo>
                    <a:pt x="571" y="13"/>
                  </a:lnTo>
                  <a:lnTo>
                    <a:pt x="578" y="15"/>
                  </a:lnTo>
                  <a:lnTo>
                    <a:pt x="585" y="17"/>
                  </a:lnTo>
                  <a:lnTo>
                    <a:pt x="591" y="19"/>
                  </a:lnTo>
                  <a:lnTo>
                    <a:pt x="598" y="21"/>
                  </a:lnTo>
                  <a:lnTo>
                    <a:pt x="605" y="23"/>
                  </a:lnTo>
                  <a:lnTo>
                    <a:pt x="611" y="25"/>
                  </a:lnTo>
                  <a:lnTo>
                    <a:pt x="618" y="28"/>
                  </a:lnTo>
                  <a:lnTo>
                    <a:pt x="624" y="30"/>
                  </a:lnTo>
                  <a:lnTo>
                    <a:pt x="630" y="33"/>
                  </a:lnTo>
                  <a:lnTo>
                    <a:pt x="636" y="35"/>
                  </a:lnTo>
                  <a:lnTo>
                    <a:pt x="642" y="38"/>
                  </a:lnTo>
                  <a:lnTo>
                    <a:pt x="648" y="40"/>
                  </a:lnTo>
                  <a:lnTo>
                    <a:pt x="654" y="43"/>
                  </a:lnTo>
                  <a:lnTo>
                    <a:pt x="660" y="46"/>
                  </a:lnTo>
                  <a:lnTo>
                    <a:pt x="666" y="48"/>
                  </a:lnTo>
                  <a:lnTo>
                    <a:pt x="672" y="51"/>
                  </a:lnTo>
                  <a:lnTo>
                    <a:pt x="678" y="54"/>
                  </a:lnTo>
                  <a:lnTo>
                    <a:pt x="684" y="56"/>
                  </a:lnTo>
                  <a:lnTo>
                    <a:pt x="690" y="59"/>
                  </a:lnTo>
                  <a:lnTo>
                    <a:pt x="696" y="62"/>
                  </a:lnTo>
                  <a:lnTo>
                    <a:pt x="701" y="64"/>
                  </a:lnTo>
                  <a:lnTo>
                    <a:pt x="707" y="67"/>
                  </a:lnTo>
                  <a:lnTo>
                    <a:pt x="713" y="69"/>
                  </a:lnTo>
                  <a:lnTo>
                    <a:pt x="719" y="71"/>
                  </a:lnTo>
                  <a:lnTo>
                    <a:pt x="725" y="74"/>
                  </a:lnTo>
                  <a:lnTo>
                    <a:pt x="731" y="76"/>
                  </a:lnTo>
                  <a:lnTo>
                    <a:pt x="736" y="78"/>
                  </a:lnTo>
                  <a:lnTo>
                    <a:pt x="742" y="80"/>
                  </a:lnTo>
                  <a:lnTo>
                    <a:pt x="748" y="82"/>
                  </a:lnTo>
                  <a:lnTo>
                    <a:pt x="754" y="84"/>
                  </a:lnTo>
                  <a:lnTo>
                    <a:pt x="760" y="86"/>
                  </a:lnTo>
                  <a:lnTo>
                    <a:pt x="760" y="86"/>
                  </a:lnTo>
                  <a:lnTo>
                    <a:pt x="760" y="86"/>
                  </a:lnTo>
                  <a:lnTo>
                    <a:pt x="766" y="88"/>
                  </a:lnTo>
                  <a:lnTo>
                    <a:pt x="773" y="89"/>
                  </a:lnTo>
                  <a:lnTo>
                    <a:pt x="779" y="90"/>
                  </a:lnTo>
                  <a:lnTo>
                    <a:pt x="785" y="92"/>
                  </a:lnTo>
                  <a:lnTo>
                    <a:pt x="792" y="93"/>
                  </a:lnTo>
                  <a:lnTo>
                    <a:pt x="798" y="94"/>
                  </a:lnTo>
                  <a:lnTo>
                    <a:pt x="805" y="95"/>
                  </a:lnTo>
                  <a:lnTo>
                    <a:pt x="811" y="96"/>
                  </a:lnTo>
                  <a:lnTo>
                    <a:pt x="818" y="97"/>
                  </a:lnTo>
                  <a:lnTo>
                    <a:pt x="824" y="98"/>
                  </a:lnTo>
                  <a:lnTo>
                    <a:pt x="831" y="99"/>
                  </a:lnTo>
                  <a:lnTo>
                    <a:pt x="837" y="99"/>
                  </a:lnTo>
                  <a:lnTo>
                    <a:pt x="844" y="100"/>
                  </a:lnTo>
                  <a:lnTo>
                    <a:pt x="850" y="101"/>
                  </a:lnTo>
                  <a:lnTo>
                    <a:pt x="857" y="102"/>
                  </a:lnTo>
                  <a:lnTo>
                    <a:pt x="863" y="102"/>
                  </a:lnTo>
                  <a:lnTo>
                    <a:pt x="869" y="103"/>
                  </a:lnTo>
                  <a:lnTo>
                    <a:pt x="875" y="104"/>
                  </a:lnTo>
                  <a:lnTo>
                    <a:pt x="881" y="105"/>
                  </a:lnTo>
                  <a:lnTo>
                    <a:pt x="887" y="106"/>
                  </a:lnTo>
                  <a:lnTo>
                    <a:pt x="893" y="107"/>
                  </a:lnTo>
                  <a:lnTo>
                    <a:pt x="899" y="108"/>
                  </a:lnTo>
                  <a:lnTo>
                    <a:pt x="905" y="109"/>
                  </a:lnTo>
                  <a:lnTo>
                    <a:pt x="910" y="111"/>
                  </a:lnTo>
                  <a:lnTo>
                    <a:pt x="915" y="112"/>
                  </a:lnTo>
                  <a:lnTo>
                    <a:pt x="920" y="114"/>
                  </a:lnTo>
                  <a:lnTo>
                    <a:pt x="925" y="115"/>
                  </a:lnTo>
                  <a:lnTo>
                    <a:pt x="930" y="117"/>
                  </a:lnTo>
                  <a:lnTo>
                    <a:pt x="935" y="119"/>
                  </a:lnTo>
                  <a:lnTo>
                    <a:pt x="939" y="121"/>
                  </a:lnTo>
                  <a:lnTo>
                    <a:pt x="943" y="123"/>
                  </a:lnTo>
                  <a:lnTo>
                    <a:pt x="947" y="126"/>
                  </a:ln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 rot="11460000">
              <a:off x="2869" y="447"/>
              <a:ext cx="550" cy="61"/>
            </a:xfrm>
            <a:custGeom>
              <a:avLst/>
              <a:gdLst>
                <a:gd name="T0" fmla="*/ 0 w 549"/>
                <a:gd name="T1" fmla="*/ 61 h 61"/>
                <a:gd name="T2" fmla="*/ 8 w 549"/>
                <a:gd name="T3" fmla="*/ 60 h 61"/>
                <a:gd name="T4" fmla="*/ 23 w 549"/>
                <a:gd name="T5" fmla="*/ 57 h 61"/>
                <a:gd name="T6" fmla="*/ 38 w 549"/>
                <a:gd name="T7" fmla="*/ 53 h 61"/>
                <a:gd name="T8" fmla="*/ 54 w 549"/>
                <a:gd name="T9" fmla="*/ 48 h 61"/>
                <a:gd name="T10" fmla="*/ 70 w 549"/>
                <a:gd name="T11" fmla="*/ 42 h 61"/>
                <a:gd name="T12" fmla="*/ 86 w 549"/>
                <a:gd name="T13" fmla="*/ 35 h 61"/>
                <a:gd name="T14" fmla="*/ 102 w 549"/>
                <a:gd name="T15" fmla="*/ 29 h 61"/>
                <a:gd name="T16" fmla="*/ 118 w 549"/>
                <a:gd name="T17" fmla="*/ 22 h 61"/>
                <a:gd name="T18" fmla="*/ 133 w 549"/>
                <a:gd name="T19" fmla="*/ 16 h 61"/>
                <a:gd name="T20" fmla="*/ 147 w 549"/>
                <a:gd name="T21" fmla="*/ 11 h 61"/>
                <a:gd name="T22" fmla="*/ 160 w 549"/>
                <a:gd name="T23" fmla="*/ 7 h 61"/>
                <a:gd name="T24" fmla="*/ 164 w 549"/>
                <a:gd name="T25" fmla="*/ 6 h 61"/>
                <a:gd name="T26" fmla="*/ 176 w 549"/>
                <a:gd name="T27" fmla="*/ 4 h 61"/>
                <a:gd name="T28" fmla="*/ 188 w 549"/>
                <a:gd name="T29" fmla="*/ 2 h 61"/>
                <a:gd name="T30" fmla="*/ 199 w 549"/>
                <a:gd name="T31" fmla="*/ 0 h 61"/>
                <a:gd name="T32" fmla="*/ 211 w 549"/>
                <a:gd name="T33" fmla="*/ 0 h 61"/>
                <a:gd name="T34" fmla="*/ 222 w 549"/>
                <a:gd name="T35" fmla="*/ 0 h 61"/>
                <a:gd name="T36" fmla="*/ 233 w 549"/>
                <a:gd name="T37" fmla="*/ 0 h 61"/>
                <a:gd name="T38" fmla="*/ 245 w 549"/>
                <a:gd name="T39" fmla="*/ 1 h 61"/>
                <a:gd name="T40" fmla="*/ 256 w 549"/>
                <a:gd name="T41" fmla="*/ 3 h 61"/>
                <a:gd name="T42" fmla="*/ 267 w 549"/>
                <a:gd name="T43" fmla="*/ 6 h 61"/>
                <a:gd name="T44" fmla="*/ 279 w 549"/>
                <a:gd name="T45" fmla="*/ 9 h 61"/>
                <a:gd name="T46" fmla="*/ 283 w 549"/>
                <a:gd name="T47" fmla="*/ 10 h 61"/>
                <a:gd name="T48" fmla="*/ 293 w 549"/>
                <a:gd name="T49" fmla="*/ 13 h 61"/>
                <a:gd name="T50" fmla="*/ 301 w 549"/>
                <a:gd name="T51" fmla="*/ 16 h 61"/>
                <a:gd name="T52" fmla="*/ 307 w 549"/>
                <a:gd name="T53" fmla="*/ 18 h 61"/>
                <a:gd name="T54" fmla="*/ 311 w 549"/>
                <a:gd name="T55" fmla="*/ 20 h 61"/>
                <a:gd name="T56" fmla="*/ 315 w 549"/>
                <a:gd name="T57" fmla="*/ 21 h 61"/>
                <a:gd name="T58" fmla="*/ 319 w 549"/>
                <a:gd name="T59" fmla="*/ 23 h 61"/>
                <a:gd name="T60" fmla="*/ 323 w 549"/>
                <a:gd name="T61" fmla="*/ 25 h 61"/>
                <a:gd name="T62" fmla="*/ 329 w 549"/>
                <a:gd name="T63" fmla="*/ 27 h 61"/>
                <a:gd name="T64" fmla="*/ 336 w 549"/>
                <a:gd name="T65" fmla="*/ 29 h 61"/>
                <a:gd name="T66" fmla="*/ 345 w 549"/>
                <a:gd name="T67" fmla="*/ 32 h 61"/>
                <a:gd name="T68" fmla="*/ 353 w 549"/>
                <a:gd name="T69" fmla="*/ 34 h 61"/>
                <a:gd name="T70" fmla="*/ 361 w 549"/>
                <a:gd name="T71" fmla="*/ 36 h 61"/>
                <a:gd name="T72" fmla="*/ 374 w 549"/>
                <a:gd name="T73" fmla="*/ 39 h 61"/>
                <a:gd name="T74" fmla="*/ 386 w 549"/>
                <a:gd name="T75" fmla="*/ 41 h 61"/>
                <a:gd name="T76" fmla="*/ 399 w 549"/>
                <a:gd name="T77" fmla="*/ 43 h 61"/>
                <a:gd name="T78" fmla="*/ 412 w 549"/>
                <a:gd name="T79" fmla="*/ 45 h 61"/>
                <a:gd name="T80" fmla="*/ 424 w 549"/>
                <a:gd name="T81" fmla="*/ 46 h 61"/>
                <a:gd name="T82" fmla="*/ 437 w 549"/>
                <a:gd name="T83" fmla="*/ 47 h 61"/>
                <a:gd name="T84" fmla="*/ 449 w 549"/>
                <a:gd name="T85" fmla="*/ 48 h 61"/>
                <a:gd name="T86" fmla="*/ 462 w 549"/>
                <a:gd name="T87" fmla="*/ 49 h 61"/>
                <a:gd name="T88" fmla="*/ 475 w 549"/>
                <a:gd name="T89" fmla="*/ 50 h 61"/>
                <a:gd name="T90" fmla="*/ 487 w 549"/>
                <a:gd name="T91" fmla="*/ 51 h 61"/>
                <a:gd name="T92" fmla="*/ 491 w 549"/>
                <a:gd name="T93" fmla="*/ 51 h 61"/>
                <a:gd name="T94" fmla="*/ 501 w 549"/>
                <a:gd name="T95" fmla="*/ 52 h 61"/>
                <a:gd name="T96" fmla="*/ 510 w 549"/>
                <a:gd name="T97" fmla="*/ 53 h 61"/>
                <a:gd name="T98" fmla="*/ 516 w 549"/>
                <a:gd name="T99" fmla="*/ 53 h 61"/>
                <a:gd name="T100" fmla="*/ 522 w 549"/>
                <a:gd name="T101" fmla="*/ 54 h 61"/>
                <a:gd name="T102" fmla="*/ 526 w 549"/>
                <a:gd name="T103" fmla="*/ 54 h 61"/>
                <a:gd name="T104" fmla="*/ 530 w 549"/>
                <a:gd name="T105" fmla="*/ 55 h 61"/>
                <a:gd name="T106" fmla="*/ 534 w 549"/>
                <a:gd name="T107" fmla="*/ 56 h 61"/>
                <a:gd name="T108" fmla="*/ 537 w 549"/>
                <a:gd name="T109" fmla="*/ 57 h 61"/>
                <a:gd name="T110" fmla="*/ 542 w 549"/>
                <a:gd name="T111" fmla="*/ 59 h 61"/>
                <a:gd name="T112" fmla="*/ 547 w 549"/>
                <a:gd name="T1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" h="61">
                  <a:moveTo>
                    <a:pt x="0" y="61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4" y="61"/>
                  </a:lnTo>
                  <a:lnTo>
                    <a:pt x="8" y="60"/>
                  </a:lnTo>
                  <a:lnTo>
                    <a:pt x="13" y="59"/>
                  </a:lnTo>
                  <a:lnTo>
                    <a:pt x="18" y="58"/>
                  </a:lnTo>
                  <a:lnTo>
                    <a:pt x="23" y="57"/>
                  </a:lnTo>
                  <a:lnTo>
                    <a:pt x="28" y="56"/>
                  </a:lnTo>
                  <a:lnTo>
                    <a:pt x="33" y="55"/>
                  </a:lnTo>
                  <a:lnTo>
                    <a:pt x="38" y="53"/>
                  </a:lnTo>
                  <a:lnTo>
                    <a:pt x="43" y="51"/>
                  </a:lnTo>
                  <a:lnTo>
                    <a:pt x="48" y="50"/>
                  </a:lnTo>
                  <a:lnTo>
                    <a:pt x="54" y="48"/>
                  </a:lnTo>
                  <a:lnTo>
                    <a:pt x="59" y="46"/>
                  </a:lnTo>
                  <a:lnTo>
                    <a:pt x="64" y="44"/>
                  </a:lnTo>
                  <a:lnTo>
                    <a:pt x="70" y="42"/>
                  </a:lnTo>
                  <a:lnTo>
                    <a:pt x="75" y="40"/>
                  </a:lnTo>
                  <a:lnTo>
                    <a:pt x="81" y="37"/>
                  </a:lnTo>
                  <a:lnTo>
                    <a:pt x="86" y="35"/>
                  </a:lnTo>
                  <a:lnTo>
                    <a:pt x="91" y="33"/>
                  </a:lnTo>
                  <a:lnTo>
                    <a:pt x="97" y="31"/>
                  </a:lnTo>
                  <a:lnTo>
                    <a:pt x="102" y="29"/>
                  </a:lnTo>
                  <a:lnTo>
                    <a:pt x="108" y="27"/>
                  </a:lnTo>
                  <a:lnTo>
                    <a:pt x="113" y="24"/>
                  </a:lnTo>
                  <a:lnTo>
                    <a:pt x="118" y="22"/>
                  </a:lnTo>
                  <a:lnTo>
                    <a:pt x="123" y="20"/>
                  </a:lnTo>
                  <a:lnTo>
                    <a:pt x="128" y="18"/>
                  </a:lnTo>
                  <a:lnTo>
                    <a:pt x="133" y="16"/>
                  </a:lnTo>
                  <a:lnTo>
                    <a:pt x="138" y="15"/>
                  </a:lnTo>
                  <a:lnTo>
                    <a:pt x="142" y="13"/>
                  </a:lnTo>
                  <a:lnTo>
                    <a:pt x="147" y="11"/>
                  </a:lnTo>
                  <a:lnTo>
                    <a:pt x="151" y="10"/>
                  </a:lnTo>
                  <a:lnTo>
                    <a:pt x="156" y="9"/>
                  </a:lnTo>
                  <a:lnTo>
                    <a:pt x="160" y="7"/>
                  </a:lnTo>
                  <a:lnTo>
                    <a:pt x="160" y="7"/>
                  </a:lnTo>
                  <a:lnTo>
                    <a:pt x="160" y="7"/>
                  </a:lnTo>
                  <a:lnTo>
                    <a:pt x="164" y="6"/>
                  </a:lnTo>
                  <a:lnTo>
                    <a:pt x="168" y="5"/>
                  </a:lnTo>
                  <a:lnTo>
                    <a:pt x="172" y="4"/>
                  </a:lnTo>
                  <a:lnTo>
                    <a:pt x="176" y="4"/>
                  </a:lnTo>
                  <a:lnTo>
                    <a:pt x="180" y="3"/>
                  </a:lnTo>
                  <a:lnTo>
                    <a:pt x="184" y="2"/>
                  </a:lnTo>
                  <a:lnTo>
                    <a:pt x="188" y="2"/>
                  </a:lnTo>
                  <a:lnTo>
                    <a:pt x="192" y="1"/>
                  </a:lnTo>
                  <a:lnTo>
                    <a:pt x="195" y="1"/>
                  </a:lnTo>
                  <a:lnTo>
                    <a:pt x="199" y="0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8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30" y="0"/>
                  </a:lnTo>
                  <a:lnTo>
                    <a:pt x="233" y="0"/>
                  </a:lnTo>
                  <a:lnTo>
                    <a:pt x="237" y="1"/>
                  </a:lnTo>
                  <a:lnTo>
                    <a:pt x="241" y="1"/>
                  </a:lnTo>
                  <a:lnTo>
                    <a:pt x="245" y="1"/>
                  </a:lnTo>
                  <a:lnTo>
                    <a:pt x="248" y="2"/>
                  </a:lnTo>
                  <a:lnTo>
                    <a:pt x="252" y="3"/>
                  </a:lnTo>
                  <a:lnTo>
                    <a:pt x="256" y="3"/>
                  </a:lnTo>
                  <a:lnTo>
                    <a:pt x="260" y="4"/>
                  </a:lnTo>
                  <a:lnTo>
                    <a:pt x="264" y="5"/>
                  </a:lnTo>
                  <a:lnTo>
                    <a:pt x="267" y="6"/>
                  </a:lnTo>
                  <a:lnTo>
                    <a:pt x="271" y="7"/>
                  </a:lnTo>
                  <a:lnTo>
                    <a:pt x="275" y="8"/>
                  </a:lnTo>
                  <a:lnTo>
                    <a:pt x="279" y="9"/>
                  </a:lnTo>
                  <a:lnTo>
                    <a:pt x="283" y="10"/>
                  </a:lnTo>
                  <a:lnTo>
                    <a:pt x="283" y="10"/>
                  </a:lnTo>
                  <a:lnTo>
                    <a:pt x="283" y="10"/>
                  </a:lnTo>
                  <a:lnTo>
                    <a:pt x="286" y="11"/>
                  </a:lnTo>
                  <a:lnTo>
                    <a:pt x="290" y="12"/>
                  </a:lnTo>
                  <a:lnTo>
                    <a:pt x="293" y="13"/>
                  </a:lnTo>
                  <a:lnTo>
                    <a:pt x="296" y="14"/>
                  </a:lnTo>
                  <a:lnTo>
                    <a:pt x="298" y="15"/>
                  </a:lnTo>
                  <a:lnTo>
                    <a:pt x="301" y="16"/>
                  </a:lnTo>
                  <a:lnTo>
                    <a:pt x="303" y="17"/>
                  </a:lnTo>
                  <a:lnTo>
                    <a:pt x="305" y="17"/>
                  </a:lnTo>
                  <a:lnTo>
                    <a:pt x="307" y="18"/>
                  </a:lnTo>
                  <a:lnTo>
                    <a:pt x="308" y="19"/>
                  </a:lnTo>
                  <a:lnTo>
                    <a:pt x="310" y="19"/>
                  </a:lnTo>
                  <a:lnTo>
                    <a:pt x="311" y="20"/>
                  </a:lnTo>
                  <a:lnTo>
                    <a:pt x="313" y="20"/>
                  </a:lnTo>
                  <a:lnTo>
                    <a:pt x="314" y="21"/>
                  </a:lnTo>
                  <a:lnTo>
                    <a:pt x="315" y="21"/>
                  </a:lnTo>
                  <a:lnTo>
                    <a:pt x="317" y="22"/>
                  </a:lnTo>
                  <a:lnTo>
                    <a:pt x="318" y="23"/>
                  </a:lnTo>
                  <a:lnTo>
                    <a:pt x="319" y="23"/>
                  </a:lnTo>
                  <a:lnTo>
                    <a:pt x="320" y="24"/>
                  </a:lnTo>
                  <a:lnTo>
                    <a:pt x="322" y="24"/>
                  </a:lnTo>
                  <a:lnTo>
                    <a:pt x="323" y="25"/>
                  </a:lnTo>
                  <a:lnTo>
                    <a:pt x="325" y="25"/>
                  </a:lnTo>
                  <a:lnTo>
                    <a:pt x="327" y="26"/>
                  </a:lnTo>
                  <a:lnTo>
                    <a:pt x="329" y="27"/>
                  </a:lnTo>
                  <a:lnTo>
                    <a:pt x="331" y="27"/>
                  </a:lnTo>
                  <a:lnTo>
                    <a:pt x="333" y="28"/>
                  </a:lnTo>
                  <a:lnTo>
                    <a:pt x="336" y="29"/>
                  </a:lnTo>
                  <a:lnTo>
                    <a:pt x="339" y="30"/>
                  </a:lnTo>
                  <a:lnTo>
                    <a:pt x="342" y="31"/>
                  </a:lnTo>
                  <a:lnTo>
                    <a:pt x="345" y="32"/>
                  </a:lnTo>
                  <a:lnTo>
                    <a:pt x="349" y="33"/>
                  </a:lnTo>
                  <a:lnTo>
                    <a:pt x="353" y="34"/>
                  </a:lnTo>
                  <a:lnTo>
                    <a:pt x="353" y="34"/>
                  </a:lnTo>
                  <a:lnTo>
                    <a:pt x="353" y="34"/>
                  </a:lnTo>
                  <a:lnTo>
                    <a:pt x="357" y="35"/>
                  </a:lnTo>
                  <a:lnTo>
                    <a:pt x="361" y="36"/>
                  </a:lnTo>
                  <a:lnTo>
                    <a:pt x="365" y="37"/>
                  </a:lnTo>
                  <a:lnTo>
                    <a:pt x="369" y="38"/>
                  </a:lnTo>
                  <a:lnTo>
                    <a:pt x="374" y="39"/>
                  </a:lnTo>
                  <a:lnTo>
                    <a:pt x="378" y="40"/>
                  </a:lnTo>
                  <a:lnTo>
                    <a:pt x="382" y="40"/>
                  </a:lnTo>
                  <a:lnTo>
                    <a:pt x="386" y="41"/>
                  </a:lnTo>
                  <a:lnTo>
                    <a:pt x="391" y="42"/>
                  </a:lnTo>
                  <a:lnTo>
                    <a:pt x="395" y="42"/>
                  </a:lnTo>
                  <a:lnTo>
                    <a:pt x="399" y="43"/>
                  </a:lnTo>
                  <a:lnTo>
                    <a:pt x="403" y="44"/>
                  </a:lnTo>
                  <a:lnTo>
                    <a:pt x="407" y="44"/>
                  </a:lnTo>
                  <a:lnTo>
                    <a:pt x="412" y="45"/>
                  </a:lnTo>
                  <a:lnTo>
                    <a:pt x="416" y="45"/>
                  </a:lnTo>
                  <a:lnTo>
                    <a:pt x="420" y="45"/>
                  </a:lnTo>
                  <a:lnTo>
                    <a:pt x="424" y="46"/>
                  </a:lnTo>
                  <a:lnTo>
                    <a:pt x="428" y="46"/>
                  </a:lnTo>
                  <a:lnTo>
                    <a:pt x="433" y="47"/>
                  </a:lnTo>
                  <a:lnTo>
                    <a:pt x="437" y="47"/>
                  </a:lnTo>
                  <a:lnTo>
                    <a:pt x="441" y="47"/>
                  </a:lnTo>
                  <a:lnTo>
                    <a:pt x="445" y="48"/>
                  </a:lnTo>
                  <a:lnTo>
                    <a:pt x="449" y="48"/>
                  </a:lnTo>
                  <a:lnTo>
                    <a:pt x="454" y="48"/>
                  </a:lnTo>
                  <a:lnTo>
                    <a:pt x="458" y="48"/>
                  </a:lnTo>
                  <a:lnTo>
                    <a:pt x="462" y="49"/>
                  </a:lnTo>
                  <a:lnTo>
                    <a:pt x="466" y="49"/>
                  </a:lnTo>
                  <a:lnTo>
                    <a:pt x="470" y="49"/>
                  </a:lnTo>
                  <a:lnTo>
                    <a:pt x="475" y="50"/>
                  </a:lnTo>
                  <a:lnTo>
                    <a:pt x="479" y="50"/>
                  </a:lnTo>
                  <a:lnTo>
                    <a:pt x="483" y="50"/>
                  </a:lnTo>
                  <a:lnTo>
                    <a:pt x="487" y="51"/>
                  </a:lnTo>
                  <a:lnTo>
                    <a:pt x="487" y="51"/>
                  </a:lnTo>
                  <a:lnTo>
                    <a:pt x="487" y="51"/>
                  </a:lnTo>
                  <a:lnTo>
                    <a:pt x="491" y="51"/>
                  </a:lnTo>
                  <a:lnTo>
                    <a:pt x="495" y="51"/>
                  </a:lnTo>
                  <a:lnTo>
                    <a:pt x="498" y="52"/>
                  </a:lnTo>
                  <a:lnTo>
                    <a:pt x="501" y="52"/>
                  </a:lnTo>
                  <a:lnTo>
                    <a:pt x="504" y="52"/>
                  </a:lnTo>
                  <a:lnTo>
                    <a:pt x="507" y="52"/>
                  </a:lnTo>
                  <a:lnTo>
                    <a:pt x="510" y="53"/>
                  </a:lnTo>
                  <a:lnTo>
                    <a:pt x="512" y="53"/>
                  </a:lnTo>
                  <a:lnTo>
                    <a:pt x="514" y="53"/>
                  </a:lnTo>
                  <a:lnTo>
                    <a:pt x="516" y="53"/>
                  </a:lnTo>
                  <a:lnTo>
                    <a:pt x="518" y="53"/>
                  </a:lnTo>
                  <a:lnTo>
                    <a:pt x="520" y="54"/>
                  </a:lnTo>
                  <a:lnTo>
                    <a:pt x="522" y="54"/>
                  </a:lnTo>
                  <a:lnTo>
                    <a:pt x="523" y="54"/>
                  </a:lnTo>
                  <a:lnTo>
                    <a:pt x="525" y="54"/>
                  </a:lnTo>
                  <a:lnTo>
                    <a:pt x="526" y="54"/>
                  </a:lnTo>
                  <a:lnTo>
                    <a:pt x="527" y="55"/>
                  </a:lnTo>
                  <a:lnTo>
                    <a:pt x="529" y="55"/>
                  </a:lnTo>
                  <a:lnTo>
                    <a:pt x="530" y="55"/>
                  </a:lnTo>
                  <a:lnTo>
                    <a:pt x="531" y="55"/>
                  </a:lnTo>
                  <a:lnTo>
                    <a:pt x="532" y="56"/>
                  </a:lnTo>
                  <a:lnTo>
                    <a:pt x="534" y="56"/>
                  </a:lnTo>
                  <a:lnTo>
                    <a:pt x="535" y="56"/>
                  </a:lnTo>
                  <a:lnTo>
                    <a:pt x="536" y="57"/>
                  </a:lnTo>
                  <a:lnTo>
                    <a:pt x="537" y="57"/>
                  </a:lnTo>
                  <a:lnTo>
                    <a:pt x="539" y="58"/>
                  </a:lnTo>
                  <a:lnTo>
                    <a:pt x="540" y="58"/>
                  </a:lnTo>
                  <a:lnTo>
                    <a:pt x="542" y="59"/>
                  </a:lnTo>
                  <a:lnTo>
                    <a:pt x="544" y="59"/>
                  </a:lnTo>
                  <a:lnTo>
                    <a:pt x="545" y="60"/>
                  </a:lnTo>
                  <a:lnTo>
                    <a:pt x="547" y="61"/>
                  </a:lnTo>
                  <a:lnTo>
                    <a:pt x="549" y="61"/>
                  </a:ln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 rot="11700000">
              <a:off x="2865" y="611"/>
              <a:ext cx="562" cy="39"/>
            </a:xfrm>
            <a:custGeom>
              <a:avLst/>
              <a:gdLst>
                <a:gd name="T0" fmla="*/ 0 w 561"/>
                <a:gd name="T1" fmla="*/ 39 h 39"/>
                <a:gd name="T2" fmla="*/ 9 w 561"/>
                <a:gd name="T3" fmla="*/ 38 h 39"/>
                <a:gd name="T4" fmla="*/ 28 w 561"/>
                <a:gd name="T5" fmla="*/ 35 h 39"/>
                <a:gd name="T6" fmla="*/ 51 w 561"/>
                <a:gd name="T7" fmla="*/ 32 h 39"/>
                <a:gd name="T8" fmla="*/ 76 w 561"/>
                <a:gd name="T9" fmla="*/ 27 h 39"/>
                <a:gd name="T10" fmla="*/ 103 w 561"/>
                <a:gd name="T11" fmla="*/ 22 h 39"/>
                <a:gd name="T12" fmla="*/ 131 w 561"/>
                <a:gd name="T13" fmla="*/ 17 h 39"/>
                <a:gd name="T14" fmla="*/ 158 w 561"/>
                <a:gd name="T15" fmla="*/ 12 h 39"/>
                <a:gd name="T16" fmla="*/ 184 w 561"/>
                <a:gd name="T17" fmla="*/ 8 h 39"/>
                <a:gd name="T18" fmla="*/ 208 w 561"/>
                <a:gd name="T19" fmla="*/ 5 h 39"/>
                <a:gd name="T20" fmla="*/ 228 w 561"/>
                <a:gd name="T21" fmla="*/ 4 h 39"/>
                <a:gd name="T22" fmla="*/ 245 w 561"/>
                <a:gd name="T23" fmla="*/ 4 h 39"/>
                <a:gd name="T24" fmla="*/ 249 w 561"/>
                <a:gd name="T25" fmla="*/ 4 h 39"/>
                <a:gd name="T26" fmla="*/ 260 w 561"/>
                <a:gd name="T27" fmla="*/ 5 h 39"/>
                <a:gd name="T28" fmla="*/ 267 w 561"/>
                <a:gd name="T29" fmla="*/ 6 h 39"/>
                <a:gd name="T30" fmla="*/ 271 w 561"/>
                <a:gd name="T31" fmla="*/ 7 h 39"/>
                <a:gd name="T32" fmla="*/ 274 w 561"/>
                <a:gd name="T33" fmla="*/ 7 h 39"/>
                <a:gd name="T34" fmla="*/ 275 w 561"/>
                <a:gd name="T35" fmla="*/ 8 h 39"/>
                <a:gd name="T36" fmla="*/ 277 w 561"/>
                <a:gd name="T37" fmla="*/ 8 h 39"/>
                <a:gd name="T38" fmla="*/ 279 w 561"/>
                <a:gd name="T39" fmla="*/ 9 h 39"/>
                <a:gd name="T40" fmla="*/ 283 w 561"/>
                <a:gd name="T41" fmla="*/ 9 h 39"/>
                <a:gd name="T42" fmla="*/ 289 w 561"/>
                <a:gd name="T43" fmla="*/ 10 h 39"/>
                <a:gd name="T44" fmla="*/ 298 w 561"/>
                <a:gd name="T45" fmla="*/ 12 h 39"/>
                <a:gd name="T46" fmla="*/ 302 w 561"/>
                <a:gd name="T47" fmla="*/ 12 h 39"/>
                <a:gd name="T48" fmla="*/ 313 w 561"/>
                <a:gd name="T49" fmla="*/ 14 h 39"/>
                <a:gd name="T50" fmla="*/ 324 w 561"/>
                <a:gd name="T51" fmla="*/ 15 h 39"/>
                <a:gd name="T52" fmla="*/ 334 w 561"/>
                <a:gd name="T53" fmla="*/ 15 h 39"/>
                <a:gd name="T54" fmla="*/ 343 w 561"/>
                <a:gd name="T55" fmla="*/ 16 h 39"/>
                <a:gd name="T56" fmla="*/ 351 w 561"/>
                <a:gd name="T57" fmla="*/ 15 h 39"/>
                <a:gd name="T58" fmla="*/ 359 w 561"/>
                <a:gd name="T59" fmla="*/ 15 h 39"/>
                <a:gd name="T60" fmla="*/ 367 w 561"/>
                <a:gd name="T61" fmla="*/ 14 h 39"/>
                <a:gd name="T62" fmla="*/ 375 w 561"/>
                <a:gd name="T63" fmla="*/ 12 h 39"/>
                <a:gd name="T64" fmla="*/ 383 w 561"/>
                <a:gd name="T65" fmla="*/ 11 h 39"/>
                <a:gd name="T66" fmla="*/ 391 w 561"/>
                <a:gd name="T67" fmla="*/ 9 h 39"/>
                <a:gd name="T68" fmla="*/ 397 w 561"/>
                <a:gd name="T69" fmla="*/ 8 h 39"/>
                <a:gd name="T70" fmla="*/ 403 w 561"/>
                <a:gd name="T71" fmla="*/ 7 h 39"/>
                <a:gd name="T72" fmla="*/ 410 w 561"/>
                <a:gd name="T73" fmla="*/ 5 h 39"/>
                <a:gd name="T74" fmla="*/ 415 w 561"/>
                <a:gd name="T75" fmla="*/ 3 h 39"/>
                <a:gd name="T76" fmla="*/ 420 w 561"/>
                <a:gd name="T77" fmla="*/ 1 h 39"/>
                <a:gd name="T78" fmla="*/ 425 w 561"/>
                <a:gd name="T79" fmla="*/ 0 h 39"/>
                <a:gd name="T80" fmla="*/ 431 w 561"/>
                <a:gd name="T81" fmla="*/ 0 h 39"/>
                <a:gd name="T82" fmla="*/ 438 w 561"/>
                <a:gd name="T83" fmla="*/ 0 h 39"/>
                <a:gd name="T84" fmla="*/ 446 w 561"/>
                <a:gd name="T85" fmla="*/ 1 h 39"/>
                <a:gd name="T86" fmla="*/ 457 w 561"/>
                <a:gd name="T87" fmla="*/ 3 h 39"/>
                <a:gd name="T88" fmla="*/ 470 w 561"/>
                <a:gd name="T89" fmla="*/ 7 h 39"/>
                <a:gd name="T90" fmla="*/ 488 w 561"/>
                <a:gd name="T91" fmla="*/ 12 h 39"/>
                <a:gd name="T92" fmla="*/ 494 w 561"/>
                <a:gd name="T93" fmla="*/ 14 h 39"/>
                <a:gd name="T94" fmla="*/ 509 w 561"/>
                <a:gd name="T95" fmla="*/ 19 h 39"/>
                <a:gd name="T96" fmla="*/ 520 w 561"/>
                <a:gd name="T97" fmla="*/ 23 h 39"/>
                <a:gd name="T98" fmla="*/ 528 w 561"/>
                <a:gd name="T99" fmla="*/ 26 h 39"/>
                <a:gd name="T100" fmla="*/ 533 w 561"/>
                <a:gd name="T101" fmla="*/ 28 h 39"/>
                <a:gd name="T102" fmla="*/ 536 w 561"/>
                <a:gd name="T103" fmla="*/ 30 h 39"/>
                <a:gd name="T104" fmla="*/ 539 w 561"/>
                <a:gd name="T105" fmla="*/ 31 h 39"/>
                <a:gd name="T106" fmla="*/ 542 w 561"/>
                <a:gd name="T107" fmla="*/ 32 h 39"/>
                <a:gd name="T108" fmla="*/ 545 w 561"/>
                <a:gd name="T109" fmla="*/ 34 h 39"/>
                <a:gd name="T110" fmla="*/ 551 w 561"/>
                <a:gd name="T111" fmla="*/ 36 h 39"/>
                <a:gd name="T112" fmla="*/ 558 w 561"/>
                <a:gd name="T1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1" h="39">
                  <a:moveTo>
                    <a:pt x="0" y="39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4" y="38"/>
                  </a:lnTo>
                  <a:lnTo>
                    <a:pt x="9" y="38"/>
                  </a:lnTo>
                  <a:lnTo>
                    <a:pt x="15" y="37"/>
                  </a:lnTo>
                  <a:lnTo>
                    <a:pt x="22" y="36"/>
                  </a:lnTo>
                  <a:lnTo>
                    <a:pt x="28" y="35"/>
                  </a:lnTo>
                  <a:lnTo>
                    <a:pt x="35" y="34"/>
                  </a:lnTo>
                  <a:lnTo>
                    <a:pt x="43" y="33"/>
                  </a:lnTo>
                  <a:lnTo>
                    <a:pt x="51" y="32"/>
                  </a:lnTo>
                  <a:lnTo>
                    <a:pt x="59" y="30"/>
                  </a:lnTo>
                  <a:lnTo>
                    <a:pt x="67" y="29"/>
                  </a:lnTo>
                  <a:lnTo>
                    <a:pt x="76" y="27"/>
                  </a:lnTo>
                  <a:lnTo>
                    <a:pt x="85" y="25"/>
                  </a:lnTo>
                  <a:lnTo>
                    <a:pt x="94" y="24"/>
                  </a:lnTo>
                  <a:lnTo>
                    <a:pt x="103" y="22"/>
                  </a:lnTo>
                  <a:lnTo>
                    <a:pt x="112" y="20"/>
                  </a:lnTo>
                  <a:lnTo>
                    <a:pt x="121" y="19"/>
                  </a:lnTo>
                  <a:lnTo>
                    <a:pt x="131" y="17"/>
                  </a:lnTo>
                  <a:lnTo>
                    <a:pt x="140" y="15"/>
                  </a:lnTo>
                  <a:lnTo>
                    <a:pt x="149" y="14"/>
                  </a:lnTo>
                  <a:lnTo>
                    <a:pt x="158" y="12"/>
                  </a:lnTo>
                  <a:lnTo>
                    <a:pt x="167" y="11"/>
                  </a:lnTo>
                  <a:lnTo>
                    <a:pt x="175" y="9"/>
                  </a:lnTo>
                  <a:lnTo>
                    <a:pt x="184" y="8"/>
                  </a:lnTo>
                  <a:lnTo>
                    <a:pt x="192" y="7"/>
                  </a:lnTo>
                  <a:lnTo>
                    <a:pt x="200" y="6"/>
                  </a:lnTo>
                  <a:lnTo>
                    <a:pt x="208" y="5"/>
                  </a:lnTo>
                  <a:lnTo>
                    <a:pt x="215" y="4"/>
                  </a:lnTo>
                  <a:lnTo>
                    <a:pt x="222" y="4"/>
                  </a:lnTo>
                  <a:lnTo>
                    <a:pt x="228" y="4"/>
                  </a:lnTo>
                  <a:lnTo>
                    <a:pt x="234" y="3"/>
                  </a:lnTo>
                  <a:lnTo>
                    <a:pt x="240" y="3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9" y="4"/>
                  </a:lnTo>
                  <a:lnTo>
                    <a:pt x="253" y="5"/>
                  </a:lnTo>
                  <a:lnTo>
                    <a:pt x="257" y="5"/>
                  </a:lnTo>
                  <a:lnTo>
                    <a:pt x="260" y="5"/>
                  </a:lnTo>
                  <a:lnTo>
                    <a:pt x="262" y="6"/>
                  </a:lnTo>
                  <a:lnTo>
                    <a:pt x="265" y="6"/>
                  </a:lnTo>
                  <a:lnTo>
                    <a:pt x="267" y="6"/>
                  </a:lnTo>
                  <a:lnTo>
                    <a:pt x="268" y="6"/>
                  </a:lnTo>
                  <a:lnTo>
                    <a:pt x="270" y="6"/>
                  </a:lnTo>
                  <a:lnTo>
                    <a:pt x="271" y="7"/>
                  </a:lnTo>
                  <a:lnTo>
                    <a:pt x="272" y="7"/>
                  </a:lnTo>
                  <a:lnTo>
                    <a:pt x="273" y="7"/>
                  </a:lnTo>
                  <a:lnTo>
                    <a:pt x="274" y="7"/>
                  </a:lnTo>
                  <a:lnTo>
                    <a:pt x="274" y="7"/>
                  </a:lnTo>
                  <a:lnTo>
                    <a:pt x="275" y="7"/>
                  </a:lnTo>
                  <a:lnTo>
                    <a:pt x="275" y="8"/>
                  </a:lnTo>
                  <a:lnTo>
                    <a:pt x="276" y="8"/>
                  </a:lnTo>
                  <a:lnTo>
                    <a:pt x="276" y="8"/>
                  </a:lnTo>
                  <a:lnTo>
                    <a:pt x="277" y="8"/>
                  </a:lnTo>
                  <a:lnTo>
                    <a:pt x="277" y="8"/>
                  </a:lnTo>
                  <a:lnTo>
                    <a:pt x="278" y="8"/>
                  </a:lnTo>
                  <a:lnTo>
                    <a:pt x="279" y="9"/>
                  </a:lnTo>
                  <a:lnTo>
                    <a:pt x="280" y="9"/>
                  </a:lnTo>
                  <a:lnTo>
                    <a:pt x="281" y="9"/>
                  </a:lnTo>
                  <a:lnTo>
                    <a:pt x="283" y="9"/>
                  </a:lnTo>
                  <a:lnTo>
                    <a:pt x="284" y="10"/>
                  </a:lnTo>
                  <a:lnTo>
                    <a:pt x="286" y="10"/>
                  </a:lnTo>
                  <a:lnTo>
                    <a:pt x="289" y="10"/>
                  </a:lnTo>
                  <a:lnTo>
                    <a:pt x="291" y="11"/>
                  </a:lnTo>
                  <a:lnTo>
                    <a:pt x="294" y="11"/>
                  </a:lnTo>
                  <a:lnTo>
                    <a:pt x="298" y="12"/>
                  </a:lnTo>
                  <a:lnTo>
                    <a:pt x="302" y="12"/>
                  </a:lnTo>
                  <a:lnTo>
                    <a:pt x="302" y="12"/>
                  </a:lnTo>
                  <a:lnTo>
                    <a:pt x="302" y="12"/>
                  </a:lnTo>
                  <a:lnTo>
                    <a:pt x="306" y="13"/>
                  </a:lnTo>
                  <a:lnTo>
                    <a:pt x="310" y="13"/>
                  </a:lnTo>
                  <a:lnTo>
                    <a:pt x="313" y="14"/>
                  </a:lnTo>
                  <a:lnTo>
                    <a:pt x="317" y="14"/>
                  </a:lnTo>
                  <a:lnTo>
                    <a:pt x="321" y="15"/>
                  </a:lnTo>
                  <a:lnTo>
                    <a:pt x="324" y="15"/>
                  </a:lnTo>
                  <a:lnTo>
                    <a:pt x="327" y="15"/>
                  </a:lnTo>
                  <a:lnTo>
                    <a:pt x="331" y="15"/>
                  </a:lnTo>
                  <a:lnTo>
                    <a:pt x="334" y="15"/>
                  </a:lnTo>
                  <a:lnTo>
                    <a:pt x="337" y="15"/>
                  </a:lnTo>
                  <a:lnTo>
                    <a:pt x="340" y="16"/>
                  </a:lnTo>
                  <a:lnTo>
                    <a:pt x="343" y="16"/>
                  </a:lnTo>
                  <a:lnTo>
                    <a:pt x="346" y="15"/>
                  </a:lnTo>
                  <a:lnTo>
                    <a:pt x="348" y="15"/>
                  </a:lnTo>
                  <a:lnTo>
                    <a:pt x="351" y="15"/>
                  </a:lnTo>
                  <a:lnTo>
                    <a:pt x="354" y="15"/>
                  </a:lnTo>
                  <a:lnTo>
                    <a:pt x="357" y="15"/>
                  </a:lnTo>
                  <a:lnTo>
                    <a:pt x="359" y="15"/>
                  </a:lnTo>
                  <a:lnTo>
                    <a:pt x="362" y="14"/>
                  </a:lnTo>
                  <a:lnTo>
                    <a:pt x="364" y="14"/>
                  </a:lnTo>
                  <a:lnTo>
                    <a:pt x="367" y="14"/>
                  </a:lnTo>
                  <a:lnTo>
                    <a:pt x="370" y="13"/>
                  </a:lnTo>
                  <a:lnTo>
                    <a:pt x="372" y="13"/>
                  </a:lnTo>
                  <a:lnTo>
                    <a:pt x="375" y="12"/>
                  </a:lnTo>
                  <a:lnTo>
                    <a:pt x="377" y="12"/>
                  </a:lnTo>
                  <a:lnTo>
                    <a:pt x="380" y="11"/>
                  </a:lnTo>
                  <a:lnTo>
                    <a:pt x="383" y="11"/>
                  </a:lnTo>
                  <a:lnTo>
                    <a:pt x="386" y="10"/>
                  </a:lnTo>
                  <a:lnTo>
                    <a:pt x="388" y="10"/>
                  </a:lnTo>
                  <a:lnTo>
                    <a:pt x="391" y="9"/>
                  </a:lnTo>
                  <a:lnTo>
                    <a:pt x="394" y="9"/>
                  </a:lnTo>
                  <a:lnTo>
                    <a:pt x="397" y="8"/>
                  </a:lnTo>
                  <a:lnTo>
                    <a:pt x="397" y="8"/>
                  </a:lnTo>
                  <a:lnTo>
                    <a:pt x="397" y="8"/>
                  </a:lnTo>
                  <a:lnTo>
                    <a:pt x="400" y="7"/>
                  </a:lnTo>
                  <a:lnTo>
                    <a:pt x="403" y="7"/>
                  </a:lnTo>
                  <a:lnTo>
                    <a:pt x="405" y="6"/>
                  </a:lnTo>
                  <a:lnTo>
                    <a:pt x="407" y="5"/>
                  </a:lnTo>
                  <a:lnTo>
                    <a:pt x="410" y="5"/>
                  </a:lnTo>
                  <a:lnTo>
                    <a:pt x="412" y="4"/>
                  </a:lnTo>
                  <a:lnTo>
                    <a:pt x="413" y="3"/>
                  </a:lnTo>
                  <a:lnTo>
                    <a:pt x="415" y="3"/>
                  </a:lnTo>
                  <a:lnTo>
                    <a:pt x="417" y="2"/>
                  </a:lnTo>
                  <a:lnTo>
                    <a:pt x="419" y="2"/>
                  </a:lnTo>
                  <a:lnTo>
                    <a:pt x="420" y="1"/>
                  </a:lnTo>
                  <a:lnTo>
                    <a:pt x="422" y="1"/>
                  </a:lnTo>
                  <a:lnTo>
                    <a:pt x="424" y="0"/>
                  </a:lnTo>
                  <a:lnTo>
                    <a:pt x="425" y="0"/>
                  </a:lnTo>
                  <a:lnTo>
                    <a:pt x="427" y="0"/>
                  </a:lnTo>
                  <a:lnTo>
                    <a:pt x="429" y="0"/>
                  </a:lnTo>
                  <a:lnTo>
                    <a:pt x="431" y="0"/>
                  </a:lnTo>
                  <a:lnTo>
                    <a:pt x="433" y="0"/>
                  </a:lnTo>
                  <a:lnTo>
                    <a:pt x="435" y="0"/>
                  </a:lnTo>
                  <a:lnTo>
                    <a:pt x="438" y="0"/>
                  </a:lnTo>
                  <a:lnTo>
                    <a:pt x="440" y="0"/>
                  </a:lnTo>
                  <a:lnTo>
                    <a:pt x="443" y="0"/>
                  </a:lnTo>
                  <a:lnTo>
                    <a:pt x="446" y="1"/>
                  </a:lnTo>
                  <a:lnTo>
                    <a:pt x="449" y="2"/>
                  </a:lnTo>
                  <a:lnTo>
                    <a:pt x="453" y="2"/>
                  </a:lnTo>
                  <a:lnTo>
                    <a:pt x="457" y="3"/>
                  </a:lnTo>
                  <a:lnTo>
                    <a:pt x="461" y="4"/>
                  </a:lnTo>
                  <a:lnTo>
                    <a:pt x="466" y="6"/>
                  </a:lnTo>
                  <a:lnTo>
                    <a:pt x="470" y="7"/>
                  </a:lnTo>
                  <a:lnTo>
                    <a:pt x="476" y="9"/>
                  </a:lnTo>
                  <a:lnTo>
                    <a:pt x="481" y="10"/>
                  </a:lnTo>
                  <a:lnTo>
                    <a:pt x="488" y="12"/>
                  </a:lnTo>
                  <a:lnTo>
                    <a:pt x="488" y="12"/>
                  </a:lnTo>
                  <a:lnTo>
                    <a:pt x="488" y="12"/>
                  </a:lnTo>
                  <a:lnTo>
                    <a:pt x="494" y="14"/>
                  </a:lnTo>
                  <a:lnTo>
                    <a:pt x="499" y="16"/>
                  </a:lnTo>
                  <a:lnTo>
                    <a:pt x="504" y="17"/>
                  </a:lnTo>
                  <a:lnTo>
                    <a:pt x="509" y="19"/>
                  </a:lnTo>
                  <a:lnTo>
                    <a:pt x="513" y="20"/>
                  </a:lnTo>
                  <a:lnTo>
                    <a:pt x="516" y="22"/>
                  </a:lnTo>
                  <a:lnTo>
                    <a:pt x="520" y="23"/>
                  </a:lnTo>
                  <a:lnTo>
                    <a:pt x="523" y="24"/>
                  </a:lnTo>
                  <a:lnTo>
                    <a:pt x="525" y="25"/>
                  </a:lnTo>
                  <a:lnTo>
                    <a:pt x="528" y="26"/>
                  </a:lnTo>
                  <a:lnTo>
                    <a:pt x="530" y="27"/>
                  </a:lnTo>
                  <a:lnTo>
                    <a:pt x="531" y="27"/>
                  </a:lnTo>
                  <a:lnTo>
                    <a:pt x="533" y="28"/>
                  </a:lnTo>
                  <a:lnTo>
                    <a:pt x="534" y="29"/>
                  </a:lnTo>
                  <a:lnTo>
                    <a:pt x="535" y="29"/>
                  </a:lnTo>
                  <a:lnTo>
                    <a:pt x="536" y="30"/>
                  </a:lnTo>
                  <a:lnTo>
                    <a:pt x="537" y="30"/>
                  </a:lnTo>
                  <a:lnTo>
                    <a:pt x="538" y="31"/>
                  </a:lnTo>
                  <a:lnTo>
                    <a:pt x="539" y="31"/>
                  </a:lnTo>
                  <a:lnTo>
                    <a:pt x="540" y="32"/>
                  </a:lnTo>
                  <a:lnTo>
                    <a:pt x="541" y="32"/>
                  </a:lnTo>
                  <a:lnTo>
                    <a:pt x="542" y="32"/>
                  </a:lnTo>
                  <a:lnTo>
                    <a:pt x="543" y="33"/>
                  </a:lnTo>
                  <a:lnTo>
                    <a:pt x="544" y="33"/>
                  </a:lnTo>
                  <a:lnTo>
                    <a:pt x="545" y="34"/>
                  </a:lnTo>
                  <a:lnTo>
                    <a:pt x="547" y="34"/>
                  </a:lnTo>
                  <a:lnTo>
                    <a:pt x="549" y="35"/>
                  </a:lnTo>
                  <a:lnTo>
                    <a:pt x="551" y="36"/>
                  </a:lnTo>
                  <a:lnTo>
                    <a:pt x="553" y="36"/>
                  </a:lnTo>
                  <a:lnTo>
                    <a:pt x="555" y="37"/>
                  </a:lnTo>
                  <a:lnTo>
                    <a:pt x="558" y="38"/>
                  </a:lnTo>
                  <a:lnTo>
                    <a:pt x="561" y="39"/>
                  </a:ln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539" y="2736"/>
              <a:ext cx="3100" cy="218"/>
              <a:chOff x="0" y="0"/>
              <a:chExt cx="3101" cy="219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28" cy="219"/>
              </a:xfrm>
              <a:prstGeom prst="rect">
                <a:avLst/>
              </a:prstGeom>
              <a:solidFill>
                <a:srgbClr val="FFFFFF"/>
              </a:solidFill>
              <a:ln w="72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50799" tIns="50799" rIns="50799" bIns="50799" anchor="ctr"/>
              <a:lstStyle/>
              <a:p>
                <a:pPr algn="ctr" defTabSz="455613"/>
                <a:r>
                  <a:rPr lang="en-GB" sz="1000" dirty="0" err="1">
                    <a:solidFill>
                      <a:srgbClr val="0070C0"/>
                    </a:solidFill>
                  </a:rPr>
                  <a:t>parc.com</a:t>
                </a:r>
                <a:endParaRPr lang="en-GB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1224" y="0"/>
                <a:ext cx="828" cy="219"/>
              </a:xfrm>
              <a:prstGeom prst="rect">
                <a:avLst/>
              </a:prstGeom>
              <a:solidFill>
                <a:srgbClr val="FFFFFF"/>
              </a:solidFill>
              <a:ln w="72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50799" tIns="50799" rIns="50799" bIns="50799" anchor="ctr"/>
              <a:lstStyle/>
              <a:p>
                <a:pPr algn="ctr" defTabSz="455613"/>
                <a:r>
                  <a:rPr lang="en-GB" sz="1000">
                    <a:solidFill>
                      <a:srgbClr val="0070C0"/>
                    </a:solidFill>
                  </a:rPr>
                  <a:t>ucla.edu</a:t>
                </a: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2442" y="0"/>
                <a:ext cx="659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2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50799" tIns="50799" rIns="50799" bIns="50799" anchor="ctr"/>
              <a:lstStyle/>
              <a:p>
                <a:pPr algn="ctr" defTabSz="455613"/>
                <a:r>
                  <a:rPr lang="en-GB" sz="1000">
                    <a:solidFill>
                      <a:srgbClr val="0070C0"/>
                    </a:solidFill>
                  </a:rPr>
                  <a:t>...</a:t>
                </a:r>
              </a:p>
            </p:txBody>
          </p:sp>
        </p:grp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92" y="3438"/>
              <a:ext cx="648" cy="216"/>
            </a:xfrm>
            <a:prstGeom prst="rect">
              <a:avLst/>
            </a:prstGeom>
            <a:solidFill>
              <a:srgbClr val="FFFFFF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>
                  <a:solidFill>
                    <a:srgbClr val="0070C0"/>
                  </a:solidFill>
                </a:rPr>
                <a:t>ilya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944" y="3438"/>
              <a:ext cx="648" cy="216"/>
            </a:xfrm>
            <a:prstGeom prst="rect">
              <a:avLst/>
            </a:prstGeom>
            <a:solidFill>
              <a:srgbClr val="FFFFFF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>
                  <a:solidFill>
                    <a:srgbClr val="0070C0"/>
                  </a:solidFill>
                </a:rPr>
                <a:t>alex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126" y="3438"/>
              <a:ext cx="6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2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>
                  <a:solidFill>
                    <a:srgbClr val="0070C0"/>
                  </a:solidFill>
                </a:rPr>
                <a:t>...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406" y="3888"/>
              <a:ext cx="6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2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>
                  <a:solidFill>
                    <a:srgbClr val="0070C0"/>
                  </a:solidFill>
                </a:rPr>
                <a:t>...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254" y="3888"/>
              <a:ext cx="6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2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000">
                  <a:solidFill>
                    <a:srgbClr val="0070C0"/>
                  </a:solidFill>
                </a:rPr>
                <a:t>...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32" y="2052"/>
              <a:ext cx="3222" cy="0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rot="9660000">
              <a:off x="834" y="2556"/>
              <a:ext cx="1139" cy="0"/>
            </a:xfrm>
            <a:prstGeom prst="line">
              <a:avLst/>
            </a:prstGeom>
            <a:noFill/>
            <a:ln w="7200">
              <a:solidFill>
                <a:srgbClr val="17355D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5400000">
              <a:off x="1908" y="2556"/>
              <a:ext cx="360" cy="0"/>
            </a:xfrm>
            <a:prstGeom prst="line">
              <a:avLst/>
            </a:prstGeom>
            <a:noFill/>
            <a:ln w="7200">
              <a:solidFill>
                <a:srgbClr val="17355D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rot="1080000">
              <a:off x="2202" y="2556"/>
              <a:ext cx="1139" cy="0"/>
            </a:xfrm>
            <a:prstGeom prst="line">
              <a:avLst/>
            </a:prstGeom>
            <a:noFill/>
            <a:ln w="7200">
              <a:solidFill>
                <a:srgbClr val="17355D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rot="9120000">
              <a:off x="1020" y="3195"/>
              <a:ext cx="1055" cy="0"/>
            </a:xfrm>
            <a:prstGeom prst="line">
              <a:avLst/>
            </a:prstGeom>
            <a:noFill/>
            <a:ln w="7200">
              <a:solidFill>
                <a:srgbClr val="17355D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rot="4500000">
              <a:off x="1917" y="3195"/>
              <a:ext cx="503" cy="0"/>
            </a:xfrm>
            <a:prstGeom prst="line">
              <a:avLst/>
            </a:prstGeom>
            <a:noFill/>
            <a:ln w="7200">
              <a:solidFill>
                <a:srgbClr val="17355D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rot="1380000">
              <a:off x="2200" y="3195"/>
              <a:ext cx="1233" cy="0"/>
            </a:xfrm>
            <a:prstGeom prst="line">
              <a:avLst/>
            </a:prstGeom>
            <a:noFill/>
            <a:ln w="7200">
              <a:solidFill>
                <a:srgbClr val="17355D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rot="9120000">
              <a:off x="1617" y="3807"/>
              <a:ext cx="653" cy="0"/>
            </a:xfrm>
            <a:prstGeom prst="line">
              <a:avLst/>
            </a:prstGeom>
            <a:noFill/>
            <a:ln w="7200">
              <a:solidFill>
                <a:srgbClr val="17355D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rot="2700000">
              <a:off x="2300" y="3774"/>
              <a:ext cx="370" cy="66"/>
            </a:xfrm>
            <a:prstGeom prst="line">
              <a:avLst/>
            </a:prstGeom>
            <a:noFill/>
            <a:ln w="7200">
              <a:solidFill>
                <a:srgbClr val="17355D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 rot="18900000">
              <a:off x="2217" y="1401"/>
              <a:ext cx="2074" cy="706"/>
            </a:xfrm>
            <a:custGeom>
              <a:avLst/>
              <a:gdLst>
                <a:gd name="T0" fmla="*/ 0 w 2074"/>
                <a:gd name="T1" fmla="*/ 0 h 706"/>
                <a:gd name="T2" fmla="*/ 478 w 2074"/>
                <a:gd name="T3" fmla="*/ 485 h 706"/>
                <a:gd name="T4" fmla="*/ 649 w 2074"/>
                <a:gd name="T5" fmla="*/ 703 h 706"/>
                <a:gd name="T6" fmla="*/ 1174 w 2074"/>
                <a:gd name="T7" fmla="*/ 490 h 706"/>
                <a:gd name="T8" fmla="*/ 1566 w 2074"/>
                <a:gd name="T9" fmla="*/ 271 h 706"/>
                <a:gd name="T10" fmla="*/ 1826 w 2074"/>
                <a:gd name="T11" fmla="*/ 154 h 706"/>
                <a:gd name="T12" fmla="*/ 2074 w 2074"/>
                <a:gd name="T13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4" h="706">
                  <a:moveTo>
                    <a:pt x="0" y="0"/>
                  </a:moveTo>
                  <a:cubicBezTo>
                    <a:pt x="61" y="55"/>
                    <a:pt x="433" y="418"/>
                    <a:pt x="478" y="485"/>
                  </a:cubicBezTo>
                  <a:cubicBezTo>
                    <a:pt x="524" y="552"/>
                    <a:pt x="596" y="669"/>
                    <a:pt x="649" y="703"/>
                  </a:cubicBezTo>
                  <a:cubicBezTo>
                    <a:pt x="701" y="736"/>
                    <a:pt x="1105" y="536"/>
                    <a:pt x="1174" y="490"/>
                  </a:cubicBezTo>
                  <a:cubicBezTo>
                    <a:pt x="1244" y="443"/>
                    <a:pt x="1501" y="302"/>
                    <a:pt x="1566" y="271"/>
                  </a:cubicBezTo>
                  <a:cubicBezTo>
                    <a:pt x="1631" y="239"/>
                    <a:pt x="1758" y="180"/>
                    <a:pt x="1826" y="154"/>
                  </a:cubicBezTo>
                  <a:cubicBezTo>
                    <a:pt x="1894" y="129"/>
                    <a:pt x="2023" y="73"/>
                    <a:pt x="2074" y="0"/>
                  </a:cubicBez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 rot="18480000">
              <a:off x="2180" y="1638"/>
              <a:ext cx="2564" cy="750"/>
            </a:xfrm>
            <a:custGeom>
              <a:avLst/>
              <a:gdLst>
                <a:gd name="T0" fmla="*/ 0 w 2563"/>
                <a:gd name="T1" fmla="*/ 0 h 749"/>
                <a:gd name="T2" fmla="*/ 425 w 2563"/>
                <a:gd name="T3" fmla="*/ 595 h 749"/>
                <a:gd name="T4" fmla="*/ 546 w 2563"/>
                <a:gd name="T5" fmla="*/ 669 h 749"/>
                <a:gd name="T6" fmla="*/ 1015 w 2563"/>
                <a:gd name="T7" fmla="*/ 748 h 749"/>
                <a:gd name="T8" fmla="*/ 1355 w 2563"/>
                <a:gd name="T9" fmla="*/ 648 h 749"/>
                <a:gd name="T10" fmla="*/ 1766 w 2563"/>
                <a:gd name="T11" fmla="*/ 470 h 749"/>
                <a:gd name="T12" fmla="*/ 2355 w 2563"/>
                <a:gd name="T13" fmla="*/ 156 h 749"/>
                <a:gd name="T14" fmla="*/ 2563 w 2563"/>
                <a:gd name="T15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3" h="749">
                  <a:moveTo>
                    <a:pt x="0" y="0"/>
                  </a:moveTo>
                  <a:cubicBezTo>
                    <a:pt x="29" y="62"/>
                    <a:pt x="369" y="552"/>
                    <a:pt x="425" y="595"/>
                  </a:cubicBezTo>
                  <a:cubicBezTo>
                    <a:pt x="481" y="638"/>
                    <a:pt x="481" y="639"/>
                    <a:pt x="546" y="669"/>
                  </a:cubicBezTo>
                  <a:cubicBezTo>
                    <a:pt x="612" y="700"/>
                    <a:pt x="936" y="756"/>
                    <a:pt x="1015" y="748"/>
                  </a:cubicBezTo>
                  <a:cubicBezTo>
                    <a:pt x="1094" y="740"/>
                    <a:pt x="1283" y="677"/>
                    <a:pt x="1355" y="648"/>
                  </a:cubicBezTo>
                  <a:cubicBezTo>
                    <a:pt x="1427" y="619"/>
                    <a:pt x="1695" y="502"/>
                    <a:pt x="1766" y="470"/>
                  </a:cubicBezTo>
                  <a:cubicBezTo>
                    <a:pt x="1837" y="438"/>
                    <a:pt x="2288" y="200"/>
                    <a:pt x="2355" y="156"/>
                  </a:cubicBezTo>
                  <a:cubicBezTo>
                    <a:pt x="2421" y="111"/>
                    <a:pt x="2510" y="45"/>
                    <a:pt x="2563" y="0"/>
                  </a:cubicBez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 rot="18060000">
              <a:off x="2099" y="1940"/>
              <a:ext cx="3183" cy="804"/>
            </a:xfrm>
            <a:custGeom>
              <a:avLst/>
              <a:gdLst>
                <a:gd name="T0" fmla="*/ 0 w 3182"/>
                <a:gd name="T1" fmla="*/ 0 h 804"/>
                <a:gd name="T2" fmla="*/ 779 w 3182"/>
                <a:gd name="T3" fmla="*/ 710 h 804"/>
                <a:gd name="T4" fmla="*/ 1136 w 3182"/>
                <a:gd name="T5" fmla="*/ 803 h 804"/>
                <a:gd name="T6" fmla="*/ 1834 w 3182"/>
                <a:gd name="T7" fmla="*/ 731 h 804"/>
                <a:gd name="T8" fmla="*/ 2336 w 3182"/>
                <a:gd name="T9" fmla="*/ 494 h 804"/>
                <a:gd name="T10" fmla="*/ 2698 w 3182"/>
                <a:gd name="T11" fmla="*/ 308 h 804"/>
                <a:gd name="T12" fmla="*/ 3182 w 3182"/>
                <a:gd name="T13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2" h="804">
                  <a:moveTo>
                    <a:pt x="0" y="0"/>
                  </a:moveTo>
                  <a:cubicBezTo>
                    <a:pt x="51" y="49"/>
                    <a:pt x="711" y="679"/>
                    <a:pt x="779" y="710"/>
                  </a:cubicBezTo>
                  <a:cubicBezTo>
                    <a:pt x="848" y="742"/>
                    <a:pt x="1058" y="795"/>
                    <a:pt x="1136" y="803"/>
                  </a:cubicBezTo>
                  <a:cubicBezTo>
                    <a:pt x="1213" y="811"/>
                    <a:pt x="1760" y="755"/>
                    <a:pt x="1834" y="731"/>
                  </a:cubicBezTo>
                  <a:cubicBezTo>
                    <a:pt x="1908" y="706"/>
                    <a:pt x="2269" y="530"/>
                    <a:pt x="2336" y="494"/>
                  </a:cubicBezTo>
                  <a:cubicBezTo>
                    <a:pt x="2404" y="458"/>
                    <a:pt x="2628" y="343"/>
                    <a:pt x="2698" y="308"/>
                  </a:cubicBezTo>
                  <a:cubicBezTo>
                    <a:pt x="2769" y="274"/>
                    <a:pt x="3138" y="52"/>
                    <a:pt x="3182" y="0"/>
                  </a:cubicBez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 rot="19560000">
              <a:off x="101" y="1060"/>
              <a:ext cx="3600" cy="825"/>
            </a:xfrm>
            <a:custGeom>
              <a:avLst/>
              <a:gdLst>
                <a:gd name="T0" fmla="*/ 2 w 3600"/>
                <a:gd name="T1" fmla="*/ 762 h 825"/>
                <a:gd name="T2" fmla="*/ 1 w 3600"/>
                <a:gd name="T3" fmla="*/ 718 h 825"/>
                <a:gd name="T4" fmla="*/ 11 w 3600"/>
                <a:gd name="T5" fmla="*/ 672 h 825"/>
                <a:gd name="T6" fmla="*/ 31 w 3600"/>
                <a:gd name="T7" fmla="*/ 625 h 825"/>
                <a:gd name="T8" fmla="*/ 56 w 3600"/>
                <a:gd name="T9" fmla="*/ 580 h 825"/>
                <a:gd name="T10" fmla="*/ 84 w 3600"/>
                <a:gd name="T11" fmla="*/ 543 h 825"/>
                <a:gd name="T12" fmla="*/ 118 w 3600"/>
                <a:gd name="T13" fmla="*/ 510 h 825"/>
                <a:gd name="T14" fmla="*/ 215 w 3600"/>
                <a:gd name="T15" fmla="*/ 435 h 825"/>
                <a:gd name="T16" fmla="*/ 343 w 3600"/>
                <a:gd name="T17" fmla="*/ 342 h 825"/>
                <a:gd name="T18" fmla="*/ 472 w 3600"/>
                <a:gd name="T19" fmla="*/ 252 h 825"/>
                <a:gd name="T20" fmla="*/ 575 w 3600"/>
                <a:gd name="T21" fmla="*/ 182 h 825"/>
                <a:gd name="T22" fmla="*/ 615 w 3600"/>
                <a:gd name="T23" fmla="*/ 156 h 825"/>
                <a:gd name="T24" fmla="*/ 665 w 3600"/>
                <a:gd name="T25" fmla="*/ 126 h 825"/>
                <a:gd name="T26" fmla="*/ 733 w 3600"/>
                <a:gd name="T27" fmla="*/ 90 h 825"/>
                <a:gd name="T28" fmla="*/ 808 w 3600"/>
                <a:gd name="T29" fmla="*/ 53 h 825"/>
                <a:gd name="T30" fmla="*/ 880 w 3600"/>
                <a:gd name="T31" fmla="*/ 22 h 825"/>
                <a:gd name="T32" fmla="*/ 939 w 3600"/>
                <a:gd name="T33" fmla="*/ 4 h 825"/>
                <a:gd name="T34" fmla="*/ 968 w 3600"/>
                <a:gd name="T35" fmla="*/ 0 h 825"/>
                <a:gd name="T36" fmla="*/ 1005 w 3600"/>
                <a:gd name="T37" fmla="*/ 0 h 825"/>
                <a:gd name="T38" fmla="*/ 1038 w 3600"/>
                <a:gd name="T39" fmla="*/ 2 h 825"/>
                <a:gd name="T40" fmla="*/ 1071 w 3600"/>
                <a:gd name="T41" fmla="*/ 6 h 825"/>
                <a:gd name="T42" fmla="*/ 1105 w 3600"/>
                <a:gd name="T43" fmla="*/ 13 h 825"/>
                <a:gd name="T44" fmla="*/ 1145 w 3600"/>
                <a:gd name="T45" fmla="*/ 21 h 825"/>
                <a:gd name="T46" fmla="*/ 1195 w 3600"/>
                <a:gd name="T47" fmla="*/ 32 h 825"/>
                <a:gd name="T48" fmla="*/ 1328 w 3600"/>
                <a:gd name="T49" fmla="*/ 65 h 825"/>
                <a:gd name="T50" fmla="*/ 1499 w 3600"/>
                <a:gd name="T51" fmla="*/ 110 h 825"/>
                <a:gd name="T52" fmla="*/ 1669 w 3600"/>
                <a:gd name="T53" fmla="*/ 156 h 825"/>
                <a:gd name="T54" fmla="*/ 1801 w 3600"/>
                <a:gd name="T55" fmla="*/ 195 h 825"/>
                <a:gd name="T56" fmla="*/ 1848 w 3600"/>
                <a:gd name="T57" fmla="*/ 212 h 825"/>
                <a:gd name="T58" fmla="*/ 1913 w 3600"/>
                <a:gd name="T59" fmla="*/ 245 h 825"/>
                <a:gd name="T60" fmla="*/ 2014 w 3600"/>
                <a:gd name="T61" fmla="*/ 299 h 825"/>
                <a:gd name="T62" fmla="*/ 2130 w 3600"/>
                <a:gd name="T63" fmla="*/ 361 h 825"/>
                <a:gd name="T64" fmla="*/ 2238 w 3600"/>
                <a:gd name="T65" fmla="*/ 419 h 825"/>
                <a:gd name="T66" fmla="*/ 2318 w 3600"/>
                <a:gd name="T67" fmla="*/ 459 h 825"/>
                <a:gd name="T68" fmla="*/ 2350 w 3600"/>
                <a:gd name="T69" fmla="*/ 472 h 825"/>
                <a:gd name="T70" fmla="*/ 2416 w 3600"/>
                <a:gd name="T71" fmla="*/ 494 h 825"/>
                <a:gd name="T72" fmla="*/ 2501 w 3600"/>
                <a:gd name="T73" fmla="*/ 522 h 825"/>
                <a:gd name="T74" fmla="*/ 2590 w 3600"/>
                <a:gd name="T75" fmla="*/ 551 h 825"/>
                <a:gd name="T76" fmla="*/ 2670 w 3600"/>
                <a:gd name="T77" fmla="*/ 578 h 825"/>
                <a:gd name="T78" fmla="*/ 2726 w 3600"/>
                <a:gd name="T79" fmla="*/ 600 h 825"/>
                <a:gd name="T80" fmla="*/ 2757 w 3600"/>
                <a:gd name="T81" fmla="*/ 615 h 825"/>
                <a:gd name="T82" fmla="*/ 2812 w 3600"/>
                <a:gd name="T83" fmla="*/ 645 h 825"/>
                <a:gd name="T84" fmla="*/ 2875 w 3600"/>
                <a:gd name="T85" fmla="*/ 679 h 825"/>
                <a:gd name="T86" fmla="*/ 2937 w 3600"/>
                <a:gd name="T87" fmla="*/ 714 h 825"/>
                <a:gd name="T88" fmla="*/ 2992 w 3600"/>
                <a:gd name="T89" fmla="*/ 743 h 825"/>
                <a:gd name="T90" fmla="*/ 3022 w 3600"/>
                <a:gd name="T91" fmla="*/ 757 h 825"/>
                <a:gd name="T92" fmla="*/ 3075 w 3600"/>
                <a:gd name="T93" fmla="*/ 774 h 825"/>
                <a:gd name="T94" fmla="*/ 3148 w 3600"/>
                <a:gd name="T95" fmla="*/ 792 h 825"/>
                <a:gd name="T96" fmla="*/ 3229 w 3600"/>
                <a:gd name="T97" fmla="*/ 807 h 825"/>
                <a:gd name="T98" fmla="*/ 3306 w 3600"/>
                <a:gd name="T99" fmla="*/ 819 h 825"/>
                <a:gd name="T100" fmla="*/ 3367 w 3600"/>
                <a:gd name="T101" fmla="*/ 825 h 825"/>
                <a:gd name="T102" fmla="*/ 3395 w 3600"/>
                <a:gd name="T103" fmla="*/ 825 h 825"/>
                <a:gd name="T104" fmla="*/ 3437 w 3600"/>
                <a:gd name="T105" fmla="*/ 822 h 825"/>
                <a:gd name="T106" fmla="*/ 3480 w 3600"/>
                <a:gd name="T107" fmla="*/ 817 h 825"/>
                <a:gd name="T108" fmla="*/ 3523 w 3600"/>
                <a:gd name="T109" fmla="*/ 807 h 825"/>
                <a:gd name="T110" fmla="*/ 3564 w 3600"/>
                <a:gd name="T111" fmla="*/ 793 h 825"/>
                <a:gd name="T112" fmla="*/ 3600 w 3600"/>
                <a:gd name="T113" fmla="*/ 77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00" h="825">
                  <a:moveTo>
                    <a:pt x="6" y="775"/>
                  </a:moveTo>
                  <a:lnTo>
                    <a:pt x="6" y="775"/>
                  </a:lnTo>
                  <a:lnTo>
                    <a:pt x="6" y="775"/>
                  </a:lnTo>
                  <a:lnTo>
                    <a:pt x="6" y="775"/>
                  </a:lnTo>
                  <a:lnTo>
                    <a:pt x="3" y="769"/>
                  </a:lnTo>
                  <a:lnTo>
                    <a:pt x="2" y="762"/>
                  </a:lnTo>
                  <a:lnTo>
                    <a:pt x="1" y="755"/>
                  </a:lnTo>
                  <a:lnTo>
                    <a:pt x="0" y="748"/>
                  </a:lnTo>
                  <a:lnTo>
                    <a:pt x="0" y="741"/>
                  </a:lnTo>
                  <a:lnTo>
                    <a:pt x="0" y="734"/>
                  </a:lnTo>
                  <a:lnTo>
                    <a:pt x="0" y="726"/>
                  </a:lnTo>
                  <a:lnTo>
                    <a:pt x="1" y="718"/>
                  </a:lnTo>
                  <a:lnTo>
                    <a:pt x="2" y="711"/>
                  </a:lnTo>
                  <a:lnTo>
                    <a:pt x="3" y="703"/>
                  </a:lnTo>
                  <a:lnTo>
                    <a:pt x="5" y="695"/>
                  </a:lnTo>
                  <a:lnTo>
                    <a:pt x="7" y="687"/>
                  </a:lnTo>
                  <a:lnTo>
                    <a:pt x="9" y="679"/>
                  </a:lnTo>
                  <a:lnTo>
                    <a:pt x="11" y="672"/>
                  </a:lnTo>
                  <a:lnTo>
                    <a:pt x="14" y="664"/>
                  </a:lnTo>
                  <a:lnTo>
                    <a:pt x="17" y="656"/>
                  </a:lnTo>
                  <a:lnTo>
                    <a:pt x="20" y="648"/>
                  </a:lnTo>
                  <a:lnTo>
                    <a:pt x="24" y="640"/>
                  </a:lnTo>
                  <a:lnTo>
                    <a:pt x="27" y="632"/>
                  </a:lnTo>
                  <a:lnTo>
                    <a:pt x="31" y="625"/>
                  </a:lnTo>
                  <a:lnTo>
                    <a:pt x="35" y="617"/>
                  </a:lnTo>
                  <a:lnTo>
                    <a:pt x="39" y="609"/>
                  </a:lnTo>
                  <a:lnTo>
                    <a:pt x="43" y="602"/>
                  </a:lnTo>
                  <a:lnTo>
                    <a:pt x="47" y="595"/>
                  </a:lnTo>
                  <a:lnTo>
                    <a:pt x="52" y="587"/>
                  </a:lnTo>
                  <a:lnTo>
                    <a:pt x="56" y="580"/>
                  </a:lnTo>
                  <a:lnTo>
                    <a:pt x="61" y="574"/>
                  </a:lnTo>
                  <a:lnTo>
                    <a:pt x="65" y="567"/>
                  </a:lnTo>
                  <a:lnTo>
                    <a:pt x="70" y="561"/>
                  </a:lnTo>
                  <a:lnTo>
                    <a:pt x="74" y="554"/>
                  </a:lnTo>
                  <a:lnTo>
                    <a:pt x="79" y="548"/>
                  </a:lnTo>
                  <a:lnTo>
                    <a:pt x="84" y="543"/>
                  </a:lnTo>
                  <a:lnTo>
                    <a:pt x="84" y="543"/>
                  </a:lnTo>
                  <a:lnTo>
                    <a:pt x="84" y="543"/>
                  </a:lnTo>
                  <a:lnTo>
                    <a:pt x="89" y="536"/>
                  </a:lnTo>
                  <a:lnTo>
                    <a:pt x="97" y="529"/>
                  </a:lnTo>
                  <a:lnTo>
                    <a:pt x="107" y="520"/>
                  </a:lnTo>
                  <a:lnTo>
                    <a:pt x="118" y="510"/>
                  </a:lnTo>
                  <a:lnTo>
                    <a:pt x="131" y="500"/>
                  </a:lnTo>
                  <a:lnTo>
                    <a:pt x="145" y="488"/>
                  </a:lnTo>
                  <a:lnTo>
                    <a:pt x="161" y="476"/>
                  </a:lnTo>
                  <a:lnTo>
                    <a:pt x="178" y="463"/>
                  </a:lnTo>
                  <a:lnTo>
                    <a:pt x="196" y="449"/>
                  </a:lnTo>
                  <a:lnTo>
                    <a:pt x="215" y="435"/>
                  </a:lnTo>
                  <a:lnTo>
                    <a:pt x="235" y="420"/>
                  </a:lnTo>
                  <a:lnTo>
                    <a:pt x="256" y="405"/>
                  </a:lnTo>
                  <a:lnTo>
                    <a:pt x="277" y="389"/>
                  </a:lnTo>
                  <a:lnTo>
                    <a:pt x="298" y="374"/>
                  </a:lnTo>
                  <a:lnTo>
                    <a:pt x="320" y="358"/>
                  </a:lnTo>
                  <a:lnTo>
                    <a:pt x="343" y="342"/>
                  </a:lnTo>
                  <a:lnTo>
                    <a:pt x="365" y="326"/>
                  </a:lnTo>
                  <a:lnTo>
                    <a:pt x="387" y="311"/>
                  </a:lnTo>
                  <a:lnTo>
                    <a:pt x="409" y="296"/>
                  </a:lnTo>
                  <a:lnTo>
                    <a:pt x="430" y="280"/>
                  </a:lnTo>
                  <a:lnTo>
                    <a:pt x="451" y="266"/>
                  </a:lnTo>
                  <a:lnTo>
                    <a:pt x="472" y="252"/>
                  </a:lnTo>
                  <a:lnTo>
                    <a:pt x="492" y="238"/>
                  </a:lnTo>
                  <a:lnTo>
                    <a:pt x="510" y="225"/>
                  </a:lnTo>
                  <a:lnTo>
                    <a:pt x="528" y="213"/>
                  </a:lnTo>
                  <a:lnTo>
                    <a:pt x="545" y="202"/>
                  </a:lnTo>
                  <a:lnTo>
                    <a:pt x="561" y="191"/>
                  </a:lnTo>
                  <a:lnTo>
                    <a:pt x="575" y="182"/>
                  </a:lnTo>
                  <a:lnTo>
                    <a:pt x="588" y="173"/>
                  </a:lnTo>
                  <a:lnTo>
                    <a:pt x="599" y="166"/>
                  </a:lnTo>
                  <a:lnTo>
                    <a:pt x="608" y="160"/>
                  </a:lnTo>
                  <a:lnTo>
                    <a:pt x="615" y="156"/>
                  </a:lnTo>
                  <a:lnTo>
                    <a:pt x="615" y="156"/>
                  </a:lnTo>
                  <a:lnTo>
                    <a:pt x="615" y="156"/>
                  </a:lnTo>
                  <a:lnTo>
                    <a:pt x="622" y="151"/>
                  </a:lnTo>
                  <a:lnTo>
                    <a:pt x="629" y="147"/>
                  </a:lnTo>
                  <a:lnTo>
                    <a:pt x="637" y="142"/>
                  </a:lnTo>
                  <a:lnTo>
                    <a:pt x="646" y="137"/>
                  </a:lnTo>
                  <a:lnTo>
                    <a:pt x="655" y="132"/>
                  </a:lnTo>
                  <a:lnTo>
                    <a:pt x="665" y="126"/>
                  </a:lnTo>
                  <a:lnTo>
                    <a:pt x="676" y="121"/>
                  </a:lnTo>
                  <a:lnTo>
                    <a:pt x="686" y="115"/>
                  </a:lnTo>
                  <a:lnTo>
                    <a:pt x="698" y="109"/>
                  </a:lnTo>
                  <a:lnTo>
                    <a:pt x="709" y="103"/>
                  </a:lnTo>
                  <a:lnTo>
                    <a:pt x="721" y="96"/>
                  </a:lnTo>
                  <a:lnTo>
                    <a:pt x="733" y="90"/>
                  </a:lnTo>
                  <a:lnTo>
                    <a:pt x="745" y="84"/>
                  </a:lnTo>
                  <a:lnTo>
                    <a:pt x="758" y="77"/>
                  </a:lnTo>
                  <a:lnTo>
                    <a:pt x="770" y="71"/>
                  </a:lnTo>
                  <a:lnTo>
                    <a:pt x="783" y="65"/>
                  </a:lnTo>
                  <a:lnTo>
                    <a:pt x="795" y="59"/>
                  </a:lnTo>
                  <a:lnTo>
                    <a:pt x="808" y="53"/>
                  </a:lnTo>
                  <a:lnTo>
                    <a:pt x="820" y="47"/>
                  </a:lnTo>
                  <a:lnTo>
                    <a:pt x="833" y="42"/>
                  </a:lnTo>
                  <a:lnTo>
                    <a:pt x="845" y="37"/>
                  </a:lnTo>
                  <a:lnTo>
                    <a:pt x="857" y="31"/>
                  </a:lnTo>
                  <a:lnTo>
                    <a:pt x="869" y="27"/>
                  </a:lnTo>
                  <a:lnTo>
                    <a:pt x="880" y="22"/>
                  </a:lnTo>
                  <a:lnTo>
                    <a:pt x="891" y="18"/>
                  </a:lnTo>
                  <a:lnTo>
                    <a:pt x="902" y="14"/>
                  </a:lnTo>
                  <a:lnTo>
                    <a:pt x="912" y="11"/>
                  </a:lnTo>
                  <a:lnTo>
                    <a:pt x="922" y="8"/>
                  </a:lnTo>
                  <a:lnTo>
                    <a:pt x="931" y="6"/>
                  </a:lnTo>
                  <a:lnTo>
                    <a:pt x="939" y="4"/>
                  </a:lnTo>
                  <a:lnTo>
                    <a:pt x="947" y="2"/>
                  </a:lnTo>
                  <a:lnTo>
                    <a:pt x="955" y="1"/>
                  </a:lnTo>
                  <a:lnTo>
                    <a:pt x="955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8" y="0"/>
                  </a:lnTo>
                  <a:lnTo>
                    <a:pt x="975" y="0"/>
                  </a:lnTo>
                  <a:lnTo>
                    <a:pt x="981" y="0"/>
                  </a:lnTo>
                  <a:lnTo>
                    <a:pt x="987" y="0"/>
                  </a:lnTo>
                  <a:lnTo>
                    <a:pt x="993" y="0"/>
                  </a:lnTo>
                  <a:lnTo>
                    <a:pt x="999" y="0"/>
                  </a:lnTo>
                  <a:lnTo>
                    <a:pt x="1005" y="0"/>
                  </a:lnTo>
                  <a:lnTo>
                    <a:pt x="1010" y="0"/>
                  </a:lnTo>
                  <a:lnTo>
                    <a:pt x="1016" y="0"/>
                  </a:lnTo>
                  <a:lnTo>
                    <a:pt x="1022" y="0"/>
                  </a:lnTo>
                  <a:lnTo>
                    <a:pt x="1027" y="1"/>
                  </a:lnTo>
                  <a:lnTo>
                    <a:pt x="1033" y="1"/>
                  </a:lnTo>
                  <a:lnTo>
                    <a:pt x="1038" y="2"/>
                  </a:lnTo>
                  <a:lnTo>
                    <a:pt x="1043" y="2"/>
                  </a:lnTo>
                  <a:lnTo>
                    <a:pt x="1049" y="3"/>
                  </a:lnTo>
                  <a:lnTo>
                    <a:pt x="1054" y="4"/>
                  </a:lnTo>
                  <a:lnTo>
                    <a:pt x="1060" y="5"/>
                  </a:lnTo>
                  <a:lnTo>
                    <a:pt x="1065" y="6"/>
                  </a:lnTo>
                  <a:lnTo>
                    <a:pt x="1071" y="6"/>
                  </a:lnTo>
                  <a:lnTo>
                    <a:pt x="1076" y="7"/>
                  </a:lnTo>
                  <a:lnTo>
                    <a:pt x="1082" y="8"/>
                  </a:lnTo>
                  <a:lnTo>
                    <a:pt x="1088" y="10"/>
                  </a:lnTo>
                  <a:lnTo>
                    <a:pt x="1093" y="11"/>
                  </a:lnTo>
                  <a:lnTo>
                    <a:pt x="1099" y="12"/>
                  </a:lnTo>
                  <a:lnTo>
                    <a:pt x="1105" y="13"/>
                  </a:lnTo>
                  <a:lnTo>
                    <a:pt x="1112" y="14"/>
                  </a:lnTo>
                  <a:lnTo>
                    <a:pt x="1118" y="15"/>
                  </a:lnTo>
                  <a:lnTo>
                    <a:pt x="1125" y="17"/>
                  </a:lnTo>
                  <a:lnTo>
                    <a:pt x="1131" y="18"/>
                  </a:lnTo>
                  <a:lnTo>
                    <a:pt x="1138" y="19"/>
                  </a:lnTo>
                  <a:lnTo>
                    <a:pt x="1145" y="21"/>
                  </a:lnTo>
                  <a:lnTo>
                    <a:pt x="1145" y="21"/>
                  </a:lnTo>
                  <a:lnTo>
                    <a:pt x="1145" y="21"/>
                  </a:lnTo>
                  <a:lnTo>
                    <a:pt x="1154" y="23"/>
                  </a:lnTo>
                  <a:lnTo>
                    <a:pt x="1165" y="25"/>
                  </a:lnTo>
                  <a:lnTo>
                    <a:pt x="1179" y="28"/>
                  </a:lnTo>
                  <a:lnTo>
                    <a:pt x="1195" y="32"/>
                  </a:lnTo>
                  <a:lnTo>
                    <a:pt x="1213" y="36"/>
                  </a:lnTo>
                  <a:lnTo>
                    <a:pt x="1233" y="41"/>
                  </a:lnTo>
                  <a:lnTo>
                    <a:pt x="1254" y="46"/>
                  </a:lnTo>
                  <a:lnTo>
                    <a:pt x="1278" y="52"/>
                  </a:lnTo>
                  <a:lnTo>
                    <a:pt x="1302" y="59"/>
                  </a:lnTo>
                  <a:lnTo>
                    <a:pt x="1328" y="65"/>
                  </a:lnTo>
                  <a:lnTo>
                    <a:pt x="1355" y="72"/>
                  </a:lnTo>
                  <a:lnTo>
                    <a:pt x="1383" y="79"/>
                  </a:lnTo>
                  <a:lnTo>
                    <a:pt x="1411" y="87"/>
                  </a:lnTo>
                  <a:lnTo>
                    <a:pt x="1440" y="94"/>
                  </a:lnTo>
                  <a:lnTo>
                    <a:pt x="1470" y="102"/>
                  </a:lnTo>
                  <a:lnTo>
                    <a:pt x="1499" y="110"/>
                  </a:lnTo>
                  <a:lnTo>
                    <a:pt x="1529" y="118"/>
                  </a:lnTo>
                  <a:lnTo>
                    <a:pt x="1558" y="126"/>
                  </a:lnTo>
                  <a:lnTo>
                    <a:pt x="1587" y="133"/>
                  </a:lnTo>
                  <a:lnTo>
                    <a:pt x="1615" y="141"/>
                  </a:lnTo>
                  <a:lnTo>
                    <a:pt x="1643" y="149"/>
                  </a:lnTo>
                  <a:lnTo>
                    <a:pt x="1669" y="156"/>
                  </a:lnTo>
                  <a:lnTo>
                    <a:pt x="1695" y="164"/>
                  </a:lnTo>
                  <a:lnTo>
                    <a:pt x="1719" y="171"/>
                  </a:lnTo>
                  <a:lnTo>
                    <a:pt x="1742" y="177"/>
                  </a:lnTo>
                  <a:lnTo>
                    <a:pt x="1764" y="184"/>
                  </a:lnTo>
                  <a:lnTo>
                    <a:pt x="1783" y="190"/>
                  </a:lnTo>
                  <a:lnTo>
                    <a:pt x="1801" y="195"/>
                  </a:lnTo>
                  <a:lnTo>
                    <a:pt x="1816" y="200"/>
                  </a:lnTo>
                  <a:lnTo>
                    <a:pt x="1829" y="205"/>
                  </a:lnTo>
                  <a:lnTo>
                    <a:pt x="1840" y="209"/>
                  </a:lnTo>
                  <a:lnTo>
                    <a:pt x="1848" y="212"/>
                  </a:lnTo>
                  <a:lnTo>
                    <a:pt x="1848" y="212"/>
                  </a:lnTo>
                  <a:lnTo>
                    <a:pt x="1848" y="212"/>
                  </a:lnTo>
                  <a:lnTo>
                    <a:pt x="1855" y="216"/>
                  </a:lnTo>
                  <a:lnTo>
                    <a:pt x="1864" y="220"/>
                  </a:lnTo>
                  <a:lnTo>
                    <a:pt x="1874" y="225"/>
                  </a:lnTo>
                  <a:lnTo>
                    <a:pt x="1886" y="231"/>
                  </a:lnTo>
                  <a:lnTo>
                    <a:pt x="1899" y="238"/>
                  </a:lnTo>
                  <a:lnTo>
                    <a:pt x="1913" y="245"/>
                  </a:lnTo>
                  <a:lnTo>
                    <a:pt x="1928" y="253"/>
                  </a:lnTo>
                  <a:lnTo>
                    <a:pt x="1943" y="262"/>
                  </a:lnTo>
                  <a:lnTo>
                    <a:pt x="1960" y="270"/>
                  </a:lnTo>
                  <a:lnTo>
                    <a:pt x="1977" y="280"/>
                  </a:lnTo>
                  <a:lnTo>
                    <a:pt x="1995" y="289"/>
                  </a:lnTo>
                  <a:lnTo>
                    <a:pt x="2014" y="299"/>
                  </a:lnTo>
                  <a:lnTo>
                    <a:pt x="2033" y="309"/>
                  </a:lnTo>
                  <a:lnTo>
                    <a:pt x="2052" y="320"/>
                  </a:lnTo>
                  <a:lnTo>
                    <a:pt x="2071" y="330"/>
                  </a:lnTo>
                  <a:lnTo>
                    <a:pt x="2091" y="341"/>
                  </a:lnTo>
                  <a:lnTo>
                    <a:pt x="2110" y="351"/>
                  </a:lnTo>
                  <a:lnTo>
                    <a:pt x="2130" y="361"/>
                  </a:lnTo>
                  <a:lnTo>
                    <a:pt x="2149" y="372"/>
                  </a:lnTo>
                  <a:lnTo>
                    <a:pt x="2168" y="382"/>
                  </a:lnTo>
                  <a:lnTo>
                    <a:pt x="2186" y="391"/>
                  </a:lnTo>
                  <a:lnTo>
                    <a:pt x="2204" y="401"/>
                  </a:lnTo>
                  <a:lnTo>
                    <a:pt x="2222" y="410"/>
                  </a:lnTo>
                  <a:lnTo>
                    <a:pt x="2238" y="419"/>
                  </a:lnTo>
                  <a:lnTo>
                    <a:pt x="2254" y="427"/>
                  </a:lnTo>
                  <a:lnTo>
                    <a:pt x="2269" y="435"/>
                  </a:lnTo>
                  <a:lnTo>
                    <a:pt x="2283" y="442"/>
                  </a:lnTo>
                  <a:lnTo>
                    <a:pt x="2296" y="448"/>
                  </a:lnTo>
                  <a:lnTo>
                    <a:pt x="2308" y="454"/>
                  </a:lnTo>
                  <a:lnTo>
                    <a:pt x="2318" y="459"/>
                  </a:lnTo>
                  <a:lnTo>
                    <a:pt x="2327" y="463"/>
                  </a:lnTo>
                  <a:lnTo>
                    <a:pt x="2335" y="466"/>
                  </a:lnTo>
                  <a:lnTo>
                    <a:pt x="2335" y="466"/>
                  </a:lnTo>
                  <a:lnTo>
                    <a:pt x="2335" y="466"/>
                  </a:lnTo>
                  <a:lnTo>
                    <a:pt x="2342" y="469"/>
                  </a:lnTo>
                  <a:lnTo>
                    <a:pt x="2350" y="472"/>
                  </a:lnTo>
                  <a:lnTo>
                    <a:pt x="2359" y="475"/>
                  </a:lnTo>
                  <a:lnTo>
                    <a:pt x="2369" y="478"/>
                  </a:lnTo>
                  <a:lnTo>
                    <a:pt x="2380" y="482"/>
                  </a:lnTo>
                  <a:lnTo>
                    <a:pt x="2392" y="486"/>
                  </a:lnTo>
                  <a:lnTo>
                    <a:pt x="2404" y="490"/>
                  </a:lnTo>
                  <a:lnTo>
                    <a:pt x="2416" y="494"/>
                  </a:lnTo>
                  <a:lnTo>
                    <a:pt x="2430" y="499"/>
                  </a:lnTo>
                  <a:lnTo>
                    <a:pt x="2443" y="503"/>
                  </a:lnTo>
                  <a:lnTo>
                    <a:pt x="2457" y="508"/>
                  </a:lnTo>
                  <a:lnTo>
                    <a:pt x="2472" y="512"/>
                  </a:lnTo>
                  <a:lnTo>
                    <a:pt x="2486" y="517"/>
                  </a:lnTo>
                  <a:lnTo>
                    <a:pt x="2501" y="522"/>
                  </a:lnTo>
                  <a:lnTo>
                    <a:pt x="2516" y="527"/>
                  </a:lnTo>
                  <a:lnTo>
                    <a:pt x="2531" y="531"/>
                  </a:lnTo>
                  <a:lnTo>
                    <a:pt x="2546" y="536"/>
                  </a:lnTo>
                  <a:lnTo>
                    <a:pt x="2561" y="541"/>
                  </a:lnTo>
                  <a:lnTo>
                    <a:pt x="2576" y="546"/>
                  </a:lnTo>
                  <a:lnTo>
                    <a:pt x="2590" y="551"/>
                  </a:lnTo>
                  <a:lnTo>
                    <a:pt x="2605" y="556"/>
                  </a:lnTo>
                  <a:lnTo>
                    <a:pt x="2619" y="560"/>
                  </a:lnTo>
                  <a:lnTo>
                    <a:pt x="2632" y="565"/>
                  </a:lnTo>
                  <a:lnTo>
                    <a:pt x="2646" y="569"/>
                  </a:lnTo>
                  <a:lnTo>
                    <a:pt x="2658" y="574"/>
                  </a:lnTo>
                  <a:lnTo>
                    <a:pt x="2670" y="578"/>
                  </a:lnTo>
                  <a:lnTo>
                    <a:pt x="2682" y="582"/>
                  </a:lnTo>
                  <a:lnTo>
                    <a:pt x="2692" y="586"/>
                  </a:lnTo>
                  <a:lnTo>
                    <a:pt x="2702" y="590"/>
                  </a:lnTo>
                  <a:lnTo>
                    <a:pt x="2711" y="593"/>
                  </a:lnTo>
                  <a:lnTo>
                    <a:pt x="2719" y="597"/>
                  </a:lnTo>
                  <a:lnTo>
                    <a:pt x="2726" y="600"/>
                  </a:lnTo>
                  <a:lnTo>
                    <a:pt x="2726" y="600"/>
                  </a:lnTo>
                  <a:lnTo>
                    <a:pt x="2726" y="600"/>
                  </a:lnTo>
                  <a:lnTo>
                    <a:pt x="2733" y="603"/>
                  </a:lnTo>
                  <a:lnTo>
                    <a:pt x="2741" y="607"/>
                  </a:lnTo>
                  <a:lnTo>
                    <a:pt x="2748" y="611"/>
                  </a:lnTo>
                  <a:lnTo>
                    <a:pt x="2757" y="615"/>
                  </a:lnTo>
                  <a:lnTo>
                    <a:pt x="2765" y="619"/>
                  </a:lnTo>
                  <a:lnTo>
                    <a:pt x="2774" y="624"/>
                  </a:lnTo>
                  <a:lnTo>
                    <a:pt x="2783" y="629"/>
                  </a:lnTo>
                  <a:lnTo>
                    <a:pt x="2793" y="634"/>
                  </a:lnTo>
                  <a:lnTo>
                    <a:pt x="2802" y="639"/>
                  </a:lnTo>
                  <a:lnTo>
                    <a:pt x="2812" y="645"/>
                  </a:lnTo>
                  <a:lnTo>
                    <a:pt x="2822" y="650"/>
                  </a:lnTo>
                  <a:lnTo>
                    <a:pt x="2833" y="656"/>
                  </a:lnTo>
                  <a:lnTo>
                    <a:pt x="2843" y="662"/>
                  </a:lnTo>
                  <a:lnTo>
                    <a:pt x="2854" y="667"/>
                  </a:lnTo>
                  <a:lnTo>
                    <a:pt x="2864" y="673"/>
                  </a:lnTo>
                  <a:lnTo>
                    <a:pt x="2875" y="679"/>
                  </a:lnTo>
                  <a:lnTo>
                    <a:pt x="2885" y="685"/>
                  </a:lnTo>
                  <a:lnTo>
                    <a:pt x="2896" y="691"/>
                  </a:lnTo>
                  <a:lnTo>
                    <a:pt x="2906" y="697"/>
                  </a:lnTo>
                  <a:lnTo>
                    <a:pt x="2917" y="702"/>
                  </a:lnTo>
                  <a:lnTo>
                    <a:pt x="2927" y="708"/>
                  </a:lnTo>
                  <a:lnTo>
                    <a:pt x="2937" y="714"/>
                  </a:lnTo>
                  <a:lnTo>
                    <a:pt x="2947" y="719"/>
                  </a:lnTo>
                  <a:lnTo>
                    <a:pt x="2956" y="724"/>
                  </a:lnTo>
                  <a:lnTo>
                    <a:pt x="2966" y="729"/>
                  </a:lnTo>
                  <a:lnTo>
                    <a:pt x="2975" y="734"/>
                  </a:lnTo>
                  <a:lnTo>
                    <a:pt x="2984" y="738"/>
                  </a:lnTo>
                  <a:lnTo>
                    <a:pt x="2992" y="743"/>
                  </a:lnTo>
                  <a:lnTo>
                    <a:pt x="3000" y="747"/>
                  </a:lnTo>
                  <a:lnTo>
                    <a:pt x="3008" y="750"/>
                  </a:lnTo>
                  <a:lnTo>
                    <a:pt x="3015" y="754"/>
                  </a:lnTo>
                  <a:lnTo>
                    <a:pt x="3022" y="757"/>
                  </a:lnTo>
                  <a:lnTo>
                    <a:pt x="3022" y="757"/>
                  </a:lnTo>
                  <a:lnTo>
                    <a:pt x="3022" y="757"/>
                  </a:lnTo>
                  <a:lnTo>
                    <a:pt x="3029" y="760"/>
                  </a:lnTo>
                  <a:lnTo>
                    <a:pt x="3037" y="762"/>
                  </a:lnTo>
                  <a:lnTo>
                    <a:pt x="3045" y="765"/>
                  </a:lnTo>
                  <a:lnTo>
                    <a:pt x="3055" y="768"/>
                  </a:lnTo>
                  <a:lnTo>
                    <a:pt x="3065" y="771"/>
                  </a:lnTo>
                  <a:lnTo>
                    <a:pt x="3075" y="774"/>
                  </a:lnTo>
                  <a:lnTo>
                    <a:pt x="3086" y="777"/>
                  </a:lnTo>
                  <a:lnTo>
                    <a:pt x="3098" y="780"/>
                  </a:lnTo>
                  <a:lnTo>
                    <a:pt x="3110" y="783"/>
                  </a:lnTo>
                  <a:lnTo>
                    <a:pt x="3122" y="786"/>
                  </a:lnTo>
                  <a:lnTo>
                    <a:pt x="3135" y="789"/>
                  </a:lnTo>
                  <a:lnTo>
                    <a:pt x="3148" y="792"/>
                  </a:lnTo>
                  <a:lnTo>
                    <a:pt x="3162" y="794"/>
                  </a:lnTo>
                  <a:lnTo>
                    <a:pt x="3175" y="797"/>
                  </a:lnTo>
                  <a:lnTo>
                    <a:pt x="3189" y="800"/>
                  </a:lnTo>
                  <a:lnTo>
                    <a:pt x="3202" y="802"/>
                  </a:lnTo>
                  <a:lnTo>
                    <a:pt x="3216" y="805"/>
                  </a:lnTo>
                  <a:lnTo>
                    <a:pt x="3229" y="807"/>
                  </a:lnTo>
                  <a:lnTo>
                    <a:pt x="3243" y="809"/>
                  </a:lnTo>
                  <a:lnTo>
                    <a:pt x="3256" y="811"/>
                  </a:lnTo>
                  <a:lnTo>
                    <a:pt x="3269" y="814"/>
                  </a:lnTo>
                  <a:lnTo>
                    <a:pt x="3282" y="815"/>
                  </a:lnTo>
                  <a:lnTo>
                    <a:pt x="3294" y="817"/>
                  </a:lnTo>
                  <a:lnTo>
                    <a:pt x="3306" y="819"/>
                  </a:lnTo>
                  <a:lnTo>
                    <a:pt x="3318" y="820"/>
                  </a:lnTo>
                  <a:lnTo>
                    <a:pt x="3329" y="821"/>
                  </a:lnTo>
                  <a:lnTo>
                    <a:pt x="3340" y="823"/>
                  </a:lnTo>
                  <a:lnTo>
                    <a:pt x="3350" y="824"/>
                  </a:lnTo>
                  <a:lnTo>
                    <a:pt x="3359" y="824"/>
                  </a:lnTo>
                  <a:lnTo>
                    <a:pt x="3367" y="825"/>
                  </a:lnTo>
                  <a:lnTo>
                    <a:pt x="3375" y="825"/>
                  </a:lnTo>
                  <a:lnTo>
                    <a:pt x="3382" y="825"/>
                  </a:lnTo>
                  <a:lnTo>
                    <a:pt x="3382" y="825"/>
                  </a:lnTo>
                  <a:lnTo>
                    <a:pt x="3382" y="825"/>
                  </a:lnTo>
                  <a:lnTo>
                    <a:pt x="3388" y="825"/>
                  </a:lnTo>
                  <a:lnTo>
                    <a:pt x="3395" y="825"/>
                  </a:lnTo>
                  <a:lnTo>
                    <a:pt x="3402" y="825"/>
                  </a:lnTo>
                  <a:lnTo>
                    <a:pt x="3408" y="824"/>
                  </a:lnTo>
                  <a:lnTo>
                    <a:pt x="3415" y="824"/>
                  </a:lnTo>
                  <a:lnTo>
                    <a:pt x="3422" y="824"/>
                  </a:lnTo>
                  <a:lnTo>
                    <a:pt x="3429" y="823"/>
                  </a:lnTo>
                  <a:lnTo>
                    <a:pt x="3437" y="822"/>
                  </a:lnTo>
                  <a:lnTo>
                    <a:pt x="3444" y="822"/>
                  </a:lnTo>
                  <a:lnTo>
                    <a:pt x="3451" y="821"/>
                  </a:lnTo>
                  <a:lnTo>
                    <a:pt x="3458" y="820"/>
                  </a:lnTo>
                  <a:lnTo>
                    <a:pt x="3465" y="819"/>
                  </a:lnTo>
                  <a:lnTo>
                    <a:pt x="3473" y="818"/>
                  </a:lnTo>
                  <a:lnTo>
                    <a:pt x="3480" y="817"/>
                  </a:lnTo>
                  <a:lnTo>
                    <a:pt x="3487" y="815"/>
                  </a:lnTo>
                  <a:lnTo>
                    <a:pt x="3494" y="814"/>
                  </a:lnTo>
                  <a:lnTo>
                    <a:pt x="3502" y="812"/>
                  </a:lnTo>
                  <a:lnTo>
                    <a:pt x="3509" y="811"/>
                  </a:lnTo>
                  <a:lnTo>
                    <a:pt x="3516" y="809"/>
                  </a:lnTo>
                  <a:lnTo>
                    <a:pt x="3523" y="807"/>
                  </a:lnTo>
                  <a:lnTo>
                    <a:pt x="3530" y="805"/>
                  </a:lnTo>
                  <a:lnTo>
                    <a:pt x="3537" y="803"/>
                  </a:lnTo>
                  <a:lnTo>
                    <a:pt x="3544" y="801"/>
                  </a:lnTo>
                  <a:lnTo>
                    <a:pt x="3550" y="798"/>
                  </a:lnTo>
                  <a:lnTo>
                    <a:pt x="3557" y="796"/>
                  </a:lnTo>
                  <a:lnTo>
                    <a:pt x="3564" y="793"/>
                  </a:lnTo>
                  <a:lnTo>
                    <a:pt x="3570" y="791"/>
                  </a:lnTo>
                  <a:lnTo>
                    <a:pt x="3576" y="788"/>
                  </a:lnTo>
                  <a:lnTo>
                    <a:pt x="3582" y="785"/>
                  </a:lnTo>
                  <a:lnTo>
                    <a:pt x="3588" y="782"/>
                  </a:lnTo>
                  <a:lnTo>
                    <a:pt x="3594" y="779"/>
                  </a:lnTo>
                  <a:lnTo>
                    <a:pt x="3600" y="775"/>
                  </a:ln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 rot="19020000">
              <a:off x="1358" y="1970"/>
              <a:ext cx="4139" cy="1606"/>
            </a:xfrm>
            <a:custGeom>
              <a:avLst/>
              <a:gdLst>
                <a:gd name="T0" fmla="*/ 0 w 4138"/>
                <a:gd name="T1" fmla="*/ 0 h 1606"/>
                <a:gd name="T2" fmla="*/ 483 w 4138"/>
                <a:gd name="T3" fmla="*/ 663 h 1606"/>
                <a:gd name="T4" fmla="*/ 583 w 4138"/>
                <a:gd name="T5" fmla="*/ 911 h 1606"/>
                <a:gd name="T6" fmla="*/ 681 w 4138"/>
                <a:gd name="T7" fmla="*/ 980 h 1606"/>
                <a:gd name="T8" fmla="*/ 1247 w 4138"/>
                <a:gd name="T9" fmla="*/ 1369 h 1606"/>
                <a:gd name="T10" fmla="*/ 1523 w 4138"/>
                <a:gd name="T11" fmla="*/ 1583 h 1606"/>
                <a:gd name="T12" fmla="*/ 2208 w 4138"/>
                <a:gd name="T13" fmla="*/ 1583 h 1606"/>
                <a:gd name="T14" fmla="*/ 2702 w 4138"/>
                <a:gd name="T15" fmla="*/ 1298 h 1606"/>
                <a:gd name="T16" fmla="*/ 3202 w 4138"/>
                <a:gd name="T17" fmla="*/ 1007 h 1606"/>
                <a:gd name="T18" fmla="*/ 3351 w 4138"/>
                <a:gd name="T19" fmla="*/ 910 h 1606"/>
                <a:gd name="T20" fmla="*/ 3803 w 4138"/>
                <a:gd name="T21" fmla="*/ 384 h 1606"/>
                <a:gd name="T22" fmla="*/ 4009 w 4138"/>
                <a:gd name="T23" fmla="*/ 153 h 1606"/>
                <a:gd name="T24" fmla="*/ 4138 w 4138"/>
                <a:gd name="T25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8" h="1606">
                  <a:moveTo>
                    <a:pt x="0" y="0"/>
                  </a:moveTo>
                  <a:cubicBezTo>
                    <a:pt x="32" y="69"/>
                    <a:pt x="457" y="590"/>
                    <a:pt x="483" y="663"/>
                  </a:cubicBezTo>
                  <a:cubicBezTo>
                    <a:pt x="508" y="737"/>
                    <a:pt x="533" y="858"/>
                    <a:pt x="583" y="911"/>
                  </a:cubicBezTo>
                  <a:cubicBezTo>
                    <a:pt x="633" y="963"/>
                    <a:pt x="614" y="941"/>
                    <a:pt x="681" y="980"/>
                  </a:cubicBezTo>
                  <a:cubicBezTo>
                    <a:pt x="749" y="1019"/>
                    <a:pt x="1190" y="1319"/>
                    <a:pt x="1247" y="1369"/>
                  </a:cubicBezTo>
                  <a:cubicBezTo>
                    <a:pt x="1304" y="1419"/>
                    <a:pt x="1457" y="1549"/>
                    <a:pt x="1523" y="1583"/>
                  </a:cubicBezTo>
                  <a:cubicBezTo>
                    <a:pt x="1589" y="1616"/>
                    <a:pt x="2135" y="1611"/>
                    <a:pt x="2208" y="1583"/>
                  </a:cubicBezTo>
                  <a:cubicBezTo>
                    <a:pt x="2282" y="1555"/>
                    <a:pt x="2637" y="1339"/>
                    <a:pt x="2702" y="1298"/>
                  </a:cubicBezTo>
                  <a:cubicBezTo>
                    <a:pt x="2766" y="1257"/>
                    <a:pt x="3135" y="1046"/>
                    <a:pt x="3202" y="1007"/>
                  </a:cubicBezTo>
                  <a:cubicBezTo>
                    <a:pt x="3268" y="968"/>
                    <a:pt x="3291" y="956"/>
                    <a:pt x="3351" y="910"/>
                  </a:cubicBezTo>
                  <a:cubicBezTo>
                    <a:pt x="3411" y="865"/>
                    <a:pt x="3750" y="444"/>
                    <a:pt x="3803" y="384"/>
                  </a:cubicBezTo>
                  <a:cubicBezTo>
                    <a:pt x="3855" y="325"/>
                    <a:pt x="3970" y="207"/>
                    <a:pt x="4009" y="153"/>
                  </a:cubicBezTo>
                  <a:cubicBezTo>
                    <a:pt x="4048" y="100"/>
                    <a:pt x="4068" y="52"/>
                    <a:pt x="4138" y="0"/>
                  </a:cubicBezTo>
                </a:path>
              </a:pathLst>
            </a:custGeom>
            <a:noFill/>
            <a:ln w="10800">
              <a:solidFill>
                <a:srgbClr val="C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26220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y updated theme">
  <a:themeElements>
    <a:clrScheme name="Custom 1">
      <a:dk1>
        <a:sysClr val="windowText" lastClr="000000"/>
      </a:dk1>
      <a:lt1>
        <a:sysClr val="window" lastClr="FFFFFF"/>
      </a:lt1>
      <a:dk2>
        <a:srgbClr val="284E6A"/>
      </a:dk2>
      <a:lt2>
        <a:srgbClr val="EFE3C4"/>
      </a:lt2>
      <a:accent1>
        <a:srgbClr val="313625"/>
      </a:accent1>
      <a:accent2>
        <a:srgbClr val="934721"/>
      </a:accent2>
      <a:accent3>
        <a:srgbClr val="A46721"/>
      </a:accent3>
      <a:accent4>
        <a:srgbClr val="655E6D"/>
      </a:accent4>
      <a:accent5>
        <a:srgbClr val="3A5F7B"/>
      </a:accent5>
      <a:accent6>
        <a:srgbClr val="665E45"/>
      </a:accent6>
      <a:hlink>
        <a:srgbClr val="64A2C8"/>
      </a:hlink>
      <a:folHlink>
        <a:srgbClr val="9BA967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updated theme.thmx</Template>
  <TotalTime>1</TotalTime>
  <Words>155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my updated theme</vt:lpstr>
      <vt:lpstr>Interest satisfaction rate statistics module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satisfaction rate statistics module</dc:title>
  <dc:creator>Alex Afanasyev</dc:creator>
  <cp:lastModifiedBy>Alex Afanasyev</cp:lastModifiedBy>
  <cp:revision>2</cp:revision>
  <dcterms:created xsi:type="dcterms:W3CDTF">2012-09-12T00:59:23Z</dcterms:created>
  <dcterms:modified xsi:type="dcterms:W3CDTF">2012-09-12T01:11:01Z</dcterms:modified>
</cp:coreProperties>
</file>