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30000"/>
    <a:srgbClr val="00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3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28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Bookman Old Style"/>
                <a:cs typeface="Bookman Old Style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749848" y="874652"/>
            <a:ext cx="5103629" cy="5469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431292" y="1138655"/>
            <a:ext cx="3043009" cy="488160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7F4D-D3D5-1048-9616-FC9F456D94C2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9BEA-1153-5146-A4CE-0CB2C6FB3BF4}" type="datetime1">
              <a:rPr lang="en-US" smtClean="0"/>
              <a:t>12/5/12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6B0-AF1F-8644-BFFA-EF298EB088D5}" type="datetime1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E4CD-3096-AD4E-A6FB-80337FCBF504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9DB5-1AAC-2845-9DA6-AB6D224A9081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0" r:id="rId12"/>
    <p:sldLayoutId id="21474836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528118" y="1662232"/>
            <a:ext cx="4644841" cy="2811739"/>
          </a:xfrm>
          <a:prstGeom prst="cloud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960" y="1692713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6960" y="3717157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240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1840" y="266192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6080" y="2661920"/>
            <a:ext cx="90424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" y="1993146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1" y="410464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521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59280" y="1869440"/>
            <a:ext cx="1525126" cy="835886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280" y="3098800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380480" y="2635108"/>
            <a:ext cx="1371600" cy="463692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4216400" y="2966019"/>
            <a:ext cx="1249680" cy="0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6320" y="320915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0560" y="321451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2120" y="1846898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75961" y="2597234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07011" y="2609653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85057">
            <a:off x="2332832" y="3819432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85057">
            <a:off x="2477318" y="3916766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85057">
            <a:off x="2646297" y="4012473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85057">
            <a:off x="2775176" y="41176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85057">
            <a:off x="2907256" y="42192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360" y="3098800"/>
            <a:ext cx="1291622" cy="280026"/>
            <a:chOff x="4182155" y="4874989"/>
            <a:chExt cx="1291622" cy="280026"/>
          </a:xfrm>
        </p:grpSpPr>
        <p:cxnSp>
          <p:nvCxnSpPr>
            <p:cNvPr id="48" name="Straight Arrow Connector 47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20009182">
            <a:off x="6401423" y="3087318"/>
            <a:ext cx="1291622" cy="280026"/>
            <a:chOff x="4182155" y="4874989"/>
            <a:chExt cx="1291622" cy="280026"/>
          </a:xfrm>
        </p:grpSpPr>
        <p:cxnSp>
          <p:nvCxnSpPr>
            <p:cNvPr id="56" name="Straight Arrow Connector 55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964571" y="1477566"/>
            <a:ext cx="10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Interests</a:t>
            </a:r>
            <a:endParaRPr lang="en-US" dirty="0">
              <a:solidFill>
                <a:srgbClr val="0034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71283" y="2514826"/>
            <a:ext cx="261600" cy="189653"/>
            <a:chOff x="4328272" y="5923280"/>
            <a:chExt cx="294302" cy="21336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>
            <a:off x="2650993" y="1997369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09672" y="2467477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7257" y="2522446"/>
            <a:ext cx="7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Data</a:t>
            </a:r>
            <a:endParaRPr lang="en-US" dirty="0">
              <a:solidFill>
                <a:srgbClr val="0034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758290" y="2809241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010992" y="2705326"/>
            <a:ext cx="261600" cy="189653"/>
            <a:chOff x="4328272" y="5923280"/>
            <a:chExt cx="294302" cy="213360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308825" y="2441378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65089" y="2616403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58411" y="2861438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2678" y="2675176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eth2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44026" y="2398380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09358" y="2672136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528118" y="1662232"/>
            <a:ext cx="4644841" cy="2811739"/>
          </a:xfrm>
          <a:prstGeom prst="cloud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960" y="1692713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6960" y="3717157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240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1840" y="266192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6080" y="2661920"/>
            <a:ext cx="90424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" y="1993146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1" y="410464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521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59280" y="1869440"/>
            <a:ext cx="1525126" cy="835886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280" y="3098800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380480" y="2635108"/>
            <a:ext cx="1371600" cy="463692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4216400" y="2966019"/>
            <a:ext cx="1249680" cy="0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6320" y="320915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0560" y="321451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49506" y="2607936"/>
            <a:ext cx="26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9426" y="2929174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6851" y="2810630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2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14365" y="2799141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70692" y="2776140"/>
            <a:ext cx="26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0999" y="2966019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L=3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55449" y="3051122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10049" y="3717569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54199" y="1509354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L=1.5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17533" y="2710291"/>
            <a:ext cx="596832" cy="0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03417" y="2308051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L’=30% x 10 = 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3132667" y="2133600"/>
            <a:ext cx="443654" cy="333877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75751" y="1808480"/>
            <a:ext cx="17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L’=50% x 3 = 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528118" y="3011303"/>
            <a:ext cx="534500" cy="258814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20149" y="2785346"/>
            <a:ext cx="75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8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68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Afanasyev</dc:creator>
  <cp:lastModifiedBy>Alex Afanasyev</cp:lastModifiedBy>
  <cp:revision>31</cp:revision>
  <cp:lastPrinted>2012-12-06T01:00:18Z</cp:lastPrinted>
  <dcterms:created xsi:type="dcterms:W3CDTF">2012-12-03T21:19:56Z</dcterms:created>
  <dcterms:modified xsi:type="dcterms:W3CDTF">2012-12-06T01:11:33Z</dcterms:modified>
</cp:coreProperties>
</file>