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1"/>
  </p:notesMasterIdLst>
  <p:sldIdLst>
    <p:sldId id="256" r:id="rId2"/>
    <p:sldId id="260" r:id="rId3"/>
    <p:sldId id="261" r:id="rId4"/>
    <p:sldId id="262" r:id="rId5"/>
    <p:sldId id="263" r:id="rId6"/>
    <p:sldId id="270" r:id="rId7"/>
    <p:sldId id="272"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p:scale>
          <a:sx n="100" d="100"/>
          <a:sy n="100" d="100"/>
        </p:scale>
        <p:origin x="82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BACCAE-22B3-40FA-B165-DDE0D0E54DCD}" type="doc">
      <dgm:prSet loTypeId="urn:microsoft.com/office/officeart/2005/8/layout/hChevron3" loCatId="process" qsTypeId="urn:microsoft.com/office/officeart/2005/8/quickstyle/3d2" qsCatId="3D" csTypeId="urn:microsoft.com/office/officeart/2005/8/colors/accent1_2" csCatId="accent1" phldr="0"/>
      <dgm:spPr/>
    </dgm:pt>
    <dgm:pt modelId="{BB1ED97F-AFD7-4436-8106-07673229993B}">
      <dgm:prSet phldrT="[Text]" phldr="1"/>
      <dgm:spPr/>
      <dgm:t>
        <a:bodyPr/>
        <a:lstStyle/>
        <a:p>
          <a:endParaRPr lang="en-US"/>
        </a:p>
      </dgm:t>
    </dgm:pt>
    <dgm:pt modelId="{9CDCB418-5F4E-4CA9-934D-483F7B58AC83}" type="parTrans" cxnId="{EAACEBE2-0CA2-44BA-B59D-0B7CD8917C40}">
      <dgm:prSet/>
      <dgm:spPr/>
      <dgm:t>
        <a:bodyPr/>
        <a:lstStyle/>
        <a:p>
          <a:endParaRPr lang="en-US"/>
        </a:p>
      </dgm:t>
    </dgm:pt>
    <dgm:pt modelId="{7A8A99EB-1722-41C1-A6DB-238E55E21C74}" type="sibTrans" cxnId="{EAACEBE2-0CA2-44BA-B59D-0B7CD8917C40}">
      <dgm:prSet/>
      <dgm:spPr/>
      <dgm:t>
        <a:bodyPr/>
        <a:lstStyle/>
        <a:p>
          <a:endParaRPr lang="en-US"/>
        </a:p>
      </dgm:t>
    </dgm:pt>
    <dgm:pt modelId="{D728DCCB-329C-46FD-9F19-CEC3101389C1}">
      <dgm:prSet phldrT="[Text]" phldr="1"/>
      <dgm:spPr/>
      <dgm:t>
        <a:bodyPr/>
        <a:lstStyle/>
        <a:p>
          <a:endParaRPr lang="en-US"/>
        </a:p>
      </dgm:t>
    </dgm:pt>
    <dgm:pt modelId="{7ED23310-7AF1-4081-9F3C-C09327C6D49A}" type="parTrans" cxnId="{9A078E5C-45B5-49AE-8FC4-4031F23E94B6}">
      <dgm:prSet/>
      <dgm:spPr/>
      <dgm:t>
        <a:bodyPr/>
        <a:lstStyle/>
        <a:p>
          <a:endParaRPr lang="en-US"/>
        </a:p>
      </dgm:t>
    </dgm:pt>
    <dgm:pt modelId="{148FF6BE-3CE8-4327-B912-2D19D6AD0983}" type="sibTrans" cxnId="{9A078E5C-45B5-49AE-8FC4-4031F23E94B6}">
      <dgm:prSet/>
      <dgm:spPr/>
      <dgm:t>
        <a:bodyPr/>
        <a:lstStyle/>
        <a:p>
          <a:endParaRPr lang="en-US"/>
        </a:p>
      </dgm:t>
    </dgm:pt>
    <dgm:pt modelId="{E618815C-F76F-463D-9148-E669B4358C1F}">
      <dgm:prSet phldrT="[Text]" phldr="1"/>
      <dgm:spPr/>
      <dgm:t>
        <a:bodyPr/>
        <a:lstStyle/>
        <a:p>
          <a:endParaRPr lang="en-US"/>
        </a:p>
      </dgm:t>
    </dgm:pt>
    <dgm:pt modelId="{DBE605EE-3215-4B66-B0BC-5582675A10F1}" type="parTrans" cxnId="{A6ADB84F-BC03-4D67-9590-B49854768720}">
      <dgm:prSet/>
      <dgm:spPr/>
      <dgm:t>
        <a:bodyPr/>
        <a:lstStyle/>
        <a:p>
          <a:endParaRPr lang="en-US"/>
        </a:p>
      </dgm:t>
    </dgm:pt>
    <dgm:pt modelId="{690F152A-16D5-4620-8591-88CF77478FBD}" type="sibTrans" cxnId="{A6ADB84F-BC03-4D67-9590-B49854768720}">
      <dgm:prSet/>
      <dgm:spPr/>
      <dgm:t>
        <a:bodyPr/>
        <a:lstStyle/>
        <a:p>
          <a:endParaRPr lang="en-US"/>
        </a:p>
      </dgm:t>
    </dgm:pt>
    <dgm:pt modelId="{BA9BD525-FE47-4A72-BA24-5092D1FFA374}" type="pres">
      <dgm:prSet presAssocID="{6DBACCAE-22B3-40FA-B165-DDE0D0E54DCD}" presName="Name0" presStyleCnt="0">
        <dgm:presLayoutVars>
          <dgm:dir/>
          <dgm:resizeHandles val="exact"/>
        </dgm:presLayoutVars>
      </dgm:prSet>
      <dgm:spPr/>
    </dgm:pt>
    <dgm:pt modelId="{67F83C4E-CA15-4D28-91DE-35E7DF2B373A}" type="pres">
      <dgm:prSet presAssocID="{BB1ED97F-AFD7-4436-8106-07673229993B}" presName="parTxOnly" presStyleLbl="node1" presStyleIdx="0" presStyleCnt="3">
        <dgm:presLayoutVars>
          <dgm:bulletEnabled val="1"/>
        </dgm:presLayoutVars>
      </dgm:prSet>
      <dgm:spPr/>
      <dgm:t>
        <a:bodyPr/>
        <a:lstStyle/>
        <a:p>
          <a:endParaRPr lang="en-US"/>
        </a:p>
      </dgm:t>
    </dgm:pt>
    <dgm:pt modelId="{71835DEC-C4DC-4BED-BFDA-E82B4ADAE587}" type="pres">
      <dgm:prSet presAssocID="{7A8A99EB-1722-41C1-A6DB-238E55E21C74}" presName="parSpace" presStyleCnt="0"/>
      <dgm:spPr/>
    </dgm:pt>
    <dgm:pt modelId="{3416888C-7758-45CF-A0CF-F03FEE7E6EB1}" type="pres">
      <dgm:prSet presAssocID="{D728DCCB-329C-46FD-9F19-CEC3101389C1}" presName="parTxOnly" presStyleLbl="node1" presStyleIdx="1" presStyleCnt="3">
        <dgm:presLayoutVars>
          <dgm:bulletEnabled val="1"/>
        </dgm:presLayoutVars>
      </dgm:prSet>
      <dgm:spPr/>
      <dgm:t>
        <a:bodyPr/>
        <a:lstStyle/>
        <a:p>
          <a:endParaRPr lang="en-US"/>
        </a:p>
      </dgm:t>
    </dgm:pt>
    <dgm:pt modelId="{1D34F23B-70AE-4BB8-B223-B496060C2E49}" type="pres">
      <dgm:prSet presAssocID="{148FF6BE-3CE8-4327-B912-2D19D6AD0983}" presName="parSpace" presStyleCnt="0"/>
      <dgm:spPr/>
    </dgm:pt>
    <dgm:pt modelId="{802F5FD0-4F1F-44B7-AF64-A86D085D3EA0}" type="pres">
      <dgm:prSet presAssocID="{E618815C-F76F-463D-9148-E669B4358C1F}" presName="parTxOnly" presStyleLbl="node1" presStyleIdx="2" presStyleCnt="3">
        <dgm:presLayoutVars>
          <dgm:bulletEnabled val="1"/>
        </dgm:presLayoutVars>
      </dgm:prSet>
      <dgm:spPr/>
      <dgm:t>
        <a:bodyPr/>
        <a:lstStyle/>
        <a:p>
          <a:endParaRPr lang="en-US"/>
        </a:p>
      </dgm:t>
    </dgm:pt>
  </dgm:ptLst>
  <dgm:cxnLst>
    <dgm:cxn modelId="{EFA4D176-BE97-4BBD-9D4D-21E50A129DBA}" type="presOf" srcId="{D728DCCB-329C-46FD-9F19-CEC3101389C1}" destId="{3416888C-7758-45CF-A0CF-F03FEE7E6EB1}" srcOrd="0" destOrd="0" presId="urn:microsoft.com/office/officeart/2005/8/layout/hChevron3"/>
    <dgm:cxn modelId="{09E0F996-A34C-44EA-8FD2-E5254B8C558F}" type="presOf" srcId="{E618815C-F76F-463D-9148-E669B4358C1F}" destId="{802F5FD0-4F1F-44B7-AF64-A86D085D3EA0}" srcOrd="0" destOrd="0" presId="urn:microsoft.com/office/officeart/2005/8/layout/hChevron3"/>
    <dgm:cxn modelId="{A6ADB84F-BC03-4D67-9590-B49854768720}" srcId="{6DBACCAE-22B3-40FA-B165-DDE0D0E54DCD}" destId="{E618815C-F76F-463D-9148-E669B4358C1F}" srcOrd="2" destOrd="0" parTransId="{DBE605EE-3215-4B66-B0BC-5582675A10F1}" sibTransId="{690F152A-16D5-4620-8591-88CF77478FBD}"/>
    <dgm:cxn modelId="{9CFFEDB7-6D2D-44F2-B953-60FCC4BCA44E}" type="presOf" srcId="{BB1ED97F-AFD7-4436-8106-07673229993B}" destId="{67F83C4E-CA15-4D28-91DE-35E7DF2B373A}" srcOrd="0" destOrd="0" presId="urn:microsoft.com/office/officeart/2005/8/layout/hChevron3"/>
    <dgm:cxn modelId="{EAACEBE2-0CA2-44BA-B59D-0B7CD8917C40}" srcId="{6DBACCAE-22B3-40FA-B165-DDE0D0E54DCD}" destId="{BB1ED97F-AFD7-4436-8106-07673229993B}" srcOrd="0" destOrd="0" parTransId="{9CDCB418-5F4E-4CA9-934D-483F7B58AC83}" sibTransId="{7A8A99EB-1722-41C1-A6DB-238E55E21C74}"/>
    <dgm:cxn modelId="{9A078E5C-45B5-49AE-8FC4-4031F23E94B6}" srcId="{6DBACCAE-22B3-40FA-B165-DDE0D0E54DCD}" destId="{D728DCCB-329C-46FD-9F19-CEC3101389C1}" srcOrd="1" destOrd="0" parTransId="{7ED23310-7AF1-4081-9F3C-C09327C6D49A}" sibTransId="{148FF6BE-3CE8-4327-B912-2D19D6AD0983}"/>
    <dgm:cxn modelId="{E1404A28-B086-4685-95EF-1B231B93792E}" type="presOf" srcId="{6DBACCAE-22B3-40FA-B165-DDE0D0E54DCD}" destId="{BA9BD525-FE47-4A72-BA24-5092D1FFA374}" srcOrd="0" destOrd="0" presId="urn:microsoft.com/office/officeart/2005/8/layout/hChevron3"/>
    <dgm:cxn modelId="{703C095C-AE84-4A2C-A3AD-47EEAD566A84}" type="presParOf" srcId="{BA9BD525-FE47-4A72-BA24-5092D1FFA374}" destId="{67F83C4E-CA15-4D28-91DE-35E7DF2B373A}" srcOrd="0" destOrd="0" presId="urn:microsoft.com/office/officeart/2005/8/layout/hChevron3"/>
    <dgm:cxn modelId="{F6D647DB-07C9-40A1-9705-A111A2F63912}" type="presParOf" srcId="{BA9BD525-FE47-4A72-BA24-5092D1FFA374}" destId="{71835DEC-C4DC-4BED-BFDA-E82B4ADAE587}" srcOrd="1" destOrd="0" presId="urn:microsoft.com/office/officeart/2005/8/layout/hChevron3"/>
    <dgm:cxn modelId="{E91629B4-D9F3-4080-813E-3197506AF521}" type="presParOf" srcId="{BA9BD525-FE47-4A72-BA24-5092D1FFA374}" destId="{3416888C-7758-45CF-A0CF-F03FEE7E6EB1}" srcOrd="2" destOrd="0" presId="urn:microsoft.com/office/officeart/2005/8/layout/hChevron3"/>
    <dgm:cxn modelId="{4D736984-BE7A-46C2-80B6-788A688822AE}" type="presParOf" srcId="{BA9BD525-FE47-4A72-BA24-5092D1FFA374}" destId="{1D34F23B-70AE-4BB8-B223-B496060C2E49}" srcOrd="3" destOrd="0" presId="urn:microsoft.com/office/officeart/2005/8/layout/hChevron3"/>
    <dgm:cxn modelId="{75E2072F-8AF8-41B6-BF54-3E287E289376}" type="presParOf" srcId="{BA9BD525-FE47-4A72-BA24-5092D1FFA374}" destId="{802F5FD0-4F1F-44B7-AF64-A86D085D3EA0}"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D17B3-2301-43E9-ACB1-959C86BB46A2}"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9A7A6783-CDA8-4AC0-B9AA-841D2E7FDCED}">
      <dgm:prSet phldrT="[Text]"/>
      <dgm:spPr/>
      <dgm:t>
        <a:bodyPr/>
        <a:lstStyle/>
        <a:p>
          <a:r>
            <a:rPr lang="en-US" dirty="0"/>
            <a:t>Hypothesis</a:t>
          </a:r>
        </a:p>
      </dgm:t>
    </dgm:pt>
    <dgm:pt modelId="{A6349498-F41A-4E5A-AFF7-DF60AA088F0C}" type="parTrans" cxnId="{9498E010-1648-4F98-B937-9A2E561374CC}">
      <dgm:prSet/>
      <dgm:spPr/>
      <dgm:t>
        <a:bodyPr/>
        <a:lstStyle/>
        <a:p>
          <a:endParaRPr lang="en-US"/>
        </a:p>
      </dgm:t>
    </dgm:pt>
    <dgm:pt modelId="{DC71D674-F194-469A-81D8-181C1C2A9A47}" type="sibTrans" cxnId="{9498E010-1648-4F98-B937-9A2E561374CC}">
      <dgm:prSet/>
      <dgm:spPr/>
      <dgm:t>
        <a:bodyPr/>
        <a:lstStyle/>
        <a:p>
          <a:endParaRPr lang="en-US"/>
        </a:p>
      </dgm:t>
    </dgm:pt>
    <dgm:pt modelId="{AD356F3F-D844-4B8C-B53F-111327922CBC}">
      <dgm:prSet phldrT="[Text]"/>
      <dgm:spPr/>
      <dgm:t>
        <a:bodyPr/>
        <a:lstStyle/>
        <a:p>
          <a:r>
            <a:rPr lang="en-US" dirty="0"/>
            <a:t>People are moving to the south west US.</a:t>
          </a:r>
        </a:p>
      </dgm:t>
    </dgm:pt>
    <dgm:pt modelId="{6421E581-9DD2-46C7-A35F-AF9AD6179269}" type="parTrans" cxnId="{07568949-8812-47F0-A14E-35B6C5605921}">
      <dgm:prSet/>
      <dgm:spPr/>
      <dgm:t>
        <a:bodyPr/>
        <a:lstStyle/>
        <a:p>
          <a:endParaRPr lang="en-US"/>
        </a:p>
      </dgm:t>
    </dgm:pt>
    <dgm:pt modelId="{FA50F6CD-13D3-4C26-818F-5C17DCA6E61D}" type="sibTrans" cxnId="{07568949-8812-47F0-A14E-35B6C5605921}">
      <dgm:prSet/>
      <dgm:spPr/>
      <dgm:t>
        <a:bodyPr/>
        <a:lstStyle/>
        <a:p>
          <a:endParaRPr lang="en-US"/>
        </a:p>
      </dgm:t>
    </dgm:pt>
    <dgm:pt modelId="{B13A0021-0742-446C-8C1C-733E82BFE921}">
      <dgm:prSet phldrT="[Text]"/>
      <dgm:spPr/>
      <dgm:t>
        <a:bodyPr/>
        <a:lstStyle/>
        <a:p>
          <a:r>
            <a:rPr lang="en-US" dirty="0"/>
            <a:t>Questions</a:t>
          </a:r>
        </a:p>
      </dgm:t>
    </dgm:pt>
    <dgm:pt modelId="{E0A45AAB-B47A-428C-8E68-C23774D62AA9}" type="parTrans" cxnId="{954E05D1-D0DF-4DD9-B699-BA2B7C018270}">
      <dgm:prSet/>
      <dgm:spPr/>
      <dgm:t>
        <a:bodyPr/>
        <a:lstStyle/>
        <a:p>
          <a:endParaRPr lang="en-US"/>
        </a:p>
      </dgm:t>
    </dgm:pt>
    <dgm:pt modelId="{BA5362DC-E319-4A12-BB64-910F200F6B60}" type="sibTrans" cxnId="{954E05D1-D0DF-4DD9-B699-BA2B7C018270}">
      <dgm:prSet/>
      <dgm:spPr/>
      <dgm:t>
        <a:bodyPr/>
        <a:lstStyle/>
        <a:p>
          <a:endParaRPr lang="en-US"/>
        </a:p>
      </dgm:t>
    </dgm:pt>
    <dgm:pt modelId="{9F5EA878-B7A9-48BE-AA20-25869DD4CF70}">
      <dgm:prSet phldrT="[Text]"/>
      <dgm:spPr/>
      <dgm:t>
        <a:bodyPr/>
        <a:lstStyle/>
        <a:p>
          <a:pPr>
            <a:buFont typeface="Arial" panose="020B0604020202020204" pitchFamily="34" charset="0"/>
            <a:buChar char="•"/>
          </a:pPr>
          <a:r>
            <a:rPr lang="en-US" dirty="0"/>
            <a:t>1) What are the top cities in the US people are moving to/from?</a:t>
          </a:r>
        </a:p>
      </dgm:t>
    </dgm:pt>
    <dgm:pt modelId="{E1806D3C-430B-48A3-AFA7-1F2A91869D5F}" type="parTrans" cxnId="{B381CEB8-B6F2-4068-BC1C-353F15350F2A}">
      <dgm:prSet/>
      <dgm:spPr/>
      <dgm:t>
        <a:bodyPr/>
        <a:lstStyle/>
        <a:p>
          <a:endParaRPr lang="en-US"/>
        </a:p>
      </dgm:t>
    </dgm:pt>
    <dgm:pt modelId="{3FD3B205-B55C-47FE-964E-8650B5898A5B}" type="sibTrans" cxnId="{B381CEB8-B6F2-4068-BC1C-353F15350F2A}">
      <dgm:prSet/>
      <dgm:spPr/>
      <dgm:t>
        <a:bodyPr/>
        <a:lstStyle/>
        <a:p>
          <a:endParaRPr lang="en-US"/>
        </a:p>
      </dgm:t>
    </dgm:pt>
    <dgm:pt modelId="{2E4E52FB-FADD-4D4B-A56D-3C277AF76B78}">
      <dgm:prSet phldrT="[Text]"/>
      <dgm:spPr/>
      <dgm:t>
        <a:bodyPr/>
        <a:lstStyle/>
        <a:p>
          <a:r>
            <a:rPr lang="en-US" dirty="0"/>
            <a:t>Summary of Findings</a:t>
          </a:r>
        </a:p>
      </dgm:t>
    </dgm:pt>
    <dgm:pt modelId="{88A2AD9B-03D0-47A9-83BB-E40B8C4572CA}" type="parTrans" cxnId="{77CFFDC0-B791-471C-B3B9-1A69F9F8550A}">
      <dgm:prSet/>
      <dgm:spPr/>
      <dgm:t>
        <a:bodyPr/>
        <a:lstStyle/>
        <a:p>
          <a:endParaRPr lang="en-US"/>
        </a:p>
      </dgm:t>
    </dgm:pt>
    <dgm:pt modelId="{87980658-C183-4E05-B868-C4280D5FC0C8}" type="sibTrans" cxnId="{77CFFDC0-B791-471C-B3B9-1A69F9F8550A}">
      <dgm:prSet/>
      <dgm:spPr/>
      <dgm:t>
        <a:bodyPr/>
        <a:lstStyle/>
        <a:p>
          <a:endParaRPr lang="en-US"/>
        </a:p>
      </dgm:t>
    </dgm:pt>
    <dgm:pt modelId="{C2349506-56BB-4090-A328-FA136DC06F5D}">
      <dgm:prSet phldrT="[Text]"/>
      <dgm:spPr/>
      <dgm:t>
        <a:bodyPr/>
        <a:lstStyle/>
        <a:p>
          <a:r>
            <a:rPr lang="en-US" dirty="0"/>
            <a:t>Based on the data collected, we were able to answer all three questions. The data indicates there are a </a:t>
          </a:r>
          <a:r>
            <a:rPr lang="en-US" dirty="0" err="1"/>
            <a:t>mulatude</a:t>
          </a:r>
          <a:r>
            <a:rPr lang="en-US" dirty="0"/>
            <a:t> of factors contributing to the movement.</a:t>
          </a:r>
        </a:p>
      </dgm:t>
    </dgm:pt>
    <dgm:pt modelId="{E0F787DE-AC1F-4440-B021-33673840DCD4}" type="parTrans" cxnId="{7CC4F433-6A84-4913-B69B-AF396A977940}">
      <dgm:prSet/>
      <dgm:spPr/>
      <dgm:t>
        <a:bodyPr/>
        <a:lstStyle/>
        <a:p>
          <a:endParaRPr lang="en-US"/>
        </a:p>
      </dgm:t>
    </dgm:pt>
    <dgm:pt modelId="{A032A59D-0F6B-4E34-8057-D3C106F09A81}" type="sibTrans" cxnId="{7CC4F433-6A84-4913-B69B-AF396A977940}">
      <dgm:prSet/>
      <dgm:spPr/>
      <dgm:t>
        <a:bodyPr/>
        <a:lstStyle/>
        <a:p>
          <a:endParaRPr lang="en-US"/>
        </a:p>
      </dgm:t>
    </dgm:pt>
    <dgm:pt modelId="{4364B7AE-0D0C-4969-8E4C-8A584F294C40}">
      <dgm:prSet/>
      <dgm:spPr/>
      <dgm:t>
        <a:bodyPr/>
        <a:lstStyle/>
        <a:p>
          <a:pPr>
            <a:buNone/>
          </a:pPr>
          <a:r>
            <a:rPr lang="en-US" dirty="0"/>
            <a:t>2) What regions of the US people are moving to/from?</a:t>
          </a:r>
        </a:p>
      </dgm:t>
    </dgm:pt>
    <dgm:pt modelId="{D4638A7B-D573-4B45-A0DD-6F7E4A224C63}" type="parTrans" cxnId="{D71A3ADD-8C70-4447-9B75-D890962D07BE}">
      <dgm:prSet/>
      <dgm:spPr/>
      <dgm:t>
        <a:bodyPr/>
        <a:lstStyle/>
        <a:p>
          <a:endParaRPr lang="en-US"/>
        </a:p>
      </dgm:t>
    </dgm:pt>
    <dgm:pt modelId="{0AC06DA6-529D-4A81-8CAE-C57EF4C9E6BB}" type="sibTrans" cxnId="{D71A3ADD-8C70-4447-9B75-D890962D07BE}">
      <dgm:prSet/>
      <dgm:spPr/>
      <dgm:t>
        <a:bodyPr/>
        <a:lstStyle/>
        <a:p>
          <a:endParaRPr lang="en-US"/>
        </a:p>
      </dgm:t>
    </dgm:pt>
    <dgm:pt modelId="{85060652-F6A2-46B3-9DEA-9365916D62BA}">
      <dgm:prSet/>
      <dgm:spPr/>
      <dgm:t>
        <a:bodyPr/>
        <a:lstStyle/>
        <a:p>
          <a:pPr>
            <a:buNone/>
          </a:pPr>
          <a:r>
            <a:rPr lang="en-US" dirty="0"/>
            <a:t>3) What are some of the factors contributing to the population shift?</a:t>
          </a:r>
        </a:p>
      </dgm:t>
    </dgm:pt>
    <dgm:pt modelId="{2BFD2C73-32E8-422B-9FC4-E5E2C36D888E}" type="parTrans" cxnId="{F22A1F7F-554A-4D89-BED0-1318E297B41E}">
      <dgm:prSet/>
      <dgm:spPr/>
      <dgm:t>
        <a:bodyPr/>
        <a:lstStyle/>
        <a:p>
          <a:endParaRPr lang="en-US"/>
        </a:p>
      </dgm:t>
    </dgm:pt>
    <dgm:pt modelId="{CE909BC2-81F7-481F-9ED3-4BFC9447D498}" type="sibTrans" cxnId="{F22A1F7F-554A-4D89-BED0-1318E297B41E}">
      <dgm:prSet/>
      <dgm:spPr/>
      <dgm:t>
        <a:bodyPr/>
        <a:lstStyle/>
        <a:p>
          <a:endParaRPr lang="en-US"/>
        </a:p>
      </dgm:t>
    </dgm:pt>
    <dgm:pt modelId="{FE7A37AB-5CE9-46CC-A28D-EE9C414CFDE4}" type="pres">
      <dgm:prSet presAssocID="{1FED17B3-2301-43E9-ACB1-959C86BB46A2}" presName="Name0" presStyleCnt="0">
        <dgm:presLayoutVars>
          <dgm:dir/>
          <dgm:animLvl val="lvl"/>
          <dgm:resizeHandles val="exact"/>
        </dgm:presLayoutVars>
      </dgm:prSet>
      <dgm:spPr/>
      <dgm:t>
        <a:bodyPr/>
        <a:lstStyle/>
        <a:p>
          <a:endParaRPr lang="en-US"/>
        </a:p>
      </dgm:t>
    </dgm:pt>
    <dgm:pt modelId="{A1572181-ECA1-419B-B24E-C26488093CD2}" type="pres">
      <dgm:prSet presAssocID="{9A7A6783-CDA8-4AC0-B9AA-841D2E7FDCED}" presName="compositeNode" presStyleCnt="0">
        <dgm:presLayoutVars>
          <dgm:bulletEnabled val="1"/>
        </dgm:presLayoutVars>
      </dgm:prSet>
      <dgm:spPr/>
    </dgm:pt>
    <dgm:pt modelId="{5F95949D-E21C-4771-810A-0D94B3D4417D}" type="pres">
      <dgm:prSet presAssocID="{9A7A6783-CDA8-4AC0-B9AA-841D2E7FDCED}" presName="bgRect" presStyleLbl="node1" presStyleIdx="0" presStyleCnt="3"/>
      <dgm:spPr/>
      <dgm:t>
        <a:bodyPr/>
        <a:lstStyle/>
        <a:p>
          <a:endParaRPr lang="en-US"/>
        </a:p>
      </dgm:t>
    </dgm:pt>
    <dgm:pt modelId="{6F5A6918-E235-476E-B34C-271A2A46075F}" type="pres">
      <dgm:prSet presAssocID="{9A7A6783-CDA8-4AC0-B9AA-841D2E7FDCED}" presName="parentNode" presStyleLbl="node1" presStyleIdx="0" presStyleCnt="3">
        <dgm:presLayoutVars>
          <dgm:chMax val="0"/>
          <dgm:bulletEnabled val="1"/>
        </dgm:presLayoutVars>
      </dgm:prSet>
      <dgm:spPr/>
      <dgm:t>
        <a:bodyPr/>
        <a:lstStyle/>
        <a:p>
          <a:endParaRPr lang="en-US"/>
        </a:p>
      </dgm:t>
    </dgm:pt>
    <dgm:pt modelId="{8416EB38-0284-4488-98AD-3A7FA8EA70CC}" type="pres">
      <dgm:prSet presAssocID="{9A7A6783-CDA8-4AC0-B9AA-841D2E7FDCED}" presName="childNode" presStyleLbl="node1" presStyleIdx="0" presStyleCnt="3">
        <dgm:presLayoutVars>
          <dgm:bulletEnabled val="1"/>
        </dgm:presLayoutVars>
      </dgm:prSet>
      <dgm:spPr/>
      <dgm:t>
        <a:bodyPr/>
        <a:lstStyle/>
        <a:p>
          <a:endParaRPr lang="en-US"/>
        </a:p>
      </dgm:t>
    </dgm:pt>
    <dgm:pt modelId="{B6C78A87-270D-4A01-AED0-781F7483E89A}" type="pres">
      <dgm:prSet presAssocID="{DC71D674-F194-469A-81D8-181C1C2A9A47}" presName="hSp" presStyleCnt="0"/>
      <dgm:spPr/>
    </dgm:pt>
    <dgm:pt modelId="{80DA3B38-49A1-4BE7-9CFC-15ADB1CADA44}" type="pres">
      <dgm:prSet presAssocID="{DC71D674-F194-469A-81D8-181C1C2A9A47}" presName="vProcSp" presStyleCnt="0"/>
      <dgm:spPr/>
    </dgm:pt>
    <dgm:pt modelId="{E8A7D06E-2B94-4FAB-9271-06CEF13BE66A}" type="pres">
      <dgm:prSet presAssocID="{DC71D674-F194-469A-81D8-181C1C2A9A47}" presName="vSp1" presStyleCnt="0"/>
      <dgm:spPr/>
    </dgm:pt>
    <dgm:pt modelId="{93E5B0D5-EEE2-43A8-9F49-1CA44B94D2F1}" type="pres">
      <dgm:prSet presAssocID="{DC71D674-F194-469A-81D8-181C1C2A9A47}" presName="simulatedConn" presStyleLbl="solidFgAcc1" presStyleIdx="0" presStyleCnt="2"/>
      <dgm:spPr/>
    </dgm:pt>
    <dgm:pt modelId="{0A37238B-5B87-4726-ACB4-B8A0CB6B0F4A}" type="pres">
      <dgm:prSet presAssocID="{DC71D674-F194-469A-81D8-181C1C2A9A47}" presName="vSp2" presStyleCnt="0"/>
      <dgm:spPr/>
    </dgm:pt>
    <dgm:pt modelId="{0D4E2804-9F11-4CCA-AD48-1F69FDB946E8}" type="pres">
      <dgm:prSet presAssocID="{DC71D674-F194-469A-81D8-181C1C2A9A47}" presName="sibTrans" presStyleCnt="0"/>
      <dgm:spPr/>
    </dgm:pt>
    <dgm:pt modelId="{BEB3CFE4-5AF4-4DC9-8F1F-48FC5F462C0B}" type="pres">
      <dgm:prSet presAssocID="{B13A0021-0742-446C-8C1C-733E82BFE921}" presName="compositeNode" presStyleCnt="0">
        <dgm:presLayoutVars>
          <dgm:bulletEnabled val="1"/>
        </dgm:presLayoutVars>
      </dgm:prSet>
      <dgm:spPr/>
    </dgm:pt>
    <dgm:pt modelId="{0E40B7F0-2609-41B0-BEFF-80E2563988F5}" type="pres">
      <dgm:prSet presAssocID="{B13A0021-0742-446C-8C1C-733E82BFE921}" presName="bgRect" presStyleLbl="node1" presStyleIdx="1" presStyleCnt="3"/>
      <dgm:spPr/>
      <dgm:t>
        <a:bodyPr/>
        <a:lstStyle/>
        <a:p>
          <a:endParaRPr lang="en-US"/>
        </a:p>
      </dgm:t>
    </dgm:pt>
    <dgm:pt modelId="{9B943EDD-4AAF-4F00-BD4A-F1DB4A8B85B5}" type="pres">
      <dgm:prSet presAssocID="{B13A0021-0742-446C-8C1C-733E82BFE921}" presName="parentNode" presStyleLbl="node1" presStyleIdx="1" presStyleCnt="3">
        <dgm:presLayoutVars>
          <dgm:chMax val="0"/>
          <dgm:bulletEnabled val="1"/>
        </dgm:presLayoutVars>
      </dgm:prSet>
      <dgm:spPr/>
      <dgm:t>
        <a:bodyPr/>
        <a:lstStyle/>
        <a:p>
          <a:endParaRPr lang="en-US"/>
        </a:p>
      </dgm:t>
    </dgm:pt>
    <dgm:pt modelId="{ED7A7A1B-125D-420C-9435-86CAEF711D03}" type="pres">
      <dgm:prSet presAssocID="{B13A0021-0742-446C-8C1C-733E82BFE921}" presName="childNode" presStyleLbl="node1" presStyleIdx="1" presStyleCnt="3">
        <dgm:presLayoutVars>
          <dgm:bulletEnabled val="1"/>
        </dgm:presLayoutVars>
      </dgm:prSet>
      <dgm:spPr/>
      <dgm:t>
        <a:bodyPr/>
        <a:lstStyle/>
        <a:p>
          <a:endParaRPr lang="en-US"/>
        </a:p>
      </dgm:t>
    </dgm:pt>
    <dgm:pt modelId="{81BD2EA2-26A2-4EFA-90D6-E4A12AF99B3D}" type="pres">
      <dgm:prSet presAssocID="{BA5362DC-E319-4A12-BB64-910F200F6B60}" presName="hSp" presStyleCnt="0"/>
      <dgm:spPr/>
    </dgm:pt>
    <dgm:pt modelId="{5C80B537-8173-4D3C-B83E-FA92D1719A56}" type="pres">
      <dgm:prSet presAssocID="{BA5362DC-E319-4A12-BB64-910F200F6B60}" presName="vProcSp" presStyleCnt="0"/>
      <dgm:spPr/>
    </dgm:pt>
    <dgm:pt modelId="{F07CA590-568D-4002-8FDD-FE9D2CE8DEBD}" type="pres">
      <dgm:prSet presAssocID="{BA5362DC-E319-4A12-BB64-910F200F6B60}" presName="vSp1" presStyleCnt="0"/>
      <dgm:spPr/>
    </dgm:pt>
    <dgm:pt modelId="{11F68F8D-B2F7-4643-80BB-2D1369580C5F}" type="pres">
      <dgm:prSet presAssocID="{BA5362DC-E319-4A12-BB64-910F200F6B60}" presName="simulatedConn" presStyleLbl="solidFgAcc1" presStyleIdx="1" presStyleCnt="2"/>
      <dgm:spPr/>
    </dgm:pt>
    <dgm:pt modelId="{9FEEE1DA-69E5-47CC-AA4E-A648477FCA05}" type="pres">
      <dgm:prSet presAssocID="{BA5362DC-E319-4A12-BB64-910F200F6B60}" presName="vSp2" presStyleCnt="0"/>
      <dgm:spPr/>
    </dgm:pt>
    <dgm:pt modelId="{DECE57D4-9790-4C18-8705-62F73A51B988}" type="pres">
      <dgm:prSet presAssocID="{BA5362DC-E319-4A12-BB64-910F200F6B60}" presName="sibTrans" presStyleCnt="0"/>
      <dgm:spPr/>
    </dgm:pt>
    <dgm:pt modelId="{4A1ECBF9-79A9-4B06-B12A-EF1C9CFD7448}" type="pres">
      <dgm:prSet presAssocID="{2E4E52FB-FADD-4D4B-A56D-3C277AF76B78}" presName="compositeNode" presStyleCnt="0">
        <dgm:presLayoutVars>
          <dgm:bulletEnabled val="1"/>
        </dgm:presLayoutVars>
      </dgm:prSet>
      <dgm:spPr/>
    </dgm:pt>
    <dgm:pt modelId="{414F6DDC-CE07-4277-A0E7-E91F8006EB5B}" type="pres">
      <dgm:prSet presAssocID="{2E4E52FB-FADD-4D4B-A56D-3C277AF76B78}" presName="bgRect" presStyleLbl="node1" presStyleIdx="2" presStyleCnt="3"/>
      <dgm:spPr/>
      <dgm:t>
        <a:bodyPr/>
        <a:lstStyle/>
        <a:p>
          <a:endParaRPr lang="en-US"/>
        </a:p>
      </dgm:t>
    </dgm:pt>
    <dgm:pt modelId="{DB72D333-94E5-4405-B42F-0E6C4F5185E5}" type="pres">
      <dgm:prSet presAssocID="{2E4E52FB-FADD-4D4B-A56D-3C277AF76B78}" presName="parentNode" presStyleLbl="node1" presStyleIdx="2" presStyleCnt="3">
        <dgm:presLayoutVars>
          <dgm:chMax val="0"/>
          <dgm:bulletEnabled val="1"/>
        </dgm:presLayoutVars>
      </dgm:prSet>
      <dgm:spPr/>
      <dgm:t>
        <a:bodyPr/>
        <a:lstStyle/>
        <a:p>
          <a:endParaRPr lang="en-US"/>
        </a:p>
      </dgm:t>
    </dgm:pt>
    <dgm:pt modelId="{186F984A-23CB-4D10-96C4-9417F29E375B}" type="pres">
      <dgm:prSet presAssocID="{2E4E52FB-FADD-4D4B-A56D-3C277AF76B78}" presName="childNode" presStyleLbl="node1" presStyleIdx="2" presStyleCnt="3">
        <dgm:presLayoutVars>
          <dgm:bulletEnabled val="1"/>
        </dgm:presLayoutVars>
      </dgm:prSet>
      <dgm:spPr/>
      <dgm:t>
        <a:bodyPr/>
        <a:lstStyle/>
        <a:p>
          <a:endParaRPr lang="en-US"/>
        </a:p>
      </dgm:t>
    </dgm:pt>
  </dgm:ptLst>
  <dgm:cxnLst>
    <dgm:cxn modelId="{F22A1F7F-554A-4D89-BED0-1318E297B41E}" srcId="{B13A0021-0742-446C-8C1C-733E82BFE921}" destId="{85060652-F6A2-46B3-9DEA-9365916D62BA}" srcOrd="2" destOrd="0" parTransId="{2BFD2C73-32E8-422B-9FC4-E5E2C36D888E}" sibTransId="{CE909BC2-81F7-481F-9ED3-4BFC9447D498}"/>
    <dgm:cxn modelId="{B381CEB8-B6F2-4068-BC1C-353F15350F2A}" srcId="{B13A0021-0742-446C-8C1C-733E82BFE921}" destId="{9F5EA878-B7A9-48BE-AA20-25869DD4CF70}" srcOrd="0" destOrd="0" parTransId="{E1806D3C-430B-48A3-AFA7-1F2A91869D5F}" sibTransId="{3FD3B205-B55C-47FE-964E-8650B5898A5B}"/>
    <dgm:cxn modelId="{7CC4F433-6A84-4913-B69B-AF396A977940}" srcId="{2E4E52FB-FADD-4D4B-A56D-3C277AF76B78}" destId="{C2349506-56BB-4090-A328-FA136DC06F5D}" srcOrd="0" destOrd="0" parTransId="{E0F787DE-AC1F-4440-B021-33673840DCD4}" sibTransId="{A032A59D-0F6B-4E34-8057-D3C106F09A81}"/>
    <dgm:cxn modelId="{08EBEF89-423D-42AF-B29F-2D41DD4D77D9}" type="presOf" srcId="{C2349506-56BB-4090-A328-FA136DC06F5D}" destId="{186F984A-23CB-4D10-96C4-9417F29E375B}" srcOrd="0" destOrd="0" presId="urn:microsoft.com/office/officeart/2005/8/layout/hProcess7"/>
    <dgm:cxn modelId="{9498E010-1648-4F98-B937-9A2E561374CC}" srcId="{1FED17B3-2301-43E9-ACB1-959C86BB46A2}" destId="{9A7A6783-CDA8-4AC0-B9AA-841D2E7FDCED}" srcOrd="0" destOrd="0" parTransId="{A6349498-F41A-4E5A-AFF7-DF60AA088F0C}" sibTransId="{DC71D674-F194-469A-81D8-181C1C2A9A47}"/>
    <dgm:cxn modelId="{D3956B38-DFA9-4C3A-855F-21516A531FDF}" type="presOf" srcId="{B13A0021-0742-446C-8C1C-733E82BFE921}" destId="{9B943EDD-4AAF-4F00-BD4A-F1DB4A8B85B5}" srcOrd="1" destOrd="0" presId="urn:microsoft.com/office/officeart/2005/8/layout/hProcess7"/>
    <dgm:cxn modelId="{F46AD717-21E9-4025-9CB5-CBEDBB11B4A3}" type="presOf" srcId="{85060652-F6A2-46B3-9DEA-9365916D62BA}" destId="{ED7A7A1B-125D-420C-9435-86CAEF711D03}" srcOrd="0" destOrd="2" presId="urn:microsoft.com/office/officeart/2005/8/layout/hProcess7"/>
    <dgm:cxn modelId="{07568949-8812-47F0-A14E-35B6C5605921}" srcId="{9A7A6783-CDA8-4AC0-B9AA-841D2E7FDCED}" destId="{AD356F3F-D844-4B8C-B53F-111327922CBC}" srcOrd="0" destOrd="0" parTransId="{6421E581-9DD2-46C7-A35F-AF9AD6179269}" sibTransId="{FA50F6CD-13D3-4C26-818F-5C17DCA6E61D}"/>
    <dgm:cxn modelId="{24A9D4B0-4F9F-41EA-B783-6347DF5A8D4C}" type="presOf" srcId="{B13A0021-0742-446C-8C1C-733E82BFE921}" destId="{0E40B7F0-2609-41B0-BEFF-80E2563988F5}" srcOrd="0" destOrd="0" presId="urn:microsoft.com/office/officeart/2005/8/layout/hProcess7"/>
    <dgm:cxn modelId="{A109BFDB-B563-4F09-A3E2-FF1524C073ED}" type="presOf" srcId="{9F5EA878-B7A9-48BE-AA20-25869DD4CF70}" destId="{ED7A7A1B-125D-420C-9435-86CAEF711D03}" srcOrd="0" destOrd="0" presId="urn:microsoft.com/office/officeart/2005/8/layout/hProcess7"/>
    <dgm:cxn modelId="{EE5C2B1C-03CB-46E4-8339-367968B39B15}" type="presOf" srcId="{9A7A6783-CDA8-4AC0-B9AA-841D2E7FDCED}" destId="{6F5A6918-E235-476E-B34C-271A2A46075F}" srcOrd="1" destOrd="0" presId="urn:microsoft.com/office/officeart/2005/8/layout/hProcess7"/>
    <dgm:cxn modelId="{68076A1B-23D9-4ACF-9AF7-5E3A8410E728}" type="presOf" srcId="{2E4E52FB-FADD-4D4B-A56D-3C277AF76B78}" destId="{414F6DDC-CE07-4277-A0E7-E91F8006EB5B}" srcOrd="0" destOrd="0" presId="urn:microsoft.com/office/officeart/2005/8/layout/hProcess7"/>
    <dgm:cxn modelId="{EA419B4E-0537-48E0-8A3D-BF5A2C59C44E}" type="presOf" srcId="{9A7A6783-CDA8-4AC0-B9AA-841D2E7FDCED}" destId="{5F95949D-E21C-4771-810A-0D94B3D4417D}" srcOrd="0" destOrd="0" presId="urn:microsoft.com/office/officeart/2005/8/layout/hProcess7"/>
    <dgm:cxn modelId="{77CFFDC0-B791-471C-B3B9-1A69F9F8550A}" srcId="{1FED17B3-2301-43E9-ACB1-959C86BB46A2}" destId="{2E4E52FB-FADD-4D4B-A56D-3C277AF76B78}" srcOrd="2" destOrd="0" parTransId="{88A2AD9B-03D0-47A9-83BB-E40B8C4572CA}" sibTransId="{87980658-C183-4E05-B868-C4280D5FC0C8}"/>
    <dgm:cxn modelId="{26AFB421-5DF2-403C-8C9E-E994F94D5C00}" type="presOf" srcId="{2E4E52FB-FADD-4D4B-A56D-3C277AF76B78}" destId="{DB72D333-94E5-4405-B42F-0E6C4F5185E5}" srcOrd="1" destOrd="0" presId="urn:microsoft.com/office/officeart/2005/8/layout/hProcess7"/>
    <dgm:cxn modelId="{C162E258-E179-41A9-B51F-147F1C34F5D0}" type="presOf" srcId="{AD356F3F-D844-4B8C-B53F-111327922CBC}" destId="{8416EB38-0284-4488-98AD-3A7FA8EA70CC}" srcOrd="0" destOrd="0" presId="urn:microsoft.com/office/officeart/2005/8/layout/hProcess7"/>
    <dgm:cxn modelId="{35AF992B-07FE-4CE3-B86D-F29B2FBC5818}" type="presOf" srcId="{4364B7AE-0D0C-4969-8E4C-8A584F294C40}" destId="{ED7A7A1B-125D-420C-9435-86CAEF711D03}" srcOrd="0" destOrd="1" presId="urn:microsoft.com/office/officeart/2005/8/layout/hProcess7"/>
    <dgm:cxn modelId="{7C2FE42B-323B-4727-935A-FC8C599B4952}" type="presOf" srcId="{1FED17B3-2301-43E9-ACB1-959C86BB46A2}" destId="{FE7A37AB-5CE9-46CC-A28D-EE9C414CFDE4}" srcOrd="0" destOrd="0" presId="urn:microsoft.com/office/officeart/2005/8/layout/hProcess7"/>
    <dgm:cxn modelId="{D71A3ADD-8C70-4447-9B75-D890962D07BE}" srcId="{B13A0021-0742-446C-8C1C-733E82BFE921}" destId="{4364B7AE-0D0C-4969-8E4C-8A584F294C40}" srcOrd="1" destOrd="0" parTransId="{D4638A7B-D573-4B45-A0DD-6F7E4A224C63}" sibTransId="{0AC06DA6-529D-4A81-8CAE-C57EF4C9E6BB}"/>
    <dgm:cxn modelId="{954E05D1-D0DF-4DD9-B699-BA2B7C018270}" srcId="{1FED17B3-2301-43E9-ACB1-959C86BB46A2}" destId="{B13A0021-0742-446C-8C1C-733E82BFE921}" srcOrd="1" destOrd="0" parTransId="{E0A45AAB-B47A-428C-8E68-C23774D62AA9}" sibTransId="{BA5362DC-E319-4A12-BB64-910F200F6B60}"/>
    <dgm:cxn modelId="{6009F363-6583-45B1-8FFB-9ED5BC49EAA9}" type="presParOf" srcId="{FE7A37AB-5CE9-46CC-A28D-EE9C414CFDE4}" destId="{A1572181-ECA1-419B-B24E-C26488093CD2}" srcOrd="0" destOrd="0" presId="urn:microsoft.com/office/officeart/2005/8/layout/hProcess7"/>
    <dgm:cxn modelId="{0ADCFE9B-81A6-4DCE-AFA7-D5D4BE54E600}" type="presParOf" srcId="{A1572181-ECA1-419B-B24E-C26488093CD2}" destId="{5F95949D-E21C-4771-810A-0D94B3D4417D}" srcOrd="0" destOrd="0" presId="urn:microsoft.com/office/officeart/2005/8/layout/hProcess7"/>
    <dgm:cxn modelId="{33F1D57E-36B4-43E5-A581-7042A0BB4D5C}" type="presParOf" srcId="{A1572181-ECA1-419B-B24E-C26488093CD2}" destId="{6F5A6918-E235-476E-B34C-271A2A46075F}" srcOrd="1" destOrd="0" presId="urn:microsoft.com/office/officeart/2005/8/layout/hProcess7"/>
    <dgm:cxn modelId="{53C4FC40-57BD-4495-8E3E-9CAD9BE28150}" type="presParOf" srcId="{A1572181-ECA1-419B-B24E-C26488093CD2}" destId="{8416EB38-0284-4488-98AD-3A7FA8EA70CC}" srcOrd="2" destOrd="0" presId="urn:microsoft.com/office/officeart/2005/8/layout/hProcess7"/>
    <dgm:cxn modelId="{7DE23E2B-8C8E-496A-B77C-679306F452FC}" type="presParOf" srcId="{FE7A37AB-5CE9-46CC-A28D-EE9C414CFDE4}" destId="{B6C78A87-270D-4A01-AED0-781F7483E89A}" srcOrd="1" destOrd="0" presId="urn:microsoft.com/office/officeart/2005/8/layout/hProcess7"/>
    <dgm:cxn modelId="{3EAB950D-D281-40C6-9DC7-AB70FD299359}" type="presParOf" srcId="{FE7A37AB-5CE9-46CC-A28D-EE9C414CFDE4}" destId="{80DA3B38-49A1-4BE7-9CFC-15ADB1CADA44}" srcOrd="2" destOrd="0" presId="urn:microsoft.com/office/officeart/2005/8/layout/hProcess7"/>
    <dgm:cxn modelId="{0B06B884-0C40-4B00-8E7B-EC22628F01AB}" type="presParOf" srcId="{80DA3B38-49A1-4BE7-9CFC-15ADB1CADA44}" destId="{E8A7D06E-2B94-4FAB-9271-06CEF13BE66A}" srcOrd="0" destOrd="0" presId="urn:microsoft.com/office/officeart/2005/8/layout/hProcess7"/>
    <dgm:cxn modelId="{B069061E-F588-4886-A32C-829391DC4FAC}" type="presParOf" srcId="{80DA3B38-49A1-4BE7-9CFC-15ADB1CADA44}" destId="{93E5B0D5-EEE2-43A8-9F49-1CA44B94D2F1}" srcOrd="1" destOrd="0" presId="urn:microsoft.com/office/officeart/2005/8/layout/hProcess7"/>
    <dgm:cxn modelId="{6D8E5632-D3CF-4E12-896F-71C5920E986A}" type="presParOf" srcId="{80DA3B38-49A1-4BE7-9CFC-15ADB1CADA44}" destId="{0A37238B-5B87-4726-ACB4-B8A0CB6B0F4A}" srcOrd="2" destOrd="0" presId="urn:microsoft.com/office/officeart/2005/8/layout/hProcess7"/>
    <dgm:cxn modelId="{432061D2-CBE3-409D-9B9A-4494D5DE386D}" type="presParOf" srcId="{FE7A37AB-5CE9-46CC-A28D-EE9C414CFDE4}" destId="{0D4E2804-9F11-4CCA-AD48-1F69FDB946E8}" srcOrd="3" destOrd="0" presId="urn:microsoft.com/office/officeart/2005/8/layout/hProcess7"/>
    <dgm:cxn modelId="{BCC2DE2D-C1D6-4F08-B0EB-035EA4DCBB15}" type="presParOf" srcId="{FE7A37AB-5CE9-46CC-A28D-EE9C414CFDE4}" destId="{BEB3CFE4-5AF4-4DC9-8F1F-48FC5F462C0B}" srcOrd="4" destOrd="0" presId="urn:microsoft.com/office/officeart/2005/8/layout/hProcess7"/>
    <dgm:cxn modelId="{AC203FD7-6FA7-4D43-9ECA-F2DC65AD5094}" type="presParOf" srcId="{BEB3CFE4-5AF4-4DC9-8F1F-48FC5F462C0B}" destId="{0E40B7F0-2609-41B0-BEFF-80E2563988F5}" srcOrd="0" destOrd="0" presId="urn:microsoft.com/office/officeart/2005/8/layout/hProcess7"/>
    <dgm:cxn modelId="{53477283-7CFF-467C-BFB8-5681D580D48D}" type="presParOf" srcId="{BEB3CFE4-5AF4-4DC9-8F1F-48FC5F462C0B}" destId="{9B943EDD-4AAF-4F00-BD4A-F1DB4A8B85B5}" srcOrd="1" destOrd="0" presId="urn:microsoft.com/office/officeart/2005/8/layout/hProcess7"/>
    <dgm:cxn modelId="{CD7FFB56-F898-464F-A2D8-82F78D610709}" type="presParOf" srcId="{BEB3CFE4-5AF4-4DC9-8F1F-48FC5F462C0B}" destId="{ED7A7A1B-125D-420C-9435-86CAEF711D03}" srcOrd="2" destOrd="0" presId="urn:microsoft.com/office/officeart/2005/8/layout/hProcess7"/>
    <dgm:cxn modelId="{42FA3F40-2340-4E3D-A76D-BD7B8220F0C3}" type="presParOf" srcId="{FE7A37AB-5CE9-46CC-A28D-EE9C414CFDE4}" destId="{81BD2EA2-26A2-4EFA-90D6-E4A12AF99B3D}" srcOrd="5" destOrd="0" presId="urn:microsoft.com/office/officeart/2005/8/layout/hProcess7"/>
    <dgm:cxn modelId="{F42B4953-2E38-4923-8618-0C0AFCF52A46}" type="presParOf" srcId="{FE7A37AB-5CE9-46CC-A28D-EE9C414CFDE4}" destId="{5C80B537-8173-4D3C-B83E-FA92D1719A56}" srcOrd="6" destOrd="0" presId="urn:microsoft.com/office/officeart/2005/8/layout/hProcess7"/>
    <dgm:cxn modelId="{D71EFBF7-6C32-4199-8C3A-71C799623A50}" type="presParOf" srcId="{5C80B537-8173-4D3C-B83E-FA92D1719A56}" destId="{F07CA590-568D-4002-8FDD-FE9D2CE8DEBD}" srcOrd="0" destOrd="0" presId="urn:microsoft.com/office/officeart/2005/8/layout/hProcess7"/>
    <dgm:cxn modelId="{C2D95AFE-060B-44F2-A5F7-BEAD45009ADC}" type="presParOf" srcId="{5C80B537-8173-4D3C-B83E-FA92D1719A56}" destId="{11F68F8D-B2F7-4643-80BB-2D1369580C5F}" srcOrd="1" destOrd="0" presId="urn:microsoft.com/office/officeart/2005/8/layout/hProcess7"/>
    <dgm:cxn modelId="{F9ACFC41-1C1D-45C9-8A8D-15195AA8474C}" type="presParOf" srcId="{5C80B537-8173-4D3C-B83E-FA92D1719A56}" destId="{9FEEE1DA-69E5-47CC-AA4E-A648477FCA05}" srcOrd="2" destOrd="0" presId="urn:microsoft.com/office/officeart/2005/8/layout/hProcess7"/>
    <dgm:cxn modelId="{AEFF3B80-5191-47A9-8864-F6FEC9A98D68}" type="presParOf" srcId="{FE7A37AB-5CE9-46CC-A28D-EE9C414CFDE4}" destId="{DECE57D4-9790-4C18-8705-62F73A51B988}" srcOrd="7" destOrd="0" presId="urn:microsoft.com/office/officeart/2005/8/layout/hProcess7"/>
    <dgm:cxn modelId="{463FF2FA-8AFF-44A0-BBE7-B528BC1134B2}" type="presParOf" srcId="{FE7A37AB-5CE9-46CC-A28D-EE9C414CFDE4}" destId="{4A1ECBF9-79A9-4B06-B12A-EF1C9CFD7448}" srcOrd="8" destOrd="0" presId="urn:microsoft.com/office/officeart/2005/8/layout/hProcess7"/>
    <dgm:cxn modelId="{D9373AB7-7251-4F7B-A940-B6EDF17EDE07}" type="presParOf" srcId="{4A1ECBF9-79A9-4B06-B12A-EF1C9CFD7448}" destId="{414F6DDC-CE07-4277-A0E7-E91F8006EB5B}" srcOrd="0" destOrd="0" presId="urn:microsoft.com/office/officeart/2005/8/layout/hProcess7"/>
    <dgm:cxn modelId="{66CF8A6A-8616-4E2B-BAFA-4BA42F34623C}" type="presParOf" srcId="{4A1ECBF9-79A9-4B06-B12A-EF1C9CFD7448}" destId="{DB72D333-94E5-4405-B42F-0E6C4F5185E5}" srcOrd="1" destOrd="0" presId="urn:microsoft.com/office/officeart/2005/8/layout/hProcess7"/>
    <dgm:cxn modelId="{5B744605-5347-44CD-9778-A43AF6E4AFAF}" type="presParOf" srcId="{4A1ECBF9-79A9-4B06-B12A-EF1C9CFD7448}" destId="{186F984A-23CB-4D10-96C4-9417F29E375B}"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83C4E-CA15-4D28-91DE-35E7DF2B373A}">
      <dsp:nvSpPr>
        <dsp:cNvPr id="0" name=""/>
        <dsp:cNvSpPr/>
      </dsp:nvSpPr>
      <dsp:spPr>
        <a:xfrm>
          <a:off x="5357" y="0"/>
          <a:ext cx="4685109" cy="438150"/>
        </a:xfrm>
        <a:prstGeom prst="homePlate">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2682" tIns="61341" rIns="30671" bIns="61341" numCol="1" spcCol="1270" anchor="ctr" anchorCtr="0">
          <a:noAutofit/>
        </a:bodyPr>
        <a:lstStyle/>
        <a:p>
          <a:pPr lvl="0" algn="ctr" defTabSz="1022350">
            <a:lnSpc>
              <a:spcPct val="90000"/>
            </a:lnSpc>
            <a:spcBef>
              <a:spcPct val="0"/>
            </a:spcBef>
            <a:spcAft>
              <a:spcPct val="35000"/>
            </a:spcAft>
          </a:pPr>
          <a:endParaRPr lang="en-US" sz="2300" kern="1200"/>
        </a:p>
      </dsp:txBody>
      <dsp:txXfrm>
        <a:off x="5357" y="0"/>
        <a:ext cx="4575572" cy="438150"/>
      </dsp:txXfrm>
    </dsp:sp>
    <dsp:sp modelId="{3416888C-7758-45CF-A0CF-F03FEE7E6EB1}">
      <dsp:nvSpPr>
        <dsp:cNvPr id="0" name=""/>
        <dsp:cNvSpPr/>
      </dsp:nvSpPr>
      <dsp:spPr>
        <a:xfrm>
          <a:off x="3753445"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endParaRPr lang="en-US" sz="2300" kern="1200"/>
        </a:p>
      </dsp:txBody>
      <dsp:txXfrm>
        <a:off x="3972520" y="0"/>
        <a:ext cx="4246959" cy="438150"/>
      </dsp:txXfrm>
    </dsp:sp>
    <dsp:sp modelId="{802F5FD0-4F1F-44B7-AF64-A86D085D3EA0}">
      <dsp:nvSpPr>
        <dsp:cNvPr id="0" name=""/>
        <dsp:cNvSpPr/>
      </dsp:nvSpPr>
      <dsp:spPr>
        <a:xfrm>
          <a:off x="7501532" y="0"/>
          <a:ext cx="4685109" cy="438150"/>
        </a:xfrm>
        <a:prstGeom prst="chevron">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2012" tIns="61341" rIns="30671" bIns="61341" numCol="1" spcCol="1270" anchor="ctr" anchorCtr="0">
          <a:noAutofit/>
        </a:bodyPr>
        <a:lstStyle/>
        <a:p>
          <a:pPr lvl="0" algn="ctr" defTabSz="1022350">
            <a:lnSpc>
              <a:spcPct val="90000"/>
            </a:lnSpc>
            <a:spcBef>
              <a:spcPct val="0"/>
            </a:spcBef>
            <a:spcAft>
              <a:spcPct val="35000"/>
            </a:spcAft>
          </a:pPr>
          <a:endParaRPr lang="en-US" sz="2300" kern="1200"/>
        </a:p>
      </dsp:txBody>
      <dsp:txXfrm>
        <a:off x="7720607" y="0"/>
        <a:ext cx="4246959" cy="4381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5949D-E21C-4771-810A-0D94B3D4417D}">
      <dsp:nvSpPr>
        <dsp:cNvPr id="0" name=""/>
        <dsp:cNvSpPr/>
      </dsp:nvSpPr>
      <dsp:spPr>
        <a:xfrm>
          <a:off x="820"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a:t>Hypothesis</a:t>
          </a:r>
        </a:p>
      </dsp:txBody>
      <dsp:txXfrm rot="16200000">
        <a:off x="-1227782" y="1228603"/>
        <a:ext cx="3163252" cy="706046"/>
      </dsp:txXfrm>
    </dsp:sp>
    <dsp:sp modelId="{8416EB38-0284-4488-98AD-3A7FA8EA70CC}">
      <dsp:nvSpPr>
        <dsp:cNvPr id="0" name=""/>
        <dsp:cNvSpPr/>
      </dsp:nvSpPr>
      <dsp:spPr>
        <a:xfrm>
          <a:off x="706866"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a:t>People are moving to the south west US.</a:t>
          </a:r>
        </a:p>
      </dsp:txBody>
      <dsp:txXfrm>
        <a:off x="706866" y="0"/>
        <a:ext cx="2630021" cy="3857625"/>
      </dsp:txXfrm>
    </dsp:sp>
    <dsp:sp modelId="{0E40B7F0-2609-41B0-BEFF-80E2563988F5}">
      <dsp:nvSpPr>
        <dsp:cNvPr id="0" name=""/>
        <dsp:cNvSpPr/>
      </dsp:nvSpPr>
      <dsp:spPr>
        <a:xfrm>
          <a:off x="3654609"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a:t>Questions</a:t>
          </a:r>
        </a:p>
      </dsp:txBody>
      <dsp:txXfrm rot="16200000">
        <a:off x="2426005" y="1228603"/>
        <a:ext cx="3163252" cy="706046"/>
      </dsp:txXfrm>
    </dsp:sp>
    <dsp:sp modelId="{93E5B0D5-EEE2-43A8-9F49-1CA44B94D2F1}">
      <dsp:nvSpPr>
        <dsp:cNvPr id="0" name=""/>
        <dsp:cNvSpPr/>
      </dsp:nvSpPr>
      <dsp:spPr>
        <a:xfrm rot="5400000">
          <a:off x="3388836"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7A7A1B-125D-420C-9435-86CAEF711D03}">
      <dsp:nvSpPr>
        <dsp:cNvPr id="0" name=""/>
        <dsp:cNvSpPr/>
      </dsp:nvSpPr>
      <dsp:spPr>
        <a:xfrm>
          <a:off x="4360655"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buFont typeface="Arial" panose="020B0604020202020204" pitchFamily="34" charset="0"/>
            <a:buChar char="•"/>
          </a:pPr>
          <a:r>
            <a:rPr lang="en-US" sz="2400" kern="1200" dirty="0"/>
            <a:t>1) What are the top cities in the US people are moving to/from?</a:t>
          </a:r>
        </a:p>
        <a:p>
          <a:pPr lvl="0" algn="l" defTabSz="1066800">
            <a:lnSpc>
              <a:spcPct val="90000"/>
            </a:lnSpc>
            <a:spcBef>
              <a:spcPct val="0"/>
            </a:spcBef>
            <a:spcAft>
              <a:spcPct val="35000"/>
            </a:spcAft>
            <a:buNone/>
          </a:pPr>
          <a:r>
            <a:rPr lang="en-US" sz="2400" kern="1200" dirty="0"/>
            <a:t>2) What regions of the US people are moving to/from?</a:t>
          </a:r>
        </a:p>
        <a:p>
          <a:pPr lvl="0" algn="l" defTabSz="1066800">
            <a:lnSpc>
              <a:spcPct val="90000"/>
            </a:lnSpc>
            <a:spcBef>
              <a:spcPct val="0"/>
            </a:spcBef>
            <a:spcAft>
              <a:spcPct val="35000"/>
            </a:spcAft>
            <a:buNone/>
          </a:pPr>
          <a:r>
            <a:rPr lang="en-US" sz="2400" kern="1200" dirty="0"/>
            <a:t>3) What are some of the factors contributing to the population shift?</a:t>
          </a:r>
        </a:p>
      </dsp:txBody>
      <dsp:txXfrm>
        <a:off x="4360655" y="0"/>
        <a:ext cx="2630021" cy="3857625"/>
      </dsp:txXfrm>
    </dsp:sp>
    <dsp:sp modelId="{414F6DDC-CE07-4277-A0E7-E91F8006EB5B}">
      <dsp:nvSpPr>
        <dsp:cNvPr id="0" name=""/>
        <dsp:cNvSpPr/>
      </dsp:nvSpPr>
      <dsp:spPr>
        <a:xfrm>
          <a:off x="7308397" y="0"/>
          <a:ext cx="3530230" cy="3857625"/>
        </a:xfrm>
        <a:prstGeom prst="roundRect">
          <a:avLst>
            <a:gd name="adj" fmla="val 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lvl="0" algn="r" defTabSz="1200150">
            <a:lnSpc>
              <a:spcPct val="90000"/>
            </a:lnSpc>
            <a:spcBef>
              <a:spcPct val="0"/>
            </a:spcBef>
            <a:spcAft>
              <a:spcPct val="35000"/>
            </a:spcAft>
          </a:pPr>
          <a:r>
            <a:rPr lang="en-US" sz="2700" kern="1200" dirty="0"/>
            <a:t>Summary of Findings</a:t>
          </a:r>
        </a:p>
      </dsp:txBody>
      <dsp:txXfrm rot="16200000">
        <a:off x="6079794" y="1228603"/>
        <a:ext cx="3163252" cy="706046"/>
      </dsp:txXfrm>
    </dsp:sp>
    <dsp:sp modelId="{11F68F8D-B2F7-4643-80BB-2D1369580C5F}">
      <dsp:nvSpPr>
        <dsp:cNvPr id="0" name=""/>
        <dsp:cNvSpPr/>
      </dsp:nvSpPr>
      <dsp:spPr>
        <a:xfrm rot="5400000">
          <a:off x="7042625" y="3041846"/>
          <a:ext cx="566848" cy="529534"/>
        </a:xfrm>
        <a:prstGeom prst="flowChartExtra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6F984A-23CB-4D10-96C4-9417F29E375B}">
      <dsp:nvSpPr>
        <dsp:cNvPr id="0" name=""/>
        <dsp:cNvSpPr/>
      </dsp:nvSpPr>
      <dsp:spPr>
        <a:xfrm>
          <a:off x="8014444" y="0"/>
          <a:ext cx="2630021" cy="3857625"/>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lvl="0" algn="l" defTabSz="1066800">
            <a:lnSpc>
              <a:spcPct val="90000"/>
            </a:lnSpc>
            <a:spcBef>
              <a:spcPct val="0"/>
            </a:spcBef>
            <a:spcAft>
              <a:spcPct val="35000"/>
            </a:spcAft>
          </a:pPr>
          <a:r>
            <a:rPr lang="en-US" sz="2400" kern="1200" dirty="0"/>
            <a:t>Based on the data collected, we were able to answer all three questions. The data indicates there are a </a:t>
          </a:r>
          <a:r>
            <a:rPr lang="en-US" sz="2400" kern="1200" dirty="0" err="1"/>
            <a:t>mulatude</a:t>
          </a:r>
          <a:r>
            <a:rPr lang="en-US" sz="2400" kern="1200" dirty="0"/>
            <a:t> of factors contributing to the movement.</a:t>
          </a:r>
        </a:p>
      </dsp:txBody>
      <dsp:txXfrm>
        <a:off x="8014444" y="0"/>
        <a:ext cx="2630021" cy="385762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68DE9-7796-E447-A7DE-4B5C28F9358C}" type="datetimeFigureOut">
              <a:rPr lang="en-US" smtClean="0"/>
              <a:t>1/25/20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ED861-FF41-F644-80DC-77BA9D00A610}" type="slidenum">
              <a:rPr lang="en-US" smtClean="0"/>
              <a:t>‹#›</a:t>
            </a:fld>
            <a:endParaRPr lang="en-US"/>
          </a:p>
        </p:txBody>
      </p:sp>
    </p:spTree>
    <p:extLst>
      <p:ext uri="{BB962C8B-B14F-4D97-AF65-F5344CB8AC3E}">
        <p14:creationId xmlns:p14="http://schemas.microsoft.com/office/powerpoint/2010/main" val="221623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1/22/20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347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7D5506EE-1026-4F35-9ACC-BD05BE0F9B36}"/>
              </a:ext>
            </a:extLst>
          </p:cNvPr>
          <p:cNvSpPr>
            <a:spLocks noGrp="1"/>
          </p:cNvSpPr>
          <p:nvPr>
            <p:ph type="dt" sz="half" idx="10"/>
          </p:nvPr>
        </p:nvSpPr>
        <p:spPr/>
        <p:txBody>
          <a:bodyPr/>
          <a:lstStyle/>
          <a:p>
            <a:fld id="{B612A279-0833-481D-8C56-F67FD0AC6C50}" type="datetime1">
              <a:rPr lang="en-US" smtClean="0"/>
              <a:t>1/22/20</a:t>
            </a:fld>
            <a:endParaRPr lang="en-US" dirty="0"/>
          </a:p>
        </p:txBody>
      </p:sp>
      <p:sp>
        <p:nvSpPr>
          <p:cNvPr id="8" name="Footer Placeholder 7">
            <a:extLst>
              <a:ext uri="{FF2B5EF4-FFF2-40B4-BE49-F238E27FC236}">
                <a16:creationId xmlns:a16="http://schemas.microsoft.com/office/drawing/2014/main" xmlns=""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682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AF33D6B0-F070-45C4-A472-19F432BE3932}"/>
              </a:ext>
            </a:extLst>
          </p:cNvPr>
          <p:cNvSpPr>
            <a:spLocks noGrp="1"/>
          </p:cNvSpPr>
          <p:nvPr>
            <p:ph type="dt" sz="half" idx="10"/>
          </p:nvPr>
        </p:nvSpPr>
        <p:spPr/>
        <p:txBody>
          <a:bodyPr/>
          <a:lstStyle/>
          <a:p>
            <a:fld id="{6587DA83-5663-4C9C-B9AA-0B40A3DAFF81}" type="datetime1">
              <a:rPr lang="en-US" smtClean="0"/>
              <a:t>1/22/20</a:t>
            </a:fld>
            <a:endParaRPr lang="en-US" dirty="0"/>
          </a:p>
        </p:txBody>
      </p:sp>
      <p:sp>
        <p:nvSpPr>
          <p:cNvPr id="8" name="Footer Placeholder 7">
            <a:extLst>
              <a:ext uri="{FF2B5EF4-FFF2-40B4-BE49-F238E27FC236}">
                <a16:creationId xmlns:a16="http://schemas.microsoft.com/office/drawing/2014/main" xmlns=""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712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1/22/20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78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1/22/20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059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1/22/20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2765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1/22/20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571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1/22/20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7117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1/22/20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4749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7697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04996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1/22/20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736532"/>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2" r:id="rId6"/>
    <p:sldLayoutId id="2147483678" r:id="rId7"/>
    <p:sldLayoutId id="2147483679" r:id="rId8"/>
    <p:sldLayoutId id="2147483680" r:id="rId9"/>
    <p:sldLayoutId id="2147483681" r:id="rId10"/>
    <p:sldLayoutId id="2147483683"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f"/><Relationship Id="rId3" Type="http://schemas.openxmlformats.org/officeDocument/2006/relationships/image" Target="../media/image3.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 Id="rId3" Type="http://schemas.openxmlformats.org/officeDocument/2006/relationships/image" Target="../media/image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6482F060-A4AF-4E0B-B364-7C6BA4AE9C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1E5A400F-5485-44C5-8C69-BC7EF7416F51}"/>
              </a:ext>
            </a:extLst>
          </p:cNvPr>
          <p:cNvSpPr>
            <a:spLocks noGrp="1"/>
          </p:cNvSpPr>
          <p:nvPr>
            <p:ph type="ctrTitle"/>
          </p:nvPr>
        </p:nvSpPr>
        <p:spPr>
          <a:xfrm>
            <a:off x="484814" y="640080"/>
            <a:ext cx="3659246" cy="2850319"/>
          </a:xfrm>
        </p:spPr>
        <p:txBody>
          <a:bodyPr>
            <a:normAutofit/>
          </a:bodyPr>
          <a:lstStyle/>
          <a:p>
            <a:r>
              <a:rPr lang="en-US" sz="5000" dirty="0">
                <a:solidFill>
                  <a:srgbClr val="FFFFFF"/>
                </a:solidFill>
              </a:rPr>
              <a:t>US Population Shits</a:t>
            </a:r>
            <a:br>
              <a:rPr lang="en-US" sz="5000" dirty="0">
                <a:solidFill>
                  <a:srgbClr val="FFFFFF"/>
                </a:solidFill>
              </a:rPr>
            </a:br>
            <a:r>
              <a:rPr lang="en-US" sz="5000" dirty="0">
                <a:solidFill>
                  <a:srgbClr val="FFFFFF"/>
                </a:solidFill>
              </a:rPr>
              <a:t>2010-2018</a:t>
            </a:r>
          </a:p>
        </p:txBody>
      </p:sp>
      <p:sp>
        <p:nvSpPr>
          <p:cNvPr id="3" name="Subtitle 2">
            <a:extLst>
              <a:ext uri="{FF2B5EF4-FFF2-40B4-BE49-F238E27FC236}">
                <a16:creationId xmlns:a16="http://schemas.microsoft.com/office/drawing/2014/main" xmlns="" id="{4C7A653A-1BBF-464F-85FD-9576C0C8893C}"/>
              </a:ext>
            </a:extLst>
          </p:cNvPr>
          <p:cNvSpPr>
            <a:spLocks noGrp="1"/>
          </p:cNvSpPr>
          <p:nvPr>
            <p:ph type="subTitle" idx="1"/>
          </p:nvPr>
        </p:nvSpPr>
        <p:spPr>
          <a:xfrm>
            <a:off x="484814" y="3812134"/>
            <a:ext cx="3659246" cy="2349823"/>
          </a:xfrm>
        </p:spPr>
        <p:txBody>
          <a:bodyPr>
            <a:normAutofit/>
          </a:bodyPr>
          <a:lstStyle/>
          <a:p>
            <a:r>
              <a:rPr lang="en-US" sz="1800" dirty="0">
                <a:solidFill>
                  <a:srgbClr val="FFFFFF"/>
                </a:solidFill>
              </a:rPr>
              <a:t>Eli Lobato</a:t>
            </a:r>
          </a:p>
          <a:p>
            <a:r>
              <a:rPr lang="en-US" sz="1800" dirty="0">
                <a:solidFill>
                  <a:srgbClr val="FFFFFF"/>
                </a:solidFill>
              </a:rPr>
              <a:t>Brandon Cawthorne</a:t>
            </a:r>
          </a:p>
          <a:p>
            <a:r>
              <a:rPr lang="en-US" sz="1800" dirty="0">
                <a:solidFill>
                  <a:srgbClr val="FFFFFF"/>
                </a:solidFill>
              </a:rPr>
              <a:t>Jason Peters</a:t>
            </a:r>
          </a:p>
        </p:txBody>
      </p:sp>
      <p:cxnSp>
        <p:nvCxnSpPr>
          <p:cNvPr id="11" name="Straight Connector 10">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DA7798F7-FBCA-4A95-AC97-D819FB78EF2A}"/>
              </a:ext>
            </a:extLst>
          </p:cNvPr>
          <p:cNvPicPr>
            <a:picLocks noChangeAspect="1"/>
          </p:cNvPicPr>
          <p:nvPr/>
        </p:nvPicPr>
        <p:blipFill rotWithShape="1">
          <a:blip r:embed="rId2"/>
          <a:srcRect l="6771" r="19675" b="-1"/>
          <a:stretch/>
        </p:blipFill>
        <p:spPr>
          <a:xfrm>
            <a:off x="4635095" y="10"/>
            <a:ext cx="7556889" cy="6857990"/>
          </a:xfrm>
          <a:prstGeom prst="rect">
            <a:avLst/>
          </a:prstGeom>
        </p:spPr>
      </p:pic>
    </p:spTree>
    <p:extLst>
      <p:ext uri="{BB962C8B-B14F-4D97-AF65-F5344CB8AC3E}">
        <p14:creationId xmlns:p14="http://schemas.microsoft.com/office/powerpoint/2010/main" val="10349793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657378-799A-4920-A538-45480D48663B}"/>
              </a:ext>
            </a:extLst>
          </p:cNvPr>
          <p:cNvSpPr>
            <a:spLocks noGrp="1"/>
          </p:cNvSpPr>
          <p:nvPr>
            <p:ph type="title"/>
          </p:nvPr>
        </p:nvSpPr>
        <p:spPr/>
        <p:txBody>
          <a:bodyPr/>
          <a:lstStyle/>
          <a:p>
            <a:r>
              <a:rPr lang="en-US" dirty="0"/>
              <a:t>Motivation &amp; Summary</a:t>
            </a:r>
          </a:p>
        </p:txBody>
      </p:sp>
      <p:graphicFrame>
        <p:nvGraphicFramePr>
          <p:cNvPr id="4" name="Diagram 3">
            <a:extLst>
              <a:ext uri="{FF2B5EF4-FFF2-40B4-BE49-F238E27FC236}">
                <a16:creationId xmlns:a16="http://schemas.microsoft.com/office/drawing/2014/main" xmlns="" id="{AAB7DB59-1087-4961-8A32-4FAA96DE6D16}"/>
              </a:ext>
            </a:extLst>
          </p:cNvPr>
          <p:cNvGraphicFramePr/>
          <p:nvPr>
            <p:extLst>
              <p:ext uri="{D42A27DB-BD31-4B8C-83A1-F6EECF244321}">
                <p14:modId xmlns:p14="http://schemas.microsoft.com/office/powerpoint/2010/main" val="1438970844"/>
              </p:ext>
            </p:extLst>
          </p:nvPr>
        </p:nvGraphicFramePr>
        <p:xfrm>
          <a:off x="0" y="5943600"/>
          <a:ext cx="12192000" cy="43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xmlns="" id="{446A4C6C-D160-4548-B023-9CF26B9B332E}"/>
              </a:ext>
            </a:extLst>
          </p:cNvPr>
          <p:cNvGraphicFramePr/>
          <p:nvPr>
            <p:extLst>
              <p:ext uri="{D42A27DB-BD31-4B8C-83A1-F6EECF244321}">
                <p14:modId xmlns:p14="http://schemas.microsoft.com/office/powerpoint/2010/main" val="2595163545"/>
              </p:ext>
            </p:extLst>
          </p:nvPr>
        </p:nvGraphicFramePr>
        <p:xfrm>
          <a:off x="657225" y="1914525"/>
          <a:ext cx="10839449" cy="38576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5286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913B6B-E7A0-4851-BD03-E57AB971CE12}"/>
              </a:ext>
            </a:extLst>
          </p:cNvPr>
          <p:cNvSpPr>
            <a:spLocks noGrp="1"/>
          </p:cNvSpPr>
          <p:nvPr>
            <p:ph type="title"/>
          </p:nvPr>
        </p:nvSpPr>
        <p:spPr/>
        <p:txBody>
          <a:bodyPr/>
          <a:lstStyle/>
          <a:p>
            <a:r>
              <a:rPr lang="en-US" dirty="0"/>
              <a:t>Questions &amp; Data</a:t>
            </a:r>
          </a:p>
        </p:txBody>
      </p:sp>
      <p:sp>
        <p:nvSpPr>
          <p:cNvPr id="3" name="Content Placeholder 2">
            <a:extLst>
              <a:ext uri="{FF2B5EF4-FFF2-40B4-BE49-F238E27FC236}">
                <a16:creationId xmlns:a16="http://schemas.microsoft.com/office/drawing/2014/main" xmlns="" id="{382BDE64-EE90-4E9D-897F-4ABACD24C57E}"/>
              </a:ext>
            </a:extLst>
          </p:cNvPr>
          <p:cNvSpPr>
            <a:spLocks noGrp="1"/>
          </p:cNvSpPr>
          <p:nvPr>
            <p:ph idx="1"/>
          </p:nvPr>
        </p:nvSpPr>
        <p:spPr/>
        <p:txBody>
          <a:bodyPr/>
          <a:lstStyle/>
          <a:p>
            <a:pPr marL="457200" lvl="0" indent="-457200">
              <a:buFont typeface="+mj-lt"/>
              <a:buAutoNum type="arabicPeriod"/>
            </a:pPr>
            <a:r>
              <a:rPr lang="en-US" dirty="0"/>
              <a:t>What are the top cities in the US people are moving to/from?</a:t>
            </a:r>
          </a:p>
          <a:p>
            <a:pPr marL="457200" lvl="0" indent="-457200">
              <a:buFont typeface="+mj-lt"/>
              <a:buAutoNum type="arabicPeriod"/>
            </a:pPr>
            <a:r>
              <a:rPr lang="en-US" dirty="0"/>
              <a:t>What regions of the US people are moving to/from?</a:t>
            </a:r>
          </a:p>
          <a:p>
            <a:pPr marL="457200" lvl="0" indent="-457200">
              <a:buFont typeface="+mj-lt"/>
              <a:buAutoNum type="arabicPeriod"/>
            </a:pPr>
            <a:r>
              <a:rPr lang="en-US" dirty="0"/>
              <a:t>What are some of the factors contributing to the population shift?</a:t>
            </a:r>
          </a:p>
          <a:p>
            <a:pPr marL="0" lvl="0" indent="0">
              <a:buNone/>
            </a:pPr>
            <a:r>
              <a:rPr lang="en-US" dirty="0"/>
              <a:t>To answer these questions, we decided to use population data from the census website as our core data. Once we collected the population data, we called the google API to generate the latitude and longitude of the top cities people are moving to/from. From there we were able to start cleaning and exploring the data.</a:t>
            </a:r>
          </a:p>
          <a:p>
            <a:endParaRPr lang="en-US" dirty="0"/>
          </a:p>
        </p:txBody>
      </p:sp>
    </p:spTree>
    <p:extLst>
      <p:ext uri="{BB962C8B-B14F-4D97-AF65-F5344CB8AC3E}">
        <p14:creationId xmlns:p14="http://schemas.microsoft.com/office/powerpoint/2010/main" val="2464247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E9C64-6A02-49BB-9508-ECE32E6FB5D7}"/>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xmlns="" id="{C6EBF271-F6A1-4C9E-AB5D-8F8B5D42DBDA}"/>
              </a:ext>
            </a:extLst>
          </p:cNvPr>
          <p:cNvSpPr>
            <a:spLocks noGrp="1"/>
          </p:cNvSpPr>
          <p:nvPr>
            <p:ph idx="1"/>
          </p:nvPr>
        </p:nvSpPr>
        <p:spPr/>
        <p:txBody>
          <a:bodyPr/>
          <a:lstStyle/>
          <a:p>
            <a:r>
              <a:rPr lang="en-US" dirty="0"/>
              <a:t>Decided to use only cities with 100k population and up.</a:t>
            </a:r>
          </a:p>
          <a:p>
            <a:r>
              <a:rPr lang="en-US" dirty="0"/>
              <a:t>Found the average growth of each city year over year.</a:t>
            </a:r>
          </a:p>
          <a:p>
            <a:r>
              <a:rPr lang="en-US" dirty="0"/>
              <a:t>Selected the top/bottom 5 cities.</a:t>
            </a:r>
          </a:p>
          <a:p>
            <a:r>
              <a:rPr lang="en-US" dirty="0"/>
              <a:t>Merged census populations csv files.</a:t>
            </a:r>
          </a:p>
          <a:p>
            <a:r>
              <a:rPr lang="en-US" dirty="0"/>
              <a:t>Called Google API for </a:t>
            </a:r>
            <a:r>
              <a:rPr lang="en-US" dirty="0" err="1"/>
              <a:t>lat</a:t>
            </a:r>
            <a:r>
              <a:rPr lang="en-US" dirty="0"/>
              <a:t>/</a:t>
            </a:r>
            <a:r>
              <a:rPr lang="en-US" dirty="0" err="1"/>
              <a:t>lon</a:t>
            </a:r>
            <a:r>
              <a:rPr lang="en-US" dirty="0"/>
              <a:t>.</a:t>
            </a:r>
          </a:p>
          <a:p>
            <a:endParaRPr lang="en-US" dirty="0"/>
          </a:p>
        </p:txBody>
      </p:sp>
    </p:spTree>
    <p:extLst>
      <p:ext uri="{BB962C8B-B14F-4D97-AF65-F5344CB8AC3E}">
        <p14:creationId xmlns:p14="http://schemas.microsoft.com/office/powerpoint/2010/main" val="376276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C9964-FDF7-4F2E-8C69-D74634A5BDB2}"/>
              </a:ext>
            </a:extLst>
          </p:cNvPr>
          <p:cNvSpPr>
            <a:spLocks noGrp="1"/>
          </p:cNvSpPr>
          <p:nvPr>
            <p:ph type="title"/>
          </p:nvPr>
        </p:nvSpPr>
        <p:spPr/>
        <p:txBody>
          <a:bodyPr/>
          <a:lstStyle/>
          <a:p>
            <a:r>
              <a:rPr lang="en-US" dirty="0"/>
              <a:t>Data Analysis and Discussion Q1</a:t>
            </a:r>
          </a:p>
        </p:txBody>
      </p:sp>
      <p:sp>
        <p:nvSpPr>
          <p:cNvPr id="3" name="Content Placeholder 2">
            <a:extLst>
              <a:ext uri="{FF2B5EF4-FFF2-40B4-BE49-F238E27FC236}">
                <a16:creationId xmlns:a16="http://schemas.microsoft.com/office/drawing/2014/main" xmlns=""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3608847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C9964-FDF7-4F2E-8C69-D74634A5BDB2}"/>
              </a:ext>
            </a:extLst>
          </p:cNvPr>
          <p:cNvSpPr>
            <a:spLocks noGrp="1"/>
          </p:cNvSpPr>
          <p:nvPr>
            <p:ph type="title"/>
          </p:nvPr>
        </p:nvSpPr>
        <p:spPr/>
        <p:txBody>
          <a:bodyPr/>
          <a:lstStyle/>
          <a:p>
            <a:r>
              <a:rPr lang="en-US" dirty="0"/>
              <a:t>Data Analysis and Discussion Q2</a:t>
            </a:r>
          </a:p>
        </p:txBody>
      </p:sp>
      <p:pic>
        <p:nvPicPr>
          <p:cNvPr id="4" name="Picture 3"/>
          <p:cNvPicPr>
            <a:picLocks noChangeAspect="1"/>
          </p:cNvPicPr>
          <p:nvPr/>
        </p:nvPicPr>
        <p:blipFill>
          <a:blip r:embed="rId2"/>
          <a:stretch>
            <a:fillRect/>
          </a:stretch>
        </p:blipFill>
        <p:spPr>
          <a:xfrm>
            <a:off x="6461457" y="2655146"/>
            <a:ext cx="5202223" cy="2708216"/>
          </a:xfrm>
          <a:prstGeom prst="rect">
            <a:avLst/>
          </a:prstGeom>
        </p:spPr>
      </p:pic>
      <p:pic>
        <p:nvPicPr>
          <p:cNvPr id="5" name="Picture 4"/>
          <p:cNvPicPr>
            <a:picLocks noChangeAspect="1"/>
          </p:cNvPicPr>
          <p:nvPr/>
        </p:nvPicPr>
        <p:blipFill>
          <a:blip r:embed="rId3"/>
          <a:stretch>
            <a:fillRect/>
          </a:stretch>
        </p:blipFill>
        <p:spPr>
          <a:xfrm>
            <a:off x="567163" y="2675754"/>
            <a:ext cx="5386294" cy="2667000"/>
          </a:xfrm>
          <a:prstGeom prst="rect">
            <a:avLst/>
          </a:prstGeom>
        </p:spPr>
      </p:pic>
    </p:spTree>
    <p:extLst>
      <p:ext uri="{BB962C8B-B14F-4D97-AF65-F5344CB8AC3E}">
        <p14:creationId xmlns:p14="http://schemas.microsoft.com/office/powerpoint/2010/main" val="119152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C9964-FDF7-4F2E-8C69-D74634A5BDB2}"/>
              </a:ext>
            </a:extLst>
          </p:cNvPr>
          <p:cNvSpPr>
            <a:spLocks noGrp="1"/>
          </p:cNvSpPr>
          <p:nvPr>
            <p:ph type="title"/>
          </p:nvPr>
        </p:nvSpPr>
        <p:spPr/>
        <p:txBody>
          <a:bodyPr/>
          <a:lstStyle/>
          <a:p>
            <a:r>
              <a:rPr lang="en-US" dirty="0"/>
              <a:t>Data Analysis and Discussion Q2</a:t>
            </a:r>
          </a:p>
        </p:txBody>
      </p:sp>
      <p:pic>
        <p:nvPicPr>
          <p:cNvPr id="3" name="Picture 2"/>
          <p:cNvPicPr>
            <a:picLocks noChangeAspect="1"/>
          </p:cNvPicPr>
          <p:nvPr/>
        </p:nvPicPr>
        <p:blipFill>
          <a:blip r:embed="rId2"/>
          <a:stretch>
            <a:fillRect/>
          </a:stretch>
        </p:blipFill>
        <p:spPr>
          <a:xfrm>
            <a:off x="355600" y="1939713"/>
            <a:ext cx="5928360" cy="3952240"/>
          </a:xfrm>
          <a:prstGeom prst="rect">
            <a:avLst/>
          </a:prstGeom>
        </p:spPr>
      </p:pic>
      <p:pic>
        <p:nvPicPr>
          <p:cNvPr id="4" name="Picture 3"/>
          <p:cNvPicPr>
            <a:picLocks noChangeAspect="1"/>
          </p:cNvPicPr>
          <p:nvPr/>
        </p:nvPicPr>
        <p:blipFill>
          <a:blip r:embed="rId3"/>
          <a:stretch>
            <a:fillRect/>
          </a:stretch>
        </p:blipFill>
        <p:spPr>
          <a:xfrm>
            <a:off x="6126480" y="1939713"/>
            <a:ext cx="5935980" cy="3957320"/>
          </a:xfrm>
          <a:prstGeom prst="rect">
            <a:avLst/>
          </a:prstGeom>
        </p:spPr>
      </p:pic>
      <p:sp>
        <p:nvSpPr>
          <p:cNvPr id="8" name="TextBox 7"/>
          <p:cNvSpPr txBox="1"/>
          <p:nvPr/>
        </p:nvSpPr>
        <p:spPr>
          <a:xfrm>
            <a:off x="2394585" y="5925633"/>
            <a:ext cx="1850390" cy="369332"/>
          </a:xfrm>
          <a:prstGeom prst="rect">
            <a:avLst/>
          </a:prstGeom>
          <a:noFill/>
        </p:spPr>
        <p:txBody>
          <a:bodyPr wrap="square" rtlCol="0">
            <a:spAutoFit/>
          </a:bodyPr>
          <a:lstStyle/>
          <a:p>
            <a:r>
              <a:rPr lang="en-US" dirty="0" smtClean="0"/>
              <a:t>r-squared </a:t>
            </a:r>
            <a:r>
              <a:rPr lang="en-US" smtClean="0"/>
              <a:t>= 0.206</a:t>
            </a:r>
            <a:endParaRPr lang="en-US" dirty="0"/>
          </a:p>
        </p:txBody>
      </p:sp>
      <p:sp>
        <p:nvSpPr>
          <p:cNvPr id="9" name="TextBox 8"/>
          <p:cNvSpPr txBox="1"/>
          <p:nvPr/>
        </p:nvSpPr>
        <p:spPr>
          <a:xfrm>
            <a:off x="8105140" y="5913780"/>
            <a:ext cx="1978660" cy="369332"/>
          </a:xfrm>
          <a:prstGeom prst="rect">
            <a:avLst/>
          </a:prstGeom>
          <a:noFill/>
        </p:spPr>
        <p:txBody>
          <a:bodyPr wrap="square" rtlCol="0">
            <a:spAutoFit/>
          </a:bodyPr>
          <a:lstStyle/>
          <a:p>
            <a:r>
              <a:rPr lang="en-US" dirty="0" smtClean="0"/>
              <a:t>r-squared = -0.117</a:t>
            </a:r>
            <a:endParaRPr lang="en-US" dirty="0"/>
          </a:p>
        </p:txBody>
      </p:sp>
    </p:spTree>
    <p:extLst>
      <p:ext uri="{BB962C8B-B14F-4D97-AF65-F5344CB8AC3E}">
        <p14:creationId xmlns:p14="http://schemas.microsoft.com/office/powerpoint/2010/main" val="80418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6C9964-FDF7-4F2E-8C69-D74634A5BDB2}"/>
              </a:ext>
            </a:extLst>
          </p:cNvPr>
          <p:cNvSpPr>
            <a:spLocks noGrp="1"/>
          </p:cNvSpPr>
          <p:nvPr>
            <p:ph type="title"/>
          </p:nvPr>
        </p:nvSpPr>
        <p:spPr/>
        <p:txBody>
          <a:bodyPr/>
          <a:lstStyle/>
          <a:p>
            <a:r>
              <a:rPr lang="en-US" dirty="0"/>
              <a:t>Data Analysis and Discussion Q3</a:t>
            </a:r>
          </a:p>
        </p:txBody>
      </p:sp>
      <p:sp>
        <p:nvSpPr>
          <p:cNvPr id="3" name="Content Placeholder 2">
            <a:extLst>
              <a:ext uri="{FF2B5EF4-FFF2-40B4-BE49-F238E27FC236}">
                <a16:creationId xmlns:a16="http://schemas.microsoft.com/office/drawing/2014/main" xmlns="" id="{2AA65E45-8FA2-4A34-ADD1-15215C54A1C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31415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F4D3E-FF5C-47F5-ACD5-FB22E1E7E366}"/>
              </a:ext>
            </a:extLst>
          </p:cNvPr>
          <p:cNvSpPr>
            <a:spLocks noGrp="1"/>
          </p:cNvSpPr>
          <p:nvPr>
            <p:ph type="title"/>
          </p:nvPr>
        </p:nvSpPr>
        <p:spPr/>
        <p:txBody>
          <a:bodyPr/>
          <a:lstStyle/>
          <a:p>
            <a:r>
              <a:rPr lang="en-US" dirty="0"/>
              <a:t>Post Mortem</a:t>
            </a:r>
          </a:p>
        </p:txBody>
      </p:sp>
      <p:sp>
        <p:nvSpPr>
          <p:cNvPr id="3" name="Content Placeholder 2">
            <a:extLst>
              <a:ext uri="{FF2B5EF4-FFF2-40B4-BE49-F238E27FC236}">
                <a16:creationId xmlns:a16="http://schemas.microsoft.com/office/drawing/2014/main" xmlns="" id="{CA335982-730F-48F6-8055-9A568E1172D9}"/>
              </a:ext>
            </a:extLst>
          </p:cNvPr>
          <p:cNvSpPr>
            <a:spLocks noGrp="1"/>
          </p:cNvSpPr>
          <p:nvPr>
            <p:ph idx="1"/>
          </p:nvPr>
        </p:nvSpPr>
        <p:spPr/>
        <p:txBody>
          <a:bodyPr/>
          <a:lstStyle/>
          <a:p>
            <a:r>
              <a:rPr lang="en-US" dirty="0"/>
              <a:t>Additional questions:</a:t>
            </a:r>
          </a:p>
          <a:p>
            <a:pPr lvl="1"/>
            <a:r>
              <a:rPr lang="en-US" dirty="0"/>
              <a:t>What other factors contribute to people moving; weather, job opportunities, housing costs, etc.</a:t>
            </a:r>
          </a:p>
          <a:p>
            <a:pPr lvl="1"/>
            <a:r>
              <a:rPr lang="en-US" dirty="0"/>
              <a:t>From there we would then want to perform the below:</a:t>
            </a:r>
          </a:p>
          <a:p>
            <a:pPr lvl="2"/>
            <a:r>
              <a:rPr lang="en-US" dirty="0"/>
              <a:t>Analysis of variance</a:t>
            </a:r>
          </a:p>
          <a:p>
            <a:pPr lvl="2"/>
            <a:r>
              <a:rPr lang="en-US" dirty="0"/>
              <a:t>Multiple comparison of mean.</a:t>
            </a:r>
          </a:p>
          <a:p>
            <a:pPr lvl="1"/>
            <a:endParaRPr lang="en-US" dirty="0"/>
          </a:p>
        </p:txBody>
      </p:sp>
    </p:spTree>
    <p:extLst>
      <p:ext uri="{BB962C8B-B14F-4D97-AF65-F5344CB8AC3E}">
        <p14:creationId xmlns:p14="http://schemas.microsoft.com/office/powerpoint/2010/main" val="4130273777"/>
      </p:ext>
    </p:extLst>
  </p:cSld>
  <p:clrMapOvr>
    <a:masterClrMapping/>
  </p:clrMapOvr>
</p:sld>
</file>

<file path=ppt/theme/theme1.xml><?xml version="1.0" encoding="utf-8"?>
<a:theme xmlns:a="http://schemas.openxmlformats.org/drawingml/2006/main" name="RetrospectVTI">
  <a:themeElements>
    <a:clrScheme name="AnalogousFromLightSeed_2SEEDS">
      <a:dk1>
        <a:srgbClr val="000000"/>
      </a:dk1>
      <a:lt1>
        <a:srgbClr val="FFFFFF"/>
      </a:lt1>
      <a:dk2>
        <a:srgbClr val="243241"/>
      </a:dk2>
      <a:lt2>
        <a:srgbClr val="E8E5E2"/>
      </a:lt2>
      <a:accent1>
        <a:srgbClr val="80A8AE"/>
      </a:accent1>
      <a:accent2>
        <a:srgbClr val="7F9ABA"/>
      </a:accent2>
      <a:accent3>
        <a:srgbClr val="9699C6"/>
      </a:accent3>
      <a:accent4>
        <a:srgbClr val="BA867F"/>
      </a:accent4>
      <a:accent5>
        <a:srgbClr val="B89D7C"/>
      </a:accent5>
      <a:accent6>
        <a:srgbClr val="A8A673"/>
      </a:accent6>
      <a:hlink>
        <a:srgbClr val="9A7E5D"/>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3773</TotalTime>
  <Words>307</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Speak Pro</vt:lpstr>
      <vt:lpstr>Arial</vt:lpstr>
      <vt:lpstr>RetrospectVTI</vt:lpstr>
      <vt:lpstr>US Population Shits 2010-2018</vt:lpstr>
      <vt:lpstr>Motivation &amp; Summary</vt:lpstr>
      <vt:lpstr>Questions &amp; Data</vt:lpstr>
      <vt:lpstr>Data Cleanup &amp; Exploration</vt:lpstr>
      <vt:lpstr>Data Analysis and Discussion Q1</vt:lpstr>
      <vt:lpstr>Data Analysis and Discussion Q2</vt:lpstr>
      <vt:lpstr>Data Analysis and Discussion Q2</vt:lpstr>
      <vt:lpstr>Data Analysis and Discussion Q3</vt:lpstr>
      <vt:lpstr>Post Mortem</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Population Shits 2010-2018</dc:title>
  <dc:creator>Brandon Cawthorne</dc:creator>
  <cp:lastModifiedBy>Lindsay Dotson</cp:lastModifiedBy>
  <cp:revision>14</cp:revision>
  <dcterms:created xsi:type="dcterms:W3CDTF">2020-01-23T02:13:19Z</dcterms:created>
  <dcterms:modified xsi:type="dcterms:W3CDTF">2020-01-25T17:27:22Z</dcterms:modified>
</cp:coreProperties>
</file>