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sldIdLst>
    <p:sldId id="256" r:id="rId2"/>
    <p:sldId id="260" r:id="rId3"/>
    <p:sldId id="261" r:id="rId4"/>
    <p:sldId id="262" r:id="rId5"/>
    <p:sldId id="263" r:id="rId6"/>
    <p:sldId id="264" r:id="rId7"/>
    <p:sldId id="265" r:id="rId8"/>
    <p:sldId id="266"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516" autoAdjust="0"/>
    <p:restoredTop sz="94660"/>
  </p:normalViewPr>
  <p:slideViewPr>
    <p:cSldViewPr snapToGrid="0">
      <p:cViewPr varScale="1">
        <p:scale>
          <a:sx n="67" d="100"/>
          <a:sy n="67" d="100"/>
        </p:scale>
        <p:origin x="116"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DBACCAE-22B3-40FA-B165-DDE0D0E54DCD}" type="doc">
      <dgm:prSet loTypeId="urn:microsoft.com/office/officeart/2005/8/layout/hChevron3" loCatId="process" qsTypeId="urn:microsoft.com/office/officeart/2005/8/quickstyle/3d2" qsCatId="3D" csTypeId="urn:microsoft.com/office/officeart/2005/8/colors/accent1_2" csCatId="accent1" phldr="0"/>
      <dgm:spPr/>
    </dgm:pt>
    <dgm:pt modelId="{BB1ED97F-AFD7-4436-8106-07673229993B}">
      <dgm:prSet phldrT="[Text]" phldr="1"/>
      <dgm:spPr/>
      <dgm:t>
        <a:bodyPr/>
        <a:lstStyle/>
        <a:p>
          <a:endParaRPr lang="en-US"/>
        </a:p>
      </dgm:t>
    </dgm:pt>
    <dgm:pt modelId="{9CDCB418-5F4E-4CA9-934D-483F7B58AC83}" type="parTrans" cxnId="{EAACEBE2-0CA2-44BA-B59D-0B7CD8917C40}">
      <dgm:prSet/>
      <dgm:spPr/>
      <dgm:t>
        <a:bodyPr/>
        <a:lstStyle/>
        <a:p>
          <a:endParaRPr lang="en-US"/>
        </a:p>
      </dgm:t>
    </dgm:pt>
    <dgm:pt modelId="{7A8A99EB-1722-41C1-A6DB-238E55E21C74}" type="sibTrans" cxnId="{EAACEBE2-0CA2-44BA-B59D-0B7CD8917C40}">
      <dgm:prSet/>
      <dgm:spPr/>
      <dgm:t>
        <a:bodyPr/>
        <a:lstStyle/>
        <a:p>
          <a:endParaRPr lang="en-US"/>
        </a:p>
      </dgm:t>
    </dgm:pt>
    <dgm:pt modelId="{D728DCCB-329C-46FD-9F19-CEC3101389C1}">
      <dgm:prSet phldrT="[Text]" phldr="1"/>
      <dgm:spPr/>
      <dgm:t>
        <a:bodyPr/>
        <a:lstStyle/>
        <a:p>
          <a:endParaRPr lang="en-US"/>
        </a:p>
      </dgm:t>
    </dgm:pt>
    <dgm:pt modelId="{7ED23310-7AF1-4081-9F3C-C09327C6D49A}" type="parTrans" cxnId="{9A078E5C-45B5-49AE-8FC4-4031F23E94B6}">
      <dgm:prSet/>
      <dgm:spPr/>
      <dgm:t>
        <a:bodyPr/>
        <a:lstStyle/>
        <a:p>
          <a:endParaRPr lang="en-US"/>
        </a:p>
      </dgm:t>
    </dgm:pt>
    <dgm:pt modelId="{148FF6BE-3CE8-4327-B912-2D19D6AD0983}" type="sibTrans" cxnId="{9A078E5C-45B5-49AE-8FC4-4031F23E94B6}">
      <dgm:prSet/>
      <dgm:spPr/>
      <dgm:t>
        <a:bodyPr/>
        <a:lstStyle/>
        <a:p>
          <a:endParaRPr lang="en-US"/>
        </a:p>
      </dgm:t>
    </dgm:pt>
    <dgm:pt modelId="{E618815C-F76F-463D-9148-E669B4358C1F}">
      <dgm:prSet phldrT="[Text]" phldr="1"/>
      <dgm:spPr/>
      <dgm:t>
        <a:bodyPr/>
        <a:lstStyle/>
        <a:p>
          <a:endParaRPr lang="en-US"/>
        </a:p>
      </dgm:t>
    </dgm:pt>
    <dgm:pt modelId="{DBE605EE-3215-4B66-B0BC-5582675A10F1}" type="parTrans" cxnId="{A6ADB84F-BC03-4D67-9590-B49854768720}">
      <dgm:prSet/>
      <dgm:spPr/>
      <dgm:t>
        <a:bodyPr/>
        <a:lstStyle/>
        <a:p>
          <a:endParaRPr lang="en-US"/>
        </a:p>
      </dgm:t>
    </dgm:pt>
    <dgm:pt modelId="{690F152A-16D5-4620-8591-88CF77478FBD}" type="sibTrans" cxnId="{A6ADB84F-BC03-4D67-9590-B49854768720}">
      <dgm:prSet/>
      <dgm:spPr/>
      <dgm:t>
        <a:bodyPr/>
        <a:lstStyle/>
        <a:p>
          <a:endParaRPr lang="en-US"/>
        </a:p>
      </dgm:t>
    </dgm:pt>
    <dgm:pt modelId="{BA9BD525-FE47-4A72-BA24-5092D1FFA374}" type="pres">
      <dgm:prSet presAssocID="{6DBACCAE-22B3-40FA-B165-DDE0D0E54DCD}" presName="Name0" presStyleCnt="0">
        <dgm:presLayoutVars>
          <dgm:dir/>
          <dgm:resizeHandles val="exact"/>
        </dgm:presLayoutVars>
      </dgm:prSet>
      <dgm:spPr/>
    </dgm:pt>
    <dgm:pt modelId="{67F83C4E-CA15-4D28-91DE-35E7DF2B373A}" type="pres">
      <dgm:prSet presAssocID="{BB1ED97F-AFD7-4436-8106-07673229993B}" presName="parTxOnly" presStyleLbl="node1" presStyleIdx="0" presStyleCnt="3">
        <dgm:presLayoutVars>
          <dgm:bulletEnabled val="1"/>
        </dgm:presLayoutVars>
      </dgm:prSet>
      <dgm:spPr/>
    </dgm:pt>
    <dgm:pt modelId="{71835DEC-C4DC-4BED-BFDA-E82B4ADAE587}" type="pres">
      <dgm:prSet presAssocID="{7A8A99EB-1722-41C1-A6DB-238E55E21C74}" presName="parSpace" presStyleCnt="0"/>
      <dgm:spPr/>
    </dgm:pt>
    <dgm:pt modelId="{3416888C-7758-45CF-A0CF-F03FEE7E6EB1}" type="pres">
      <dgm:prSet presAssocID="{D728DCCB-329C-46FD-9F19-CEC3101389C1}" presName="parTxOnly" presStyleLbl="node1" presStyleIdx="1" presStyleCnt="3">
        <dgm:presLayoutVars>
          <dgm:bulletEnabled val="1"/>
        </dgm:presLayoutVars>
      </dgm:prSet>
      <dgm:spPr/>
    </dgm:pt>
    <dgm:pt modelId="{1D34F23B-70AE-4BB8-B223-B496060C2E49}" type="pres">
      <dgm:prSet presAssocID="{148FF6BE-3CE8-4327-B912-2D19D6AD0983}" presName="parSpace" presStyleCnt="0"/>
      <dgm:spPr/>
    </dgm:pt>
    <dgm:pt modelId="{802F5FD0-4F1F-44B7-AF64-A86D085D3EA0}" type="pres">
      <dgm:prSet presAssocID="{E618815C-F76F-463D-9148-E669B4358C1F}" presName="parTxOnly" presStyleLbl="node1" presStyleIdx="2" presStyleCnt="3">
        <dgm:presLayoutVars>
          <dgm:bulletEnabled val="1"/>
        </dgm:presLayoutVars>
      </dgm:prSet>
      <dgm:spPr/>
    </dgm:pt>
  </dgm:ptLst>
  <dgm:cxnLst>
    <dgm:cxn modelId="{E1404A28-B086-4685-95EF-1B231B93792E}" type="presOf" srcId="{6DBACCAE-22B3-40FA-B165-DDE0D0E54DCD}" destId="{BA9BD525-FE47-4A72-BA24-5092D1FFA374}" srcOrd="0" destOrd="0" presId="urn:microsoft.com/office/officeart/2005/8/layout/hChevron3"/>
    <dgm:cxn modelId="{9A078E5C-45B5-49AE-8FC4-4031F23E94B6}" srcId="{6DBACCAE-22B3-40FA-B165-DDE0D0E54DCD}" destId="{D728DCCB-329C-46FD-9F19-CEC3101389C1}" srcOrd="1" destOrd="0" parTransId="{7ED23310-7AF1-4081-9F3C-C09327C6D49A}" sibTransId="{148FF6BE-3CE8-4327-B912-2D19D6AD0983}"/>
    <dgm:cxn modelId="{A6ADB84F-BC03-4D67-9590-B49854768720}" srcId="{6DBACCAE-22B3-40FA-B165-DDE0D0E54DCD}" destId="{E618815C-F76F-463D-9148-E669B4358C1F}" srcOrd="2" destOrd="0" parTransId="{DBE605EE-3215-4B66-B0BC-5582675A10F1}" sibTransId="{690F152A-16D5-4620-8591-88CF77478FBD}"/>
    <dgm:cxn modelId="{EFA4D176-BE97-4BBD-9D4D-21E50A129DBA}" type="presOf" srcId="{D728DCCB-329C-46FD-9F19-CEC3101389C1}" destId="{3416888C-7758-45CF-A0CF-F03FEE7E6EB1}" srcOrd="0" destOrd="0" presId="urn:microsoft.com/office/officeart/2005/8/layout/hChevron3"/>
    <dgm:cxn modelId="{09E0F996-A34C-44EA-8FD2-E5254B8C558F}" type="presOf" srcId="{E618815C-F76F-463D-9148-E669B4358C1F}" destId="{802F5FD0-4F1F-44B7-AF64-A86D085D3EA0}" srcOrd="0" destOrd="0" presId="urn:microsoft.com/office/officeart/2005/8/layout/hChevron3"/>
    <dgm:cxn modelId="{9CFFEDB7-6D2D-44F2-B953-60FCC4BCA44E}" type="presOf" srcId="{BB1ED97F-AFD7-4436-8106-07673229993B}" destId="{67F83C4E-CA15-4D28-91DE-35E7DF2B373A}" srcOrd="0" destOrd="0" presId="urn:microsoft.com/office/officeart/2005/8/layout/hChevron3"/>
    <dgm:cxn modelId="{EAACEBE2-0CA2-44BA-B59D-0B7CD8917C40}" srcId="{6DBACCAE-22B3-40FA-B165-DDE0D0E54DCD}" destId="{BB1ED97F-AFD7-4436-8106-07673229993B}" srcOrd="0" destOrd="0" parTransId="{9CDCB418-5F4E-4CA9-934D-483F7B58AC83}" sibTransId="{7A8A99EB-1722-41C1-A6DB-238E55E21C74}"/>
    <dgm:cxn modelId="{703C095C-AE84-4A2C-A3AD-47EEAD566A84}" type="presParOf" srcId="{BA9BD525-FE47-4A72-BA24-5092D1FFA374}" destId="{67F83C4E-CA15-4D28-91DE-35E7DF2B373A}" srcOrd="0" destOrd="0" presId="urn:microsoft.com/office/officeart/2005/8/layout/hChevron3"/>
    <dgm:cxn modelId="{F6D647DB-07C9-40A1-9705-A111A2F63912}" type="presParOf" srcId="{BA9BD525-FE47-4A72-BA24-5092D1FFA374}" destId="{71835DEC-C4DC-4BED-BFDA-E82B4ADAE587}" srcOrd="1" destOrd="0" presId="urn:microsoft.com/office/officeart/2005/8/layout/hChevron3"/>
    <dgm:cxn modelId="{E91629B4-D9F3-4080-813E-3197506AF521}" type="presParOf" srcId="{BA9BD525-FE47-4A72-BA24-5092D1FFA374}" destId="{3416888C-7758-45CF-A0CF-F03FEE7E6EB1}" srcOrd="2" destOrd="0" presId="urn:microsoft.com/office/officeart/2005/8/layout/hChevron3"/>
    <dgm:cxn modelId="{4D736984-BE7A-46C2-80B6-788A688822AE}" type="presParOf" srcId="{BA9BD525-FE47-4A72-BA24-5092D1FFA374}" destId="{1D34F23B-70AE-4BB8-B223-B496060C2E49}" srcOrd="3" destOrd="0" presId="urn:microsoft.com/office/officeart/2005/8/layout/hChevron3"/>
    <dgm:cxn modelId="{75E2072F-8AF8-41B6-BF54-3E287E289376}" type="presParOf" srcId="{BA9BD525-FE47-4A72-BA24-5092D1FFA374}" destId="{802F5FD0-4F1F-44B7-AF64-A86D085D3EA0}" srcOrd="4" destOrd="0" presId="urn:microsoft.com/office/officeart/2005/8/layout/hChevro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FED17B3-2301-43E9-ACB1-959C86BB46A2}" type="doc">
      <dgm:prSet loTypeId="urn:microsoft.com/office/officeart/2005/8/layout/hProcess7" loCatId="process" qsTypeId="urn:microsoft.com/office/officeart/2005/8/quickstyle/simple1" qsCatId="simple" csTypeId="urn:microsoft.com/office/officeart/2005/8/colors/accent1_2" csCatId="accent1" phldr="1"/>
      <dgm:spPr/>
      <dgm:t>
        <a:bodyPr/>
        <a:lstStyle/>
        <a:p>
          <a:endParaRPr lang="en-US"/>
        </a:p>
      </dgm:t>
    </dgm:pt>
    <dgm:pt modelId="{9A7A6783-CDA8-4AC0-B9AA-841D2E7FDCED}">
      <dgm:prSet phldrT="[Text]"/>
      <dgm:spPr/>
      <dgm:t>
        <a:bodyPr/>
        <a:lstStyle/>
        <a:p>
          <a:r>
            <a:rPr lang="en-US" dirty="0"/>
            <a:t>Hypothesis</a:t>
          </a:r>
        </a:p>
      </dgm:t>
    </dgm:pt>
    <dgm:pt modelId="{A6349498-F41A-4E5A-AFF7-DF60AA088F0C}" type="parTrans" cxnId="{9498E010-1648-4F98-B937-9A2E561374CC}">
      <dgm:prSet/>
      <dgm:spPr/>
      <dgm:t>
        <a:bodyPr/>
        <a:lstStyle/>
        <a:p>
          <a:endParaRPr lang="en-US"/>
        </a:p>
      </dgm:t>
    </dgm:pt>
    <dgm:pt modelId="{DC71D674-F194-469A-81D8-181C1C2A9A47}" type="sibTrans" cxnId="{9498E010-1648-4F98-B937-9A2E561374CC}">
      <dgm:prSet/>
      <dgm:spPr/>
      <dgm:t>
        <a:bodyPr/>
        <a:lstStyle/>
        <a:p>
          <a:endParaRPr lang="en-US"/>
        </a:p>
      </dgm:t>
    </dgm:pt>
    <dgm:pt modelId="{AD356F3F-D844-4B8C-B53F-111327922CBC}">
      <dgm:prSet phldrT="[Text]"/>
      <dgm:spPr/>
      <dgm:t>
        <a:bodyPr/>
        <a:lstStyle/>
        <a:p>
          <a:r>
            <a:rPr lang="en-US" dirty="0"/>
            <a:t>People are moving to the south west US.</a:t>
          </a:r>
        </a:p>
      </dgm:t>
    </dgm:pt>
    <dgm:pt modelId="{6421E581-9DD2-46C7-A35F-AF9AD6179269}" type="parTrans" cxnId="{07568949-8812-47F0-A14E-35B6C5605921}">
      <dgm:prSet/>
      <dgm:spPr/>
      <dgm:t>
        <a:bodyPr/>
        <a:lstStyle/>
        <a:p>
          <a:endParaRPr lang="en-US"/>
        </a:p>
      </dgm:t>
    </dgm:pt>
    <dgm:pt modelId="{FA50F6CD-13D3-4C26-818F-5C17DCA6E61D}" type="sibTrans" cxnId="{07568949-8812-47F0-A14E-35B6C5605921}">
      <dgm:prSet/>
      <dgm:spPr/>
      <dgm:t>
        <a:bodyPr/>
        <a:lstStyle/>
        <a:p>
          <a:endParaRPr lang="en-US"/>
        </a:p>
      </dgm:t>
    </dgm:pt>
    <dgm:pt modelId="{B13A0021-0742-446C-8C1C-733E82BFE921}">
      <dgm:prSet phldrT="[Text]"/>
      <dgm:spPr/>
      <dgm:t>
        <a:bodyPr/>
        <a:lstStyle/>
        <a:p>
          <a:r>
            <a:rPr lang="en-US" dirty="0"/>
            <a:t>Questions</a:t>
          </a:r>
        </a:p>
      </dgm:t>
    </dgm:pt>
    <dgm:pt modelId="{E0A45AAB-B47A-428C-8E68-C23774D62AA9}" type="parTrans" cxnId="{954E05D1-D0DF-4DD9-B699-BA2B7C018270}">
      <dgm:prSet/>
      <dgm:spPr/>
      <dgm:t>
        <a:bodyPr/>
        <a:lstStyle/>
        <a:p>
          <a:endParaRPr lang="en-US"/>
        </a:p>
      </dgm:t>
    </dgm:pt>
    <dgm:pt modelId="{BA5362DC-E319-4A12-BB64-910F200F6B60}" type="sibTrans" cxnId="{954E05D1-D0DF-4DD9-B699-BA2B7C018270}">
      <dgm:prSet/>
      <dgm:spPr/>
      <dgm:t>
        <a:bodyPr/>
        <a:lstStyle/>
        <a:p>
          <a:endParaRPr lang="en-US"/>
        </a:p>
      </dgm:t>
    </dgm:pt>
    <dgm:pt modelId="{9F5EA878-B7A9-48BE-AA20-25869DD4CF70}">
      <dgm:prSet phldrT="[Text]"/>
      <dgm:spPr/>
      <dgm:t>
        <a:bodyPr/>
        <a:lstStyle/>
        <a:p>
          <a:pPr>
            <a:buFont typeface="Arial" panose="020B0604020202020204" pitchFamily="34" charset="0"/>
            <a:buChar char="•"/>
          </a:pPr>
          <a:r>
            <a:rPr lang="en-US" dirty="0"/>
            <a:t>1) What are the top cities in the US people are moving to/from?</a:t>
          </a:r>
        </a:p>
      </dgm:t>
    </dgm:pt>
    <dgm:pt modelId="{E1806D3C-430B-48A3-AFA7-1F2A91869D5F}" type="parTrans" cxnId="{B381CEB8-B6F2-4068-BC1C-353F15350F2A}">
      <dgm:prSet/>
      <dgm:spPr/>
      <dgm:t>
        <a:bodyPr/>
        <a:lstStyle/>
        <a:p>
          <a:endParaRPr lang="en-US"/>
        </a:p>
      </dgm:t>
    </dgm:pt>
    <dgm:pt modelId="{3FD3B205-B55C-47FE-964E-8650B5898A5B}" type="sibTrans" cxnId="{B381CEB8-B6F2-4068-BC1C-353F15350F2A}">
      <dgm:prSet/>
      <dgm:spPr/>
      <dgm:t>
        <a:bodyPr/>
        <a:lstStyle/>
        <a:p>
          <a:endParaRPr lang="en-US"/>
        </a:p>
      </dgm:t>
    </dgm:pt>
    <dgm:pt modelId="{2E4E52FB-FADD-4D4B-A56D-3C277AF76B78}">
      <dgm:prSet phldrT="[Text]"/>
      <dgm:spPr/>
      <dgm:t>
        <a:bodyPr/>
        <a:lstStyle/>
        <a:p>
          <a:r>
            <a:rPr lang="en-US" dirty="0"/>
            <a:t>Summary of Findings</a:t>
          </a:r>
        </a:p>
      </dgm:t>
    </dgm:pt>
    <dgm:pt modelId="{88A2AD9B-03D0-47A9-83BB-E40B8C4572CA}" type="parTrans" cxnId="{77CFFDC0-B791-471C-B3B9-1A69F9F8550A}">
      <dgm:prSet/>
      <dgm:spPr/>
      <dgm:t>
        <a:bodyPr/>
        <a:lstStyle/>
        <a:p>
          <a:endParaRPr lang="en-US"/>
        </a:p>
      </dgm:t>
    </dgm:pt>
    <dgm:pt modelId="{87980658-C183-4E05-B868-C4280D5FC0C8}" type="sibTrans" cxnId="{77CFFDC0-B791-471C-B3B9-1A69F9F8550A}">
      <dgm:prSet/>
      <dgm:spPr/>
      <dgm:t>
        <a:bodyPr/>
        <a:lstStyle/>
        <a:p>
          <a:endParaRPr lang="en-US"/>
        </a:p>
      </dgm:t>
    </dgm:pt>
    <dgm:pt modelId="{C2349506-56BB-4090-A328-FA136DC06F5D}">
      <dgm:prSet phldrT="[Text]"/>
      <dgm:spPr/>
      <dgm:t>
        <a:bodyPr/>
        <a:lstStyle/>
        <a:p>
          <a:r>
            <a:rPr lang="en-US" dirty="0"/>
            <a:t>Based on the data collected, we were able to answer all three questions. The data indicates there are a </a:t>
          </a:r>
          <a:r>
            <a:rPr lang="en-US" dirty="0" err="1"/>
            <a:t>mulatude</a:t>
          </a:r>
          <a:r>
            <a:rPr lang="en-US" dirty="0"/>
            <a:t> of factors contributing to the movement.</a:t>
          </a:r>
        </a:p>
      </dgm:t>
    </dgm:pt>
    <dgm:pt modelId="{E0F787DE-AC1F-4440-B021-33673840DCD4}" type="parTrans" cxnId="{7CC4F433-6A84-4913-B69B-AF396A977940}">
      <dgm:prSet/>
      <dgm:spPr/>
      <dgm:t>
        <a:bodyPr/>
        <a:lstStyle/>
        <a:p>
          <a:endParaRPr lang="en-US"/>
        </a:p>
      </dgm:t>
    </dgm:pt>
    <dgm:pt modelId="{A032A59D-0F6B-4E34-8057-D3C106F09A81}" type="sibTrans" cxnId="{7CC4F433-6A84-4913-B69B-AF396A977940}">
      <dgm:prSet/>
      <dgm:spPr/>
      <dgm:t>
        <a:bodyPr/>
        <a:lstStyle/>
        <a:p>
          <a:endParaRPr lang="en-US"/>
        </a:p>
      </dgm:t>
    </dgm:pt>
    <dgm:pt modelId="{4364B7AE-0D0C-4969-8E4C-8A584F294C40}">
      <dgm:prSet/>
      <dgm:spPr/>
      <dgm:t>
        <a:bodyPr/>
        <a:lstStyle/>
        <a:p>
          <a:pPr>
            <a:buNone/>
          </a:pPr>
          <a:r>
            <a:rPr lang="en-US" dirty="0"/>
            <a:t>2) What regions of the US people are moving to/from?</a:t>
          </a:r>
        </a:p>
      </dgm:t>
    </dgm:pt>
    <dgm:pt modelId="{D4638A7B-D573-4B45-A0DD-6F7E4A224C63}" type="parTrans" cxnId="{D71A3ADD-8C70-4447-9B75-D890962D07BE}">
      <dgm:prSet/>
      <dgm:spPr/>
      <dgm:t>
        <a:bodyPr/>
        <a:lstStyle/>
        <a:p>
          <a:endParaRPr lang="en-US"/>
        </a:p>
      </dgm:t>
    </dgm:pt>
    <dgm:pt modelId="{0AC06DA6-529D-4A81-8CAE-C57EF4C9E6BB}" type="sibTrans" cxnId="{D71A3ADD-8C70-4447-9B75-D890962D07BE}">
      <dgm:prSet/>
      <dgm:spPr/>
      <dgm:t>
        <a:bodyPr/>
        <a:lstStyle/>
        <a:p>
          <a:endParaRPr lang="en-US"/>
        </a:p>
      </dgm:t>
    </dgm:pt>
    <dgm:pt modelId="{85060652-F6A2-46B3-9DEA-9365916D62BA}">
      <dgm:prSet/>
      <dgm:spPr/>
      <dgm:t>
        <a:bodyPr/>
        <a:lstStyle/>
        <a:p>
          <a:pPr>
            <a:buNone/>
          </a:pPr>
          <a:r>
            <a:rPr lang="en-US" dirty="0"/>
            <a:t>3) What are some of the factors contributing to the population shift?</a:t>
          </a:r>
        </a:p>
      </dgm:t>
    </dgm:pt>
    <dgm:pt modelId="{2BFD2C73-32E8-422B-9FC4-E5E2C36D888E}" type="parTrans" cxnId="{F22A1F7F-554A-4D89-BED0-1318E297B41E}">
      <dgm:prSet/>
      <dgm:spPr/>
      <dgm:t>
        <a:bodyPr/>
        <a:lstStyle/>
        <a:p>
          <a:endParaRPr lang="en-US"/>
        </a:p>
      </dgm:t>
    </dgm:pt>
    <dgm:pt modelId="{CE909BC2-81F7-481F-9ED3-4BFC9447D498}" type="sibTrans" cxnId="{F22A1F7F-554A-4D89-BED0-1318E297B41E}">
      <dgm:prSet/>
      <dgm:spPr/>
      <dgm:t>
        <a:bodyPr/>
        <a:lstStyle/>
        <a:p>
          <a:endParaRPr lang="en-US"/>
        </a:p>
      </dgm:t>
    </dgm:pt>
    <dgm:pt modelId="{FE7A37AB-5CE9-46CC-A28D-EE9C414CFDE4}" type="pres">
      <dgm:prSet presAssocID="{1FED17B3-2301-43E9-ACB1-959C86BB46A2}" presName="Name0" presStyleCnt="0">
        <dgm:presLayoutVars>
          <dgm:dir/>
          <dgm:animLvl val="lvl"/>
          <dgm:resizeHandles val="exact"/>
        </dgm:presLayoutVars>
      </dgm:prSet>
      <dgm:spPr/>
    </dgm:pt>
    <dgm:pt modelId="{A1572181-ECA1-419B-B24E-C26488093CD2}" type="pres">
      <dgm:prSet presAssocID="{9A7A6783-CDA8-4AC0-B9AA-841D2E7FDCED}" presName="compositeNode" presStyleCnt="0">
        <dgm:presLayoutVars>
          <dgm:bulletEnabled val="1"/>
        </dgm:presLayoutVars>
      </dgm:prSet>
      <dgm:spPr/>
    </dgm:pt>
    <dgm:pt modelId="{5F95949D-E21C-4771-810A-0D94B3D4417D}" type="pres">
      <dgm:prSet presAssocID="{9A7A6783-CDA8-4AC0-B9AA-841D2E7FDCED}" presName="bgRect" presStyleLbl="node1" presStyleIdx="0" presStyleCnt="3"/>
      <dgm:spPr/>
    </dgm:pt>
    <dgm:pt modelId="{6F5A6918-E235-476E-B34C-271A2A46075F}" type="pres">
      <dgm:prSet presAssocID="{9A7A6783-CDA8-4AC0-B9AA-841D2E7FDCED}" presName="parentNode" presStyleLbl="node1" presStyleIdx="0" presStyleCnt="3">
        <dgm:presLayoutVars>
          <dgm:chMax val="0"/>
          <dgm:bulletEnabled val="1"/>
        </dgm:presLayoutVars>
      </dgm:prSet>
      <dgm:spPr/>
    </dgm:pt>
    <dgm:pt modelId="{8416EB38-0284-4488-98AD-3A7FA8EA70CC}" type="pres">
      <dgm:prSet presAssocID="{9A7A6783-CDA8-4AC0-B9AA-841D2E7FDCED}" presName="childNode" presStyleLbl="node1" presStyleIdx="0" presStyleCnt="3">
        <dgm:presLayoutVars>
          <dgm:bulletEnabled val="1"/>
        </dgm:presLayoutVars>
      </dgm:prSet>
      <dgm:spPr/>
    </dgm:pt>
    <dgm:pt modelId="{B6C78A87-270D-4A01-AED0-781F7483E89A}" type="pres">
      <dgm:prSet presAssocID="{DC71D674-F194-469A-81D8-181C1C2A9A47}" presName="hSp" presStyleCnt="0"/>
      <dgm:spPr/>
    </dgm:pt>
    <dgm:pt modelId="{80DA3B38-49A1-4BE7-9CFC-15ADB1CADA44}" type="pres">
      <dgm:prSet presAssocID="{DC71D674-F194-469A-81D8-181C1C2A9A47}" presName="vProcSp" presStyleCnt="0"/>
      <dgm:spPr/>
    </dgm:pt>
    <dgm:pt modelId="{E8A7D06E-2B94-4FAB-9271-06CEF13BE66A}" type="pres">
      <dgm:prSet presAssocID="{DC71D674-F194-469A-81D8-181C1C2A9A47}" presName="vSp1" presStyleCnt="0"/>
      <dgm:spPr/>
    </dgm:pt>
    <dgm:pt modelId="{93E5B0D5-EEE2-43A8-9F49-1CA44B94D2F1}" type="pres">
      <dgm:prSet presAssocID="{DC71D674-F194-469A-81D8-181C1C2A9A47}" presName="simulatedConn" presStyleLbl="solidFgAcc1" presStyleIdx="0" presStyleCnt="2"/>
      <dgm:spPr/>
    </dgm:pt>
    <dgm:pt modelId="{0A37238B-5B87-4726-ACB4-B8A0CB6B0F4A}" type="pres">
      <dgm:prSet presAssocID="{DC71D674-F194-469A-81D8-181C1C2A9A47}" presName="vSp2" presStyleCnt="0"/>
      <dgm:spPr/>
    </dgm:pt>
    <dgm:pt modelId="{0D4E2804-9F11-4CCA-AD48-1F69FDB946E8}" type="pres">
      <dgm:prSet presAssocID="{DC71D674-F194-469A-81D8-181C1C2A9A47}" presName="sibTrans" presStyleCnt="0"/>
      <dgm:spPr/>
    </dgm:pt>
    <dgm:pt modelId="{BEB3CFE4-5AF4-4DC9-8F1F-48FC5F462C0B}" type="pres">
      <dgm:prSet presAssocID="{B13A0021-0742-446C-8C1C-733E82BFE921}" presName="compositeNode" presStyleCnt="0">
        <dgm:presLayoutVars>
          <dgm:bulletEnabled val="1"/>
        </dgm:presLayoutVars>
      </dgm:prSet>
      <dgm:spPr/>
    </dgm:pt>
    <dgm:pt modelId="{0E40B7F0-2609-41B0-BEFF-80E2563988F5}" type="pres">
      <dgm:prSet presAssocID="{B13A0021-0742-446C-8C1C-733E82BFE921}" presName="bgRect" presStyleLbl="node1" presStyleIdx="1" presStyleCnt="3"/>
      <dgm:spPr/>
    </dgm:pt>
    <dgm:pt modelId="{9B943EDD-4AAF-4F00-BD4A-F1DB4A8B85B5}" type="pres">
      <dgm:prSet presAssocID="{B13A0021-0742-446C-8C1C-733E82BFE921}" presName="parentNode" presStyleLbl="node1" presStyleIdx="1" presStyleCnt="3">
        <dgm:presLayoutVars>
          <dgm:chMax val="0"/>
          <dgm:bulletEnabled val="1"/>
        </dgm:presLayoutVars>
      </dgm:prSet>
      <dgm:spPr/>
    </dgm:pt>
    <dgm:pt modelId="{ED7A7A1B-125D-420C-9435-86CAEF711D03}" type="pres">
      <dgm:prSet presAssocID="{B13A0021-0742-446C-8C1C-733E82BFE921}" presName="childNode" presStyleLbl="node1" presStyleIdx="1" presStyleCnt="3">
        <dgm:presLayoutVars>
          <dgm:bulletEnabled val="1"/>
        </dgm:presLayoutVars>
      </dgm:prSet>
      <dgm:spPr/>
    </dgm:pt>
    <dgm:pt modelId="{81BD2EA2-26A2-4EFA-90D6-E4A12AF99B3D}" type="pres">
      <dgm:prSet presAssocID="{BA5362DC-E319-4A12-BB64-910F200F6B60}" presName="hSp" presStyleCnt="0"/>
      <dgm:spPr/>
    </dgm:pt>
    <dgm:pt modelId="{5C80B537-8173-4D3C-B83E-FA92D1719A56}" type="pres">
      <dgm:prSet presAssocID="{BA5362DC-E319-4A12-BB64-910F200F6B60}" presName="vProcSp" presStyleCnt="0"/>
      <dgm:spPr/>
    </dgm:pt>
    <dgm:pt modelId="{F07CA590-568D-4002-8FDD-FE9D2CE8DEBD}" type="pres">
      <dgm:prSet presAssocID="{BA5362DC-E319-4A12-BB64-910F200F6B60}" presName="vSp1" presStyleCnt="0"/>
      <dgm:spPr/>
    </dgm:pt>
    <dgm:pt modelId="{11F68F8D-B2F7-4643-80BB-2D1369580C5F}" type="pres">
      <dgm:prSet presAssocID="{BA5362DC-E319-4A12-BB64-910F200F6B60}" presName="simulatedConn" presStyleLbl="solidFgAcc1" presStyleIdx="1" presStyleCnt="2"/>
      <dgm:spPr/>
    </dgm:pt>
    <dgm:pt modelId="{9FEEE1DA-69E5-47CC-AA4E-A648477FCA05}" type="pres">
      <dgm:prSet presAssocID="{BA5362DC-E319-4A12-BB64-910F200F6B60}" presName="vSp2" presStyleCnt="0"/>
      <dgm:spPr/>
    </dgm:pt>
    <dgm:pt modelId="{DECE57D4-9790-4C18-8705-62F73A51B988}" type="pres">
      <dgm:prSet presAssocID="{BA5362DC-E319-4A12-BB64-910F200F6B60}" presName="sibTrans" presStyleCnt="0"/>
      <dgm:spPr/>
    </dgm:pt>
    <dgm:pt modelId="{4A1ECBF9-79A9-4B06-B12A-EF1C9CFD7448}" type="pres">
      <dgm:prSet presAssocID="{2E4E52FB-FADD-4D4B-A56D-3C277AF76B78}" presName="compositeNode" presStyleCnt="0">
        <dgm:presLayoutVars>
          <dgm:bulletEnabled val="1"/>
        </dgm:presLayoutVars>
      </dgm:prSet>
      <dgm:spPr/>
    </dgm:pt>
    <dgm:pt modelId="{414F6DDC-CE07-4277-A0E7-E91F8006EB5B}" type="pres">
      <dgm:prSet presAssocID="{2E4E52FB-FADD-4D4B-A56D-3C277AF76B78}" presName="bgRect" presStyleLbl="node1" presStyleIdx="2" presStyleCnt="3"/>
      <dgm:spPr/>
    </dgm:pt>
    <dgm:pt modelId="{DB72D333-94E5-4405-B42F-0E6C4F5185E5}" type="pres">
      <dgm:prSet presAssocID="{2E4E52FB-FADD-4D4B-A56D-3C277AF76B78}" presName="parentNode" presStyleLbl="node1" presStyleIdx="2" presStyleCnt="3">
        <dgm:presLayoutVars>
          <dgm:chMax val="0"/>
          <dgm:bulletEnabled val="1"/>
        </dgm:presLayoutVars>
      </dgm:prSet>
      <dgm:spPr/>
    </dgm:pt>
    <dgm:pt modelId="{186F984A-23CB-4D10-96C4-9417F29E375B}" type="pres">
      <dgm:prSet presAssocID="{2E4E52FB-FADD-4D4B-A56D-3C277AF76B78}" presName="childNode" presStyleLbl="node1" presStyleIdx="2" presStyleCnt="3">
        <dgm:presLayoutVars>
          <dgm:bulletEnabled val="1"/>
        </dgm:presLayoutVars>
      </dgm:prSet>
      <dgm:spPr/>
    </dgm:pt>
  </dgm:ptLst>
  <dgm:cxnLst>
    <dgm:cxn modelId="{9498E010-1648-4F98-B937-9A2E561374CC}" srcId="{1FED17B3-2301-43E9-ACB1-959C86BB46A2}" destId="{9A7A6783-CDA8-4AC0-B9AA-841D2E7FDCED}" srcOrd="0" destOrd="0" parTransId="{A6349498-F41A-4E5A-AFF7-DF60AA088F0C}" sibTransId="{DC71D674-F194-469A-81D8-181C1C2A9A47}"/>
    <dgm:cxn modelId="{F46AD717-21E9-4025-9CB5-CBEDBB11B4A3}" type="presOf" srcId="{85060652-F6A2-46B3-9DEA-9365916D62BA}" destId="{ED7A7A1B-125D-420C-9435-86CAEF711D03}" srcOrd="0" destOrd="2" presId="urn:microsoft.com/office/officeart/2005/8/layout/hProcess7"/>
    <dgm:cxn modelId="{68076A1B-23D9-4ACF-9AF7-5E3A8410E728}" type="presOf" srcId="{2E4E52FB-FADD-4D4B-A56D-3C277AF76B78}" destId="{414F6DDC-CE07-4277-A0E7-E91F8006EB5B}" srcOrd="0" destOrd="0" presId="urn:microsoft.com/office/officeart/2005/8/layout/hProcess7"/>
    <dgm:cxn modelId="{EE5C2B1C-03CB-46E4-8339-367968B39B15}" type="presOf" srcId="{9A7A6783-CDA8-4AC0-B9AA-841D2E7FDCED}" destId="{6F5A6918-E235-476E-B34C-271A2A46075F}" srcOrd="1" destOrd="0" presId="urn:microsoft.com/office/officeart/2005/8/layout/hProcess7"/>
    <dgm:cxn modelId="{26AFB421-5DF2-403C-8C9E-E994F94D5C00}" type="presOf" srcId="{2E4E52FB-FADD-4D4B-A56D-3C277AF76B78}" destId="{DB72D333-94E5-4405-B42F-0E6C4F5185E5}" srcOrd="1" destOrd="0" presId="urn:microsoft.com/office/officeart/2005/8/layout/hProcess7"/>
    <dgm:cxn modelId="{35AF992B-07FE-4CE3-B86D-F29B2FBC5818}" type="presOf" srcId="{4364B7AE-0D0C-4969-8E4C-8A584F294C40}" destId="{ED7A7A1B-125D-420C-9435-86CAEF711D03}" srcOrd="0" destOrd="1" presId="urn:microsoft.com/office/officeart/2005/8/layout/hProcess7"/>
    <dgm:cxn modelId="{7C2FE42B-323B-4727-935A-FC8C599B4952}" type="presOf" srcId="{1FED17B3-2301-43E9-ACB1-959C86BB46A2}" destId="{FE7A37AB-5CE9-46CC-A28D-EE9C414CFDE4}" srcOrd="0" destOrd="0" presId="urn:microsoft.com/office/officeart/2005/8/layout/hProcess7"/>
    <dgm:cxn modelId="{7CC4F433-6A84-4913-B69B-AF396A977940}" srcId="{2E4E52FB-FADD-4D4B-A56D-3C277AF76B78}" destId="{C2349506-56BB-4090-A328-FA136DC06F5D}" srcOrd="0" destOrd="0" parTransId="{E0F787DE-AC1F-4440-B021-33673840DCD4}" sibTransId="{A032A59D-0F6B-4E34-8057-D3C106F09A81}"/>
    <dgm:cxn modelId="{D3956B38-DFA9-4C3A-855F-21516A531FDF}" type="presOf" srcId="{B13A0021-0742-446C-8C1C-733E82BFE921}" destId="{9B943EDD-4AAF-4F00-BD4A-F1DB4A8B85B5}" srcOrd="1" destOrd="0" presId="urn:microsoft.com/office/officeart/2005/8/layout/hProcess7"/>
    <dgm:cxn modelId="{07568949-8812-47F0-A14E-35B6C5605921}" srcId="{9A7A6783-CDA8-4AC0-B9AA-841D2E7FDCED}" destId="{AD356F3F-D844-4B8C-B53F-111327922CBC}" srcOrd="0" destOrd="0" parTransId="{6421E581-9DD2-46C7-A35F-AF9AD6179269}" sibTransId="{FA50F6CD-13D3-4C26-818F-5C17DCA6E61D}"/>
    <dgm:cxn modelId="{EA419B4E-0537-48E0-8A3D-BF5A2C59C44E}" type="presOf" srcId="{9A7A6783-CDA8-4AC0-B9AA-841D2E7FDCED}" destId="{5F95949D-E21C-4771-810A-0D94B3D4417D}" srcOrd="0" destOrd="0" presId="urn:microsoft.com/office/officeart/2005/8/layout/hProcess7"/>
    <dgm:cxn modelId="{C162E258-E179-41A9-B51F-147F1C34F5D0}" type="presOf" srcId="{AD356F3F-D844-4B8C-B53F-111327922CBC}" destId="{8416EB38-0284-4488-98AD-3A7FA8EA70CC}" srcOrd="0" destOrd="0" presId="urn:microsoft.com/office/officeart/2005/8/layout/hProcess7"/>
    <dgm:cxn modelId="{F22A1F7F-554A-4D89-BED0-1318E297B41E}" srcId="{B13A0021-0742-446C-8C1C-733E82BFE921}" destId="{85060652-F6A2-46B3-9DEA-9365916D62BA}" srcOrd="2" destOrd="0" parTransId="{2BFD2C73-32E8-422B-9FC4-E5E2C36D888E}" sibTransId="{CE909BC2-81F7-481F-9ED3-4BFC9447D498}"/>
    <dgm:cxn modelId="{08EBEF89-423D-42AF-B29F-2D41DD4D77D9}" type="presOf" srcId="{C2349506-56BB-4090-A328-FA136DC06F5D}" destId="{186F984A-23CB-4D10-96C4-9417F29E375B}" srcOrd="0" destOrd="0" presId="urn:microsoft.com/office/officeart/2005/8/layout/hProcess7"/>
    <dgm:cxn modelId="{24A9D4B0-4F9F-41EA-B783-6347DF5A8D4C}" type="presOf" srcId="{B13A0021-0742-446C-8C1C-733E82BFE921}" destId="{0E40B7F0-2609-41B0-BEFF-80E2563988F5}" srcOrd="0" destOrd="0" presId="urn:microsoft.com/office/officeart/2005/8/layout/hProcess7"/>
    <dgm:cxn modelId="{B381CEB8-B6F2-4068-BC1C-353F15350F2A}" srcId="{B13A0021-0742-446C-8C1C-733E82BFE921}" destId="{9F5EA878-B7A9-48BE-AA20-25869DD4CF70}" srcOrd="0" destOrd="0" parTransId="{E1806D3C-430B-48A3-AFA7-1F2A91869D5F}" sibTransId="{3FD3B205-B55C-47FE-964E-8650B5898A5B}"/>
    <dgm:cxn modelId="{77CFFDC0-B791-471C-B3B9-1A69F9F8550A}" srcId="{1FED17B3-2301-43E9-ACB1-959C86BB46A2}" destId="{2E4E52FB-FADD-4D4B-A56D-3C277AF76B78}" srcOrd="2" destOrd="0" parTransId="{88A2AD9B-03D0-47A9-83BB-E40B8C4572CA}" sibTransId="{87980658-C183-4E05-B868-C4280D5FC0C8}"/>
    <dgm:cxn modelId="{954E05D1-D0DF-4DD9-B699-BA2B7C018270}" srcId="{1FED17B3-2301-43E9-ACB1-959C86BB46A2}" destId="{B13A0021-0742-446C-8C1C-733E82BFE921}" srcOrd="1" destOrd="0" parTransId="{E0A45AAB-B47A-428C-8E68-C23774D62AA9}" sibTransId="{BA5362DC-E319-4A12-BB64-910F200F6B60}"/>
    <dgm:cxn modelId="{A109BFDB-B563-4F09-A3E2-FF1524C073ED}" type="presOf" srcId="{9F5EA878-B7A9-48BE-AA20-25869DD4CF70}" destId="{ED7A7A1B-125D-420C-9435-86CAEF711D03}" srcOrd="0" destOrd="0" presId="urn:microsoft.com/office/officeart/2005/8/layout/hProcess7"/>
    <dgm:cxn modelId="{D71A3ADD-8C70-4447-9B75-D890962D07BE}" srcId="{B13A0021-0742-446C-8C1C-733E82BFE921}" destId="{4364B7AE-0D0C-4969-8E4C-8A584F294C40}" srcOrd="1" destOrd="0" parTransId="{D4638A7B-D573-4B45-A0DD-6F7E4A224C63}" sibTransId="{0AC06DA6-529D-4A81-8CAE-C57EF4C9E6BB}"/>
    <dgm:cxn modelId="{6009F363-6583-45B1-8FFB-9ED5BC49EAA9}" type="presParOf" srcId="{FE7A37AB-5CE9-46CC-A28D-EE9C414CFDE4}" destId="{A1572181-ECA1-419B-B24E-C26488093CD2}" srcOrd="0" destOrd="0" presId="urn:microsoft.com/office/officeart/2005/8/layout/hProcess7"/>
    <dgm:cxn modelId="{0ADCFE9B-81A6-4DCE-AFA7-D5D4BE54E600}" type="presParOf" srcId="{A1572181-ECA1-419B-B24E-C26488093CD2}" destId="{5F95949D-E21C-4771-810A-0D94B3D4417D}" srcOrd="0" destOrd="0" presId="urn:microsoft.com/office/officeart/2005/8/layout/hProcess7"/>
    <dgm:cxn modelId="{33F1D57E-36B4-43E5-A581-7042A0BB4D5C}" type="presParOf" srcId="{A1572181-ECA1-419B-B24E-C26488093CD2}" destId="{6F5A6918-E235-476E-B34C-271A2A46075F}" srcOrd="1" destOrd="0" presId="urn:microsoft.com/office/officeart/2005/8/layout/hProcess7"/>
    <dgm:cxn modelId="{53C4FC40-57BD-4495-8E3E-9CAD9BE28150}" type="presParOf" srcId="{A1572181-ECA1-419B-B24E-C26488093CD2}" destId="{8416EB38-0284-4488-98AD-3A7FA8EA70CC}" srcOrd="2" destOrd="0" presId="urn:microsoft.com/office/officeart/2005/8/layout/hProcess7"/>
    <dgm:cxn modelId="{7DE23E2B-8C8E-496A-B77C-679306F452FC}" type="presParOf" srcId="{FE7A37AB-5CE9-46CC-A28D-EE9C414CFDE4}" destId="{B6C78A87-270D-4A01-AED0-781F7483E89A}" srcOrd="1" destOrd="0" presId="urn:microsoft.com/office/officeart/2005/8/layout/hProcess7"/>
    <dgm:cxn modelId="{3EAB950D-D281-40C6-9DC7-AB70FD299359}" type="presParOf" srcId="{FE7A37AB-5CE9-46CC-A28D-EE9C414CFDE4}" destId="{80DA3B38-49A1-4BE7-9CFC-15ADB1CADA44}" srcOrd="2" destOrd="0" presId="urn:microsoft.com/office/officeart/2005/8/layout/hProcess7"/>
    <dgm:cxn modelId="{0B06B884-0C40-4B00-8E7B-EC22628F01AB}" type="presParOf" srcId="{80DA3B38-49A1-4BE7-9CFC-15ADB1CADA44}" destId="{E8A7D06E-2B94-4FAB-9271-06CEF13BE66A}" srcOrd="0" destOrd="0" presId="urn:microsoft.com/office/officeart/2005/8/layout/hProcess7"/>
    <dgm:cxn modelId="{B069061E-F588-4886-A32C-829391DC4FAC}" type="presParOf" srcId="{80DA3B38-49A1-4BE7-9CFC-15ADB1CADA44}" destId="{93E5B0D5-EEE2-43A8-9F49-1CA44B94D2F1}" srcOrd="1" destOrd="0" presId="urn:microsoft.com/office/officeart/2005/8/layout/hProcess7"/>
    <dgm:cxn modelId="{6D8E5632-D3CF-4E12-896F-71C5920E986A}" type="presParOf" srcId="{80DA3B38-49A1-4BE7-9CFC-15ADB1CADA44}" destId="{0A37238B-5B87-4726-ACB4-B8A0CB6B0F4A}" srcOrd="2" destOrd="0" presId="urn:microsoft.com/office/officeart/2005/8/layout/hProcess7"/>
    <dgm:cxn modelId="{432061D2-CBE3-409D-9B9A-4494D5DE386D}" type="presParOf" srcId="{FE7A37AB-5CE9-46CC-A28D-EE9C414CFDE4}" destId="{0D4E2804-9F11-4CCA-AD48-1F69FDB946E8}" srcOrd="3" destOrd="0" presId="urn:microsoft.com/office/officeart/2005/8/layout/hProcess7"/>
    <dgm:cxn modelId="{BCC2DE2D-C1D6-4F08-B0EB-035EA4DCBB15}" type="presParOf" srcId="{FE7A37AB-5CE9-46CC-A28D-EE9C414CFDE4}" destId="{BEB3CFE4-5AF4-4DC9-8F1F-48FC5F462C0B}" srcOrd="4" destOrd="0" presId="urn:microsoft.com/office/officeart/2005/8/layout/hProcess7"/>
    <dgm:cxn modelId="{AC203FD7-6FA7-4D43-9ECA-F2DC65AD5094}" type="presParOf" srcId="{BEB3CFE4-5AF4-4DC9-8F1F-48FC5F462C0B}" destId="{0E40B7F0-2609-41B0-BEFF-80E2563988F5}" srcOrd="0" destOrd="0" presId="urn:microsoft.com/office/officeart/2005/8/layout/hProcess7"/>
    <dgm:cxn modelId="{53477283-7CFF-467C-BFB8-5681D580D48D}" type="presParOf" srcId="{BEB3CFE4-5AF4-4DC9-8F1F-48FC5F462C0B}" destId="{9B943EDD-4AAF-4F00-BD4A-F1DB4A8B85B5}" srcOrd="1" destOrd="0" presId="urn:microsoft.com/office/officeart/2005/8/layout/hProcess7"/>
    <dgm:cxn modelId="{CD7FFB56-F898-464F-A2D8-82F78D610709}" type="presParOf" srcId="{BEB3CFE4-5AF4-4DC9-8F1F-48FC5F462C0B}" destId="{ED7A7A1B-125D-420C-9435-86CAEF711D03}" srcOrd="2" destOrd="0" presId="urn:microsoft.com/office/officeart/2005/8/layout/hProcess7"/>
    <dgm:cxn modelId="{42FA3F40-2340-4E3D-A76D-BD7B8220F0C3}" type="presParOf" srcId="{FE7A37AB-5CE9-46CC-A28D-EE9C414CFDE4}" destId="{81BD2EA2-26A2-4EFA-90D6-E4A12AF99B3D}" srcOrd="5" destOrd="0" presId="urn:microsoft.com/office/officeart/2005/8/layout/hProcess7"/>
    <dgm:cxn modelId="{F42B4953-2E38-4923-8618-0C0AFCF52A46}" type="presParOf" srcId="{FE7A37AB-5CE9-46CC-A28D-EE9C414CFDE4}" destId="{5C80B537-8173-4D3C-B83E-FA92D1719A56}" srcOrd="6" destOrd="0" presId="urn:microsoft.com/office/officeart/2005/8/layout/hProcess7"/>
    <dgm:cxn modelId="{D71EFBF7-6C32-4199-8C3A-71C799623A50}" type="presParOf" srcId="{5C80B537-8173-4D3C-B83E-FA92D1719A56}" destId="{F07CA590-568D-4002-8FDD-FE9D2CE8DEBD}" srcOrd="0" destOrd="0" presId="urn:microsoft.com/office/officeart/2005/8/layout/hProcess7"/>
    <dgm:cxn modelId="{C2D95AFE-060B-44F2-A5F7-BEAD45009ADC}" type="presParOf" srcId="{5C80B537-8173-4D3C-B83E-FA92D1719A56}" destId="{11F68F8D-B2F7-4643-80BB-2D1369580C5F}" srcOrd="1" destOrd="0" presId="urn:microsoft.com/office/officeart/2005/8/layout/hProcess7"/>
    <dgm:cxn modelId="{F9ACFC41-1C1D-45C9-8A8D-15195AA8474C}" type="presParOf" srcId="{5C80B537-8173-4D3C-B83E-FA92D1719A56}" destId="{9FEEE1DA-69E5-47CC-AA4E-A648477FCA05}" srcOrd="2" destOrd="0" presId="urn:microsoft.com/office/officeart/2005/8/layout/hProcess7"/>
    <dgm:cxn modelId="{AEFF3B80-5191-47A9-8864-F6FEC9A98D68}" type="presParOf" srcId="{FE7A37AB-5CE9-46CC-A28D-EE9C414CFDE4}" destId="{DECE57D4-9790-4C18-8705-62F73A51B988}" srcOrd="7" destOrd="0" presId="urn:microsoft.com/office/officeart/2005/8/layout/hProcess7"/>
    <dgm:cxn modelId="{463FF2FA-8AFF-44A0-BBE7-B528BC1134B2}" type="presParOf" srcId="{FE7A37AB-5CE9-46CC-A28D-EE9C414CFDE4}" destId="{4A1ECBF9-79A9-4B06-B12A-EF1C9CFD7448}" srcOrd="8" destOrd="0" presId="urn:microsoft.com/office/officeart/2005/8/layout/hProcess7"/>
    <dgm:cxn modelId="{D9373AB7-7251-4F7B-A940-B6EDF17EDE07}" type="presParOf" srcId="{4A1ECBF9-79A9-4B06-B12A-EF1C9CFD7448}" destId="{414F6DDC-CE07-4277-A0E7-E91F8006EB5B}" srcOrd="0" destOrd="0" presId="urn:microsoft.com/office/officeart/2005/8/layout/hProcess7"/>
    <dgm:cxn modelId="{66CF8A6A-8616-4E2B-BAFA-4BA42F34623C}" type="presParOf" srcId="{4A1ECBF9-79A9-4B06-B12A-EF1C9CFD7448}" destId="{DB72D333-94E5-4405-B42F-0E6C4F5185E5}" srcOrd="1" destOrd="0" presId="urn:microsoft.com/office/officeart/2005/8/layout/hProcess7"/>
    <dgm:cxn modelId="{5B744605-5347-44CD-9778-A43AF6E4AFAF}" type="presParOf" srcId="{4A1ECBF9-79A9-4B06-B12A-EF1C9CFD7448}" destId="{186F984A-23CB-4D10-96C4-9417F29E375B}" srcOrd="2" destOrd="0" presId="urn:microsoft.com/office/officeart/2005/8/layout/hProcess7"/>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F83C4E-CA15-4D28-91DE-35E7DF2B373A}">
      <dsp:nvSpPr>
        <dsp:cNvPr id="0" name=""/>
        <dsp:cNvSpPr/>
      </dsp:nvSpPr>
      <dsp:spPr>
        <a:xfrm>
          <a:off x="5357" y="0"/>
          <a:ext cx="4685109" cy="438150"/>
        </a:xfrm>
        <a:prstGeom prst="homePlate">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22682" tIns="61341" rIns="30671" bIns="61341" numCol="1" spcCol="1270" anchor="ctr" anchorCtr="0">
          <a:noAutofit/>
        </a:bodyPr>
        <a:lstStyle/>
        <a:p>
          <a:pPr marL="0" lvl="0" indent="0" algn="ctr" defTabSz="1022350">
            <a:lnSpc>
              <a:spcPct val="90000"/>
            </a:lnSpc>
            <a:spcBef>
              <a:spcPct val="0"/>
            </a:spcBef>
            <a:spcAft>
              <a:spcPct val="35000"/>
            </a:spcAft>
            <a:buNone/>
          </a:pPr>
          <a:endParaRPr lang="en-US" sz="2300" kern="1200"/>
        </a:p>
      </dsp:txBody>
      <dsp:txXfrm>
        <a:off x="5357" y="0"/>
        <a:ext cx="4575572" cy="438150"/>
      </dsp:txXfrm>
    </dsp:sp>
    <dsp:sp modelId="{3416888C-7758-45CF-A0CF-F03FEE7E6EB1}">
      <dsp:nvSpPr>
        <dsp:cNvPr id="0" name=""/>
        <dsp:cNvSpPr/>
      </dsp:nvSpPr>
      <dsp:spPr>
        <a:xfrm>
          <a:off x="3753445" y="0"/>
          <a:ext cx="4685109" cy="438150"/>
        </a:xfrm>
        <a:prstGeom prst="chevron">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92012" tIns="61341" rIns="30671" bIns="61341" numCol="1" spcCol="1270" anchor="ctr" anchorCtr="0">
          <a:noAutofit/>
        </a:bodyPr>
        <a:lstStyle/>
        <a:p>
          <a:pPr marL="0" lvl="0" indent="0" algn="ctr" defTabSz="1022350">
            <a:lnSpc>
              <a:spcPct val="90000"/>
            </a:lnSpc>
            <a:spcBef>
              <a:spcPct val="0"/>
            </a:spcBef>
            <a:spcAft>
              <a:spcPct val="35000"/>
            </a:spcAft>
            <a:buNone/>
          </a:pPr>
          <a:endParaRPr lang="en-US" sz="2300" kern="1200"/>
        </a:p>
      </dsp:txBody>
      <dsp:txXfrm>
        <a:off x="3972520" y="0"/>
        <a:ext cx="4246959" cy="438150"/>
      </dsp:txXfrm>
    </dsp:sp>
    <dsp:sp modelId="{802F5FD0-4F1F-44B7-AF64-A86D085D3EA0}">
      <dsp:nvSpPr>
        <dsp:cNvPr id="0" name=""/>
        <dsp:cNvSpPr/>
      </dsp:nvSpPr>
      <dsp:spPr>
        <a:xfrm>
          <a:off x="7501532" y="0"/>
          <a:ext cx="4685109" cy="438150"/>
        </a:xfrm>
        <a:prstGeom prst="chevron">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92012" tIns="61341" rIns="30671" bIns="61341" numCol="1" spcCol="1270" anchor="ctr" anchorCtr="0">
          <a:noAutofit/>
        </a:bodyPr>
        <a:lstStyle/>
        <a:p>
          <a:pPr marL="0" lvl="0" indent="0" algn="ctr" defTabSz="1022350">
            <a:lnSpc>
              <a:spcPct val="90000"/>
            </a:lnSpc>
            <a:spcBef>
              <a:spcPct val="0"/>
            </a:spcBef>
            <a:spcAft>
              <a:spcPct val="35000"/>
            </a:spcAft>
            <a:buNone/>
          </a:pPr>
          <a:endParaRPr lang="en-US" sz="2300" kern="1200"/>
        </a:p>
      </dsp:txBody>
      <dsp:txXfrm>
        <a:off x="7720607" y="0"/>
        <a:ext cx="4246959" cy="43815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95949D-E21C-4771-810A-0D94B3D4417D}">
      <dsp:nvSpPr>
        <dsp:cNvPr id="0" name=""/>
        <dsp:cNvSpPr/>
      </dsp:nvSpPr>
      <dsp:spPr>
        <a:xfrm>
          <a:off x="820" y="0"/>
          <a:ext cx="3530230" cy="3857625"/>
        </a:xfrm>
        <a:prstGeom prst="roundRect">
          <a:avLst>
            <a:gd name="adj" fmla="val 5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96012" rIns="124460" bIns="0" numCol="1" spcCol="1270" anchor="t" anchorCtr="0">
          <a:noAutofit/>
        </a:bodyPr>
        <a:lstStyle/>
        <a:p>
          <a:pPr marL="0" lvl="0" indent="0" algn="r" defTabSz="1244600">
            <a:lnSpc>
              <a:spcPct val="90000"/>
            </a:lnSpc>
            <a:spcBef>
              <a:spcPct val="0"/>
            </a:spcBef>
            <a:spcAft>
              <a:spcPct val="35000"/>
            </a:spcAft>
            <a:buNone/>
          </a:pPr>
          <a:r>
            <a:rPr lang="en-US" sz="2800" kern="1200" dirty="0"/>
            <a:t>Hypothesis</a:t>
          </a:r>
        </a:p>
      </dsp:txBody>
      <dsp:txXfrm rot="16200000">
        <a:off x="-1227782" y="1228603"/>
        <a:ext cx="3163252" cy="706046"/>
      </dsp:txXfrm>
    </dsp:sp>
    <dsp:sp modelId="{8416EB38-0284-4488-98AD-3A7FA8EA70CC}">
      <dsp:nvSpPr>
        <dsp:cNvPr id="0" name=""/>
        <dsp:cNvSpPr/>
      </dsp:nvSpPr>
      <dsp:spPr>
        <a:xfrm>
          <a:off x="706866" y="0"/>
          <a:ext cx="2630021" cy="3857625"/>
        </a:xfrm>
        <a:prstGeom prst="rect">
          <a:avLst/>
        </a:prstGeom>
        <a:noFill/>
        <a:ln w="15875"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82296" rIns="0" bIns="0" numCol="1" spcCol="1270" anchor="t" anchorCtr="0">
          <a:noAutofit/>
        </a:bodyPr>
        <a:lstStyle/>
        <a:p>
          <a:pPr marL="0" lvl="0" indent="0" algn="l" defTabSz="1066800">
            <a:lnSpc>
              <a:spcPct val="90000"/>
            </a:lnSpc>
            <a:spcBef>
              <a:spcPct val="0"/>
            </a:spcBef>
            <a:spcAft>
              <a:spcPct val="35000"/>
            </a:spcAft>
            <a:buNone/>
          </a:pPr>
          <a:r>
            <a:rPr lang="en-US" sz="2400" kern="1200" dirty="0"/>
            <a:t>People are moving to the south west US.</a:t>
          </a:r>
        </a:p>
      </dsp:txBody>
      <dsp:txXfrm>
        <a:off x="706866" y="0"/>
        <a:ext cx="2630021" cy="3857625"/>
      </dsp:txXfrm>
    </dsp:sp>
    <dsp:sp modelId="{0E40B7F0-2609-41B0-BEFF-80E2563988F5}">
      <dsp:nvSpPr>
        <dsp:cNvPr id="0" name=""/>
        <dsp:cNvSpPr/>
      </dsp:nvSpPr>
      <dsp:spPr>
        <a:xfrm>
          <a:off x="3654609" y="0"/>
          <a:ext cx="3530230" cy="3857625"/>
        </a:xfrm>
        <a:prstGeom prst="roundRect">
          <a:avLst>
            <a:gd name="adj" fmla="val 5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96012" rIns="124460" bIns="0" numCol="1" spcCol="1270" anchor="t" anchorCtr="0">
          <a:noAutofit/>
        </a:bodyPr>
        <a:lstStyle/>
        <a:p>
          <a:pPr marL="0" lvl="0" indent="0" algn="r" defTabSz="1244600">
            <a:lnSpc>
              <a:spcPct val="90000"/>
            </a:lnSpc>
            <a:spcBef>
              <a:spcPct val="0"/>
            </a:spcBef>
            <a:spcAft>
              <a:spcPct val="35000"/>
            </a:spcAft>
            <a:buNone/>
          </a:pPr>
          <a:r>
            <a:rPr lang="en-US" sz="2800" kern="1200" dirty="0"/>
            <a:t>Questions</a:t>
          </a:r>
        </a:p>
      </dsp:txBody>
      <dsp:txXfrm rot="16200000">
        <a:off x="2426005" y="1228603"/>
        <a:ext cx="3163252" cy="706046"/>
      </dsp:txXfrm>
    </dsp:sp>
    <dsp:sp modelId="{93E5B0D5-EEE2-43A8-9F49-1CA44B94D2F1}">
      <dsp:nvSpPr>
        <dsp:cNvPr id="0" name=""/>
        <dsp:cNvSpPr/>
      </dsp:nvSpPr>
      <dsp:spPr>
        <a:xfrm rot="5400000">
          <a:off x="3388836" y="3041846"/>
          <a:ext cx="566848" cy="529534"/>
        </a:xfrm>
        <a:prstGeom prst="flowChartExtract">
          <a:avLst/>
        </a:prstGeom>
        <a:solidFill>
          <a:schemeClr val="l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D7A7A1B-125D-420C-9435-86CAEF711D03}">
      <dsp:nvSpPr>
        <dsp:cNvPr id="0" name=""/>
        <dsp:cNvSpPr/>
      </dsp:nvSpPr>
      <dsp:spPr>
        <a:xfrm>
          <a:off x="4360655" y="0"/>
          <a:ext cx="2630021" cy="3857625"/>
        </a:xfrm>
        <a:prstGeom prst="rect">
          <a:avLst/>
        </a:prstGeom>
        <a:noFill/>
        <a:ln w="15875"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82296" rIns="0" bIns="0" numCol="1" spcCol="1270" anchor="t" anchorCtr="0">
          <a:noAutofit/>
        </a:bodyPr>
        <a:lstStyle/>
        <a:p>
          <a:pPr marL="0" lvl="0" indent="0" algn="l" defTabSz="1066800">
            <a:lnSpc>
              <a:spcPct val="90000"/>
            </a:lnSpc>
            <a:spcBef>
              <a:spcPct val="0"/>
            </a:spcBef>
            <a:spcAft>
              <a:spcPct val="35000"/>
            </a:spcAft>
            <a:buFont typeface="Arial" panose="020B0604020202020204" pitchFamily="34" charset="0"/>
            <a:buNone/>
          </a:pPr>
          <a:r>
            <a:rPr lang="en-US" sz="2400" kern="1200" dirty="0"/>
            <a:t>1) What are the top cities in the US people are moving to/from?</a:t>
          </a:r>
        </a:p>
        <a:p>
          <a:pPr marL="0" lvl="0" indent="0" algn="l" defTabSz="1066800">
            <a:lnSpc>
              <a:spcPct val="90000"/>
            </a:lnSpc>
            <a:spcBef>
              <a:spcPct val="0"/>
            </a:spcBef>
            <a:spcAft>
              <a:spcPct val="35000"/>
            </a:spcAft>
            <a:buNone/>
          </a:pPr>
          <a:r>
            <a:rPr lang="en-US" sz="2400" kern="1200" dirty="0"/>
            <a:t>2) What regions of the US people are moving to/from?</a:t>
          </a:r>
        </a:p>
        <a:p>
          <a:pPr marL="0" lvl="0" indent="0" algn="l" defTabSz="1066800">
            <a:lnSpc>
              <a:spcPct val="90000"/>
            </a:lnSpc>
            <a:spcBef>
              <a:spcPct val="0"/>
            </a:spcBef>
            <a:spcAft>
              <a:spcPct val="35000"/>
            </a:spcAft>
            <a:buNone/>
          </a:pPr>
          <a:r>
            <a:rPr lang="en-US" sz="2400" kern="1200" dirty="0"/>
            <a:t>3) What are some of the factors contributing to the population shift?</a:t>
          </a:r>
        </a:p>
      </dsp:txBody>
      <dsp:txXfrm>
        <a:off x="4360655" y="0"/>
        <a:ext cx="2630021" cy="3857625"/>
      </dsp:txXfrm>
    </dsp:sp>
    <dsp:sp modelId="{414F6DDC-CE07-4277-A0E7-E91F8006EB5B}">
      <dsp:nvSpPr>
        <dsp:cNvPr id="0" name=""/>
        <dsp:cNvSpPr/>
      </dsp:nvSpPr>
      <dsp:spPr>
        <a:xfrm>
          <a:off x="7308397" y="0"/>
          <a:ext cx="3530230" cy="3857625"/>
        </a:xfrm>
        <a:prstGeom prst="roundRect">
          <a:avLst>
            <a:gd name="adj" fmla="val 5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96012" rIns="124460" bIns="0" numCol="1" spcCol="1270" anchor="t" anchorCtr="0">
          <a:noAutofit/>
        </a:bodyPr>
        <a:lstStyle/>
        <a:p>
          <a:pPr marL="0" lvl="0" indent="0" algn="r" defTabSz="1244600">
            <a:lnSpc>
              <a:spcPct val="90000"/>
            </a:lnSpc>
            <a:spcBef>
              <a:spcPct val="0"/>
            </a:spcBef>
            <a:spcAft>
              <a:spcPct val="35000"/>
            </a:spcAft>
            <a:buNone/>
          </a:pPr>
          <a:r>
            <a:rPr lang="en-US" sz="2800" kern="1200" dirty="0"/>
            <a:t>Summary of Findings</a:t>
          </a:r>
        </a:p>
      </dsp:txBody>
      <dsp:txXfrm rot="16200000">
        <a:off x="6079794" y="1228603"/>
        <a:ext cx="3163252" cy="706046"/>
      </dsp:txXfrm>
    </dsp:sp>
    <dsp:sp modelId="{11F68F8D-B2F7-4643-80BB-2D1369580C5F}">
      <dsp:nvSpPr>
        <dsp:cNvPr id="0" name=""/>
        <dsp:cNvSpPr/>
      </dsp:nvSpPr>
      <dsp:spPr>
        <a:xfrm rot="5400000">
          <a:off x="7042625" y="3041846"/>
          <a:ext cx="566848" cy="529534"/>
        </a:xfrm>
        <a:prstGeom prst="flowChartExtract">
          <a:avLst/>
        </a:prstGeom>
        <a:solidFill>
          <a:schemeClr val="l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86F984A-23CB-4D10-96C4-9417F29E375B}">
      <dsp:nvSpPr>
        <dsp:cNvPr id="0" name=""/>
        <dsp:cNvSpPr/>
      </dsp:nvSpPr>
      <dsp:spPr>
        <a:xfrm>
          <a:off x="8014444" y="0"/>
          <a:ext cx="2630021" cy="3857625"/>
        </a:xfrm>
        <a:prstGeom prst="rect">
          <a:avLst/>
        </a:prstGeom>
        <a:noFill/>
        <a:ln w="15875"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82296" rIns="0" bIns="0" numCol="1" spcCol="1270" anchor="t" anchorCtr="0">
          <a:noAutofit/>
        </a:bodyPr>
        <a:lstStyle/>
        <a:p>
          <a:pPr marL="0" lvl="0" indent="0" algn="l" defTabSz="1066800">
            <a:lnSpc>
              <a:spcPct val="90000"/>
            </a:lnSpc>
            <a:spcBef>
              <a:spcPct val="0"/>
            </a:spcBef>
            <a:spcAft>
              <a:spcPct val="35000"/>
            </a:spcAft>
            <a:buNone/>
          </a:pPr>
          <a:r>
            <a:rPr lang="en-US" sz="2400" kern="1200" dirty="0"/>
            <a:t>Based on the data collected, we were able to answer all three questions. The data indicates there are a </a:t>
          </a:r>
          <a:r>
            <a:rPr lang="en-US" sz="2400" kern="1200" dirty="0" err="1"/>
            <a:t>mulatude</a:t>
          </a:r>
          <a:r>
            <a:rPr lang="en-US" sz="2400" kern="1200" dirty="0"/>
            <a:t> of factors contributing to the movement.</a:t>
          </a:r>
        </a:p>
      </dsp:txBody>
      <dsp:txXfrm>
        <a:off x="8014444" y="0"/>
        <a:ext cx="2630021" cy="3857625"/>
      </dsp:txXfrm>
    </dsp:sp>
  </dsp:spTree>
</dsp:drawing>
</file>

<file path=ppt/diagrams/layout1.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hProcess7">
  <dgm:title val=""/>
  <dgm:desc val=""/>
  <dgm:catLst>
    <dgm:cat type="process" pri="21000"/>
    <dgm:cat type="list" pri="9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h" for="ch" forName="compositeNode" refType="h"/>
      <dgm:constr type="w" for="ch" forName="compositeNode" refType="w"/>
      <dgm:constr type="w" for="ch" forName="hSp" refType="w" refFor="ch" refForName="compositeNode" fact="-0.035"/>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parentNode" op="equ"/>
      <dgm:constr type="primFontSz" for="des" forName="childNode" op="equ"/>
    </dgm:constrLst>
    <dgm:ruleLst/>
    <dgm:forEach name="Name4" axis="ch" ptType="node">
      <dgm:layoutNode name="compositeNode">
        <dgm:varLst>
          <dgm:bulletEnabled val="1"/>
        </dgm:varLst>
        <dgm:alg type="composite"/>
        <dgm:choose name="Name5">
          <dgm:if name="Name6" func="var" arg="dir" op="equ" val="norm">
            <dgm:constrLst>
              <dgm:constr type="h" refType="w" op="lte" fact="1.2"/>
              <dgm:constr type="w" for="ch" forName="bgRect" refType="w"/>
              <dgm:constr type="h" for="ch" forName="bgRect" refType="h"/>
              <dgm:constr type="t" for="ch" forName="bgRect"/>
              <dgm:constr type="l" for="ch" forName="bgRect"/>
              <dgm:constr type="w" for="ch" forName="parentNode" refType="w" refFor="ch" refForName="bgRect" fact="0.2"/>
              <dgm:constr type="h" for="ch" forName="parentNode" refType="h" fact="0.82"/>
              <dgm:constr type="t" for="ch" forName="parentNode"/>
              <dgm:constr type="l" for="ch" forName="parentNode"/>
              <dgm:constr type="r" for="ch" forName="childNode" refType="r" refFor="ch" refForName="bgRect" fact="0.945"/>
              <dgm:constr type="h" for="ch" forName="childNode" refType="h" refFor="ch" refForName="bgRect" op="equ"/>
              <dgm:constr type="t" for="ch" forName="childNode"/>
              <dgm:constr type="l" for="ch" forName="childNode" refType="r" refFor="ch" refForName="parentNode"/>
            </dgm:constrLst>
          </dgm:if>
          <dgm:else name="Name7">
            <dgm:constrLst>
              <dgm:constr type="h" refType="w" op="lte" fact="1.2"/>
              <dgm:constr type="w" for="ch" forName="bgRect" refType="w"/>
              <dgm:constr type="h" for="ch" forName="bgRect" refType="h"/>
              <dgm:constr type="t" for="ch" forName="bgRect"/>
              <dgm:constr type="r" for="ch" forName="bgRect" refType="w"/>
              <dgm:constr type="w" for="ch" forName="parentNode" refType="w" refFor="ch" refForName="bgRect" fact="0.2"/>
              <dgm:constr type="h" for="ch" forName="parentNode" refType="h" fact="0.82"/>
              <dgm:constr type="t" for="ch" forName="parentNode"/>
              <dgm:constr type="r" for="ch" forName="parentNode" refType="w"/>
              <dgm:constr type="h" for="ch" forName="childNode" refType="h" refFor="ch" refForName="bgRect"/>
              <dgm:constr type="t" for="ch" forName="childNode"/>
              <dgm:constr type="r" for="ch" forName="childNode" refType="l" refFor="ch" refForName="parentNode"/>
              <dgm:constr type="l" for="ch" forName="childNode" refType="w" refFor="ch" refForName="bgRect" fact="0.055"/>
            </dgm:constrLst>
          </dgm:else>
        </dgm:choose>
        <dgm:ruleLst>
          <dgm:rule type="w" for="ch" forName="childNode" val="NaN" fact="NaN" max="30"/>
        </dgm:ruleLst>
        <dgm:layoutNode name="bgRect" styleLbl="node1">
          <dgm:alg type="sp"/>
          <dgm:shape xmlns:r="http://schemas.openxmlformats.org/officeDocument/2006/relationships" type="roundRect" r:blip="" zOrderOff="-1">
            <dgm:adjLst>
              <dgm:adj idx="1" val="0.05"/>
            </dgm:adjLst>
          </dgm:shape>
          <dgm:presOf axis="self"/>
          <dgm:constrLst/>
          <dgm:ruleLst/>
        </dgm:layoutNode>
        <dgm:layoutNode name="parentNode" styleLbl="node1">
          <dgm:varLst>
            <dgm:chMax val="0"/>
            <dgm:bulletEnabled val="1"/>
          </dgm:varLst>
          <dgm:presOf axis="self"/>
          <dgm:choose name="Name8">
            <dgm:if name="Name9" func="var" arg="dir" op="equ" val="norm">
              <dgm:alg type="tx">
                <dgm:param type="autoTxRot" val="grav"/>
                <dgm:param type="txAnchorVert" val="t"/>
                <dgm:param type="parTxLTRAlign" val="r"/>
                <dgm:param type="parTxRTLAlign" val="r"/>
              </dgm:alg>
              <dgm:shape xmlns:r="http://schemas.openxmlformats.org/officeDocument/2006/relationships" rot="270" type="rect" r:blip="" hideGeom="1">
                <dgm:adjLst/>
              </dgm:shape>
              <dgm:constrLst>
                <dgm:constr type="primFontSz" val="65"/>
                <dgm:constr type="lMarg"/>
                <dgm:constr type="rMarg" refType="primFontSz" fact="0.35"/>
                <dgm:constr type="tMarg" refType="primFontSz" fact="0.27"/>
                <dgm:constr type="bMarg"/>
              </dgm:constrLst>
            </dgm:if>
            <dgm:else name="Name10">
              <dgm:alg type="tx">
                <dgm:param type="autoTxRot" val="grav"/>
                <dgm:param type="txAnchorVert" val="t"/>
                <dgm:param type="parTxLTRAlign" val="l"/>
                <dgm:param type="parTxRTLAlign" val="l"/>
              </dgm:alg>
              <dgm:shape xmlns:r="http://schemas.openxmlformats.org/officeDocument/2006/relationships" rot="90" type="rect" r:blip="" hideGeom="1">
                <dgm:adjLst/>
              </dgm:shape>
              <dgm:constrLst>
                <dgm:constr type="primFontSz" val="65"/>
                <dgm:constr type="lMarg" refType="primFontSz" fact="0.35"/>
                <dgm:constr type="rMarg"/>
                <dgm:constr type="tMarg" refType="primFontSz" fact="0.27"/>
                <dgm:constr type="bMarg"/>
              </dgm:constrLst>
            </dgm:else>
          </dgm:choose>
          <dgm:ruleLst>
            <dgm:rule type="primFontSz" val="5" fact="NaN" max="NaN"/>
          </dgm:ruleLst>
        </dgm:layoutNode>
        <dgm:choose name="Name11">
          <dgm:if name="Name12" axis="ch" ptType="node" func="cnt" op="gte" val="1">
            <dgm:layoutNode name="childNode" styleLbl="node1" moveWith="bgRect">
              <dgm:varLst>
                <dgm:bulletEnabled val="1"/>
              </dgm:varLst>
              <dgm:alg type="tx">
                <dgm:param type="parTxLTRAlign" val="l"/>
                <dgm:param type="parTxRTLAlign" val="r"/>
                <dgm:param type="txAnchorVert" val="t"/>
              </dgm:alg>
              <dgm:shape xmlns:r="http://schemas.openxmlformats.org/officeDocument/2006/relationships" type="rect" r:blip="" hideGeom="1">
                <dgm:adjLst/>
              </dgm:shape>
              <dgm:presOf axis="des" ptType="node"/>
              <dgm:constrLst>
                <dgm:constr type="primFontSz" val="65"/>
                <dgm:constr type="lMarg"/>
                <dgm:constr type="bMarg"/>
                <dgm:constr type="tMarg" refType="primFontSz" fact="0.27"/>
                <dgm:constr type="rMarg"/>
              </dgm:constrLst>
              <dgm:ruleLst>
                <dgm:rule type="primFontSz" val="5" fact="NaN" max="NaN"/>
              </dgm:ruleLst>
            </dgm:layoutNode>
          </dgm:if>
          <dgm:else name="Name13"/>
        </dgm:choose>
      </dgm:layoutNode>
      <dgm:forEach name="Name14" axis="followSib" ptType="sibTrans" cnt="1">
        <dgm:layoutNode name="hSp">
          <dgm:alg type="sp"/>
          <dgm:shape xmlns:r="http://schemas.openxmlformats.org/officeDocument/2006/relationships" r:blip="">
            <dgm:adjLst/>
          </dgm:shape>
          <dgm:presOf/>
          <dgm:constrLst/>
          <dgm:ruleLst/>
        </dgm:layoutNode>
        <dgm:layoutNode name="vProcSp" moveWith="bgRect">
          <dgm:alg type="lin">
            <dgm:param type="linDir" val="fromT"/>
          </dgm:alg>
          <dgm:shape xmlns:r="http://schemas.openxmlformats.org/officeDocument/2006/relationships" r:blip="">
            <dgm:adjLst/>
          </dgm:shape>
          <dgm:presOf/>
          <dgm:constrLst>
            <dgm:constr type="w" for="ch" forName="vSp1" refType="w"/>
            <dgm:constr type="w" for="ch" forName="simulatedConn" refType="w"/>
            <dgm:constr type="w" for="ch" forName="vSp2" refType="w"/>
          </dgm:constrLst>
          <dgm:ruleLst/>
          <dgm:layoutNode name="vSp1">
            <dgm:alg type="sp"/>
            <dgm:shape xmlns:r="http://schemas.openxmlformats.org/officeDocument/2006/relationships" r:blip="">
              <dgm:adjLst/>
            </dgm:shape>
            <dgm:presOf/>
            <dgm:constrLst/>
            <dgm:ruleLst/>
          </dgm:layoutNode>
          <dgm:layoutNode name="simulatedConn" styleLbl="solidFgAcc1">
            <dgm:alg type="sp"/>
            <dgm:choose name="Name15">
              <dgm:if name="Name16" func="var" arg="dir" op="equ" val="norm">
                <dgm:shape xmlns:r="http://schemas.openxmlformats.org/officeDocument/2006/relationships" rot="90" type="flowChartExtract" r:blip="">
                  <dgm:adjLst/>
                </dgm:shape>
              </dgm:if>
              <dgm:else name="Name17">
                <dgm:shape xmlns:r="http://schemas.openxmlformats.org/officeDocument/2006/relationships" rot="-90" type="flowChartExtract" r:blip="">
                  <dgm:adjLst/>
                </dgm:shape>
              </dgm:else>
            </dgm:choose>
            <dgm:presOf/>
            <dgm:constrLst/>
            <dgm:ruleLst/>
          </dgm:layoutNode>
          <dgm:layoutNode name="vSp2">
            <dgm:alg type="sp"/>
            <dgm:shape xmlns:r="http://schemas.openxmlformats.org/officeDocument/2006/relationships" r:blip="">
              <dgm:adjLst/>
            </dgm:shape>
            <dgm:presOf/>
            <dgm:constrLst/>
            <dgm:ruleLst/>
          </dgm:layoutNode>
        </dgm:layoutNode>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1/25/2020</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347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1/25/2020</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876829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1/25/2020</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657123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1/25/2020</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937802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1/25/2020</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020599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1/25/2020</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027655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1/25/2020</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15717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1/25/2020</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77117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1/25/2020</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047495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1/25/2020</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769715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1/25/2020</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850499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smtClean="0"/>
              <a:t>1/25/2020</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9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6736532"/>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2" r:id="rId6"/>
    <p:sldLayoutId id="2147483678" r:id="rId7"/>
    <p:sldLayoutId id="2147483679" r:id="rId8"/>
    <p:sldLayoutId id="2147483680" r:id="rId9"/>
    <p:sldLayoutId id="2147483681" r:id="rId10"/>
    <p:sldLayoutId id="2147483683" r:id="rId11"/>
  </p:sldLayoutIdLst>
  <p:hf sldNum="0" hdr="0" ftr="0" dt="0"/>
  <p:txStyles>
    <p:titleStyle>
      <a:lvl1pPr algn="l" defTabSz="914400" rtl="0" eaLnBrk="1" latinLnBrk="0" hangingPunct="1">
        <a:lnSpc>
          <a:spcPct val="90000"/>
        </a:lnSpc>
        <a:spcBef>
          <a:spcPct val="0"/>
        </a:spcBef>
        <a:buNone/>
        <a:defRPr sz="46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482F060-A4AF-4E0B-B364-7C6BA4AE9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6220" y="0"/>
            <a:ext cx="4641315"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1E5A400F-5485-44C5-8C69-BC7EF7416F51}"/>
              </a:ext>
            </a:extLst>
          </p:cNvPr>
          <p:cNvSpPr>
            <a:spLocks noGrp="1"/>
          </p:cNvSpPr>
          <p:nvPr>
            <p:ph type="ctrTitle"/>
          </p:nvPr>
        </p:nvSpPr>
        <p:spPr>
          <a:xfrm>
            <a:off x="484814" y="640080"/>
            <a:ext cx="3659246" cy="2850319"/>
          </a:xfrm>
        </p:spPr>
        <p:txBody>
          <a:bodyPr>
            <a:normAutofit/>
          </a:bodyPr>
          <a:lstStyle/>
          <a:p>
            <a:r>
              <a:rPr lang="en-US" sz="5000" dirty="0">
                <a:solidFill>
                  <a:srgbClr val="FFFFFF"/>
                </a:solidFill>
              </a:rPr>
              <a:t>US Population Shits</a:t>
            </a:r>
            <a:br>
              <a:rPr lang="en-US" sz="5000" dirty="0">
                <a:solidFill>
                  <a:srgbClr val="FFFFFF"/>
                </a:solidFill>
              </a:rPr>
            </a:br>
            <a:r>
              <a:rPr lang="en-US" sz="5000" dirty="0">
                <a:solidFill>
                  <a:srgbClr val="FFFFFF"/>
                </a:solidFill>
              </a:rPr>
              <a:t>2010-2018</a:t>
            </a:r>
          </a:p>
        </p:txBody>
      </p:sp>
      <p:sp>
        <p:nvSpPr>
          <p:cNvPr id="3" name="Subtitle 2">
            <a:extLst>
              <a:ext uri="{FF2B5EF4-FFF2-40B4-BE49-F238E27FC236}">
                <a16:creationId xmlns:a16="http://schemas.microsoft.com/office/drawing/2014/main" id="{4C7A653A-1BBF-464F-85FD-9576C0C8893C}"/>
              </a:ext>
            </a:extLst>
          </p:cNvPr>
          <p:cNvSpPr>
            <a:spLocks noGrp="1"/>
          </p:cNvSpPr>
          <p:nvPr>
            <p:ph type="subTitle" idx="1"/>
          </p:nvPr>
        </p:nvSpPr>
        <p:spPr>
          <a:xfrm>
            <a:off x="484814" y="3812134"/>
            <a:ext cx="3659246" cy="2349823"/>
          </a:xfrm>
        </p:spPr>
        <p:txBody>
          <a:bodyPr>
            <a:normAutofit/>
          </a:bodyPr>
          <a:lstStyle/>
          <a:p>
            <a:r>
              <a:rPr lang="en-US" sz="1800" dirty="0">
                <a:solidFill>
                  <a:srgbClr val="FFFFFF"/>
                </a:solidFill>
              </a:rPr>
              <a:t>Eli Lobato</a:t>
            </a:r>
          </a:p>
          <a:p>
            <a:r>
              <a:rPr lang="en-US" sz="1800" dirty="0">
                <a:solidFill>
                  <a:srgbClr val="FFFFFF"/>
                </a:solidFill>
              </a:rPr>
              <a:t>Brandon Cawthorne</a:t>
            </a:r>
          </a:p>
          <a:p>
            <a:r>
              <a:rPr lang="en-US" sz="1800" dirty="0">
                <a:solidFill>
                  <a:srgbClr val="FFFFFF"/>
                </a:solidFill>
              </a:rPr>
              <a:t>Jason Peters</a:t>
            </a:r>
          </a:p>
        </p:txBody>
      </p:sp>
      <p:cxnSp>
        <p:nvCxnSpPr>
          <p:cNvPr id="11" name="Straight Connector 10">
            <a:extLst>
              <a:ext uri="{FF2B5EF4-FFF2-40B4-BE49-F238E27FC236}">
                <a16:creationId xmlns:a16="http://schemas.microsoft.com/office/drawing/2014/main" id="{B9EB6DAA-2F0C-43D5-A577-15D5D2C4E3F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22797" y="3651268"/>
            <a:ext cx="33832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DA7798F7-FBCA-4A95-AC97-D819FB78EF2A}"/>
              </a:ext>
            </a:extLst>
          </p:cNvPr>
          <p:cNvPicPr>
            <a:picLocks noChangeAspect="1"/>
          </p:cNvPicPr>
          <p:nvPr/>
        </p:nvPicPr>
        <p:blipFill rotWithShape="1">
          <a:blip r:embed="rId2"/>
          <a:srcRect l="6771" r="19675" b="-1"/>
          <a:stretch/>
        </p:blipFill>
        <p:spPr>
          <a:xfrm>
            <a:off x="4635095" y="10"/>
            <a:ext cx="7556889" cy="6857990"/>
          </a:xfrm>
          <a:prstGeom prst="rect">
            <a:avLst/>
          </a:prstGeom>
        </p:spPr>
      </p:pic>
    </p:spTree>
    <p:extLst>
      <p:ext uri="{BB962C8B-B14F-4D97-AF65-F5344CB8AC3E}">
        <p14:creationId xmlns:p14="http://schemas.microsoft.com/office/powerpoint/2010/main" val="1034979361"/>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657378-799A-4920-A538-45480D48663B}"/>
              </a:ext>
            </a:extLst>
          </p:cNvPr>
          <p:cNvSpPr>
            <a:spLocks noGrp="1"/>
          </p:cNvSpPr>
          <p:nvPr>
            <p:ph type="title"/>
          </p:nvPr>
        </p:nvSpPr>
        <p:spPr/>
        <p:txBody>
          <a:bodyPr/>
          <a:lstStyle/>
          <a:p>
            <a:r>
              <a:rPr lang="en-US" dirty="0"/>
              <a:t>Motivation &amp; Summary</a:t>
            </a:r>
          </a:p>
        </p:txBody>
      </p:sp>
      <p:graphicFrame>
        <p:nvGraphicFramePr>
          <p:cNvPr id="4" name="Diagram 3">
            <a:extLst>
              <a:ext uri="{FF2B5EF4-FFF2-40B4-BE49-F238E27FC236}">
                <a16:creationId xmlns:a16="http://schemas.microsoft.com/office/drawing/2014/main" id="{AAB7DB59-1087-4961-8A32-4FAA96DE6D16}"/>
              </a:ext>
            </a:extLst>
          </p:cNvPr>
          <p:cNvGraphicFramePr/>
          <p:nvPr>
            <p:extLst>
              <p:ext uri="{D42A27DB-BD31-4B8C-83A1-F6EECF244321}">
                <p14:modId xmlns:p14="http://schemas.microsoft.com/office/powerpoint/2010/main" val="1438970844"/>
              </p:ext>
            </p:extLst>
          </p:nvPr>
        </p:nvGraphicFramePr>
        <p:xfrm>
          <a:off x="0" y="5943600"/>
          <a:ext cx="12192000" cy="4381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Diagram 5">
            <a:extLst>
              <a:ext uri="{FF2B5EF4-FFF2-40B4-BE49-F238E27FC236}">
                <a16:creationId xmlns:a16="http://schemas.microsoft.com/office/drawing/2014/main" id="{446A4C6C-D160-4548-B023-9CF26B9B332E}"/>
              </a:ext>
            </a:extLst>
          </p:cNvPr>
          <p:cNvGraphicFramePr/>
          <p:nvPr>
            <p:extLst>
              <p:ext uri="{D42A27DB-BD31-4B8C-83A1-F6EECF244321}">
                <p14:modId xmlns:p14="http://schemas.microsoft.com/office/powerpoint/2010/main" val="2595163545"/>
              </p:ext>
            </p:extLst>
          </p:nvPr>
        </p:nvGraphicFramePr>
        <p:xfrm>
          <a:off x="657225" y="1914525"/>
          <a:ext cx="10839449" cy="3857625"/>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21528635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13B6B-E7A0-4851-BD03-E57AB971CE12}"/>
              </a:ext>
            </a:extLst>
          </p:cNvPr>
          <p:cNvSpPr>
            <a:spLocks noGrp="1"/>
          </p:cNvSpPr>
          <p:nvPr>
            <p:ph type="title"/>
          </p:nvPr>
        </p:nvSpPr>
        <p:spPr/>
        <p:txBody>
          <a:bodyPr/>
          <a:lstStyle/>
          <a:p>
            <a:r>
              <a:rPr lang="en-US" dirty="0"/>
              <a:t>Questions &amp; Data</a:t>
            </a:r>
          </a:p>
        </p:txBody>
      </p:sp>
      <p:sp>
        <p:nvSpPr>
          <p:cNvPr id="3" name="Content Placeholder 2">
            <a:extLst>
              <a:ext uri="{FF2B5EF4-FFF2-40B4-BE49-F238E27FC236}">
                <a16:creationId xmlns:a16="http://schemas.microsoft.com/office/drawing/2014/main" id="{382BDE64-EE90-4E9D-897F-4ABACD24C57E}"/>
              </a:ext>
            </a:extLst>
          </p:cNvPr>
          <p:cNvSpPr>
            <a:spLocks noGrp="1"/>
          </p:cNvSpPr>
          <p:nvPr>
            <p:ph idx="1"/>
          </p:nvPr>
        </p:nvSpPr>
        <p:spPr/>
        <p:txBody>
          <a:bodyPr/>
          <a:lstStyle/>
          <a:p>
            <a:pPr marL="457200" lvl="0" indent="-457200">
              <a:buFont typeface="+mj-lt"/>
              <a:buAutoNum type="arabicPeriod"/>
            </a:pPr>
            <a:r>
              <a:rPr lang="en-US" dirty="0"/>
              <a:t>What are the top cities in the US people are moving to/from?</a:t>
            </a:r>
          </a:p>
          <a:p>
            <a:pPr marL="457200" lvl="0" indent="-457200">
              <a:buFont typeface="+mj-lt"/>
              <a:buAutoNum type="arabicPeriod"/>
            </a:pPr>
            <a:r>
              <a:rPr lang="en-US" dirty="0"/>
              <a:t>What regions of the US people are moving to/from?</a:t>
            </a:r>
          </a:p>
          <a:p>
            <a:pPr marL="457200" lvl="0" indent="-457200">
              <a:buFont typeface="+mj-lt"/>
              <a:buAutoNum type="arabicPeriod"/>
            </a:pPr>
            <a:r>
              <a:rPr lang="en-US" dirty="0"/>
              <a:t>What are some of the factors contributing to the population shift?</a:t>
            </a:r>
          </a:p>
          <a:p>
            <a:pPr marL="0" lvl="0" indent="0">
              <a:buNone/>
            </a:pPr>
            <a:r>
              <a:rPr lang="en-US" dirty="0"/>
              <a:t>To answer these questions, we decided to use population data from the census website as our core data. Once we collected the population data, we called the google API to generate the latitude and longitude of the top cities people are moving to/from. From there we were able to start cleaning and exploring the data.</a:t>
            </a:r>
          </a:p>
          <a:p>
            <a:endParaRPr lang="en-US" dirty="0"/>
          </a:p>
        </p:txBody>
      </p:sp>
    </p:spTree>
    <p:extLst>
      <p:ext uri="{BB962C8B-B14F-4D97-AF65-F5344CB8AC3E}">
        <p14:creationId xmlns:p14="http://schemas.microsoft.com/office/powerpoint/2010/main" val="24642478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E9C64-6A02-49BB-9508-ECE32E6FB5D7}"/>
              </a:ext>
            </a:extLst>
          </p:cNvPr>
          <p:cNvSpPr>
            <a:spLocks noGrp="1"/>
          </p:cNvSpPr>
          <p:nvPr>
            <p:ph type="title"/>
          </p:nvPr>
        </p:nvSpPr>
        <p:spPr/>
        <p:txBody>
          <a:bodyPr/>
          <a:lstStyle/>
          <a:p>
            <a:r>
              <a:rPr lang="en-US" dirty="0"/>
              <a:t>Data Cleanup &amp; Exploration</a:t>
            </a:r>
          </a:p>
        </p:txBody>
      </p:sp>
      <p:sp>
        <p:nvSpPr>
          <p:cNvPr id="3" name="Content Placeholder 2">
            <a:extLst>
              <a:ext uri="{FF2B5EF4-FFF2-40B4-BE49-F238E27FC236}">
                <a16:creationId xmlns:a16="http://schemas.microsoft.com/office/drawing/2014/main" id="{C6EBF271-F6A1-4C9E-AB5D-8F8B5D42DBDA}"/>
              </a:ext>
            </a:extLst>
          </p:cNvPr>
          <p:cNvSpPr>
            <a:spLocks noGrp="1"/>
          </p:cNvSpPr>
          <p:nvPr>
            <p:ph idx="1"/>
          </p:nvPr>
        </p:nvSpPr>
        <p:spPr/>
        <p:txBody>
          <a:bodyPr/>
          <a:lstStyle/>
          <a:p>
            <a:r>
              <a:rPr lang="en-US" dirty="0"/>
              <a:t>Decided to use only cities with 100k population and up.</a:t>
            </a:r>
          </a:p>
          <a:p>
            <a:r>
              <a:rPr lang="en-US" dirty="0"/>
              <a:t>Found the average growth of each city year over year.</a:t>
            </a:r>
          </a:p>
          <a:p>
            <a:r>
              <a:rPr lang="en-US" dirty="0"/>
              <a:t>Selected the top/bottom 5 cities.</a:t>
            </a:r>
          </a:p>
          <a:p>
            <a:r>
              <a:rPr lang="en-US" dirty="0"/>
              <a:t>Merged census populations csv files.</a:t>
            </a:r>
          </a:p>
          <a:p>
            <a:r>
              <a:rPr lang="en-US" dirty="0"/>
              <a:t>Called Google API for </a:t>
            </a:r>
            <a:r>
              <a:rPr lang="en-US" dirty="0" err="1"/>
              <a:t>lat</a:t>
            </a:r>
            <a:r>
              <a:rPr lang="en-US" dirty="0"/>
              <a:t>/</a:t>
            </a:r>
            <a:r>
              <a:rPr lang="en-US" dirty="0" err="1"/>
              <a:t>lon</a:t>
            </a:r>
            <a:r>
              <a:rPr lang="en-US" dirty="0"/>
              <a:t>.</a:t>
            </a:r>
          </a:p>
          <a:p>
            <a:endParaRPr lang="en-US" dirty="0"/>
          </a:p>
        </p:txBody>
      </p:sp>
    </p:spTree>
    <p:extLst>
      <p:ext uri="{BB962C8B-B14F-4D97-AF65-F5344CB8AC3E}">
        <p14:creationId xmlns:p14="http://schemas.microsoft.com/office/powerpoint/2010/main" val="37627607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C9964-FDF7-4F2E-8C69-D74634A5BDB2}"/>
              </a:ext>
            </a:extLst>
          </p:cNvPr>
          <p:cNvSpPr>
            <a:spLocks noGrp="1"/>
          </p:cNvSpPr>
          <p:nvPr>
            <p:ph type="title"/>
          </p:nvPr>
        </p:nvSpPr>
        <p:spPr/>
        <p:txBody>
          <a:bodyPr/>
          <a:lstStyle/>
          <a:p>
            <a:r>
              <a:rPr lang="en-US" dirty="0"/>
              <a:t>Data Analysis and Discussion Q1</a:t>
            </a:r>
          </a:p>
        </p:txBody>
      </p:sp>
      <p:pic>
        <p:nvPicPr>
          <p:cNvPr id="9" name="Content Placeholder 8">
            <a:extLst>
              <a:ext uri="{FF2B5EF4-FFF2-40B4-BE49-F238E27FC236}">
                <a16:creationId xmlns:a16="http://schemas.microsoft.com/office/drawing/2014/main" id="{96298737-D13A-4F57-B336-58C765C93C77}"/>
              </a:ext>
            </a:extLst>
          </p:cNvPr>
          <p:cNvPicPr>
            <a:picLocks noGrp="1" noChangeAspect="1"/>
          </p:cNvPicPr>
          <p:nvPr>
            <p:ph idx="1"/>
          </p:nvPr>
        </p:nvPicPr>
        <p:blipFill>
          <a:blip r:embed="rId2"/>
          <a:stretch>
            <a:fillRect/>
          </a:stretch>
        </p:blipFill>
        <p:spPr>
          <a:xfrm>
            <a:off x="1097280" y="2070100"/>
            <a:ext cx="4998720" cy="3429000"/>
          </a:xfrm>
          <a:prstGeom prst="rect">
            <a:avLst/>
          </a:prstGeom>
        </p:spPr>
      </p:pic>
      <p:pic>
        <p:nvPicPr>
          <p:cNvPr id="10" name="Picture 9">
            <a:extLst>
              <a:ext uri="{FF2B5EF4-FFF2-40B4-BE49-F238E27FC236}">
                <a16:creationId xmlns:a16="http://schemas.microsoft.com/office/drawing/2014/main" id="{BE3C0DC2-BB2C-4559-BB86-855588142D5C}"/>
              </a:ext>
            </a:extLst>
          </p:cNvPr>
          <p:cNvPicPr>
            <a:picLocks noChangeAspect="1"/>
          </p:cNvPicPr>
          <p:nvPr/>
        </p:nvPicPr>
        <p:blipFill>
          <a:blip r:embed="rId3"/>
          <a:stretch>
            <a:fillRect/>
          </a:stretch>
        </p:blipFill>
        <p:spPr>
          <a:xfrm>
            <a:off x="6126480" y="2070100"/>
            <a:ext cx="5029200" cy="3429000"/>
          </a:xfrm>
          <a:prstGeom prst="rect">
            <a:avLst/>
          </a:prstGeom>
        </p:spPr>
      </p:pic>
    </p:spTree>
    <p:extLst>
      <p:ext uri="{BB962C8B-B14F-4D97-AF65-F5344CB8AC3E}">
        <p14:creationId xmlns:p14="http://schemas.microsoft.com/office/powerpoint/2010/main" val="36088479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C9964-FDF7-4F2E-8C69-D74634A5BDB2}"/>
              </a:ext>
            </a:extLst>
          </p:cNvPr>
          <p:cNvSpPr>
            <a:spLocks noGrp="1"/>
          </p:cNvSpPr>
          <p:nvPr>
            <p:ph type="title"/>
          </p:nvPr>
        </p:nvSpPr>
        <p:spPr/>
        <p:txBody>
          <a:bodyPr/>
          <a:lstStyle/>
          <a:p>
            <a:r>
              <a:rPr lang="en-US" dirty="0"/>
              <a:t>Data Analysis and Discussion Q2</a:t>
            </a:r>
          </a:p>
        </p:txBody>
      </p:sp>
      <p:sp>
        <p:nvSpPr>
          <p:cNvPr id="3" name="Content Placeholder 2">
            <a:extLst>
              <a:ext uri="{FF2B5EF4-FFF2-40B4-BE49-F238E27FC236}">
                <a16:creationId xmlns:a16="http://schemas.microsoft.com/office/drawing/2014/main" id="{2AA65E45-8FA2-4A34-ADD1-15215C54A1CE}"/>
              </a:ext>
            </a:extLst>
          </p:cNvPr>
          <p:cNvSpPr>
            <a:spLocks noGrp="1"/>
          </p:cNvSpPr>
          <p:nvPr>
            <p:ph idx="1"/>
          </p:nvPr>
        </p:nvSpPr>
        <p:spPr/>
        <p:txBody>
          <a:bodyPr/>
          <a:lstStyle/>
          <a:p>
            <a:pPr marL="201168" lvl="1" indent="0">
              <a:buNone/>
            </a:pPr>
            <a:endParaRPr lang="en-US" dirty="0"/>
          </a:p>
        </p:txBody>
      </p:sp>
    </p:spTree>
    <p:extLst>
      <p:ext uri="{BB962C8B-B14F-4D97-AF65-F5344CB8AC3E}">
        <p14:creationId xmlns:p14="http://schemas.microsoft.com/office/powerpoint/2010/main" val="31199613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C9964-FDF7-4F2E-8C69-D74634A5BDB2}"/>
              </a:ext>
            </a:extLst>
          </p:cNvPr>
          <p:cNvSpPr>
            <a:spLocks noGrp="1"/>
          </p:cNvSpPr>
          <p:nvPr>
            <p:ph type="title"/>
          </p:nvPr>
        </p:nvSpPr>
        <p:spPr/>
        <p:txBody>
          <a:bodyPr/>
          <a:lstStyle/>
          <a:p>
            <a:r>
              <a:rPr lang="en-US" dirty="0"/>
              <a:t>Data Analysis and Discussion Q3</a:t>
            </a:r>
          </a:p>
        </p:txBody>
      </p:sp>
      <p:sp>
        <p:nvSpPr>
          <p:cNvPr id="3" name="Content Placeholder 2">
            <a:extLst>
              <a:ext uri="{FF2B5EF4-FFF2-40B4-BE49-F238E27FC236}">
                <a16:creationId xmlns:a16="http://schemas.microsoft.com/office/drawing/2014/main" id="{2AA65E45-8FA2-4A34-ADD1-15215C54A1CE}"/>
              </a:ext>
            </a:extLst>
          </p:cNvPr>
          <p:cNvSpPr>
            <a:spLocks noGrp="1"/>
          </p:cNvSpPr>
          <p:nvPr>
            <p:ph idx="1"/>
          </p:nvPr>
        </p:nvSpPr>
        <p:spPr/>
        <p:txBody>
          <a:bodyPr/>
          <a:lstStyle/>
          <a:p>
            <a:pPr marL="201168" lvl="1" indent="0">
              <a:buNone/>
            </a:pPr>
            <a:endParaRPr lang="en-US" dirty="0"/>
          </a:p>
        </p:txBody>
      </p:sp>
    </p:spTree>
    <p:extLst>
      <p:ext uri="{BB962C8B-B14F-4D97-AF65-F5344CB8AC3E}">
        <p14:creationId xmlns:p14="http://schemas.microsoft.com/office/powerpoint/2010/main" val="13141542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F4D3E-FF5C-47F5-ACD5-FB22E1E7E366}"/>
              </a:ext>
            </a:extLst>
          </p:cNvPr>
          <p:cNvSpPr>
            <a:spLocks noGrp="1"/>
          </p:cNvSpPr>
          <p:nvPr>
            <p:ph type="title"/>
          </p:nvPr>
        </p:nvSpPr>
        <p:spPr/>
        <p:txBody>
          <a:bodyPr/>
          <a:lstStyle/>
          <a:p>
            <a:r>
              <a:rPr lang="en-US" dirty="0"/>
              <a:t>Post Mortem</a:t>
            </a:r>
          </a:p>
        </p:txBody>
      </p:sp>
      <p:sp>
        <p:nvSpPr>
          <p:cNvPr id="3" name="Content Placeholder 2">
            <a:extLst>
              <a:ext uri="{FF2B5EF4-FFF2-40B4-BE49-F238E27FC236}">
                <a16:creationId xmlns:a16="http://schemas.microsoft.com/office/drawing/2014/main" id="{CA335982-730F-48F6-8055-9A568E1172D9}"/>
              </a:ext>
            </a:extLst>
          </p:cNvPr>
          <p:cNvSpPr>
            <a:spLocks noGrp="1"/>
          </p:cNvSpPr>
          <p:nvPr>
            <p:ph idx="1"/>
          </p:nvPr>
        </p:nvSpPr>
        <p:spPr/>
        <p:txBody>
          <a:bodyPr/>
          <a:lstStyle/>
          <a:p>
            <a:r>
              <a:rPr lang="en-US" dirty="0"/>
              <a:t>Additional questions:</a:t>
            </a:r>
          </a:p>
          <a:p>
            <a:pPr lvl="1"/>
            <a:r>
              <a:rPr lang="en-US" dirty="0"/>
              <a:t>What other factors contribute to people moving; weather, job opportunities, housing costs, etc.</a:t>
            </a:r>
          </a:p>
          <a:p>
            <a:pPr lvl="1"/>
            <a:r>
              <a:rPr lang="en-US" dirty="0"/>
              <a:t>From there we would then want to perform the below:</a:t>
            </a:r>
          </a:p>
          <a:p>
            <a:pPr lvl="2"/>
            <a:r>
              <a:rPr lang="en-US" dirty="0"/>
              <a:t>Analysis of variance</a:t>
            </a:r>
          </a:p>
          <a:p>
            <a:pPr lvl="2"/>
            <a:r>
              <a:rPr lang="en-US" dirty="0"/>
              <a:t>Multiple comparison of mean.</a:t>
            </a:r>
          </a:p>
          <a:p>
            <a:pPr lvl="1"/>
            <a:endParaRPr lang="en-US" dirty="0"/>
          </a:p>
        </p:txBody>
      </p:sp>
    </p:spTree>
    <p:extLst>
      <p:ext uri="{BB962C8B-B14F-4D97-AF65-F5344CB8AC3E}">
        <p14:creationId xmlns:p14="http://schemas.microsoft.com/office/powerpoint/2010/main" val="4130273777"/>
      </p:ext>
    </p:extLst>
  </p:cSld>
  <p:clrMapOvr>
    <a:masterClrMapping/>
  </p:clrMapOvr>
</p:sld>
</file>

<file path=ppt/theme/theme1.xml><?xml version="1.0" encoding="utf-8"?>
<a:theme xmlns:a="http://schemas.openxmlformats.org/drawingml/2006/main" name="RetrospectVTI">
  <a:themeElements>
    <a:clrScheme name="AnalogousFromLightSeed_2SEEDS">
      <a:dk1>
        <a:srgbClr val="000000"/>
      </a:dk1>
      <a:lt1>
        <a:srgbClr val="FFFFFF"/>
      </a:lt1>
      <a:dk2>
        <a:srgbClr val="243241"/>
      </a:dk2>
      <a:lt2>
        <a:srgbClr val="E8E5E2"/>
      </a:lt2>
      <a:accent1>
        <a:srgbClr val="80A8AE"/>
      </a:accent1>
      <a:accent2>
        <a:srgbClr val="7F9ABA"/>
      </a:accent2>
      <a:accent3>
        <a:srgbClr val="9699C6"/>
      </a:accent3>
      <a:accent4>
        <a:srgbClr val="BA867F"/>
      </a:accent4>
      <a:accent5>
        <a:srgbClr val="B89D7C"/>
      </a:accent5>
      <a:accent6>
        <a:srgbClr val="A8A673"/>
      </a:accent6>
      <a:hlink>
        <a:srgbClr val="9A7E5D"/>
      </a:hlink>
      <a:folHlink>
        <a:srgbClr val="7F7F7F"/>
      </a:folHlink>
    </a:clrScheme>
    <a:fontScheme name="Retrospect">
      <a:majorFont>
        <a:latin typeface="Georgia Pro Cond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Speak Pro"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docProps/app.xml><?xml version="1.0" encoding="utf-8"?>
<Properties xmlns="http://schemas.openxmlformats.org/officeDocument/2006/extended-properties" xmlns:vt="http://schemas.openxmlformats.org/officeDocument/2006/docPropsVTypes">
  <TotalTime>147</TotalTime>
  <Words>311</Words>
  <Application>Microsoft Office PowerPoint</Application>
  <PresentationFormat>Widescreen</PresentationFormat>
  <Paragraphs>33</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Georgia Pro Cond Light</vt:lpstr>
      <vt:lpstr>Speak Pro</vt:lpstr>
      <vt:lpstr>RetrospectVTI</vt:lpstr>
      <vt:lpstr>US Population Shits 2010-2018</vt:lpstr>
      <vt:lpstr>Motivation &amp; Summary</vt:lpstr>
      <vt:lpstr>Questions &amp; Data</vt:lpstr>
      <vt:lpstr>Data Cleanup &amp; Exploration</vt:lpstr>
      <vt:lpstr>Data Analysis and Discussion Q1</vt:lpstr>
      <vt:lpstr>Data Analysis and Discussion Q2</vt:lpstr>
      <vt:lpstr>Data Analysis and Discussion Q3</vt:lpstr>
      <vt:lpstr>Post Mortem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 Population Shits 2010-2018</dc:title>
  <dc:creator>Brandon Cawthorne</dc:creator>
  <cp:lastModifiedBy>Eli Lobato</cp:lastModifiedBy>
  <cp:revision>10</cp:revision>
  <dcterms:created xsi:type="dcterms:W3CDTF">2020-01-23T02:13:19Z</dcterms:created>
  <dcterms:modified xsi:type="dcterms:W3CDTF">2020-01-25T19:45:12Z</dcterms:modified>
</cp:coreProperties>
</file>