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576063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Команда для сканирования файлов на наличие уязвимостей</a:t>
            </a:r>
            <a:endParaRPr lang="ru-RU" sz="2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User\Desktop\Магистратура\ДЗ\Анализ защищённости ПО\Модуль 6.3 Средства оперативного поиска уязвимостей в веб-приложениях\Команда для сканирования файлов на наличие уязвимосте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2736" y="764704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фрагмент 1 -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-system-injection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User\Desktop\Магистратура\ДЗ\Анализ защищённости ПО\Модуль 6.3 Средства оперативного поиска уязвимостей в веб-приложениях\фрагмент 1 - os-system-inj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8720" y="764704"/>
            <a:ext cx="13011151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фрагмент 2 - </a:t>
            </a:r>
            <a:r>
              <a:rPr lang="en-US" sz="2000" b="1" dirty="0" smtClean="0"/>
              <a:t>detect-child-process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User\Desktop\Магистратура\ДЗ\Анализ защищённости ПО\Модуль 6.3 Средства оперативного поиска уязвимостей в веб-приложениях\фрагмент 2 - detect-child-proc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696" y="650304"/>
            <a:ext cx="13011151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фрагмент 3 - </a:t>
            </a:r>
            <a:r>
              <a:rPr lang="en-US" sz="2000" b="1" dirty="0" smtClean="0"/>
              <a:t>command-injection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User\Desktop\Магистратура\ДЗ\Анализ защищённости ПО\Модуль 6.3 Средства оперативного поиска уязвимостей в веб-приложениях\фрагмент 3 - command-inj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6672" y="620688"/>
            <a:ext cx="13011151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juice-</a:t>
            </a:r>
            <a:r>
              <a:rPr lang="en-US" sz="2000" b="1" dirty="0" err="1" smtClean="0"/>
              <a:t>shop_CAPTCHA_Bypass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User\Desktop\Магистратура\ДЗ\Анализ защищённости ПО\Модуль 6.3 Средства оперативного поиска уязвимостей в веб-приложениях\juice-shop_CAPTCHA_Byp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36712" y="836712"/>
            <a:ext cx="13011151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juice-</a:t>
            </a:r>
            <a:r>
              <a:rPr lang="en-US" sz="2000" b="1" dirty="0" err="1" smtClean="0"/>
              <a:t>shop_Database_Schema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User\Desktop\Магистратура\ДЗ\Анализ защищённости ПО\Модуль 6.3 Средства оперативного поиска уязвимостей в веб-приложениях\juice-shop_Database_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48680" y="836712"/>
            <a:ext cx="13011151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juice-</a:t>
            </a:r>
            <a:r>
              <a:rPr lang="en-US" sz="2000" b="1" dirty="0" err="1" smtClean="0"/>
              <a:t>shop_Login_Jim</a:t>
            </a:r>
            <a:endParaRPr lang="ru-RU" sz="2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User\Desktop\Магистратура\ДЗ\Анализ защищённости ПО\Модуль 6.3 Средства оперативного поиска уязвимостей в веб-приложениях\juice-shop_Login_J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696" y="836712"/>
            <a:ext cx="13011151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Команда для сканирования файлов на наличие уязвимостей</vt:lpstr>
      <vt:lpstr>фрагмент 1 - os-system-injection</vt:lpstr>
      <vt:lpstr>фрагмент 2 - detect-child-process</vt:lpstr>
      <vt:lpstr>фрагмент 3 - command-injection</vt:lpstr>
      <vt:lpstr>juice-shop_CAPTCHA_Bypass</vt:lpstr>
      <vt:lpstr>juice-shop_Database_Schema</vt:lpstr>
      <vt:lpstr>juice-shop_Login_Jim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для сканирования файлов на наличие уязвимостей</dc:title>
  <dc:creator>Пользователь</dc:creator>
  <cp:lastModifiedBy>Пользователь</cp:lastModifiedBy>
  <cp:revision>2</cp:revision>
  <dcterms:created xsi:type="dcterms:W3CDTF">2023-10-28T08:40:48Z</dcterms:created>
  <dcterms:modified xsi:type="dcterms:W3CDTF">2023-10-28T08:54:25Z</dcterms:modified>
</cp:coreProperties>
</file>