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</p:sldMasterIdLst>
  <p:notesMasterIdLst>
    <p:notesMasterId r:id="rId6"/>
  </p:notesMasterIdLst>
  <p:handoutMasterIdLst>
    <p:handoutMasterId r:id="rId7"/>
  </p:handoutMasterIdLst>
  <p:sldIdLst>
    <p:sldId id="281" r:id="rId5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page_Image version" id="{E8D0D622-F6C6-F44A-B365-B4A5FF6195C2}">
          <p14:sldIdLst/>
        </p14:section>
        <p14:section name="Contents page" id="{9D221634-295C-7843-AF5C-A0CB4F229241}">
          <p14:sldIdLst/>
        </p14:section>
        <p14:section name="Chapter page" id="{FD05EE94-C931-8C4B-83A2-004B32AA1207}">
          <p14:sldIdLst>
            <p14:sldId id="281"/>
          </p14:sldIdLst>
        </p14:section>
        <p14:section name="End page" id="{3F9D54A7-3BE2-2540-BB4C-DFE5509085F3}">
          <p14:sldIdLst/>
        </p14:section>
      </p14:sectionLst>
    </p:ext>
    <p:ext uri="{EFAFB233-063F-42B5-8137-9DF3F51BA10A}">
      <p15:sldGuideLst xmlns:p15="http://schemas.microsoft.com/office/powerpoint/2012/main">
        <p15:guide id="5" pos="3701" userDrawn="1">
          <p15:clr>
            <a:srgbClr val="A4A3A4"/>
          </p15:clr>
        </p15:guide>
        <p15:guide id="6" orient="horz" pos="2159" userDrawn="1">
          <p15:clr>
            <a:srgbClr val="A4A3A4"/>
          </p15:clr>
        </p15:guide>
        <p15:guide id="7" pos="35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00B"/>
    <a:srgbClr val="575756"/>
    <a:srgbClr val="4B4C4B"/>
    <a:srgbClr val="353530"/>
    <a:srgbClr val="4D4D4C"/>
    <a:srgbClr val="DD4654"/>
    <a:srgbClr val="FFFFFF"/>
    <a:srgbClr val="F3D2D5"/>
    <a:srgbClr val="E6A8AD"/>
    <a:srgbClr val="E57B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5467"/>
  </p:normalViewPr>
  <p:slideViewPr>
    <p:cSldViewPr snapToGrid="0" snapToObjects="1">
      <p:cViewPr varScale="1">
        <p:scale>
          <a:sx n="71" d="100"/>
          <a:sy n="71" d="100"/>
        </p:scale>
        <p:origin x="1122" y="66"/>
      </p:cViewPr>
      <p:guideLst>
        <p:guide pos="3701"/>
        <p:guide orient="horz" pos="2159"/>
        <p:guide pos="35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1/9/2020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1/9/2020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lo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6763" cy="5602265"/>
          </a:xfrm>
          <a:prstGeom prst="rect">
            <a:avLst/>
          </a:prstGeom>
        </p:spPr>
      </p:pic>
      <p:sp>
        <p:nvSpPr>
          <p:cNvPr id="7" name="L 形 6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8227DEE9-8BE9-0D49-BF96-9E83C5312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+mj-lt"/>
                <a:ea typeface="Microsoft YaHei" panose="020B0503020204020204" pitchFamily="34" charset="-12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0221E27-F39A-5848-9F2D-07F8693DFA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005" y="1940429"/>
            <a:ext cx="6522800" cy="1148459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llig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6763" cy="5602265"/>
          </a:xfrm>
          <a:prstGeom prst="rect">
            <a:avLst/>
          </a:prstGeom>
        </p:spPr>
      </p:pic>
      <p:sp>
        <p:nvSpPr>
          <p:cNvPr id="18" name="L 形 17"/>
          <p:cNvSpPr/>
          <p:nvPr userDrawn="1"/>
        </p:nvSpPr>
        <p:spPr>
          <a:xfrm rot="5400000">
            <a:off x="5824025" y="256863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62AA4863-E1EF-3342-A8CB-ECD4FD06C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4147E3B0-FDE0-A242-AAF3-F72E3D8498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005" y="1940429"/>
            <a:ext cx="6522800" cy="1148459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1448738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a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>
            <a:extLst>
              <a:ext uri="{FF2B5EF4-FFF2-40B4-BE49-F238E27FC236}">
                <a16:creationId xmlns:a16="http://schemas.microsoft.com/office/drawing/2014/main" xmlns="" id="{C6D010F9-02DE-1949-B177-A4E0D2774E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2" b="14078"/>
          <a:stretch/>
        </p:blipFill>
        <p:spPr>
          <a:xfrm>
            <a:off x="0" y="0"/>
            <a:ext cx="12196996" cy="5602265"/>
          </a:xfrm>
          <a:prstGeom prst="rect">
            <a:avLst/>
          </a:prstGeom>
        </p:spPr>
      </p:pic>
      <p:sp>
        <p:nvSpPr>
          <p:cNvPr id="10" name="L 形 10">
            <a:extLst>
              <a:ext uri="{FF2B5EF4-FFF2-40B4-BE49-F238E27FC236}">
                <a16:creationId xmlns:a16="http://schemas.microsoft.com/office/drawing/2014/main" xmlns="" id="{0C595D57-06EA-3B46-AF21-C0EACD8F1C4E}"/>
              </a:ext>
            </a:extLst>
          </p:cNvPr>
          <p:cNvSpPr/>
          <p:nvPr userDrawn="1"/>
        </p:nvSpPr>
        <p:spPr>
          <a:xfrm rot="5400000">
            <a:off x="7881371" y="1995748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C897A368-8F39-4049-9BB0-AEB315EB7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0FFED1EF-6729-004B-BC63-4B2C5E4E7D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005" y="1940429"/>
            <a:ext cx="6522800" cy="1148459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5739974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o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6763" cy="5602265"/>
          </a:xfrm>
          <a:prstGeom prst="rect">
            <a:avLst/>
          </a:prstGeom>
        </p:spPr>
      </p:pic>
      <p:sp>
        <p:nvSpPr>
          <p:cNvPr id="9" name="L 形 8"/>
          <p:cNvSpPr/>
          <p:nvPr userDrawn="1"/>
        </p:nvSpPr>
        <p:spPr>
          <a:xfrm rot="5400000">
            <a:off x="5945516" y="2323519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FB908F03-BBCC-164B-BE54-2E836D6E7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+mj-lt"/>
                <a:ea typeface="Microsoft YaHei" panose="020B0503020204020204" pitchFamily="34" charset="-12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866BB8A3-0A0B-2141-A64F-D05D7347A0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005" y="1940429"/>
            <a:ext cx="6522800" cy="1148459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494099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"/>
            <a:ext cx="12196762" cy="5602265"/>
          </a:xfrm>
          <a:prstGeom prst="rect">
            <a:avLst/>
          </a:prstGeom>
        </p:spPr>
      </p:pic>
      <p:sp>
        <p:nvSpPr>
          <p:cNvPr id="8" name="L 形 7"/>
          <p:cNvSpPr/>
          <p:nvPr userDrawn="1"/>
        </p:nvSpPr>
        <p:spPr>
          <a:xfrm rot="10800000">
            <a:off x="10502896" y="1522948"/>
            <a:ext cx="717936" cy="701032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3236E419-24FA-6844-8A51-A4590063A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4F4605C2-F6D4-AE4D-B6C5-05150BCBE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005" y="1940429"/>
            <a:ext cx="6522800" cy="1148459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129145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c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25" r="2034" b="5607"/>
          <a:stretch/>
        </p:blipFill>
        <p:spPr>
          <a:xfrm>
            <a:off x="1" y="-36206"/>
            <a:ext cx="12196763" cy="5638471"/>
          </a:xfrm>
          <a:prstGeom prst="rect">
            <a:avLst/>
          </a:prstGeom>
        </p:spPr>
      </p:pic>
      <p:sp>
        <p:nvSpPr>
          <p:cNvPr id="8" name="L 形 7"/>
          <p:cNvSpPr/>
          <p:nvPr userDrawn="1"/>
        </p:nvSpPr>
        <p:spPr>
          <a:xfrm rot="5400000">
            <a:off x="7929967" y="165755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C975CC09-2FFC-3347-952F-0382FEC9D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A70F0B11-A0FE-BD42-BECB-C879A05F5D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005" y="1940429"/>
            <a:ext cx="6522800" cy="1148459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373707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26022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1857913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2AF307D-40F4-EC4C-9108-79E948007529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940" dirty="0">
                <a:solidFill>
                  <a:schemeClr val="tx1"/>
                </a:solidFill>
              </a:rPr>
              <a:t>Thank</a:t>
            </a:r>
            <a:r>
              <a:rPr lang="en-US" sz="4940" dirty="0">
                <a:solidFill>
                  <a:srgbClr val="575756"/>
                </a:solidFill>
              </a:rPr>
              <a:t> you.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684" y="5976168"/>
            <a:ext cx="2258389" cy="482533"/>
          </a:xfrm>
          <a:prstGeom prst="rect">
            <a:avLst/>
          </a:prstGeom>
        </p:spPr>
      </p:pic>
      <p:sp>
        <p:nvSpPr>
          <p:cNvPr id="42" name="Text Placeholder 14">
            <a:extLst>
              <a:ext uri="{FF2B5EF4-FFF2-40B4-BE49-F238E27FC236}">
                <a16:creationId xmlns:a16="http://schemas.microsoft.com/office/drawing/2014/main" xmlns="" id="{AF72FAD7-C8C3-754A-A498-D3A7EC29A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9309" y="6270651"/>
            <a:ext cx="1982316" cy="1536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2" r:id="rId3"/>
    <p:sldLayoutId id="2147483821" r:id="rId4"/>
    <p:sldLayoutId id="2147483823" r:id="rId5"/>
    <p:sldLayoutId id="2147483824" r:id="rId6"/>
  </p:sldLayoutIdLs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1" userDrawn="1">
          <p15:clr>
            <a:srgbClr val="F26B43"/>
          </p15:clr>
        </p15:guide>
        <p15:guide id="3" pos="565" userDrawn="1">
          <p15:clr>
            <a:srgbClr val="F26B43"/>
          </p15:clr>
        </p15:guide>
        <p15:guide id="4" orient="horz" pos="4007" userDrawn="1">
          <p15:clr>
            <a:srgbClr val="F26B43"/>
          </p15:clr>
        </p15:guide>
        <p15:guide id="5" orient="horz" pos="1235" userDrawn="1">
          <p15:clr>
            <a:srgbClr val="F26B43"/>
          </p15:clr>
        </p15:guide>
        <p15:guide id="6" orient="horz" pos="5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4" b="0" baseline="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74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74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9" y="6319870"/>
            <a:ext cx="1269075" cy="271153"/>
          </a:xfrm>
          <a:prstGeom prst="rect">
            <a:avLst/>
          </a:prstGeom>
        </p:spPr>
      </p:pic>
      <p:grpSp>
        <p:nvGrpSpPr>
          <p:cNvPr id="25" name="组合 24"/>
          <p:cNvGrpSpPr/>
          <p:nvPr userDrawn="1"/>
        </p:nvGrpSpPr>
        <p:grpSpPr>
          <a:xfrm>
            <a:off x="12310160" y="2949355"/>
            <a:ext cx="1889034" cy="3917264"/>
            <a:chOff x="12310160" y="2282859"/>
            <a:chExt cx="1889034" cy="4583761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0160" y="2282859"/>
              <a:ext cx="1889034" cy="672242"/>
              <a:chOff x="12310160" y="2227995"/>
              <a:chExt cx="1889034" cy="672242"/>
            </a:xfrm>
          </p:grpSpPr>
          <p:sp>
            <p:nvSpPr>
              <p:cNvPr id="44" name="矩形 5">
                <a:extLst>
                  <a:ext uri="{FF2B5EF4-FFF2-40B4-BE49-F238E27FC236}">
                    <a16:creationId xmlns:a16="http://schemas.microsoft.com/office/drawing/2014/main" xmlns="" id="{3B0B5EC2-EA55-CC45-A9D0-D5EA5D768C99}"/>
                  </a:ext>
                </a:extLst>
              </p:cNvPr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186C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200/16/46</a:t>
                </a:r>
              </a:p>
            </p:txBody>
          </p:sp>
          <p:sp>
            <p:nvSpPr>
              <p:cNvPr id="45" name="矩形 9">
                <a:extLst>
                  <a:ext uri="{FF2B5EF4-FFF2-40B4-BE49-F238E27FC236}">
                    <a16:creationId xmlns:a16="http://schemas.microsoft.com/office/drawing/2014/main" xmlns="" id="{992224C5-04A6-C041-B257-13137945DBB8}"/>
                  </a:ext>
                </a:extLst>
              </p:cNvPr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185C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199/0/11</a:t>
                </a:r>
              </a:p>
            </p:txBody>
          </p:sp>
          <p:sp>
            <p:nvSpPr>
              <p:cNvPr id="46" name="文本框 31">
                <a:extLst>
                  <a:ext uri="{FF2B5EF4-FFF2-40B4-BE49-F238E27FC236}">
                    <a16:creationId xmlns:a16="http://schemas.microsoft.com/office/drawing/2014/main" xmlns="" id="{58918196-0639-EE4B-AFC2-315BE04587B9}"/>
                  </a:ext>
                </a:extLst>
              </p:cNvPr>
              <p:cNvSpPr txBox="1"/>
              <p:nvPr userDrawn="1"/>
            </p:nvSpPr>
            <p:spPr>
              <a:xfrm>
                <a:off x="12310160" y="2227995"/>
                <a:ext cx="613951" cy="144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kumimoji="1" lang="en-US" altLang="zh-CN" sz="800" dirty="0" smtClean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Brand colors</a:t>
                </a:r>
                <a:endParaRPr kumimoji="1" lang="zh-CN" altLang="en-US" sz="8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315636" y="3056484"/>
              <a:ext cx="1883554" cy="3810136"/>
              <a:chOff x="12315636" y="3056484"/>
              <a:chExt cx="1883554" cy="3810136"/>
            </a:xfrm>
          </p:grpSpPr>
          <p:sp>
            <p:nvSpPr>
              <p:cNvPr id="28" name="矩形 12">
                <a:extLst>
                  <a:ext uri="{FF2B5EF4-FFF2-40B4-BE49-F238E27FC236}">
                    <a16:creationId xmlns:a16="http://schemas.microsoft.com/office/drawing/2014/main" xmlns="" id="{DCA8B73C-0B87-284F-805F-752EBF20B768}"/>
                  </a:ext>
                </a:extLst>
              </p:cNvPr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234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90/79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" name="矩形 13">
                <a:extLst>
                  <a:ext uri="{FF2B5EF4-FFF2-40B4-BE49-F238E27FC236}">
                    <a16:creationId xmlns:a16="http://schemas.microsoft.com/office/drawing/2014/main" xmlns="" id="{138A39A8-BB4E-CD4E-9201-F1785C874F92}"/>
                  </a:ext>
                </a:extLst>
              </p:cNvPr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120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0/15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文本框 15">
                <a:extLst>
                  <a:ext uri="{FF2B5EF4-FFF2-40B4-BE49-F238E27FC236}">
                    <a16:creationId xmlns:a16="http://schemas.microsoft.com/office/drawing/2014/main" xmlns="" id="{8F53C07A-1022-C740-8F8D-97538E174D38}"/>
                  </a:ext>
                </a:extLst>
              </p:cNvPr>
              <p:cNvSpPr txBox="1"/>
              <p:nvPr userDrawn="1"/>
            </p:nvSpPr>
            <p:spPr>
              <a:xfrm>
                <a:off x="12320783" y="3056484"/>
                <a:ext cx="1221048" cy="16206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kumimoji="1" lang="en-US" altLang="zh-CN" sz="900" dirty="0" smtClean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Supporting</a:t>
                </a:r>
                <a:r>
                  <a:rPr kumimoji="1" lang="en-US" altLang="zh-CN" sz="900" baseline="0" dirty="0" smtClean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colors</a:t>
                </a:r>
                <a:endParaRPr kumimoji="1" lang="zh-CN" altLang="en-US" sz="9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1" name="矩形 16">
                <a:extLst>
                  <a:ext uri="{FF2B5EF4-FFF2-40B4-BE49-F238E27FC236}">
                    <a16:creationId xmlns:a16="http://schemas.microsoft.com/office/drawing/2014/main" xmlns="" id="{306A7598-C00D-994F-82DA-B39F3C2E0AAD}"/>
                  </a:ext>
                </a:extLst>
              </p:cNvPr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248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181/60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矩形 17">
                <a:extLst>
                  <a:ext uri="{FF2B5EF4-FFF2-40B4-BE49-F238E27FC236}">
                    <a16:creationId xmlns:a16="http://schemas.microsoft.com/office/drawing/2014/main" xmlns="" id="{C1423292-FF2F-A74C-943E-1C3C47534098}"/>
                  </a:ext>
                </a:extLst>
              </p:cNvPr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235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92/1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3" name="矩形 18">
                <a:extLst>
                  <a:ext uri="{FF2B5EF4-FFF2-40B4-BE49-F238E27FC236}">
                    <a16:creationId xmlns:a16="http://schemas.microsoft.com/office/drawing/2014/main" xmlns="" id="{2A29AF15-F5C4-A842-A63B-5DBA549CB92F}"/>
                  </a:ext>
                </a:extLst>
              </p:cNvPr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137/137/137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矩形 19">
                <a:extLst>
                  <a:ext uri="{FF2B5EF4-FFF2-40B4-BE49-F238E27FC236}">
                    <a16:creationId xmlns:a16="http://schemas.microsoft.com/office/drawing/2014/main" xmlns="" id="{E9EA970A-4D36-BC41-B8BE-40DF553320E7}"/>
                  </a:ext>
                </a:extLst>
              </p:cNvPr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35/24/21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矩形 22">
                <a:extLst>
                  <a:ext uri="{FF2B5EF4-FFF2-40B4-BE49-F238E27FC236}">
                    <a16:creationId xmlns:a16="http://schemas.microsoft.com/office/drawing/2014/main" xmlns="" id="{14EE21FB-1D92-0241-ABA5-5E9A6AEE0DC8}"/>
                  </a:ext>
                </a:extLst>
              </p:cNvPr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221/221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" name="矩形 12">
                <a:extLst>
                  <a:ext uri="{FF2B5EF4-FFF2-40B4-BE49-F238E27FC236}">
                    <a16:creationId xmlns:a16="http://schemas.microsoft.com/office/drawing/2014/main" xmlns="" id="{883734A3-2645-434A-9DCC-1416B6C687CC}"/>
                  </a:ext>
                </a:extLst>
              </p:cNvPr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233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140/128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7" name="矩形 13">
                <a:extLst>
                  <a:ext uri="{FF2B5EF4-FFF2-40B4-BE49-F238E27FC236}">
                    <a16:creationId xmlns:a16="http://schemas.microsoft.com/office/drawing/2014/main" xmlns="" id="{1FF13552-FB3D-134A-A80A-6CFB35DFE1A1}"/>
                  </a:ext>
                </a:extLst>
              </p:cNvPr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159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8" name="矩形 16">
                <a:extLst>
                  <a:ext uri="{FF2B5EF4-FFF2-40B4-BE49-F238E27FC236}">
                    <a16:creationId xmlns:a16="http://schemas.microsoft.com/office/drawing/2014/main" xmlns="" id="{0A96471B-CB12-1443-B01F-C14C9112C149}"/>
                  </a:ext>
                </a:extLst>
              </p:cNvPr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245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220/87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9" name="矩形 17">
                <a:extLst>
                  <a:ext uri="{FF2B5EF4-FFF2-40B4-BE49-F238E27FC236}">
                    <a16:creationId xmlns:a16="http://schemas.microsoft.com/office/drawing/2014/main" xmlns="" id="{61890D59-CF8B-1449-A836-3A304EC9A907}"/>
                  </a:ext>
                </a:extLst>
              </p:cNvPr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133/0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0" name="矩形 18">
                <a:extLst>
                  <a:ext uri="{FF2B5EF4-FFF2-40B4-BE49-F238E27FC236}">
                    <a16:creationId xmlns:a16="http://schemas.microsoft.com/office/drawing/2014/main" xmlns="" id="{0466A1E1-E7C7-FD49-9880-9E44BED19FF5}"/>
                  </a:ext>
                </a:extLst>
              </p:cNvPr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181/181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2" name="矩形 19">
                <a:extLst>
                  <a:ext uri="{FF2B5EF4-FFF2-40B4-BE49-F238E27FC236}">
                    <a16:creationId xmlns:a16="http://schemas.microsoft.com/office/drawing/2014/main" xmlns="" id="{B21AD6AC-1275-0142-A9EA-D77B26CB40EF}"/>
                  </a:ext>
                </a:extLst>
              </p:cNvPr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87/87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3" name="矩形 22">
                <a:extLst>
                  <a:ext uri="{FF2B5EF4-FFF2-40B4-BE49-F238E27FC236}">
                    <a16:creationId xmlns:a16="http://schemas.microsoft.com/office/drawing/2014/main" xmlns="" id="{238BAC2A-AE09-A84D-875D-8472236D6610}"/>
                  </a:ext>
                </a:extLst>
              </p:cNvPr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255/255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xmlns="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Copyright©2018 Huawei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1436908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Bring digital to every person, home, and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+mn-lt"/>
              <a:ea typeface="Microsoft YaHei" charset="-122"/>
              <a:cs typeface="Microsoft YaHei" charset="-122"/>
            </a:endParaRPr>
          </a:p>
        </p:txBody>
      </p:sp>
      <p:pic>
        <p:nvPicPr>
          <p:cNvPr id="99" name="图片 9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497" y="5251150"/>
            <a:ext cx="1869596" cy="39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320330" y="1879134"/>
            <a:ext cx="1" cy="2323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320330" y="4202884"/>
            <a:ext cx="28774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91158" y="1661177"/>
            <a:ext cx="99829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sz="2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f</a:t>
            </a:r>
            <a:r>
              <a:rPr lang="en-US" sz="2000" dirty="0" smtClean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(x)</a:t>
            </a:r>
            <a:endParaRPr lang="en-US" sz="2000" dirty="0" smtClean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63595" y="4204439"/>
            <a:ext cx="998290" cy="477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sz="2000" dirty="0" smtClean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x</a:t>
            </a:r>
            <a:endParaRPr lang="en-US" sz="2000" dirty="0" smtClean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4754938" y="2256639"/>
            <a:ext cx="2034544" cy="1678353"/>
          </a:xfrm>
          <a:custGeom>
            <a:avLst/>
            <a:gdLst>
              <a:gd name="connsiteX0" fmla="*/ 664350 w 2034544"/>
              <a:gd name="connsiteY0" fmla="*/ 0 h 1678353"/>
              <a:gd name="connsiteX1" fmla="*/ 2031756 w 2034544"/>
              <a:gd name="connsiteY1" fmla="*/ 385893 h 1678353"/>
              <a:gd name="connsiteX2" fmla="*/ 991521 w 2034544"/>
              <a:gd name="connsiteY2" fmla="*/ 1669409 h 1678353"/>
              <a:gd name="connsiteX3" fmla="*/ 18398 w 2034544"/>
              <a:gd name="connsiteY3" fmla="*/ 947955 h 16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544" h="1678353">
                <a:moveTo>
                  <a:pt x="664350" y="0"/>
                </a:moveTo>
                <a:cubicBezTo>
                  <a:pt x="1320789" y="53829"/>
                  <a:pt x="1977228" y="107658"/>
                  <a:pt x="2031756" y="385893"/>
                </a:cubicBezTo>
                <a:cubicBezTo>
                  <a:pt x="2086284" y="664128"/>
                  <a:pt x="1327081" y="1575732"/>
                  <a:pt x="991521" y="1669409"/>
                </a:cubicBezTo>
                <a:cubicBezTo>
                  <a:pt x="655961" y="1763086"/>
                  <a:pt x="-129807" y="1093364"/>
                  <a:pt x="18398" y="947955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5083532" y="2088318"/>
            <a:ext cx="2122415" cy="1660051"/>
          </a:xfrm>
          <a:custGeom>
            <a:avLst/>
            <a:gdLst>
              <a:gd name="connsiteX0" fmla="*/ 0 w 2122415"/>
              <a:gd name="connsiteY0" fmla="*/ 7262 h 1660051"/>
              <a:gd name="connsiteX1" fmla="*/ 687898 w 2122415"/>
              <a:gd name="connsiteY1" fmla="*/ 1659893 h 1660051"/>
              <a:gd name="connsiteX2" fmla="*/ 1644243 w 2122415"/>
              <a:gd name="connsiteY2" fmla="*/ 107930 h 1660051"/>
              <a:gd name="connsiteX3" fmla="*/ 2088859 w 2122415"/>
              <a:gd name="connsiteY3" fmla="*/ 183430 h 1660051"/>
              <a:gd name="connsiteX4" fmla="*/ 2122415 w 2122415"/>
              <a:gd name="connsiteY4" fmla="*/ 594491 h 1660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2415" h="1660051">
                <a:moveTo>
                  <a:pt x="0" y="7262"/>
                </a:moveTo>
                <a:cubicBezTo>
                  <a:pt x="206929" y="825188"/>
                  <a:pt x="413858" y="1643115"/>
                  <a:pt x="687898" y="1659893"/>
                </a:cubicBezTo>
                <a:cubicBezTo>
                  <a:pt x="961938" y="1676671"/>
                  <a:pt x="1410750" y="354007"/>
                  <a:pt x="1644243" y="107930"/>
                </a:cubicBezTo>
                <a:cubicBezTo>
                  <a:pt x="1877736" y="-138147"/>
                  <a:pt x="2009164" y="102337"/>
                  <a:pt x="2088859" y="183430"/>
                </a:cubicBezTo>
                <a:cubicBezTo>
                  <a:pt x="2168554" y="264523"/>
                  <a:pt x="2016154" y="435100"/>
                  <a:pt x="2122415" y="594491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20"/>
          <p:cNvSpPr/>
          <p:nvPr/>
        </p:nvSpPr>
        <p:spPr>
          <a:xfrm>
            <a:off x="4504888" y="2206305"/>
            <a:ext cx="2558642" cy="1889986"/>
          </a:xfrm>
          <a:custGeom>
            <a:avLst/>
            <a:gdLst>
              <a:gd name="connsiteX0" fmla="*/ 0 w 2558642"/>
              <a:gd name="connsiteY0" fmla="*/ 0 h 1889986"/>
              <a:gd name="connsiteX1" fmla="*/ 755009 w 2558642"/>
              <a:gd name="connsiteY1" fmla="*/ 1870745 h 1889986"/>
              <a:gd name="connsiteX2" fmla="*/ 2030136 w 2558642"/>
              <a:gd name="connsiteY2" fmla="*/ 981512 h 1889986"/>
              <a:gd name="connsiteX3" fmla="*/ 2550253 w 2558642"/>
              <a:gd name="connsiteY3" fmla="*/ 1132513 h 1889986"/>
              <a:gd name="connsiteX4" fmla="*/ 2550253 w 2558642"/>
              <a:gd name="connsiteY4" fmla="*/ 1132513 h 1889986"/>
              <a:gd name="connsiteX5" fmla="*/ 2558642 w 2558642"/>
              <a:gd name="connsiteY5" fmla="*/ 1140902 h 1889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8642" h="1889986">
                <a:moveTo>
                  <a:pt x="0" y="0"/>
                </a:moveTo>
                <a:cubicBezTo>
                  <a:pt x="208326" y="853580"/>
                  <a:pt x="416653" y="1707160"/>
                  <a:pt x="755009" y="1870745"/>
                </a:cubicBezTo>
                <a:cubicBezTo>
                  <a:pt x="1093365" y="2034330"/>
                  <a:pt x="1730929" y="1104551"/>
                  <a:pt x="2030136" y="981512"/>
                </a:cubicBezTo>
                <a:cubicBezTo>
                  <a:pt x="2329343" y="858473"/>
                  <a:pt x="2550253" y="1132513"/>
                  <a:pt x="2550253" y="1132513"/>
                </a:cubicBezTo>
                <a:lnTo>
                  <a:pt x="2550253" y="1132513"/>
                </a:lnTo>
                <a:lnTo>
                  <a:pt x="2558642" y="1140902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541826" y="2203841"/>
            <a:ext cx="184560" cy="176168"/>
          </a:xfrm>
          <a:prstGeom prst="ellipse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696906" y="2753932"/>
            <a:ext cx="184560" cy="176168"/>
          </a:xfrm>
          <a:prstGeom prst="ellipse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4801886" y="3208792"/>
            <a:ext cx="184560" cy="176168"/>
          </a:xfrm>
          <a:prstGeom prst="ellipse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4896667" y="3473784"/>
            <a:ext cx="184560" cy="176168"/>
          </a:xfrm>
          <a:prstGeom prst="ellipse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037664" y="3722570"/>
            <a:ext cx="184560" cy="176168"/>
          </a:xfrm>
          <a:prstGeom prst="ellipse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274404" y="3919556"/>
            <a:ext cx="184560" cy="176168"/>
          </a:xfrm>
          <a:prstGeom prst="ellipse">
            <a:avLst/>
          </a:prstGeom>
          <a:noFill/>
          <a:ln>
            <a:solidFill>
              <a:srgbClr val="C700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340723" y="4101577"/>
            <a:ext cx="998290" cy="477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sz="2000" dirty="0" smtClean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x</a:t>
            </a:r>
            <a:r>
              <a:rPr lang="en-US" sz="2000" baseline="-25000" dirty="0" smtClean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0</a:t>
            </a:r>
            <a:endParaRPr lang="en-US" sz="2000" baseline="-25000" dirty="0" smtClean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20710" y="4095724"/>
            <a:ext cx="99829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sz="2000" dirty="0" smtClean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x</a:t>
            </a:r>
            <a:r>
              <a:rPr lang="en-US" sz="2000" baseline="-25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k</a:t>
            </a:r>
            <a:endParaRPr lang="en-US" sz="2000" baseline="-25000" dirty="0" smtClean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61246" y="4127697"/>
            <a:ext cx="998290" cy="477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x</a:t>
            </a:r>
            <a:r>
              <a:rPr lang="en-US" sz="2000" baseline="-25000" dirty="0" smtClean="0">
                <a:solidFill>
                  <a:srgbClr val="C0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*</a:t>
            </a:r>
            <a:endParaRPr lang="en-US" sz="2000" baseline="-25000" dirty="0" smtClean="0">
              <a:solidFill>
                <a:srgbClr val="C00000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4541825" y="2325935"/>
            <a:ext cx="9639" cy="187850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3" idx="2"/>
          </p:cNvCxnSpPr>
          <p:nvPr/>
        </p:nvCxnSpPr>
        <p:spPr>
          <a:xfrm>
            <a:off x="4696906" y="2842016"/>
            <a:ext cx="21320" cy="1360868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359405" y="4095724"/>
            <a:ext cx="279" cy="10871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22" idx="6"/>
            <a:endCxn id="23" idx="6"/>
          </p:cNvCxnSpPr>
          <p:nvPr/>
        </p:nvCxnSpPr>
        <p:spPr>
          <a:xfrm>
            <a:off x="4726386" y="2291925"/>
            <a:ext cx="155080" cy="550091"/>
          </a:xfrm>
          <a:prstGeom prst="curvedConnector3">
            <a:avLst>
              <a:gd name="adj1" fmla="val 247408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3" idx="6"/>
            <a:endCxn id="25" idx="6"/>
          </p:cNvCxnSpPr>
          <p:nvPr/>
        </p:nvCxnSpPr>
        <p:spPr>
          <a:xfrm>
            <a:off x="4881466" y="2842016"/>
            <a:ext cx="104980" cy="454860"/>
          </a:xfrm>
          <a:prstGeom prst="curvedConnector3">
            <a:avLst>
              <a:gd name="adj1" fmla="val 317756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25" idx="6"/>
            <a:endCxn id="26" idx="6"/>
          </p:cNvCxnSpPr>
          <p:nvPr/>
        </p:nvCxnSpPr>
        <p:spPr>
          <a:xfrm>
            <a:off x="4986446" y="3296876"/>
            <a:ext cx="94781" cy="264992"/>
          </a:xfrm>
          <a:prstGeom prst="curvedConnector3">
            <a:avLst>
              <a:gd name="adj1" fmla="val 341188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26" idx="6"/>
            <a:endCxn id="27" idx="7"/>
          </p:cNvCxnSpPr>
          <p:nvPr/>
        </p:nvCxnSpPr>
        <p:spPr>
          <a:xfrm>
            <a:off x="5081227" y="3561868"/>
            <a:ext cx="113969" cy="186501"/>
          </a:xfrm>
          <a:prstGeom prst="curved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27" idx="6"/>
            <a:endCxn id="29" idx="0"/>
          </p:cNvCxnSpPr>
          <p:nvPr/>
        </p:nvCxnSpPr>
        <p:spPr>
          <a:xfrm>
            <a:off x="5222224" y="3810654"/>
            <a:ext cx="144460" cy="108902"/>
          </a:xfrm>
          <a:prstGeom prst="curved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3" idx="2"/>
            <a:endCxn id="25" idx="1"/>
          </p:cNvCxnSpPr>
          <p:nvPr/>
        </p:nvCxnSpPr>
        <p:spPr>
          <a:xfrm>
            <a:off x="4696906" y="2842016"/>
            <a:ext cx="132008" cy="39257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736021" y="2731124"/>
            <a:ext cx="998290" cy="477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d</a:t>
            </a:r>
            <a:r>
              <a:rPr lang="en-US" sz="2000" baseline="-25000" dirty="0" smtClean="0">
                <a:solidFill>
                  <a:srgbClr val="0070C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k</a:t>
            </a:r>
            <a:endParaRPr lang="en-US" sz="2000" baseline="-25000" dirty="0" smtClean="0">
              <a:solidFill>
                <a:srgbClr val="0070C0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034097" y="2165905"/>
            <a:ext cx="998290" cy="477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l-GR" sz="2000" dirty="0" smtClean="0">
                <a:solidFill>
                  <a:srgbClr val="00B05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α</a:t>
            </a:r>
            <a:r>
              <a:rPr lang="en-US" sz="2000" baseline="-25000" dirty="0" smtClean="0">
                <a:solidFill>
                  <a:srgbClr val="00B05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k</a:t>
            </a:r>
            <a:endParaRPr lang="en-US" sz="2000" baseline="-25000" dirty="0" smtClean="0">
              <a:solidFill>
                <a:srgbClr val="00B050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464797" y="1884915"/>
            <a:ext cx="2263761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050" dirty="0" smtClean="0">
                <a:solidFill>
                  <a:srgbClr val="00B05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α</a:t>
            </a:r>
            <a:r>
              <a:rPr lang="en-US" sz="1050" baseline="-25000" dirty="0" smtClean="0">
                <a:solidFill>
                  <a:srgbClr val="00B05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k</a:t>
            </a:r>
            <a:r>
              <a:rPr lang="en-US" sz="1050" dirty="0" smtClean="0">
                <a:solidFill>
                  <a:srgbClr val="00B05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- </a:t>
            </a:r>
            <a:r>
              <a:rPr lang="en-US" sz="105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Lernrate (Schrittweite)</a:t>
            </a:r>
          </a:p>
          <a:p>
            <a:r>
              <a:rPr lang="en-US" sz="1050" dirty="0" smtClean="0">
                <a:solidFill>
                  <a:srgbClr val="0070C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d</a:t>
            </a:r>
            <a:r>
              <a:rPr lang="en-US" sz="1050" baseline="-25000" dirty="0" smtClean="0">
                <a:solidFill>
                  <a:srgbClr val="0070C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k </a:t>
            </a:r>
            <a:r>
              <a:rPr lang="en-US" sz="1050" dirty="0">
                <a:solidFill>
                  <a:srgbClr val="0070C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-</a:t>
            </a:r>
            <a:r>
              <a:rPr lang="en-US" sz="1050" dirty="0" smtClean="0">
                <a:solidFill>
                  <a:srgbClr val="0070C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Ricthungsvektor</a:t>
            </a:r>
          </a:p>
          <a:p>
            <a:r>
              <a:rPr lang="en-US" sz="1050" dirty="0">
                <a:solidFill>
                  <a:srgbClr val="C0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x</a:t>
            </a:r>
            <a:r>
              <a:rPr lang="en-US" sz="1050" baseline="-25000" dirty="0" smtClean="0">
                <a:solidFill>
                  <a:srgbClr val="C0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* </a:t>
            </a:r>
            <a:r>
              <a:rPr lang="en-US" sz="1050" dirty="0" smtClean="0">
                <a:solidFill>
                  <a:srgbClr val="C0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- Minimum (</a:t>
            </a:r>
            <a:r>
              <a:rPr lang="en-US" sz="105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stationären Punkt</a:t>
            </a:r>
            <a:r>
              <a:rPr lang="en-US" sz="105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050" dirty="0">
              <a:solidFill>
                <a:srgbClr val="C00000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r>
              <a:rPr lang="en-US" sz="1050" dirty="0" smtClean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X</a:t>
            </a:r>
            <a:r>
              <a:rPr lang="en-US" sz="1050" baseline="-25000" dirty="0" smtClean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k </a:t>
            </a:r>
            <a:r>
              <a:rPr lang="en-US" sz="1050" dirty="0" smtClean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- Wert bei der </a:t>
            </a:r>
            <a:r>
              <a:rPr lang="en-US" sz="1050" dirty="0" err="1" smtClean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aktuellen</a:t>
            </a:r>
            <a:r>
              <a:rPr lang="en-US" sz="1050" dirty="0" smtClean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Iteration</a:t>
            </a:r>
            <a:endParaRPr lang="en-US" sz="105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endParaRPr lang="en-US" sz="1050" dirty="0">
              <a:solidFill>
                <a:srgbClr val="0070C0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endParaRPr lang="en-US" sz="105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75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Title Slide">
  <a:themeElements>
    <a:clrScheme name="updated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C8102E"/>
      </a:accent2>
      <a:accent3>
        <a:srgbClr val="EA594F"/>
      </a:accent3>
      <a:accent4>
        <a:srgbClr val="F8B53C"/>
      </a:accent4>
      <a:accent5>
        <a:srgbClr val="231815"/>
      </a:accent5>
      <a:accent6>
        <a:srgbClr val="595757"/>
      </a:accent6>
      <a:hlink>
        <a:srgbClr val="898989"/>
      </a:hlink>
      <a:folHlink>
        <a:srgbClr val="B5B5B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7000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err="1" smtClean="0">
            <a:solidFill>
              <a:srgbClr val="575756"/>
            </a:solidFill>
            <a:latin typeface="+mj-lt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Template.pptx" id="{50EE9D7B-52F1-4E52-90B2-97E83AAB7C50}" vid="{F364243C-9BB5-4388-B9BF-348954EDE397}"/>
    </a:ext>
  </a:extLst>
</a:theme>
</file>

<file path=ppt/theme/theme2.xml><?xml version="1.0" encoding="utf-8"?>
<a:theme xmlns:a="http://schemas.openxmlformats.org/drawingml/2006/main" name="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800" dirty="0" smtClean="0">
            <a:solidFill>
              <a:schemeClr val="accent2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Template.pptx" id="{50EE9D7B-52F1-4E52-90B2-97E83AAB7C50}" vid="{BE687078-B68D-463D-968A-963EB57812D9}"/>
    </a:ext>
  </a:extLst>
</a:theme>
</file>

<file path=ppt/theme/theme3.xml><?xml version="1.0" encoding="utf-8"?>
<a:theme xmlns:a="http://schemas.openxmlformats.org/drawingml/2006/main" name="4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Template.pptx" id="{50EE9D7B-52F1-4E52-90B2-97E83AAB7C50}" vid="{CF1B4D93-7D84-4BF0-86ED-B9A02DCCC7C8}"/>
    </a:ext>
  </a:extLst>
</a:theme>
</file>

<file path=ppt/theme/theme4.xml><?xml version="1.0" encoding="utf-8"?>
<a:theme xmlns:a="http://schemas.openxmlformats.org/drawingml/2006/main" name="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PT Template.pptx" id="{50EE9D7B-52F1-4E52-90B2-97E83AAB7C50}" vid="{1E46A326-1E95-460D-B633-12BA64A240E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145</TotalTime>
  <Words>35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Microsoft YaHei</vt:lpstr>
      <vt:lpstr>Arial</vt:lpstr>
      <vt:lpstr>Calibri</vt:lpstr>
      <vt:lpstr>黑体</vt:lpstr>
      <vt:lpstr>1_Title Slide</vt:lpstr>
      <vt:lpstr>Chart page</vt:lpstr>
      <vt:lpstr>4_Chart page</vt:lpstr>
      <vt:lpstr>End page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edit Master title style</dc:title>
  <dc:creator>Cristian Axenie</dc:creator>
  <cp:lastModifiedBy>Cristian Axenie</cp:lastModifiedBy>
  <cp:revision>5</cp:revision>
  <dcterms:created xsi:type="dcterms:W3CDTF">2020-01-09T13:49:59Z</dcterms:created>
  <dcterms:modified xsi:type="dcterms:W3CDTF">2020-01-09T16:15:23Z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(3)MkfdPKn4ZC9tJ4uJCfHlJ/NT630mTLEpFYjVGJ7eeEP67pYOqD2Rkg5JtrG+ea/qYltirV0z
q+sUDvRqDN6eMmrlqj8XL5k6h+LBABVw+bPlaZe6/Vsht2/JuMjAQi7p43g7oiH5Ny2sBW+E
GNfEigHXheLIF+KMzuCJWhwCtUNbrc6alIgwfteQLm99j50w/AyYN9XLctTvIpUDV2/w5cmQ
t3iI3XKQiF1gXBehJ9</vt:lpwstr>
  </property>
  <property fmtid="{D5CDD505-2E9C-101B-9397-08002B2CF9AE}" pid="3" name="_2015_ms_pID_7253431">
    <vt:lpwstr>gitCXzu8O6T0rV6c6JhBiFh7Ie5yQh+BqkmcdHHyioEQ8VnpNNrPog
Ct5KAu1+YIZ0G7Ty25u44wJ5jV5njS01NqzruEgahKcT4MBdr06cj4L81BeUogv874TYntyt
cB5DjJ5eFNaYosYT5owjg3tJ2Mn6m9+ahaUWKm8t9geBG5rxSzw90yCKMEuNCXe08DAcwnQI
jd0pSeFWwYi6G/ZTNaid4n/fn6/B3b8Rk22h</vt:lpwstr>
  </property>
  <property fmtid="{D5CDD505-2E9C-101B-9397-08002B2CF9AE}" pid="4" name="_2015_ms_pID_7253432">
    <vt:lpwstr>/A==</vt:lpwstr>
  </property>
</Properties>
</file>