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6762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40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6120" y="1501920"/>
            <a:ext cx="10732680" cy="2236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726120" y="3951360"/>
            <a:ext cx="10732680" cy="2236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40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26120" y="1501920"/>
            <a:ext cx="5237280" cy="2236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25480" y="1501920"/>
            <a:ext cx="5237280" cy="2236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25480" y="3951360"/>
            <a:ext cx="5237280" cy="2236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726120" y="3951360"/>
            <a:ext cx="5237280" cy="2236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40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6120" y="1501920"/>
            <a:ext cx="10732680" cy="4689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726120" y="1501920"/>
            <a:ext cx="10732680" cy="4689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3153240" y="1501560"/>
            <a:ext cx="5877720" cy="468972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3153240" y="1501560"/>
            <a:ext cx="5877720" cy="4689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40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726120" y="1501920"/>
            <a:ext cx="10732680" cy="468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40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26120" y="1501920"/>
            <a:ext cx="10732680" cy="4689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40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26120" y="1501920"/>
            <a:ext cx="5237280" cy="4689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25480" y="1501920"/>
            <a:ext cx="5237280" cy="4689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40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640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40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26120" y="1501920"/>
            <a:ext cx="5237280" cy="2236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726120" y="3951360"/>
            <a:ext cx="5237280" cy="2236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25480" y="1501920"/>
            <a:ext cx="5237280" cy="4689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40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726120" y="1501920"/>
            <a:ext cx="10732680" cy="468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40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26120" y="1501920"/>
            <a:ext cx="5237280" cy="4689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5480" y="1501920"/>
            <a:ext cx="5237280" cy="2236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25480" y="3951360"/>
            <a:ext cx="5237280" cy="2236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40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26120" y="1501920"/>
            <a:ext cx="5237280" cy="2236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5480" y="1501920"/>
            <a:ext cx="5237280" cy="2236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726120" y="3951360"/>
            <a:ext cx="10732680" cy="2236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40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26120" y="1501920"/>
            <a:ext cx="10732680" cy="2236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726120" y="3951360"/>
            <a:ext cx="10732680" cy="2236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40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26120" y="1501920"/>
            <a:ext cx="5237280" cy="2236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5480" y="1501920"/>
            <a:ext cx="5237280" cy="2236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25480" y="3951360"/>
            <a:ext cx="5237280" cy="2236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726120" y="3951360"/>
            <a:ext cx="5237280" cy="2236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40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26120" y="1501920"/>
            <a:ext cx="10732680" cy="4689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726120" y="1501920"/>
            <a:ext cx="10732680" cy="4689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3153240" y="1501560"/>
            <a:ext cx="5877720" cy="468972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3153240" y="1501560"/>
            <a:ext cx="5877720" cy="4689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40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26120" y="1501920"/>
            <a:ext cx="10732680" cy="4689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40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6120" y="1501920"/>
            <a:ext cx="5237280" cy="4689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25480" y="1501920"/>
            <a:ext cx="5237280" cy="4689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40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640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40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6120" y="1501920"/>
            <a:ext cx="5237280" cy="2236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726120" y="3951360"/>
            <a:ext cx="5237280" cy="2236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25480" y="1501920"/>
            <a:ext cx="5237280" cy="4689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40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6120" y="1501920"/>
            <a:ext cx="5237280" cy="4689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25480" y="1501920"/>
            <a:ext cx="5237280" cy="2236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225480" y="3951360"/>
            <a:ext cx="5237280" cy="2236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40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26120" y="1501920"/>
            <a:ext cx="5237280" cy="2236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25480" y="1501920"/>
            <a:ext cx="5237280" cy="2236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26120" y="3951360"/>
            <a:ext cx="10732680" cy="22366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095480" y="6356880"/>
            <a:ext cx="1462680" cy="2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980" spc="-1" strike="noStrike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Huawei Confidential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734040" y="6402960"/>
            <a:ext cx="498960" cy="1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4175FACE-C058-400F-B6AE-F089D7CC4990}" type="slidenum">
              <a:rPr b="0" lang="en-GB" sz="980" spc="-1" strike="noStrike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40" descr=""/>
          <p:cNvPicPr/>
          <p:nvPr/>
        </p:nvPicPr>
        <p:blipFill>
          <a:blip r:embed="rId2"/>
          <a:stretch/>
        </p:blipFill>
        <p:spPr>
          <a:xfrm>
            <a:off x="10195920" y="6319800"/>
            <a:ext cx="1268280" cy="27036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12315600" y="3097800"/>
            <a:ext cx="910440" cy="425160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PANTONE 186C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200/16/46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13288320" y="3097800"/>
            <a:ext cx="910440" cy="425160"/>
          </a:xfrm>
          <a:prstGeom prst="rect">
            <a:avLst/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PANTONE 185C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199/0/11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12316680" y="2949480"/>
            <a:ext cx="59976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Brand colors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6"/>
          <p:cNvSpPr/>
          <p:nvPr/>
        </p:nvSpPr>
        <p:spPr>
          <a:xfrm>
            <a:off x="12315600" y="4233960"/>
            <a:ext cx="884520" cy="394560"/>
          </a:xfrm>
          <a:prstGeom prst="rect">
            <a:avLst/>
          </a:prstGeom>
          <a:solidFill>
            <a:srgbClr val="ea5a4f"/>
          </a:solidFill>
          <a:ln>
            <a:solidFill>
              <a:srgbClr val="ea5a4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234/90/79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12315600" y="3783960"/>
            <a:ext cx="884520" cy="394560"/>
          </a:xfrm>
          <a:prstGeom prst="rect">
            <a:avLst/>
          </a:prstGeom>
          <a:solidFill>
            <a:srgbClr val="78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120/0/15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8"/>
          <p:cNvSpPr/>
          <p:nvPr/>
        </p:nvSpPr>
        <p:spPr>
          <a:xfrm>
            <a:off x="12320640" y="3611160"/>
            <a:ext cx="1220400" cy="1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Supporting colors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9"/>
          <p:cNvSpPr/>
          <p:nvPr/>
        </p:nvSpPr>
        <p:spPr>
          <a:xfrm>
            <a:off x="12315600" y="5131800"/>
            <a:ext cx="884520" cy="394560"/>
          </a:xfrm>
          <a:prstGeom prst="rect">
            <a:avLst/>
          </a:prstGeom>
          <a:solidFill>
            <a:srgbClr val="f8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248/181/60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10"/>
          <p:cNvSpPr/>
          <p:nvPr/>
        </p:nvSpPr>
        <p:spPr>
          <a:xfrm>
            <a:off x="12315600" y="4689720"/>
            <a:ext cx="884520" cy="394560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235/92/1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11"/>
          <p:cNvSpPr/>
          <p:nvPr/>
        </p:nvSpPr>
        <p:spPr>
          <a:xfrm>
            <a:off x="12315600" y="6023880"/>
            <a:ext cx="910440" cy="394560"/>
          </a:xfrm>
          <a:prstGeom prst="rect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137/137/137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12"/>
          <p:cNvSpPr/>
          <p:nvPr/>
        </p:nvSpPr>
        <p:spPr>
          <a:xfrm>
            <a:off x="12315600" y="5581440"/>
            <a:ext cx="910440" cy="394560"/>
          </a:xfrm>
          <a:prstGeom prst="rect">
            <a:avLst/>
          </a:prstGeom>
          <a:solidFill>
            <a:srgbClr val="231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35/24/21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13"/>
          <p:cNvSpPr/>
          <p:nvPr/>
        </p:nvSpPr>
        <p:spPr>
          <a:xfrm>
            <a:off x="12315600" y="6471360"/>
            <a:ext cx="910440" cy="394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221/221/221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CustomShape 14"/>
          <p:cNvSpPr/>
          <p:nvPr/>
        </p:nvSpPr>
        <p:spPr>
          <a:xfrm>
            <a:off x="13288320" y="4233960"/>
            <a:ext cx="884520" cy="394560"/>
          </a:xfrm>
          <a:prstGeom prst="rect">
            <a:avLst/>
          </a:prstGeom>
          <a:solidFill>
            <a:srgbClr val="e98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233/140/128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CustomShape 15"/>
          <p:cNvSpPr/>
          <p:nvPr/>
        </p:nvSpPr>
        <p:spPr>
          <a:xfrm>
            <a:off x="13288320" y="3783960"/>
            <a:ext cx="884520" cy="394560"/>
          </a:xfrm>
          <a:prstGeom prst="rect">
            <a:avLst/>
          </a:prstGeom>
          <a:solidFill>
            <a:srgbClr val="a72126"/>
          </a:solidFill>
          <a:ln>
            <a:solidFill>
              <a:srgbClr val="9f00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159/0/1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CustomShape 16"/>
          <p:cNvSpPr/>
          <p:nvPr/>
        </p:nvSpPr>
        <p:spPr>
          <a:xfrm>
            <a:off x="13288320" y="5131800"/>
            <a:ext cx="884520" cy="394560"/>
          </a:xfrm>
          <a:prstGeom prst="rect">
            <a:avLst/>
          </a:prstGeom>
          <a:solidFill>
            <a:srgbClr val="f5dc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245/220/87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17"/>
          <p:cNvSpPr/>
          <p:nvPr/>
        </p:nvSpPr>
        <p:spPr>
          <a:xfrm>
            <a:off x="13288320" y="4689720"/>
            <a:ext cx="884520" cy="394560"/>
          </a:xfrm>
          <a:prstGeom prst="rect">
            <a:avLst/>
          </a:prstGeom>
          <a:solidFill>
            <a:srgbClr val="f0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240/133/0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18"/>
          <p:cNvSpPr/>
          <p:nvPr/>
        </p:nvSpPr>
        <p:spPr>
          <a:xfrm>
            <a:off x="13288320" y="6023880"/>
            <a:ext cx="910440" cy="394560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181/181/181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CustomShape 19"/>
          <p:cNvSpPr/>
          <p:nvPr/>
        </p:nvSpPr>
        <p:spPr>
          <a:xfrm>
            <a:off x="13288320" y="5581440"/>
            <a:ext cx="910440" cy="394560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89/87/87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CustomShape 20"/>
          <p:cNvSpPr/>
          <p:nvPr/>
        </p:nvSpPr>
        <p:spPr>
          <a:xfrm>
            <a:off x="13288320" y="6471360"/>
            <a:ext cx="910440" cy="394560"/>
          </a:xfrm>
          <a:prstGeom prst="rect">
            <a:avLst/>
          </a:prstGeom>
          <a:solidFill>
            <a:srgbClr val="ffffff"/>
          </a:solidFill>
          <a:ln w="6480">
            <a:solidFill>
              <a:schemeClr val="bg1">
                <a:lumMod val="10000"/>
                <a:lumOff val="9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255/255/255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7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67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095480" y="6356880"/>
            <a:ext cx="1462680" cy="2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980" spc="-1" strike="noStrike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Huawei Confidential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734040" y="6402960"/>
            <a:ext cx="498960" cy="1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573C1231-6088-4FA5-AD97-9368A4BE132B}" type="slidenum">
              <a:rPr b="0" lang="en-GB" sz="980" spc="-1" strike="noStrike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图片 40" descr=""/>
          <p:cNvPicPr/>
          <p:nvPr/>
        </p:nvPicPr>
        <p:blipFill>
          <a:blip r:embed="rId2"/>
          <a:stretch/>
        </p:blipFill>
        <p:spPr>
          <a:xfrm>
            <a:off x="10195920" y="6319800"/>
            <a:ext cx="1268280" cy="270360"/>
          </a:xfrm>
          <a:prstGeom prst="rect">
            <a:avLst/>
          </a:prstGeom>
          <a:ln>
            <a:noFill/>
          </a:ln>
        </p:spPr>
      </p:pic>
      <p:sp>
        <p:nvSpPr>
          <p:cNvPr id="60" name="CustomShape 3"/>
          <p:cNvSpPr/>
          <p:nvPr/>
        </p:nvSpPr>
        <p:spPr>
          <a:xfrm>
            <a:off x="12315600" y="3097800"/>
            <a:ext cx="910440" cy="425160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PANTONE 186C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200/16/46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4"/>
          <p:cNvSpPr/>
          <p:nvPr/>
        </p:nvSpPr>
        <p:spPr>
          <a:xfrm>
            <a:off x="13288320" y="3097800"/>
            <a:ext cx="910440" cy="425160"/>
          </a:xfrm>
          <a:prstGeom prst="rect">
            <a:avLst/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PANTONE 185C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199/0/11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5"/>
          <p:cNvSpPr/>
          <p:nvPr/>
        </p:nvSpPr>
        <p:spPr>
          <a:xfrm>
            <a:off x="12316680" y="2949480"/>
            <a:ext cx="59976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Brand colors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6"/>
          <p:cNvSpPr/>
          <p:nvPr/>
        </p:nvSpPr>
        <p:spPr>
          <a:xfrm>
            <a:off x="12315600" y="4233960"/>
            <a:ext cx="884520" cy="394560"/>
          </a:xfrm>
          <a:prstGeom prst="rect">
            <a:avLst/>
          </a:prstGeom>
          <a:solidFill>
            <a:srgbClr val="ea5a4f"/>
          </a:solidFill>
          <a:ln>
            <a:solidFill>
              <a:srgbClr val="ea5a4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234/90/79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7"/>
          <p:cNvSpPr/>
          <p:nvPr/>
        </p:nvSpPr>
        <p:spPr>
          <a:xfrm>
            <a:off x="12315600" y="3783960"/>
            <a:ext cx="884520" cy="394560"/>
          </a:xfrm>
          <a:prstGeom prst="rect">
            <a:avLst/>
          </a:prstGeom>
          <a:solidFill>
            <a:srgbClr val="78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120/0/15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8"/>
          <p:cNvSpPr/>
          <p:nvPr/>
        </p:nvSpPr>
        <p:spPr>
          <a:xfrm>
            <a:off x="12320640" y="3611160"/>
            <a:ext cx="1220400" cy="1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Supporting colors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9"/>
          <p:cNvSpPr/>
          <p:nvPr/>
        </p:nvSpPr>
        <p:spPr>
          <a:xfrm>
            <a:off x="12315600" y="5131800"/>
            <a:ext cx="884520" cy="394560"/>
          </a:xfrm>
          <a:prstGeom prst="rect">
            <a:avLst/>
          </a:prstGeom>
          <a:solidFill>
            <a:srgbClr val="f8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248/181/60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10"/>
          <p:cNvSpPr/>
          <p:nvPr/>
        </p:nvSpPr>
        <p:spPr>
          <a:xfrm>
            <a:off x="12315600" y="4689720"/>
            <a:ext cx="884520" cy="394560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235/92/1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11"/>
          <p:cNvSpPr/>
          <p:nvPr/>
        </p:nvSpPr>
        <p:spPr>
          <a:xfrm>
            <a:off x="12315600" y="6023880"/>
            <a:ext cx="910440" cy="394560"/>
          </a:xfrm>
          <a:prstGeom prst="rect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137/137/137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12"/>
          <p:cNvSpPr/>
          <p:nvPr/>
        </p:nvSpPr>
        <p:spPr>
          <a:xfrm>
            <a:off x="12315600" y="5581440"/>
            <a:ext cx="910440" cy="394560"/>
          </a:xfrm>
          <a:prstGeom prst="rect">
            <a:avLst/>
          </a:prstGeom>
          <a:solidFill>
            <a:srgbClr val="231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35/24/21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13"/>
          <p:cNvSpPr/>
          <p:nvPr/>
        </p:nvSpPr>
        <p:spPr>
          <a:xfrm>
            <a:off x="12315600" y="6471360"/>
            <a:ext cx="910440" cy="394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221/221/221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14"/>
          <p:cNvSpPr/>
          <p:nvPr/>
        </p:nvSpPr>
        <p:spPr>
          <a:xfrm>
            <a:off x="13288320" y="4233960"/>
            <a:ext cx="884520" cy="394560"/>
          </a:xfrm>
          <a:prstGeom prst="rect">
            <a:avLst/>
          </a:prstGeom>
          <a:solidFill>
            <a:srgbClr val="e98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233/140/128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15"/>
          <p:cNvSpPr/>
          <p:nvPr/>
        </p:nvSpPr>
        <p:spPr>
          <a:xfrm>
            <a:off x="13288320" y="3783960"/>
            <a:ext cx="884520" cy="394560"/>
          </a:xfrm>
          <a:prstGeom prst="rect">
            <a:avLst/>
          </a:prstGeom>
          <a:solidFill>
            <a:srgbClr val="a72126"/>
          </a:solidFill>
          <a:ln>
            <a:solidFill>
              <a:srgbClr val="9f00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159/0/1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16"/>
          <p:cNvSpPr/>
          <p:nvPr/>
        </p:nvSpPr>
        <p:spPr>
          <a:xfrm>
            <a:off x="13288320" y="5131800"/>
            <a:ext cx="884520" cy="394560"/>
          </a:xfrm>
          <a:prstGeom prst="rect">
            <a:avLst/>
          </a:prstGeom>
          <a:solidFill>
            <a:srgbClr val="f5dc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245/220/87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17"/>
          <p:cNvSpPr/>
          <p:nvPr/>
        </p:nvSpPr>
        <p:spPr>
          <a:xfrm>
            <a:off x="13288320" y="4689720"/>
            <a:ext cx="884520" cy="394560"/>
          </a:xfrm>
          <a:prstGeom prst="rect">
            <a:avLst/>
          </a:prstGeom>
          <a:solidFill>
            <a:srgbClr val="f0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240/133/0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18"/>
          <p:cNvSpPr/>
          <p:nvPr/>
        </p:nvSpPr>
        <p:spPr>
          <a:xfrm>
            <a:off x="13288320" y="6023880"/>
            <a:ext cx="910440" cy="394560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181/181/181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19"/>
          <p:cNvSpPr/>
          <p:nvPr/>
        </p:nvSpPr>
        <p:spPr>
          <a:xfrm>
            <a:off x="13288320" y="5581440"/>
            <a:ext cx="910440" cy="394560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89/87/87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0"/>
          <p:cNvSpPr/>
          <p:nvPr/>
        </p:nvSpPr>
        <p:spPr>
          <a:xfrm>
            <a:off x="13288320" y="6471360"/>
            <a:ext cx="910440" cy="394560"/>
          </a:xfrm>
          <a:prstGeom prst="rect">
            <a:avLst/>
          </a:prstGeom>
          <a:solidFill>
            <a:srgbClr val="ffffff"/>
          </a:solidFill>
          <a:ln w="6480">
            <a:solidFill>
              <a:schemeClr val="bg1">
                <a:lumMod val="10000"/>
                <a:lumOff val="9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7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255/255/255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640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2"/>
          <p:cNvSpPr>
            <a:spLocks noGrp="1"/>
          </p:cNvSpPr>
          <p:nvPr>
            <p:ph type="body"/>
          </p:nvPr>
        </p:nvSpPr>
        <p:spPr>
          <a:xfrm>
            <a:off x="726120" y="1501920"/>
            <a:ext cx="10732680" cy="4689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3"/>
          <p:cNvSpPr>
            <a:spLocks noGrp="1"/>
          </p:cNvSpPr>
          <p:nvPr>
            <p:ph type="body"/>
          </p:nvPr>
        </p:nvSpPr>
        <p:spPr>
          <a:xfrm>
            <a:off x="726120" y="1501920"/>
            <a:ext cx="10732680" cy="4689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153600" y="1501920"/>
            <a:ext cx="5877720" cy="468972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4"/>
          <a:stretch/>
        </p:blipFill>
        <p:spPr>
          <a:xfrm>
            <a:off x="3153600" y="1501920"/>
            <a:ext cx="5877720" cy="4689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660280" y="-1188720"/>
            <a:ext cx="18396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 flipH="1" flipV="1">
            <a:off x="4318920" y="1878480"/>
            <a:ext cx="360" cy="232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"/>
          <p:cNvSpPr/>
          <p:nvPr/>
        </p:nvSpPr>
        <p:spPr>
          <a:xfrm>
            <a:off x="4320360" y="4203000"/>
            <a:ext cx="2876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3691080" y="1661040"/>
            <a:ext cx="997560" cy="5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428"/>
              </a:lnSpc>
            </a:pPr>
            <a:r>
              <a:rPr b="0" lang="en-GB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f(x)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6863760" y="4204440"/>
            <a:ext cx="997560" cy="52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428"/>
              </a:lnSpc>
            </a:pPr>
            <a:r>
              <a:rPr b="0" lang="en-GB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6"/>
          <p:cNvSpPr/>
          <p:nvPr/>
        </p:nvSpPr>
        <p:spPr>
          <a:xfrm>
            <a:off x="4754880" y="2256480"/>
            <a:ext cx="2034000" cy="1677600"/>
          </a:xfrm>
          <a:custGeom>
            <a:avLst/>
            <a:gdLst/>
            <a:ahLst/>
            <a:rect l="l" t="t" r="r" b="b"/>
            <a:pathLst>
              <a:path w="2034544" h="1678353">
                <a:moveTo>
                  <a:pt x="664350" y="0"/>
                </a:moveTo>
                <a:cubicBezTo>
                  <a:pt x="1320789" y="53829"/>
                  <a:pt x="1977228" y="107658"/>
                  <a:pt x="2031756" y="385893"/>
                </a:cubicBezTo>
                <a:cubicBezTo>
                  <a:pt x="2086284" y="664128"/>
                  <a:pt x="1327081" y="1575732"/>
                  <a:pt x="991521" y="1669409"/>
                </a:cubicBezTo>
                <a:cubicBezTo>
                  <a:pt x="655961" y="1763086"/>
                  <a:pt x="-129807" y="1093364"/>
                  <a:pt x="18398" y="947955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7"/>
          <p:cNvSpPr/>
          <p:nvPr/>
        </p:nvSpPr>
        <p:spPr>
          <a:xfrm>
            <a:off x="5083560" y="2088360"/>
            <a:ext cx="2121840" cy="1659240"/>
          </a:xfrm>
          <a:custGeom>
            <a:avLst/>
            <a:gdLst/>
            <a:ahLst/>
            <a:rect l="l" t="t" r="r" b="b"/>
            <a:pathLst>
              <a:path w="2122415" h="1660051">
                <a:moveTo>
                  <a:pt x="0" y="7262"/>
                </a:moveTo>
                <a:cubicBezTo>
                  <a:pt x="206929" y="825188"/>
                  <a:pt x="413858" y="1643115"/>
                  <a:pt x="687898" y="1659893"/>
                </a:cubicBezTo>
                <a:cubicBezTo>
                  <a:pt x="961938" y="1676671"/>
                  <a:pt x="1410750" y="354007"/>
                  <a:pt x="1644243" y="107930"/>
                </a:cubicBezTo>
                <a:cubicBezTo>
                  <a:pt x="1877736" y="-138147"/>
                  <a:pt x="2009164" y="102337"/>
                  <a:pt x="2088859" y="183430"/>
                </a:cubicBezTo>
                <a:cubicBezTo>
                  <a:pt x="2168554" y="264523"/>
                  <a:pt x="2016154" y="435100"/>
                  <a:pt x="2122415" y="594491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8"/>
          <p:cNvSpPr/>
          <p:nvPr/>
        </p:nvSpPr>
        <p:spPr>
          <a:xfrm>
            <a:off x="4505040" y="2206440"/>
            <a:ext cx="2557800" cy="1889280"/>
          </a:xfrm>
          <a:custGeom>
            <a:avLst/>
            <a:gdLst/>
            <a:ahLst/>
            <a:rect l="l" t="t" r="r" b="b"/>
            <a:pathLst>
              <a:path w="2558642" h="1889986">
                <a:moveTo>
                  <a:pt x="0" y="0"/>
                </a:moveTo>
                <a:cubicBezTo>
                  <a:pt x="208326" y="853580"/>
                  <a:pt x="416653" y="1707160"/>
                  <a:pt x="755009" y="1870745"/>
                </a:cubicBezTo>
                <a:cubicBezTo>
                  <a:pt x="1093365" y="2034330"/>
                  <a:pt x="1730929" y="1104551"/>
                  <a:pt x="2030136" y="981512"/>
                </a:cubicBezTo>
                <a:cubicBezTo>
                  <a:pt x="2329343" y="858473"/>
                  <a:pt x="2550253" y="1132513"/>
                  <a:pt x="2550253" y="1132513"/>
                </a:cubicBezTo>
                <a:lnTo>
                  <a:pt x="2550253" y="1132513"/>
                </a:lnTo>
                <a:lnTo>
                  <a:pt x="2558642" y="1140902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9"/>
          <p:cNvSpPr/>
          <p:nvPr/>
        </p:nvSpPr>
        <p:spPr>
          <a:xfrm>
            <a:off x="4541760" y="2203920"/>
            <a:ext cx="183960" cy="175320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0"/>
          <p:cNvSpPr/>
          <p:nvPr/>
        </p:nvSpPr>
        <p:spPr>
          <a:xfrm>
            <a:off x="4696920" y="2754000"/>
            <a:ext cx="183960" cy="175320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1"/>
          <p:cNvSpPr/>
          <p:nvPr/>
        </p:nvSpPr>
        <p:spPr>
          <a:xfrm>
            <a:off x="4802040" y="3208680"/>
            <a:ext cx="183960" cy="175320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2"/>
          <p:cNvSpPr/>
          <p:nvPr/>
        </p:nvSpPr>
        <p:spPr>
          <a:xfrm>
            <a:off x="4896720" y="3473640"/>
            <a:ext cx="183960" cy="175320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3"/>
          <p:cNvSpPr/>
          <p:nvPr/>
        </p:nvSpPr>
        <p:spPr>
          <a:xfrm>
            <a:off x="5037840" y="3722400"/>
            <a:ext cx="183960" cy="175320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14"/>
          <p:cNvSpPr/>
          <p:nvPr/>
        </p:nvSpPr>
        <p:spPr>
          <a:xfrm>
            <a:off x="5274360" y="3919680"/>
            <a:ext cx="183960" cy="175320"/>
          </a:xfrm>
          <a:prstGeom prst="ellipse">
            <a:avLst/>
          </a:prstGeom>
          <a:noFill/>
          <a:ln>
            <a:solidFill>
              <a:srgbClr val="c7000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5"/>
          <p:cNvSpPr/>
          <p:nvPr/>
        </p:nvSpPr>
        <p:spPr>
          <a:xfrm>
            <a:off x="4340880" y="4101480"/>
            <a:ext cx="997560" cy="52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428"/>
              </a:lnSpc>
            </a:pPr>
            <a:r>
              <a:rPr b="0" lang="en-GB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x</a:t>
            </a:r>
            <a:r>
              <a:rPr b="0" lang="en-GB" sz="2000" spc="-1" strike="noStrike" baseline="-25000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6"/>
          <p:cNvSpPr/>
          <p:nvPr/>
        </p:nvSpPr>
        <p:spPr>
          <a:xfrm>
            <a:off x="4620600" y="4095720"/>
            <a:ext cx="997560" cy="5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428"/>
              </a:lnSpc>
            </a:pPr>
            <a:r>
              <a:rPr b="0" lang="en-GB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x</a:t>
            </a:r>
            <a:r>
              <a:rPr b="0" lang="en-GB" sz="2000" spc="-1" strike="noStrike" baseline="-25000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7"/>
          <p:cNvSpPr/>
          <p:nvPr/>
        </p:nvSpPr>
        <p:spPr>
          <a:xfrm>
            <a:off x="5161320" y="4127760"/>
            <a:ext cx="997560" cy="52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428"/>
              </a:lnSpc>
            </a:pPr>
            <a:r>
              <a:rPr b="0" lang="en-GB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x</a:t>
            </a:r>
            <a:r>
              <a:rPr b="0" lang="en-GB" sz="2000" spc="-1" strike="noStrike" baseline="-25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*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Line 18"/>
          <p:cNvSpPr/>
          <p:nvPr/>
        </p:nvSpPr>
        <p:spPr>
          <a:xfrm>
            <a:off x="4541760" y="2325600"/>
            <a:ext cx="9360" cy="1878480"/>
          </a:xfrm>
          <a:prstGeom prst="line">
            <a:avLst/>
          </a:prstGeom>
          <a:ln w="19080">
            <a:solidFill>
              <a:srgbClr val="4a7ebb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Line 19"/>
          <p:cNvSpPr/>
          <p:nvPr/>
        </p:nvSpPr>
        <p:spPr>
          <a:xfrm>
            <a:off x="4696560" y="2841840"/>
            <a:ext cx="21600" cy="1360800"/>
          </a:xfrm>
          <a:prstGeom prst="line">
            <a:avLst/>
          </a:prstGeom>
          <a:ln w="19080">
            <a:solidFill>
              <a:srgbClr val="4a7ebb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20"/>
          <p:cNvSpPr/>
          <p:nvPr/>
        </p:nvSpPr>
        <p:spPr>
          <a:xfrm flipH="1">
            <a:off x="5359320" y="4095720"/>
            <a:ext cx="360" cy="108360"/>
          </a:xfrm>
          <a:prstGeom prst="line">
            <a:avLst/>
          </a:prstGeom>
          <a:ln w="19080">
            <a:solidFill>
              <a:srgbClr val="4a7ebb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21"/>
          <p:cNvSpPr/>
          <p:nvPr/>
        </p:nvSpPr>
        <p:spPr>
          <a:xfrm>
            <a:off x="4726440" y="2291760"/>
            <a:ext cx="154440" cy="549360"/>
          </a:xfrm>
          <a:prstGeom prst="curvedConnector3">
            <a:avLst>
              <a:gd name="adj1" fmla="val 247408"/>
            </a:avLst>
          </a:pr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2"/>
          <p:cNvSpPr/>
          <p:nvPr/>
        </p:nvSpPr>
        <p:spPr>
          <a:xfrm>
            <a:off x="4881600" y="2841840"/>
            <a:ext cx="104400" cy="454320"/>
          </a:xfrm>
          <a:prstGeom prst="curvedConnector3">
            <a:avLst>
              <a:gd name="adj1" fmla="val 317756"/>
            </a:avLst>
          </a:pr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3"/>
          <p:cNvSpPr/>
          <p:nvPr/>
        </p:nvSpPr>
        <p:spPr>
          <a:xfrm>
            <a:off x="4986360" y="3296880"/>
            <a:ext cx="93960" cy="264240"/>
          </a:xfrm>
          <a:prstGeom prst="curvedConnector3">
            <a:avLst>
              <a:gd name="adj1" fmla="val 341188"/>
            </a:avLst>
          </a:pr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4"/>
          <p:cNvSpPr/>
          <p:nvPr/>
        </p:nvSpPr>
        <p:spPr>
          <a:xfrm>
            <a:off x="5081400" y="3561840"/>
            <a:ext cx="113400" cy="185760"/>
          </a:xfrm>
          <a:prstGeom prst="curvedConnector2">
            <a:avLst/>
          </a:pr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5"/>
          <p:cNvSpPr/>
          <p:nvPr/>
        </p:nvSpPr>
        <p:spPr>
          <a:xfrm>
            <a:off x="5222160" y="3810600"/>
            <a:ext cx="143640" cy="108360"/>
          </a:xfrm>
          <a:prstGeom prst="curvedConnector2">
            <a:avLst/>
          </a:pr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6"/>
          <p:cNvSpPr/>
          <p:nvPr/>
        </p:nvSpPr>
        <p:spPr>
          <a:xfrm>
            <a:off x="4696920" y="2841840"/>
            <a:ext cx="131400" cy="39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7"/>
          <p:cNvSpPr/>
          <p:nvPr/>
        </p:nvSpPr>
        <p:spPr>
          <a:xfrm>
            <a:off x="4736160" y="2730960"/>
            <a:ext cx="997560" cy="52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428"/>
              </a:lnSpc>
            </a:pPr>
            <a:r>
              <a:rPr b="0" lang="en-GB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d</a:t>
            </a:r>
            <a:r>
              <a:rPr b="0" lang="en-GB" sz="2000" spc="-1" strike="noStrike" baseline="-2500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8"/>
          <p:cNvSpPr/>
          <p:nvPr/>
        </p:nvSpPr>
        <p:spPr>
          <a:xfrm>
            <a:off x="5034240" y="2165760"/>
            <a:ext cx="997560" cy="52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428"/>
              </a:lnSpc>
            </a:pPr>
            <a:r>
              <a:rPr b="0" lang="en-GB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α</a:t>
            </a:r>
            <a:r>
              <a:rPr b="0" lang="en-GB" sz="2000" spc="-1" strike="noStrike" baseline="-2500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9"/>
          <p:cNvSpPr/>
          <p:nvPr/>
        </p:nvSpPr>
        <p:spPr>
          <a:xfrm>
            <a:off x="5577840" y="1884960"/>
            <a:ext cx="203688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05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α</a:t>
            </a:r>
            <a:r>
              <a:rPr b="0" lang="en-GB" sz="1050" spc="-1" strike="noStrike" baseline="-2500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k</a:t>
            </a:r>
            <a:r>
              <a:rPr b="0" lang="en-GB" sz="105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- Lernrate (Schrittweite)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5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d</a:t>
            </a:r>
            <a:r>
              <a:rPr b="0" lang="en-GB" sz="1050" spc="-1" strike="noStrike" baseline="-2500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k </a:t>
            </a:r>
            <a:r>
              <a:rPr b="0" lang="en-GB" sz="105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- Richtungsvektor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5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x</a:t>
            </a:r>
            <a:r>
              <a:rPr b="0" lang="en-GB" sz="1050" spc="-1" strike="noStrike" baseline="-25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* </a:t>
            </a:r>
            <a:r>
              <a:rPr b="0" lang="en-GB" sz="105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- Minimum (stationärer Punkt)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5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X</a:t>
            </a:r>
            <a:r>
              <a:rPr b="0" lang="en-GB" sz="1050" spc="-1" strike="noStrike" baseline="-25000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k </a:t>
            </a:r>
            <a:r>
              <a:rPr b="0" lang="en-GB" sz="105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- Wert der aktuellen Iteration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09840" y="273600"/>
            <a:ext cx="1097640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"/>
          <p:cNvSpPr/>
          <p:nvPr/>
        </p:nvSpPr>
        <p:spPr>
          <a:xfrm>
            <a:off x="726120" y="1501920"/>
            <a:ext cx="10732680" cy="46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"/>
          <p:cNvSpPr/>
          <p:nvPr/>
        </p:nvSpPr>
        <p:spPr>
          <a:xfrm>
            <a:off x="726120" y="1501920"/>
            <a:ext cx="10732680" cy="46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3153600" y="1501920"/>
            <a:ext cx="5877720" cy="468972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3153600" y="1501920"/>
            <a:ext cx="5877720" cy="46897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145</TotalTime>
  <Application>LibreOffice/5.1.6.2$Linux_X86_64 LibreOffice_project/10m0$Build-2</Application>
  <Words>35</Words>
  <Paragraphs>11</Paragraphs>
  <Company>Huawei Technologies Co.,Ltd.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2020-01-09T13:49:59Z</dcterms:created>
  <dc:creator>Cristian Axenie</dc:creator>
  <dc:description/>
  <dc:language>en-GB</dc:language>
  <cp:lastModifiedBy/>
  <dcterms:modified xsi:type="dcterms:W3CDTF">2020-01-13T22:16:03Z</dcterms:modified>
  <cp:revision>8</cp:revision>
  <dc:subject/>
  <dc:title>Click to edit Master title style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Huawei Technologies Co.,Ltd.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  <property fmtid="{D5CDD505-2E9C-101B-9397-08002B2CF9AE}" pid="13" name="_2015_ms_pID_725343">
    <vt:lpwstr>(3)MkfdPKn4ZC9tJ4uJCfHlJ/NT630mTLEpFYjVGJ7eeEP67pYOqD2Rkg5JtrG+ea/qYltirV0z
q+sUDvRqDN6eMmrlqj8XL5k6h+LBABVw+bPlaZe6/Vsht2/JuMjAQi7p43g7oiH5Ny2sBW+E
GNfEigHXheLIF+KMzuCJWhwCtUNbrc6alIgwfteQLm99j50w/AyYN9XLctTvIpUDV2/w5cmQ
t3iI3XKQiF1gXBehJ9</vt:lpwstr>
  </property>
  <property fmtid="{D5CDD505-2E9C-101B-9397-08002B2CF9AE}" pid="14" name="_2015_ms_pID_7253431">
    <vt:lpwstr>gitCXzu8O6T0rV6c6JhBiFh7Ie5yQh+BqkmcdHHyioEQ8VnpNNrPog
Ct5KAu1+YIZ0G7Ty25u44wJ5jV5njS01NqzruEgahKcT4MBdr06cj4L81BeUogv874TYntyt
cB5DjJ5eFNaYosYT5owjg3tJ2Mn6m9+ahaUWKm8t9geBG5rxSzw90yCKMEuNCXe08DAcwnQI
jd0pSeFWwYi6G/ZTNaid4n/fn6/B3b8Rk22h</vt:lpwstr>
  </property>
  <property fmtid="{D5CDD505-2E9C-101B-9397-08002B2CF9AE}" pid="15" name="_2015_ms_pID_7253432">
    <vt:lpwstr>/A==</vt:lpwstr>
  </property>
</Properties>
</file>