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6763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4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26120" y="3951360"/>
            <a:ext cx="107326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25480" y="395136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726120" y="395136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3153240" y="1501560"/>
            <a:ext cx="5877720" cy="468972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3153240" y="1501560"/>
            <a:ext cx="5877720" cy="468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640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6120" y="395136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4689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25480" y="395136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26120" y="3951360"/>
            <a:ext cx="10732680" cy="223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1095480" y="6356880"/>
            <a:ext cx="1462680" cy="2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980" b="0" strike="noStrike" spc="-1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Huawei Confidential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2"/>
          <p:cNvSpPr/>
          <p:nvPr/>
        </p:nvSpPr>
        <p:spPr>
          <a:xfrm>
            <a:off x="734040" y="6402960"/>
            <a:ext cx="498960" cy="1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4175FACE-C058-400F-B6AE-F089D7CC4990}" type="slidenum">
              <a:rPr lang="en-GB" sz="980" b="0" strike="noStrike" spc="-1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40"/>
          <p:cNvPicPr/>
          <p:nvPr/>
        </p:nvPicPr>
        <p:blipFill>
          <a:blip r:embed="rId14"/>
          <a:stretch/>
        </p:blipFill>
        <p:spPr>
          <a:xfrm>
            <a:off x="10195920" y="6319800"/>
            <a:ext cx="1268280" cy="2703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2315600" y="3097800"/>
            <a:ext cx="910440" cy="42516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PANTONE 186C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200/16/46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3288320" y="3097800"/>
            <a:ext cx="910440" cy="425160"/>
          </a:xfrm>
          <a:prstGeom prst="rect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PANTONE 185C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199/0/11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2316680" y="2949480"/>
            <a:ext cx="599760" cy="1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GB" sz="800" b="0" strike="noStrike" spc="-1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Brand colors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2315600" y="4233960"/>
            <a:ext cx="884520" cy="394560"/>
          </a:xfrm>
          <a:prstGeom prst="rect">
            <a:avLst/>
          </a:prstGeom>
          <a:solidFill>
            <a:srgbClr val="EA5A4F"/>
          </a:solidFill>
          <a:ln>
            <a:solidFill>
              <a:srgbClr val="EA5A4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234/90/79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2315600" y="3783960"/>
            <a:ext cx="884520" cy="394560"/>
          </a:xfrm>
          <a:prstGeom prst="rect">
            <a:avLst/>
          </a:prstGeom>
          <a:solidFill>
            <a:srgbClr val="78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120/0/15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2320640" y="3611160"/>
            <a:ext cx="1220400" cy="1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Supporting colors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12315600" y="5131800"/>
            <a:ext cx="884520" cy="394560"/>
          </a:xfrm>
          <a:prstGeom prst="rect">
            <a:avLst/>
          </a:prstGeom>
          <a:solidFill>
            <a:srgbClr val="F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248/181/60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0"/>
          <p:cNvSpPr/>
          <p:nvPr/>
        </p:nvSpPr>
        <p:spPr>
          <a:xfrm>
            <a:off x="12315600" y="4689720"/>
            <a:ext cx="884520" cy="394560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235/92/1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1"/>
          <p:cNvSpPr/>
          <p:nvPr/>
        </p:nvSpPr>
        <p:spPr>
          <a:xfrm>
            <a:off x="12315600" y="6023880"/>
            <a:ext cx="910440" cy="39456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137/137/137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2"/>
          <p:cNvSpPr/>
          <p:nvPr/>
        </p:nvSpPr>
        <p:spPr>
          <a:xfrm>
            <a:off x="12315600" y="5581440"/>
            <a:ext cx="910440" cy="39456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35/24/21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3"/>
          <p:cNvSpPr/>
          <p:nvPr/>
        </p:nvSpPr>
        <p:spPr>
          <a:xfrm>
            <a:off x="12315600" y="6471360"/>
            <a:ext cx="910440" cy="394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221/221/221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4"/>
          <p:cNvSpPr/>
          <p:nvPr/>
        </p:nvSpPr>
        <p:spPr>
          <a:xfrm>
            <a:off x="13288320" y="4233960"/>
            <a:ext cx="884520" cy="394560"/>
          </a:xfrm>
          <a:prstGeom prst="rect">
            <a:avLst/>
          </a:prstGeom>
          <a:solidFill>
            <a:srgbClr val="E9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233/140/128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5"/>
          <p:cNvSpPr/>
          <p:nvPr/>
        </p:nvSpPr>
        <p:spPr>
          <a:xfrm>
            <a:off x="13288320" y="3783960"/>
            <a:ext cx="884520" cy="394560"/>
          </a:xfrm>
          <a:prstGeom prst="rect">
            <a:avLst/>
          </a:prstGeom>
          <a:solidFill>
            <a:srgbClr val="A72126"/>
          </a:solidFill>
          <a:ln>
            <a:solidFill>
              <a:srgbClr val="9F00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159/0/1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6"/>
          <p:cNvSpPr/>
          <p:nvPr/>
        </p:nvSpPr>
        <p:spPr>
          <a:xfrm>
            <a:off x="13288320" y="5131800"/>
            <a:ext cx="884520" cy="394560"/>
          </a:xfrm>
          <a:prstGeom prst="rect">
            <a:avLst/>
          </a:prstGeom>
          <a:solidFill>
            <a:srgbClr val="F5D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245/220/87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7"/>
          <p:cNvSpPr/>
          <p:nvPr/>
        </p:nvSpPr>
        <p:spPr>
          <a:xfrm>
            <a:off x="13288320" y="4689720"/>
            <a:ext cx="884520" cy="394560"/>
          </a:xfrm>
          <a:prstGeom prst="rect">
            <a:avLst/>
          </a:prstGeom>
          <a:solidFill>
            <a:srgbClr val="F0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240/133/0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8"/>
          <p:cNvSpPr/>
          <p:nvPr/>
        </p:nvSpPr>
        <p:spPr>
          <a:xfrm>
            <a:off x="13288320" y="6023880"/>
            <a:ext cx="910440" cy="39456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181/181/181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19"/>
          <p:cNvSpPr/>
          <p:nvPr/>
        </p:nvSpPr>
        <p:spPr>
          <a:xfrm>
            <a:off x="13288320" y="5581440"/>
            <a:ext cx="910440" cy="39456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89/87/87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20"/>
          <p:cNvSpPr/>
          <p:nvPr/>
        </p:nvSpPr>
        <p:spPr>
          <a:xfrm>
            <a:off x="13288320" y="6471360"/>
            <a:ext cx="910440" cy="394560"/>
          </a:xfrm>
          <a:prstGeom prst="rect">
            <a:avLst/>
          </a:prstGeom>
          <a:solidFill>
            <a:srgbClr val="FFFFFF"/>
          </a:solidFill>
          <a:ln w="6480">
            <a:solidFill>
              <a:schemeClr val="bg1">
                <a:lumMod val="10000"/>
                <a:lumOff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7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255/255/255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7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67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 flipH="1" flipV="1">
            <a:off x="3042696" y="495299"/>
            <a:ext cx="734" cy="467697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3045633" y="5175172"/>
            <a:ext cx="5867580" cy="7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1972378" y="1035074"/>
            <a:ext cx="2034672" cy="1061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4800" b="0" strike="noStrike" spc="-1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f(x)</a:t>
            </a:r>
            <a:endParaRPr lang="en-GB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8452351" y="5529132"/>
            <a:ext cx="2034672" cy="1059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4800" b="0" strike="noStrike" spc="-1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3931902" y="1256313"/>
            <a:ext cx="4148645" cy="3377452"/>
          </a:xfrm>
          <a:custGeom>
            <a:avLst/>
            <a:gdLst/>
            <a:ahLst/>
            <a:cxnLst/>
            <a:rect l="l" t="t" r="r" b="b"/>
            <a:pathLst>
              <a:path w="2034544" h="1678353">
                <a:moveTo>
                  <a:pt x="664350" y="0"/>
                </a:moveTo>
                <a:cubicBezTo>
                  <a:pt x="1320789" y="53829"/>
                  <a:pt x="1977228" y="107658"/>
                  <a:pt x="2031756" y="385893"/>
                </a:cubicBezTo>
                <a:cubicBezTo>
                  <a:pt x="2086284" y="664128"/>
                  <a:pt x="1327081" y="1575732"/>
                  <a:pt x="991521" y="1669409"/>
                </a:cubicBezTo>
                <a:cubicBezTo>
                  <a:pt x="655961" y="1763086"/>
                  <a:pt x="-129807" y="1093364"/>
                  <a:pt x="18398" y="947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4602293" y="917843"/>
            <a:ext cx="4327808" cy="3340489"/>
          </a:xfrm>
          <a:custGeom>
            <a:avLst/>
            <a:gdLst/>
            <a:ahLst/>
            <a:cxnLst/>
            <a:rect l="l" t="t" r="r" b="b"/>
            <a:pathLst>
              <a:path w="2122415" h="1660051">
                <a:moveTo>
                  <a:pt x="0" y="7262"/>
                </a:moveTo>
                <a:cubicBezTo>
                  <a:pt x="206929" y="825188"/>
                  <a:pt x="413858" y="1643115"/>
                  <a:pt x="687898" y="1659893"/>
                </a:cubicBezTo>
                <a:cubicBezTo>
                  <a:pt x="961938" y="1676671"/>
                  <a:pt x="1410750" y="354007"/>
                  <a:pt x="1644243" y="107930"/>
                </a:cubicBezTo>
                <a:cubicBezTo>
                  <a:pt x="1877736" y="-138147"/>
                  <a:pt x="2009164" y="102337"/>
                  <a:pt x="2088859" y="183430"/>
                </a:cubicBezTo>
                <a:cubicBezTo>
                  <a:pt x="2168554" y="264523"/>
                  <a:pt x="2016154" y="435100"/>
                  <a:pt x="2122415" y="59449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9"/>
          <p:cNvSpPr/>
          <p:nvPr/>
        </p:nvSpPr>
        <p:spPr>
          <a:xfrm>
            <a:off x="3497212" y="1150496"/>
            <a:ext cx="375214" cy="352965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0"/>
          <p:cNvSpPr/>
          <p:nvPr/>
        </p:nvSpPr>
        <p:spPr>
          <a:xfrm>
            <a:off x="3813684" y="2257952"/>
            <a:ext cx="375214" cy="352965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1"/>
          <p:cNvSpPr/>
          <p:nvPr/>
        </p:nvSpPr>
        <p:spPr>
          <a:xfrm>
            <a:off x="4028091" y="3173343"/>
            <a:ext cx="375214" cy="352965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4221205" y="3706778"/>
            <a:ext cx="375214" cy="352965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3"/>
          <p:cNvSpPr/>
          <p:nvPr/>
        </p:nvSpPr>
        <p:spPr>
          <a:xfrm>
            <a:off x="4509041" y="4207597"/>
            <a:ext cx="375214" cy="352965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4"/>
          <p:cNvSpPr/>
          <p:nvPr/>
        </p:nvSpPr>
        <p:spPr>
          <a:xfrm>
            <a:off x="4953358" y="4585724"/>
            <a:ext cx="375214" cy="352965"/>
          </a:xfrm>
          <a:prstGeom prst="ellipse">
            <a:avLst/>
          </a:prstGeom>
          <a:noFill/>
          <a:ln>
            <a:solidFill>
              <a:srgbClr val="C700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5"/>
          <p:cNvSpPr/>
          <p:nvPr/>
        </p:nvSpPr>
        <p:spPr>
          <a:xfrm>
            <a:off x="3074535" y="5460113"/>
            <a:ext cx="2034672" cy="1059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3200" b="0" strike="noStrike" spc="-1" dirty="0" smtClean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lang="en-GB" sz="2800" spc="-1" baseline="-25000" dirty="0" smtClean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ea typeface="Microsoft YaHei"/>
              </a:rPr>
              <a:t>k-1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3658018" y="5480786"/>
            <a:ext cx="2034672" cy="1061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3200" b="0" strike="noStrike" spc="-1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lang="en-GB" sz="3200" b="0" strike="noStrike" spc="-1" baseline="-25000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4941871" y="5503103"/>
            <a:ext cx="2034672" cy="1059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36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lang="en-GB" sz="3600" b="0" strike="noStrike" spc="-1" baseline="-25000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*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18"/>
          <p:cNvSpPr/>
          <p:nvPr/>
        </p:nvSpPr>
        <p:spPr>
          <a:xfrm>
            <a:off x="3497212" y="1395470"/>
            <a:ext cx="19091" cy="3781877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9"/>
          <p:cNvSpPr/>
          <p:nvPr/>
        </p:nvSpPr>
        <p:spPr>
          <a:xfrm>
            <a:off x="3812949" y="2434797"/>
            <a:ext cx="44056" cy="273965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20"/>
          <p:cNvSpPr/>
          <p:nvPr/>
        </p:nvSpPr>
        <p:spPr>
          <a:xfrm flipH="1">
            <a:off x="5164747" y="4980922"/>
            <a:ext cx="734" cy="218157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1"/>
          <p:cNvSpPr/>
          <p:nvPr/>
        </p:nvSpPr>
        <p:spPr>
          <a:xfrm>
            <a:off x="3873894" y="1327341"/>
            <a:ext cx="315003" cy="1106007"/>
          </a:xfrm>
          <a:prstGeom prst="curvedConnector3">
            <a:avLst>
              <a:gd name="adj1" fmla="val 247408"/>
            </a:avLst>
          </a:prstGeom>
          <a:noFill/>
          <a:ln w="5715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2"/>
          <p:cNvSpPr/>
          <p:nvPr/>
        </p:nvSpPr>
        <p:spPr>
          <a:xfrm>
            <a:off x="4190366" y="2434797"/>
            <a:ext cx="212939" cy="914666"/>
          </a:xfrm>
          <a:prstGeom prst="curvedConnector3">
            <a:avLst>
              <a:gd name="adj1" fmla="val 317756"/>
            </a:avLst>
          </a:prstGeom>
          <a:noFill/>
          <a:ln w="5715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3"/>
          <p:cNvSpPr/>
          <p:nvPr/>
        </p:nvSpPr>
        <p:spPr>
          <a:xfrm>
            <a:off x="4404040" y="3350913"/>
            <a:ext cx="191645" cy="531985"/>
          </a:xfrm>
          <a:prstGeom prst="curvedConnector3">
            <a:avLst>
              <a:gd name="adj1" fmla="val 341188"/>
            </a:avLst>
          </a:prstGeom>
          <a:noFill/>
          <a:ln w="5715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4"/>
          <p:cNvSpPr/>
          <p:nvPr/>
        </p:nvSpPr>
        <p:spPr>
          <a:xfrm>
            <a:off x="4597888" y="3884348"/>
            <a:ext cx="231296" cy="373984"/>
          </a:xfrm>
          <a:prstGeom prst="curvedConnector2">
            <a:avLst/>
          </a:prstGeom>
          <a:noFill/>
          <a:ln w="5715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5"/>
          <p:cNvSpPr/>
          <p:nvPr/>
        </p:nvSpPr>
        <p:spPr>
          <a:xfrm>
            <a:off x="4884989" y="4385167"/>
            <a:ext cx="292975" cy="218157"/>
          </a:xfrm>
          <a:prstGeom prst="curvedConnector2">
            <a:avLst/>
          </a:prstGeom>
          <a:noFill/>
          <a:ln w="5715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6"/>
          <p:cNvSpPr/>
          <p:nvPr/>
        </p:nvSpPr>
        <p:spPr>
          <a:xfrm>
            <a:off x="3813684" y="2434797"/>
            <a:ext cx="268010" cy="7885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7"/>
          <p:cNvSpPr/>
          <p:nvPr/>
        </p:nvSpPr>
        <p:spPr>
          <a:xfrm>
            <a:off x="3738298" y="1994235"/>
            <a:ext cx="2034672" cy="1059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3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</a:t>
            </a:r>
            <a:r>
              <a:rPr lang="en-GB" sz="3200" b="0" strike="noStrike" spc="-1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8"/>
          <p:cNvSpPr/>
          <p:nvPr/>
        </p:nvSpPr>
        <p:spPr>
          <a:xfrm>
            <a:off x="4501698" y="1073670"/>
            <a:ext cx="2034672" cy="1059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428"/>
              </a:lnSpc>
            </a:pPr>
            <a:r>
              <a:rPr lang="en-GB" sz="32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α</a:t>
            </a:r>
            <a:r>
              <a:rPr lang="en-GB" sz="3200" b="0" strike="noStrike" spc="-1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9"/>
          <p:cNvSpPr/>
          <p:nvPr/>
        </p:nvSpPr>
        <p:spPr>
          <a:xfrm>
            <a:off x="5696355" y="455938"/>
            <a:ext cx="2036880" cy="11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α</a:t>
            </a:r>
            <a:r>
              <a:rPr lang="en-GB" b="0" strike="noStrike" spc="-1" baseline="-25000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r>
              <a:rPr lang="en-GB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- </a:t>
            </a:r>
            <a:r>
              <a:rPr lang="en-GB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Lernrate</a:t>
            </a:r>
            <a:r>
              <a:rPr lang="en-GB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(</a:t>
            </a:r>
            <a:r>
              <a:rPr lang="en-GB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Schrittweite</a:t>
            </a:r>
            <a:r>
              <a:rPr lang="en-GB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)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</a:t>
            </a:r>
            <a:r>
              <a:rPr lang="en-GB" b="0" strike="noStrike" spc="-1" baseline="-25000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 </a:t>
            </a:r>
            <a:r>
              <a:rPr lang="en-GB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</a:t>
            </a:r>
            <a:r>
              <a:rPr lang="en-GB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Richtungsvektor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lang="en-GB" b="0" strike="noStrike" spc="-1" baseline="-25000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* </a:t>
            </a:r>
            <a:r>
              <a:rPr lang="en-GB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Minimum (</a:t>
            </a:r>
            <a:r>
              <a:rPr lang="en-GB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stationärer</a:t>
            </a:r>
            <a:r>
              <a:rPr lang="en-GB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GB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Punkt</a:t>
            </a:r>
            <a:r>
              <a:rPr lang="en-GB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)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b="0" strike="noStrike" spc="-1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lang="en-GB" b="0" strike="noStrike" spc="-1" baseline="-25000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 </a:t>
            </a:r>
            <a:r>
              <a:rPr lang="en-GB" b="0" strike="noStrike" spc="-1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Wert der </a:t>
            </a:r>
            <a:r>
              <a:rPr lang="en-GB" b="0" strike="noStrike" spc="-1" dirty="0" err="1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aktuellen</a:t>
            </a:r>
            <a:r>
              <a:rPr lang="en-GB" b="0" strike="noStrike" spc="-1" dirty="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Iteration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3422316" y="1155569"/>
            <a:ext cx="5217013" cy="3803620"/>
          </a:xfrm>
          <a:custGeom>
            <a:avLst/>
            <a:gdLst/>
            <a:ahLst/>
            <a:cxnLst/>
            <a:rect l="l" t="t" r="r" b="b"/>
            <a:pathLst>
              <a:path w="2558642" h="1889986">
                <a:moveTo>
                  <a:pt x="0" y="0"/>
                </a:moveTo>
                <a:cubicBezTo>
                  <a:pt x="208326" y="853580"/>
                  <a:pt x="416653" y="1707160"/>
                  <a:pt x="755009" y="1870745"/>
                </a:cubicBezTo>
                <a:cubicBezTo>
                  <a:pt x="1093365" y="2034330"/>
                  <a:pt x="1730929" y="1104551"/>
                  <a:pt x="2030136" y="981512"/>
                </a:cubicBezTo>
                <a:cubicBezTo>
                  <a:pt x="2329343" y="858473"/>
                  <a:pt x="2550253" y="1132513"/>
                  <a:pt x="2550253" y="1132513"/>
                </a:cubicBezTo>
                <a:lnTo>
                  <a:pt x="2550253" y="1132513"/>
                </a:lnTo>
                <a:lnTo>
                  <a:pt x="2558642" y="1140902"/>
                </a:lnTo>
              </a:path>
            </a:pathLst>
          </a:custGeom>
          <a:noFill/>
          <a:ln w="762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184</TotalTime>
  <Words>32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DejaVu Sans</vt:lpstr>
      <vt:lpstr>Symbol</vt:lpstr>
      <vt:lpstr>Wingdings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subject/>
  <dc:creator>Cristian Axenie</dc:creator>
  <dc:description/>
  <cp:lastModifiedBy>Cristian Axenie</cp:lastModifiedBy>
  <cp:revision>12</cp:revision>
  <dcterms:created xsi:type="dcterms:W3CDTF">2020-01-09T13:49:59Z</dcterms:created>
  <dcterms:modified xsi:type="dcterms:W3CDTF">2020-01-15T16:12:27Z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Huawei Technologies Co.,Ltd.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_2015_ms_pID_725343">
    <vt:lpwstr>(3)MkfdPKn4ZC9tJ4uJCfHlJ/NT630mTLEpFYjVGJ7eeEP67pYOqD2Rkg5JtrG+ea/qYltirV0z
q+sUDvRqDN6eMmrlqj8XL5k6h+LBABVw+bPlaZe6/Vsht2/JuMjAQi7p43g7oiH5Ny2sBW+E
GNfEigHXheLIF+KMzuCJWhwCtUNbrc6alIgwfteQLm99j50w/AyYN9XLctTvIpUDV2/w5cmQ
t3iI3XKQiF1gXBehJ9</vt:lpwstr>
  </property>
  <property fmtid="{D5CDD505-2E9C-101B-9397-08002B2CF9AE}" pid="14" name="_2015_ms_pID_7253431">
    <vt:lpwstr>gitCXzu8O6T0rV6c6JhBiFh7Ie5yQh+BqkmcdHHyioEQ8VnpNNrPog
Ct5KAu1+YIZ0G7Ty25u44wJ5jV5njS01NqzruEgahKcT4MBdr06cj4L81BeUogv874TYntyt
cB5DjJ5eFNaYosYT5owjg3tJ2Mn6m9+ahaUWKm8t9geBG5rxSzw90yCKMEuNCXe08DAcwnQI
jd0pSeFWwYi6G/ZTNaid4n/fn6/B3b8Rk22h</vt:lpwstr>
  </property>
  <property fmtid="{D5CDD505-2E9C-101B-9397-08002B2CF9AE}" pid="15" name="_2015_ms_pID_7253432">
    <vt:lpwstr>/A==</vt:lpwstr>
  </property>
</Properties>
</file>