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" name="logo_intellihi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74298" y="244337"/>
            <a:ext cx="1270994" cy="144630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hape 95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Shape 68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logo_intellihi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89094" y="2075599"/>
            <a:ext cx="3226612" cy="3671662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3539286" y="6522538"/>
            <a:ext cx="5926228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300"/>
            </a:lvl1pPr>
          </a:lstStyle>
          <a:p>
            <a:pPr/>
            <a:r>
              <a:t>The future of HR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1839775" y="3301999"/>
            <a:ext cx="9889491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t>Price based on company size</a:t>
            </a:r>
          </a:p>
          <a:p>
            <a:pPr>
              <a:defRPr sz="5000"/>
            </a:pPr>
          </a:p>
          <a:p>
            <a:pPr>
              <a:defRPr sz="5000"/>
            </a:pPr>
            <a:r>
              <a:t>Compensation if employee leaves</a:t>
            </a:r>
          </a:p>
          <a:p>
            <a:pPr>
              <a:defRPr sz="5000"/>
            </a:pPr>
            <a:r>
              <a:t>because of misassignment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1228026" y="4051300"/>
            <a:ext cx="10548748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200"/>
            </a:lvl1pPr>
          </a:lstStyle>
          <a:p>
            <a:pPr/>
            <a:r>
              <a:t>DEMO USE CASE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creen Shot 2016-04-24 at 13.03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898" y="2113339"/>
            <a:ext cx="10709145" cy="697472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creen Shot 2016-04-24 at 13.03.37.png"/>
          <p:cNvPicPr>
            <a:picLocks noChangeAspect="1"/>
          </p:cNvPicPr>
          <p:nvPr/>
        </p:nvPicPr>
        <p:blipFill>
          <a:blip r:embed="rId2">
            <a:extLst/>
          </a:blip>
          <a:srcRect l="64" t="0" r="64" b="0"/>
          <a:stretch>
            <a:fillRect/>
          </a:stretch>
        </p:blipFill>
        <p:spPr>
          <a:xfrm>
            <a:off x="443898" y="2113339"/>
            <a:ext cx="10709145" cy="697472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creen Shot 2016-04-24 at 13.03.43.png"/>
          <p:cNvPicPr>
            <a:picLocks noChangeAspect="1"/>
          </p:cNvPicPr>
          <p:nvPr/>
        </p:nvPicPr>
        <p:blipFill>
          <a:blip r:embed="rId2">
            <a:extLst/>
          </a:blip>
          <a:srcRect l="91" t="0" r="91" b="0"/>
          <a:stretch>
            <a:fillRect/>
          </a:stretch>
        </p:blipFill>
        <p:spPr>
          <a:xfrm>
            <a:off x="443898" y="2113339"/>
            <a:ext cx="10709145" cy="697472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creen Shot 2016-04-24 at 13.03.49.png"/>
          <p:cNvPicPr>
            <a:picLocks noChangeAspect="1"/>
          </p:cNvPicPr>
          <p:nvPr/>
        </p:nvPicPr>
        <p:blipFill>
          <a:blip r:embed="rId2">
            <a:extLst/>
          </a:blip>
          <a:srcRect l="112" t="0" r="112" b="0"/>
          <a:stretch>
            <a:fillRect/>
          </a:stretch>
        </p:blipFill>
        <p:spPr>
          <a:xfrm>
            <a:off x="443898" y="2113339"/>
            <a:ext cx="10709145" cy="697472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creen Shot 2016-04-24 at 13.03.55.png"/>
          <p:cNvPicPr>
            <a:picLocks noChangeAspect="1"/>
          </p:cNvPicPr>
          <p:nvPr/>
        </p:nvPicPr>
        <p:blipFill>
          <a:blip r:embed="rId2">
            <a:extLst/>
          </a:blip>
          <a:srcRect l="0" t="65" r="0" b="65"/>
          <a:stretch>
            <a:fillRect/>
          </a:stretch>
        </p:blipFill>
        <p:spPr>
          <a:xfrm>
            <a:off x="443898" y="2113339"/>
            <a:ext cx="10709145" cy="697472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creen Shot 2016-04-24 at 13.04.00.png"/>
          <p:cNvPicPr>
            <a:picLocks noChangeAspect="1"/>
          </p:cNvPicPr>
          <p:nvPr/>
        </p:nvPicPr>
        <p:blipFill>
          <a:blip r:embed="rId2">
            <a:extLst/>
          </a:blip>
          <a:srcRect l="163" t="0" r="163" b="0"/>
          <a:stretch>
            <a:fillRect/>
          </a:stretch>
        </p:blipFill>
        <p:spPr>
          <a:xfrm>
            <a:off x="443898" y="2113339"/>
            <a:ext cx="10709145" cy="697472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creen Shot 2016-04-24 at 13.04.06.png"/>
          <p:cNvPicPr>
            <a:picLocks noChangeAspect="1"/>
          </p:cNvPicPr>
          <p:nvPr/>
        </p:nvPicPr>
        <p:blipFill>
          <a:blip r:embed="rId2">
            <a:extLst/>
          </a:blip>
          <a:srcRect l="61" t="0" r="61" b="0"/>
          <a:stretch>
            <a:fillRect/>
          </a:stretch>
        </p:blipFill>
        <p:spPr>
          <a:xfrm>
            <a:off x="443898" y="2113339"/>
            <a:ext cx="10709145" cy="697472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creen Shot 2016-04-24 at 13.04.15.png"/>
          <p:cNvPicPr>
            <a:picLocks noChangeAspect="1"/>
          </p:cNvPicPr>
          <p:nvPr/>
        </p:nvPicPr>
        <p:blipFill>
          <a:blip r:embed="rId2">
            <a:extLst/>
          </a:blip>
          <a:srcRect l="0" t="426" r="0" b="426"/>
          <a:stretch>
            <a:fillRect/>
          </a:stretch>
        </p:blipFill>
        <p:spPr>
          <a:xfrm>
            <a:off x="443898" y="2113339"/>
            <a:ext cx="10709145" cy="697472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1420622" y="3860799"/>
            <a:ext cx="10163557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300"/>
            </a:pPr>
            <a:r>
              <a:t>Who knows somebody in IT</a:t>
            </a:r>
          </a:p>
          <a:p>
            <a:pPr>
              <a:defRPr sz="6300"/>
            </a:pPr>
            <a:r>
              <a:t>looking for a new job?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3079806" y="1192147"/>
            <a:ext cx="3226690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/>
            </a:pPr>
            <a:r>
              <a:t>46%</a:t>
            </a:r>
          </a:p>
          <a:p>
            <a:pPr>
              <a:defRPr sz="4500"/>
            </a:pPr>
            <a:r>
              <a:t>of Germans</a:t>
            </a:r>
            <a:br/>
            <a:r>
              <a:t>might leave</a:t>
            </a:r>
          </a:p>
          <a:p>
            <a:pPr>
              <a:defRPr sz="4500"/>
            </a:pPr>
            <a:r>
              <a:t>their job</a:t>
            </a:r>
          </a:p>
        </p:txBody>
      </p:sp>
      <p:sp>
        <p:nvSpPr>
          <p:cNvPr id="126" name="Shape 126"/>
          <p:cNvSpPr/>
          <p:nvPr/>
        </p:nvSpPr>
        <p:spPr>
          <a:xfrm>
            <a:off x="7527580" y="3071333"/>
            <a:ext cx="3481579" cy="240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100"/>
            </a:pPr>
            <a:r>
              <a:t>35%</a:t>
            </a:r>
          </a:p>
          <a:p>
            <a:pPr>
              <a:defRPr sz="4500"/>
            </a:pPr>
            <a:r>
              <a:t>want to leave</a:t>
            </a:r>
            <a:br/>
            <a:r>
              <a:t>their job</a:t>
            </a:r>
          </a:p>
        </p:txBody>
      </p:sp>
      <p:sp>
        <p:nvSpPr>
          <p:cNvPr id="127" name="Shape 127"/>
          <p:cNvSpPr/>
          <p:nvPr/>
        </p:nvSpPr>
        <p:spPr>
          <a:xfrm>
            <a:off x="1430927" y="5271439"/>
            <a:ext cx="5636651" cy="327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500"/>
            </a:pPr>
            <a:r>
              <a:rPr sz="7300"/>
              <a:t>$11 billion</a:t>
            </a:r>
            <a:br/>
            <a:r>
              <a:t> lost by US business per year to employee turnover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1850161" y="4279900"/>
            <a:ext cx="930447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“Career changes and development potential</a:t>
            </a:r>
          </a:p>
          <a:p>
            <a:pPr/>
            <a:r>
              <a:t>are key to retain employees”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578402" y="3594100"/>
            <a:ext cx="11847996" cy="256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/>
            </a:pPr>
            <a:r>
              <a:t>Our mission:</a:t>
            </a:r>
          </a:p>
          <a:p>
            <a:pPr>
              <a:defRPr sz="5700"/>
            </a:pPr>
            <a:r>
              <a:t>To support HR in finding the perfect</a:t>
            </a:r>
          </a:p>
          <a:p>
            <a:pPr>
              <a:defRPr sz="5700"/>
            </a:pPr>
            <a:r>
              <a:t>career path for employees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3340862" y="4552950"/>
            <a:ext cx="632307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But what is the “perfect path”?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495460" y="4371172"/>
            <a:ext cx="4092810" cy="1329755"/>
          </a:xfrm>
          <a:prstGeom prst="roundRect">
            <a:avLst>
              <a:gd name="adj" fmla="val 15833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900"/>
            </a:lvl1pPr>
          </a:lstStyle>
          <a:p>
            <a:pPr/>
            <a:r>
              <a:t>Developer</a:t>
            </a:r>
          </a:p>
        </p:txBody>
      </p:sp>
      <p:sp>
        <p:nvSpPr>
          <p:cNvPr id="136" name="Shape 136"/>
          <p:cNvSpPr/>
          <p:nvPr/>
        </p:nvSpPr>
        <p:spPr>
          <a:xfrm>
            <a:off x="7335902" y="7576110"/>
            <a:ext cx="2941132" cy="1937120"/>
          </a:xfrm>
          <a:prstGeom prst="roundRect">
            <a:avLst>
              <a:gd name="adj" fmla="val 10854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700"/>
            </a:lvl1pPr>
          </a:lstStyle>
          <a:p>
            <a:pPr/>
            <a:r>
              <a:t>IT Specialist</a:t>
            </a:r>
          </a:p>
        </p:txBody>
      </p:sp>
      <p:sp>
        <p:nvSpPr>
          <p:cNvPr id="137" name="Shape 137"/>
          <p:cNvSpPr/>
          <p:nvPr/>
        </p:nvSpPr>
        <p:spPr>
          <a:xfrm>
            <a:off x="1863523" y="5830413"/>
            <a:ext cx="2682087" cy="1948522"/>
          </a:xfrm>
          <a:prstGeom prst="roundRect">
            <a:avLst>
              <a:gd name="adj" fmla="val 7471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300"/>
            </a:lvl1pPr>
          </a:lstStyle>
          <a:p>
            <a:pPr/>
            <a:r>
              <a:t>People Manager</a:t>
            </a:r>
          </a:p>
        </p:txBody>
      </p:sp>
      <p:sp>
        <p:nvSpPr>
          <p:cNvPr id="138" name="Shape 138"/>
          <p:cNvSpPr/>
          <p:nvPr/>
        </p:nvSpPr>
        <p:spPr>
          <a:xfrm>
            <a:off x="4001452" y="8544669"/>
            <a:ext cx="3744516" cy="1329755"/>
          </a:xfrm>
          <a:prstGeom prst="roundRect">
            <a:avLst>
              <a:gd name="adj" fmla="val 16858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/>
            </a:lvl1pPr>
          </a:lstStyle>
          <a:p>
            <a:pPr/>
            <a:r>
              <a:t>Architect</a:t>
            </a:r>
          </a:p>
        </p:txBody>
      </p:sp>
      <p:sp>
        <p:nvSpPr>
          <p:cNvPr id="139" name="Shape 139"/>
          <p:cNvSpPr/>
          <p:nvPr/>
        </p:nvSpPr>
        <p:spPr>
          <a:xfrm>
            <a:off x="243862" y="3402263"/>
            <a:ext cx="2835623" cy="1797713"/>
          </a:xfrm>
          <a:prstGeom prst="roundRect">
            <a:avLst>
              <a:gd name="adj" fmla="val 11276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300"/>
            </a:lvl1pPr>
          </a:lstStyle>
          <a:p>
            <a:pPr/>
            <a:r>
              <a:t>Tech Sales</a:t>
            </a:r>
          </a:p>
        </p:txBody>
      </p:sp>
      <p:sp>
        <p:nvSpPr>
          <p:cNvPr id="140" name="Shape 140"/>
          <p:cNvSpPr/>
          <p:nvPr/>
        </p:nvSpPr>
        <p:spPr>
          <a:xfrm>
            <a:off x="6161219" y="4553366"/>
            <a:ext cx="2835623" cy="921958"/>
          </a:xfrm>
          <a:prstGeom prst="roundRect">
            <a:avLst>
              <a:gd name="adj" fmla="val 15833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300"/>
            </a:lvl1pPr>
          </a:lstStyle>
          <a:p>
            <a:pPr/>
            <a:r>
              <a:t>Product</a:t>
            </a:r>
          </a:p>
        </p:txBody>
      </p:sp>
      <p:sp>
        <p:nvSpPr>
          <p:cNvPr id="141" name="Shape 141"/>
          <p:cNvSpPr/>
          <p:nvPr/>
        </p:nvSpPr>
        <p:spPr>
          <a:xfrm>
            <a:off x="3190093" y="3126744"/>
            <a:ext cx="3313019" cy="1254641"/>
          </a:xfrm>
          <a:prstGeom prst="roundRect">
            <a:avLst>
              <a:gd name="adj" fmla="val 13871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300"/>
            </a:lvl1pPr>
          </a:lstStyle>
          <a:p>
            <a:pPr/>
            <a:r>
              <a:t>UX Design</a:t>
            </a:r>
          </a:p>
        </p:txBody>
      </p:sp>
      <p:sp>
        <p:nvSpPr>
          <p:cNvPr id="142" name="Shape 142"/>
          <p:cNvSpPr/>
          <p:nvPr/>
        </p:nvSpPr>
        <p:spPr>
          <a:xfrm>
            <a:off x="1311376" y="8391963"/>
            <a:ext cx="2036416" cy="919510"/>
          </a:xfrm>
          <a:prstGeom prst="roundRect">
            <a:avLst>
              <a:gd name="adj" fmla="val 15833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300"/>
            </a:lvl1pPr>
          </a:lstStyle>
          <a:p>
            <a:pPr/>
            <a:r>
              <a:t>Tester</a:t>
            </a:r>
          </a:p>
        </p:txBody>
      </p:sp>
      <p:sp>
        <p:nvSpPr>
          <p:cNvPr id="143" name="Shape 143"/>
          <p:cNvSpPr/>
          <p:nvPr/>
        </p:nvSpPr>
        <p:spPr>
          <a:xfrm>
            <a:off x="7102235" y="2774695"/>
            <a:ext cx="2682087" cy="1739525"/>
          </a:xfrm>
          <a:prstGeom prst="roundRect">
            <a:avLst>
              <a:gd name="adj" fmla="val 11023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300"/>
            </a:pPr>
            <a:r>
              <a:t>Project</a:t>
            </a:r>
            <a:br/>
            <a:r>
              <a:t>Manager</a:t>
            </a:r>
          </a:p>
        </p:txBody>
      </p:sp>
      <p:sp>
        <p:nvSpPr>
          <p:cNvPr id="144" name="Shape 144"/>
          <p:cNvSpPr/>
          <p:nvPr/>
        </p:nvSpPr>
        <p:spPr>
          <a:xfrm>
            <a:off x="7795361" y="5836114"/>
            <a:ext cx="4380913" cy="1937120"/>
          </a:xfrm>
          <a:prstGeom prst="roundRect">
            <a:avLst>
              <a:gd name="adj" fmla="val 9984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300"/>
            </a:pPr>
            <a:r>
              <a:t>Requirements</a:t>
            </a:r>
          </a:p>
          <a:p>
            <a:pPr>
              <a:defRPr sz="4300"/>
            </a:pPr>
            <a:r>
              <a:t>Engineer</a:t>
            </a:r>
          </a:p>
        </p:txBody>
      </p:sp>
      <p:sp>
        <p:nvSpPr>
          <p:cNvPr id="145" name="Shape 145"/>
          <p:cNvSpPr/>
          <p:nvPr/>
        </p:nvSpPr>
        <p:spPr>
          <a:xfrm>
            <a:off x="3249442" y="7350508"/>
            <a:ext cx="3194320" cy="1526088"/>
          </a:xfrm>
          <a:prstGeom prst="roundRect">
            <a:avLst>
              <a:gd name="adj" fmla="val 12673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300"/>
            </a:lvl1pPr>
          </a:lstStyle>
          <a:p>
            <a:pPr/>
            <a:r>
              <a:t>DevOps</a:t>
            </a:r>
          </a:p>
        </p:txBody>
      </p:sp>
      <p:sp>
        <p:nvSpPr>
          <p:cNvPr id="146" name="Shape 146"/>
          <p:cNvSpPr/>
          <p:nvPr/>
        </p:nvSpPr>
        <p:spPr>
          <a:xfrm>
            <a:off x="9569791" y="3568321"/>
            <a:ext cx="2682087" cy="1797713"/>
          </a:xfrm>
          <a:prstGeom prst="roundRect">
            <a:avLst>
              <a:gd name="adj" fmla="val 10666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300"/>
            </a:lvl1pPr>
          </a:lstStyle>
          <a:p>
            <a:pPr/>
            <a:r>
              <a:t>Tech Support</a:t>
            </a:r>
          </a:p>
        </p:txBody>
      </p:sp>
      <p:sp>
        <p:nvSpPr>
          <p:cNvPr id="147" name="Shape 147"/>
          <p:cNvSpPr/>
          <p:nvPr/>
        </p:nvSpPr>
        <p:spPr>
          <a:xfrm>
            <a:off x="4222713" y="5787005"/>
            <a:ext cx="3634830" cy="1477425"/>
          </a:xfrm>
          <a:prstGeom prst="roundRect">
            <a:avLst>
              <a:gd name="adj" fmla="val 9854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300"/>
            </a:lvl1pPr>
          </a:lstStyle>
          <a:p>
            <a:pPr/>
            <a:r>
              <a:t>Network Engineer</a:t>
            </a:r>
          </a:p>
        </p:txBody>
      </p:sp>
      <p:sp>
        <p:nvSpPr>
          <p:cNvPr id="148" name="Shape 148"/>
          <p:cNvSpPr/>
          <p:nvPr/>
        </p:nvSpPr>
        <p:spPr>
          <a:xfrm>
            <a:off x="4383619" y="-32131"/>
            <a:ext cx="3313019" cy="1254642"/>
          </a:xfrm>
          <a:prstGeom prst="roundRect">
            <a:avLst>
              <a:gd name="adj" fmla="val 13871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300"/>
            </a:lvl1pPr>
          </a:lstStyle>
          <a:p>
            <a:pPr/>
            <a:r>
              <a:t>Talent</a:t>
            </a:r>
          </a:p>
        </p:txBody>
      </p:sp>
      <p:sp>
        <p:nvSpPr>
          <p:cNvPr id="149" name="Shape 149"/>
          <p:cNvSpPr/>
          <p:nvPr/>
        </p:nvSpPr>
        <p:spPr>
          <a:xfrm>
            <a:off x="5894545" y="1033344"/>
            <a:ext cx="392766" cy="377672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0" name="Shape 150"/>
          <p:cNvSpPr/>
          <p:nvPr/>
        </p:nvSpPr>
        <p:spPr>
          <a:xfrm>
            <a:off x="6186352" y="1480908"/>
            <a:ext cx="1159757" cy="1254642"/>
          </a:xfrm>
          <a:prstGeom prst="roundRect">
            <a:avLst>
              <a:gd name="adj" fmla="val 15005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300"/>
            </a:lvl1pPr>
          </a:lstStyle>
          <a:p>
            <a:pPr/>
            <a:r>
              <a:t>??</a:t>
            </a:r>
          </a:p>
        </p:txBody>
      </p:sp>
      <p:sp>
        <p:nvSpPr>
          <p:cNvPr id="151" name="Shape 151"/>
          <p:cNvSpPr/>
          <p:nvPr/>
        </p:nvSpPr>
        <p:spPr>
          <a:xfrm>
            <a:off x="5934814" y="1320752"/>
            <a:ext cx="317991" cy="1553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924" h="21600" fill="norm" stroke="1" extrusionOk="0">
                <a:moveTo>
                  <a:pt x="1885" y="0"/>
                </a:moveTo>
                <a:cubicBezTo>
                  <a:pt x="-1926" y="1694"/>
                  <a:pt x="224" y="3874"/>
                  <a:pt x="6695" y="4876"/>
                </a:cubicBezTo>
                <a:cubicBezTo>
                  <a:pt x="18115" y="6644"/>
                  <a:pt x="19674" y="11513"/>
                  <a:pt x="12864" y="10421"/>
                </a:cubicBezTo>
                <a:cubicBezTo>
                  <a:pt x="11978" y="10279"/>
                  <a:pt x="11457" y="10023"/>
                  <a:pt x="11504" y="9751"/>
                </a:cubicBezTo>
                <a:cubicBezTo>
                  <a:pt x="4657" y="11449"/>
                  <a:pt x="1286" y="13892"/>
                  <a:pt x="2413" y="16340"/>
                </a:cubicBezTo>
                <a:cubicBezTo>
                  <a:pt x="3377" y="18434"/>
                  <a:pt x="7572" y="20334"/>
                  <a:pt x="14028" y="21600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3041046" y="2794000"/>
            <a:ext cx="6922708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300"/>
            </a:pPr>
            <a:r>
              <a:t>Personality Tests Data</a:t>
            </a:r>
          </a:p>
          <a:p>
            <a:pPr>
              <a:defRPr sz="5300"/>
            </a:pPr>
            <a:r>
              <a:t>+</a:t>
            </a:r>
          </a:p>
          <a:p>
            <a:pPr>
              <a:defRPr sz="5300"/>
            </a:pPr>
            <a:r>
              <a:t>Machine Learning</a:t>
            </a:r>
          </a:p>
          <a:p>
            <a:pPr>
              <a:defRPr sz="5300"/>
            </a:pPr>
            <a:r>
              <a:t>=</a:t>
            </a:r>
          </a:p>
          <a:p>
            <a:pPr>
              <a:defRPr sz="5300"/>
            </a:pPr>
            <a:r>
              <a:t>Employee Profile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equence_diagram.png"/>
          <p:cNvPicPr>
            <a:picLocks noChangeAspect="1"/>
          </p:cNvPicPr>
          <p:nvPr/>
        </p:nvPicPr>
        <p:blipFill>
          <a:blip r:embed="rId2">
            <a:extLst/>
          </a:blip>
          <a:srcRect l="2242" t="3654" r="1122" b="667"/>
          <a:stretch>
            <a:fillRect/>
          </a:stretch>
        </p:blipFill>
        <p:spPr>
          <a:xfrm>
            <a:off x="613668" y="1051539"/>
            <a:ext cx="12153504" cy="67400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0" fill="norm" stroke="1" extrusionOk="0">
                <a:moveTo>
                  <a:pt x="6072" y="1"/>
                </a:moveTo>
                <a:cubicBezTo>
                  <a:pt x="6035" y="15"/>
                  <a:pt x="6017" y="163"/>
                  <a:pt x="6017" y="444"/>
                </a:cubicBezTo>
                <a:lnTo>
                  <a:pt x="6017" y="886"/>
                </a:lnTo>
                <a:lnTo>
                  <a:pt x="6163" y="879"/>
                </a:lnTo>
                <a:cubicBezTo>
                  <a:pt x="6284" y="873"/>
                  <a:pt x="6309" y="844"/>
                  <a:pt x="6309" y="708"/>
                </a:cubicBezTo>
                <a:cubicBezTo>
                  <a:pt x="6309" y="534"/>
                  <a:pt x="6403" y="345"/>
                  <a:pt x="6448" y="427"/>
                </a:cubicBezTo>
                <a:cubicBezTo>
                  <a:pt x="6463" y="455"/>
                  <a:pt x="6476" y="573"/>
                  <a:pt x="6476" y="689"/>
                </a:cubicBezTo>
                <a:cubicBezTo>
                  <a:pt x="6476" y="993"/>
                  <a:pt x="6547" y="952"/>
                  <a:pt x="6568" y="636"/>
                </a:cubicBezTo>
                <a:cubicBezTo>
                  <a:pt x="6588" y="323"/>
                  <a:pt x="6547" y="249"/>
                  <a:pt x="6352" y="241"/>
                </a:cubicBezTo>
                <a:cubicBezTo>
                  <a:pt x="6272" y="238"/>
                  <a:pt x="6186" y="185"/>
                  <a:pt x="6159" y="120"/>
                </a:cubicBezTo>
                <a:cubicBezTo>
                  <a:pt x="6123" y="32"/>
                  <a:pt x="6095" y="-8"/>
                  <a:pt x="6072" y="1"/>
                </a:cubicBezTo>
                <a:close/>
                <a:moveTo>
                  <a:pt x="7437" y="2"/>
                </a:moveTo>
                <a:cubicBezTo>
                  <a:pt x="7327" y="2"/>
                  <a:pt x="7312" y="29"/>
                  <a:pt x="7312" y="215"/>
                </a:cubicBezTo>
                <a:cubicBezTo>
                  <a:pt x="7312" y="511"/>
                  <a:pt x="7264" y="563"/>
                  <a:pt x="7180" y="362"/>
                </a:cubicBezTo>
                <a:cubicBezTo>
                  <a:pt x="7116" y="209"/>
                  <a:pt x="7094" y="200"/>
                  <a:pt x="6982" y="276"/>
                </a:cubicBezTo>
                <a:cubicBezTo>
                  <a:pt x="6871" y="351"/>
                  <a:pt x="6849" y="342"/>
                  <a:pt x="6793" y="201"/>
                </a:cubicBezTo>
                <a:cubicBezTo>
                  <a:pt x="6730" y="43"/>
                  <a:pt x="6728" y="42"/>
                  <a:pt x="6665" y="186"/>
                </a:cubicBezTo>
                <a:cubicBezTo>
                  <a:pt x="6622" y="283"/>
                  <a:pt x="6615" y="356"/>
                  <a:pt x="6643" y="406"/>
                </a:cubicBezTo>
                <a:cubicBezTo>
                  <a:pt x="6666" y="447"/>
                  <a:pt x="6685" y="572"/>
                  <a:pt x="6685" y="683"/>
                </a:cubicBezTo>
                <a:cubicBezTo>
                  <a:pt x="6685" y="879"/>
                  <a:pt x="6692" y="885"/>
                  <a:pt x="6913" y="874"/>
                </a:cubicBezTo>
                <a:cubicBezTo>
                  <a:pt x="7087" y="866"/>
                  <a:pt x="7156" y="828"/>
                  <a:pt x="7204" y="713"/>
                </a:cubicBezTo>
                <a:cubicBezTo>
                  <a:pt x="7268" y="564"/>
                  <a:pt x="7268" y="564"/>
                  <a:pt x="7293" y="720"/>
                </a:cubicBezTo>
                <a:cubicBezTo>
                  <a:pt x="7310" y="832"/>
                  <a:pt x="7352" y="875"/>
                  <a:pt x="7440" y="875"/>
                </a:cubicBezTo>
                <a:cubicBezTo>
                  <a:pt x="7561" y="875"/>
                  <a:pt x="7562" y="872"/>
                  <a:pt x="7562" y="439"/>
                </a:cubicBezTo>
                <a:cubicBezTo>
                  <a:pt x="7562" y="3"/>
                  <a:pt x="7561" y="2"/>
                  <a:pt x="7437" y="2"/>
                </a:cubicBezTo>
                <a:close/>
                <a:moveTo>
                  <a:pt x="7729" y="2"/>
                </a:moveTo>
                <a:cubicBezTo>
                  <a:pt x="7706" y="2"/>
                  <a:pt x="7688" y="202"/>
                  <a:pt x="7688" y="451"/>
                </a:cubicBezTo>
                <a:cubicBezTo>
                  <a:pt x="7688" y="701"/>
                  <a:pt x="7706" y="901"/>
                  <a:pt x="7729" y="901"/>
                </a:cubicBezTo>
                <a:cubicBezTo>
                  <a:pt x="7752" y="901"/>
                  <a:pt x="7771" y="701"/>
                  <a:pt x="7771" y="451"/>
                </a:cubicBezTo>
                <a:cubicBezTo>
                  <a:pt x="7771" y="202"/>
                  <a:pt x="7752" y="2"/>
                  <a:pt x="7729" y="2"/>
                </a:cubicBezTo>
                <a:close/>
                <a:moveTo>
                  <a:pt x="7962" y="2"/>
                </a:moveTo>
                <a:cubicBezTo>
                  <a:pt x="7910" y="2"/>
                  <a:pt x="7896" y="94"/>
                  <a:pt x="7896" y="451"/>
                </a:cubicBezTo>
                <a:cubicBezTo>
                  <a:pt x="7896" y="810"/>
                  <a:pt x="7910" y="901"/>
                  <a:pt x="7962" y="901"/>
                </a:cubicBezTo>
                <a:cubicBezTo>
                  <a:pt x="8009" y="901"/>
                  <a:pt x="8024" y="842"/>
                  <a:pt x="8014" y="694"/>
                </a:cubicBezTo>
                <a:cubicBezTo>
                  <a:pt x="8003" y="518"/>
                  <a:pt x="8016" y="489"/>
                  <a:pt x="8105" y="489"/>
                </a:cubicBezTo>
                <a:cubicBezTo>
                  <a:pt x="8187" y="489"/>
                  <a:pt x="8215" y="537"/>
                  <a:pt x="8236" y="713"/>
                </a:cubicBezTo>
                <a:cubicBezTo>
                  <a:pt x="8254" y="865"/>
                  <a:pt x="8263" y="781"/>
                  <a:pt x="8263" y="451"/>
                </a:cubicBezTo>
                <a:cubicBezTo>
                  <a:pt x="8264" y="142"/>
                  <a:pt x="8253" y="34"/>
                  <a:pt x="8235" y="153"/>
                </a:cubicBezTo>
                <a:cubicBezTo>
                  <a:pt x="8195" y="410"/>
                  <a:pt x="7994" y="426"/>
                  <a:pt x="8014" y="171"/>
                </a:cubicBezTo>
                <a:cubicBezTo>
                  <a:pt x="8023" y="58"/>
                  <a:pt x="8006" y="2"/>
                  <a:pt x="7962" y="2"/>
                </a:cubicBezTo>
                <a:close/>
                <a:moveTo>
                  <a:pt x="8440" y="2"/>
                </a:moveTo>
                <a:cubicBezTo>
                  <a:pt x="8416" y="2"/>
                  <a:pt x="8398" y="202"/>
                  <a:pt x="8398" y="451"/>
                </a:cubicBezTo>
                <a:cubicBezTo>
                  <a:pt x="8398" y="701"/>
                  <a:pt x="8416" y="901"/>
                  <a:pt x="8440" y="901"/>
                </a:cubicBezTo>
                <a:cubicBezTo>
                  <a:pt x="8463" y="901"/>
                  <a:pt x="8481" y="701"/>
                  <a:pt x="8481" y="451"/>
                </a:cubicBezTo>
                <a:cubicBezTo>
                  <a:pt x="8481" y="202"/>
                  <a:pt x="8463" y="2"/>
                  <a:pt x="8440" y="2"/>
                </a:cubicBezTo>
                <a:close/>
                <a:moveTo>
                  <a:pt x="12993" y="2"/>
                </a:moveTo>
                <a:lnTo>
                  <a:pt x="12993" y="451"/>
                </a:lnTo>
                <a:cubicBezTo>
                  <a:pt x="12993" y="868"/>
                  <a:pt x="13001" y="900"/>
                  <a:pt x="13088" y="899"/>
                </a:cubicBezTo>
                <a:cubicBezTo>
                  <a:pt x="13258" y="898"/>
                  <a:pt x="13362" y="814"/>
                  <a:pt x="13384" y="662"/>
                </a:cubicBezTo>
                <a:cubicBezTo>
                  <a:pt x="13411" y="477"/>
                  <a:pt x="13495" y="553"/>
                  <a:pt x="13495" y="761"/>
                </a:cubicBezTo>
                <a:cubicBezTo>
                  <a:pt x="13495" y="849"/>
                  <a:pt x="13517" y="900"/>
                  <a:pt x="13547" y="882"/>
                </a:cubicBezTo>
                <a:cubicBezTo>
                  <a:pt x="13576" y="865"/>
                  <a:pt x="13597" y="812"/>
                  <a:pt x="13595" y="764"/>
                </a:cubicBezTo>
                <a:cubicBezTo>
                  <a:pt x="13593" y="716"/>
                  <a:pt x="13588" y="524"/>
                  <a:pt x="13584" y="339"/>
                </a:cubicBezTo>
                <a:cubicBezTo>
                  <a:pt x="13578" y="-18"/>
                  <a:pt x="13521" y="-110"/>
                  <a:pt x="13480" y="169"/>
                </a:cubicBezTo>
                <a:lnTo>
                  <a:pt x="13456" y="336"/>
                </a:lnTo>
                <a:lnTo>
                  <a:pt x="13369" y="169"/>
                </a:lnTo>
                <a:cubicBezTo>
                  <a:pt x="13312" y="59"/>
                  <a:pt x="13234" y="2"/>
                  <a:pt x="13138" y="2"/>
                </a:cubicBezTo>
                <a:lnTo>
                  <a:pt x="12993" y="2"/>
                </a:lnTo>
                <a:close/>
                <a:moveTo>
                  <a:pt x="9628" y="12"/>
                </a:moveTo>
                <a:cubicBezTo>
                  <a:pt x="9596" y="11"/>
                  <a:pt x="9561" y="19"/>
                  <a:pt x="9529" y="38"/>
                </a:cubicBezTo>
                <a:cubicBezTo>
                  <a:pt x="9423" y="98"/>
                  <a:pt x="9416" y="289"/>
                  <a:pt x="9515" y="420"/>
                </a:cubicBezTo>
                <a:cubicBezTo>
                  <a:pt x="9585" y="512"/>
                  <a:pt x="9585" y="518"/>
                  <a:pt x="9515" y="567"/>
                </a:cubicBezTo>
                <a:cubicBezTo>
                  <a:pt x="9475" y="595"/>
                  <a:pt x="9443" y="663"/>
                  <a:pt x="9443" y="720"/>
                </a:cubicBezTo>
                <a:cubicBezTo>
                  <a:pt x="9443" y="862"/>
                  <a:pt x="9637" y="937"/>
                  <a:pt x="9756" y="840"/>
                </a:cubicBezTo>
                <a:cubicBezTo>
                  <a:pt x="9827" y="782"/>
                  <a:pt x="9890" y="784"/>
                  <a:pt x="9985" y="849"/>
                </a:cubicBezTo>
                <a:cubicBezTo>
                  <a:pt x="10104" y="930"/>
                  <a:pt x="10123" y="921"/>
                  <a:pt x="10192" y="758"/>
                </a:cubicBezTo>
                <a:lnTo>
                  <a:pt x="10268" y="577"/>
                </a:lnTo>
                <a:lnTo>
                  <a:pt x="10318" y="746"/>
                </a:lnTo>
                <a:cubicBezTo>
                  <a:pt x="10353" y="864"/>
                  <a:pt x="10394" y="903"/>
                  <a:pt x="10453" y="875"/>
                </a:cubicBezTo>
                <a:cubicBezTo>
                  <a:pt x="10513" y="847"/>
                  <a:pt x="10544" y="878"/>
                  <a:pt x="10559" y="980"/>
                </a:cubicBezTo>
                <a:cubicBezTo>
                  <a:pt x="10596" y="1231"/>
                  <a:pt x="10612" y="1141"/>
                  <a:pt x="10612" y="688"/>
                </a:cubicBezTo>
                <a:cubicBezTo>
                  <a:pt x="10612" y="253"/>
                  <a:pt x="10611" y="250"/>
                  <a:pt x="10486" y="244"/>
                </a:cubicBezTo>
                <a:cubicBezTo>
                  <a:pt x="10401" y="240"/>
                  <a:pt x="10347" y="286"/>
                  <a:pt x="10316" y="389"/>
                </a:cubicBezTo>
                <a:lnTo>
                  <a:pt x="10271" y="541"/>
                </a:lnTo>
                <a:lnTo>
                  <a:pt x="10189" y="384"/>
                </a:lnTo>
                <a:cubicBezTo>
                  <a:pt x="10096" y="206"/>
                  <a:pt x="10056" y="193"/>
                  <a:pt x="9938" y="307"/>
                </a:cubicBezTo>
                <a:cubicBezTo>
                  <a:pt x="9868" y="374"/>
                  <a:pt x="9850" y="362"/>
                  <a:pt x="9831" y="231"/>
                </a:cubicBezTo>
                <a:cubicBezTo>
                  <a:pt x="9812" y="100"/>
                  <a:pt x="9726" y="15"/>
                  <a:pt x="9628" y="12"/>
                </a:cubicBezTo>
                <a:close/>
                <a:moveTo>
                  <a:pt x="10821" y="227"/>
                </a:moveTo>
                <a:cubicBezTo>
                  <a:pt x="10776" y="227"/>
                  <a:pt x="10762" y="771"/>
                  <a:pt x="10804" y="846"/>
                </a:cubicBezTo>
                <a:cubicBezTo>
                  <a:pt x="10818" y="871"/>
                  <a:pt x="10882" y="888"/>
                  <a:pt x="10947" y="884"/>
                </a:cubicBezTo>
                <a:cubicBezTo>
                  <a:pt x="11030" y="880"/>
                  <a:pt x="11072" y="831"/>
                  <a:pt x="11090" y="721"/>
                </a:cubicBezTo>
                <a:cubicBezTo>
                  <a:pt x="11113" y="567"/>
                  <a:pt x="11115" y="567"/>
                  <a:pt x="11195" y="750"/>
                </a:cubicBezTo>
                <a:cubicBezTo>
                  <a:pt x="11268" y="919"/>
                  <a:pt x="11288" y="930"/>
                  <a:pt x="11403" y="851"/>
                </a:cubicBezTo>
                <a:cubicBezTo>
                  <a:pt x="11478" y="801"/>
                  <a:pt x="11541" y="793"/>
                  <a:pt x="11554" y="832"/>
                </a:cubicBezTo>
                <a:cubicBezTo>
                  <a:pt x="11602" y="972"/>
                  <a:pt x="11652" y="894"/>
                  <a:pt x="11664" y="658"/>
                </a:cubicBezTo>
                <a:cubicBezTo>
                  <a:pt x="11673" y="502"/>
                  <a:pt x="11700" y="415"/>
                  <a:pt x="11740" y="415"/>
                </a:cubicBezTo>
                <a:cubicBezTo>
                  <a:pt x="11780" y="415"/>
                  <a:pt x="11808" y="502"/>
                  <a:pt x="11816" y="658"/>
                </a:cubicBezTo>
                <a:cubicBezTo>
                  <a:pt x="11829" y="894"/>
                  <a:pt x="11878" y="972"/>
                  <a:pt x="11926" y="832"/>
                </a:cubicBezTo>
                <a:cubicBezTo>
                  <a:pt x="11940" y="792"/>
                  <a:pt x="12001" y="799"/>
                  <a:pt x="12073" y="848"/>
                </a:cubicBezTo>
                <a:cubicBezTo>
                  <a:pt x="12175" y="916"/>
                  <a:pt x="12209" y="909"/>
                  <a:pt x="12275" y="802"/>
                </a:cubicBezTo>
                <a:cubicBezTo>
                  <a:pt x="12346" y="687"/>
                  <a:pt x="12361" y="685"/>
                  <a:pt x="12408" y="787"/>
                </a:cubicBezTo>
                <a:cubicBezTo>
                  <a:pt x="12541" y="1075"/>
                  <a:pt x="12754" y="758"/>
                  <a:pt x="12665" y="405"/>
                </a:cubicBezTo>
                <a:cubicBezTo>
                  <a:pt x="12613" y="203"/>
                  <a:pt x="12486" y="172"/>
                  <a:pt x="12408" y="341"/>
                </a:cubicBezTo>
                <a:cubicBezTo>
                  <a:pt x="12361" y="443"/>
                  <a:pt x="12346" y="441"/>
                  <a:pt x="12275" y="326"/>
                </a:cubicBezTo>
                <a:cubicBezTo>
                  <a:pt x="12208" y="217"/>
                  <a:pt x="12176" y="211"/>
                  <a:pt x="12065" y="286"/>
                </a:cubicBezTo>
                <a:cubicBezTo>
                  <a:pt x="11985" y="340"/>
                  <a:pt x="11916" y="347"/>
                  <a:pt x="11888" y="305"/>
                </a:cubicBezTo>
                <a:cubicBezTo>
                  <a:pt x="11863" y="267"/>
                  <a:pt x="11783" y="239"/>
                  <a:pt x="11711" y="243"/>
                </a:cubicBezTo>
                <a:cubicBezTo>
                  <a:pt x="11615" y="248"/>
                  <a:pt x="11572" y="293"/>
                  <a:pt x="11554" y="407"/>
                </a:cubicBezTo>
                <a:lnTo>
                  <a:pt x="11528" y="564"/>
                </a:lnTo>
                <a:lnTo>
                  <a:pt x="11462" y="396"/>
                </a:lnTo>
                <a:cubicBezTo>
                  <a:pt x="11378" y="181"/>
                  <a:pt x="11266" y="181"/>
                  <a:pt x="11185" y="396"/>
                </a:cubicBezTo>
                <a:lnTo>
                  <a:pt x="11121" y="564"/>
                </a:lnTo>
                <a:lnTo>
                  <a:pt x="11078" y="377"/>
                </a:lnTo>
                <a:cubicBezTo>
                  <a:pt x="11036" y="191"/>
                  <a:pt x="11035" y="191"/>
                  <a:pt x="11032" y="424"/>
                </a:cubicBezTo>
                <a:cubicBezTo>
                  <a:pt x="11030" y="656"/>
                  <a:pt x="10943" y="870"/>
                  <a:pt x="10890" y="775"/>
                </a:cubicBezTo>
                <a:cubicBezTo>
                  <a:pt x="10875" y="748"/>
                  <a:pt x="10862" y="614"/>
                  <a:pt x="10862" y="477"/>
                </a:cubicBezTo>
                <a:cubicBezTo>
                  <a:pt x="10862" y="340"/>
                  <a:pt x="10844" y="227"/>
                  <a:pt x="10821" y="227"/>
                </a:cubicBezTo>
                <a:close/>
                <a:moveTo>
                  <a:pt x="14982" y="234"/>
                </a:moveTo>
                <a:cubicBezTo>
                  <a:pt x="14898" y="207"/>
                  <a:pt x="14810" y="289"/>
                  <a:pt x="14806" y="435"/>
                </a:cubicBezTo>
                <a:cubicBezTo>
                  <a:pt x="14803" y="529"/>
                  <a:pt x="14789" y="627"/>
                  <a:pt x="14775" y="653"/>
                </a:cubicBezTo>
                <a:cubicBezTo>
                  <a:pt x="14761" y="678"/>
                  <a:pt x="14768" y="740"/>
                  <a:pt x="14791" y="789"/>
                </a:cubicBezTo>
                <a:cubicBezTo>
                  <a:pt x="14813" y="839"/>
                  <a:pt x="14925" y="878"/>
                  <a:pt x="15039" y="877"/>
                </a:cubicBezTo>
                <a:cubicBezTo>
                  <a:pt x="15239" y="874"/>
                  <a:pt x="15246" y="865"/>
                  <a:pt x="15258" y="644"/>
                </a:cubicBezTo>
                <a:cubicBezTo>
                  <a:pt x="15276" y="325"/>
                  <a:pt x="15392" y="336"/>
                  <a:pt x="15409" y="658"/>
                </a:cubicBezTo>
                <a:cubicBezTo>
                  <a:pt x="15416" y="792"/>
                  <a:pt x="15438" y="901"/>
                  <a:pt x="15458" y="901"/>
                </a:cubicBezTo>
                <a:cubicBezTo>
                  <a:pt x="15479" y="901"/>
                  <a:pt x="15501" y="792"/>
                  <a:pt x="15508" y="658"/>
                </a:cubicBezTo>
                <a:cubicBezTo>
                  <a:pt x="15515" y="524"/>
                  <a:pt x="15540" y="415"/>
                  <a:pt x="15563" y="415"/>
                </a:cubicBezTo>
                <a:cubicBezTo>
                  <a:pt x="15586" y="415"/>
                  <a:pt x="15611" y="524"/>
                  <a:pt x="15618" y="658"/>
                </a:cubicBezTo>
                <a:cubicBezTo>
                  <a:pt x="15638" y="1023"/>
                  <a:pt x="15716" y="952"/>
                  <a:pt x="15701" y="583"/>
                </a:cubicBezTo>
                <a:lnTo>
                  <a:pt x="15688" y="264"/>
                </a:lnTo>
                <a:lnTo>
                  <a:pt x="15430" y="245"/>
                </a:lnTo>
                <a:cubicBezTo>
                  <a:pt x="15281" y="234"/>
                  <a:pt x="15161" y="259"/>
                  <a:pt x="15145" y="305"/>
                </a:cubicBezTo>
                <a:cubicBezTo>
                  <a:pt x="15125" y="360"/>
                  <a:pt x="15100" y="359"/>
                  <a:pt x="15060" y="300"/>
                </a:cubicBezTo>
                <a:cubicBezTo>
                  <a:pt x="15036" y="264"/>
                  <a:pt x="15010" y="243"/>
                  <a:pt x="14982" y="234"/>
                </a:cubicBezTo>
                <a:close/>
                <a:moveTo>
                  <a:pt x="8784" y="241"/>
                </a:moveTo>
                <a:lnTo>
                  <a:pt x="8607" y="244"/>
                </a:lnTo>
                <a:lnTo>
                  <a:pt x="8607" y="573"/>
                </a:lnTo>
                <a:cubicBezTo>
                  <a:pt x="8607" y="754"/>
                  <a:pt x="8625" y="901"/>
                  <a:pt x="8648" y="901"/>
                </a:cubicBezTo>
                <a:cubicBezTo>
                  <a:pt x="8671" y="901"/>
                  <a:pt x="8690" y="802"/>
                  <a:pt x="8690" y="681"/>
                </a:cubicBezTo>
                <a:cubicBezTo>
                  <a:pt x="8690" y="356"/>
                  <a:pt x="8763" y="333"/>
                  <a:pt x="8833" y="636"/>
                </a:cubicBezTo>
                <a:cubicBezTo>
                  <a:pt x="8867" y="782"/>
                  <a:pt x="8923" y="901"/>
                  <a:pt x="8957" y="901"/>
                </a:cubicBezTo>
                <a:cubicBezTo>
                  <a:pt x="9097" y="901"/>
                  <a:pt x="9150" y="807"/>
                  <a:pt x="9150" y="558"/>
                </a:cubicBezTo>
                <a:cubicBezTo>
                  <a:pt x="9150" y="276"/>
                  <a:pt x="9104" y="236"/>
                  <a:pt x="8784" y="241"/>
                </a:cubicBezTo>
                <a:close/>
                <a:moveTo>
                  <a:pt x="14594" y="258"/>
                </a:moveTo>
                <a:cubicBezTo>
                  <a:pt x="14543" y="257"/>
                  <a:pt x="14476" y="261"/>
                  <a:pt x="14393" y="269"/>
                </a:cubicBezTo>
                <a:cubicBezTo>
                  <a:pt x="14008" y="307"/>
                  <a:pt x="13996" y="307"/>
                  <a:pt x="13850" y="284"/>
                </a:cubicBezTo>
                <a:cubicBezTo>
                  <a:pt x="13752" y="269"/>
                  <a:pt x="13723" y="297"/>
                  <a:pt x="13716" y="415"/>
                </a:cubicBezTo>
                <a:cubicBezTo>
                  <a:pt x="13711" y="497"/>
                  <a:pt x="13702" y="631"/>
                  <a:pt x="13695" y="713"/>
                </a:cubicBezTo>
                <a:cubicBezTo>
                  <a:pt x="13685" y="840"/>
                  <a:pt x="13708" y="866"/>
                  <a:pt x="13850" y="875"/>
                </a:cubicBezTo>
                <a:cubicBezTo>
                  <a:pt x="13951" y="882"/>
                  <a:pt x="14033" y="933"/>
                  <a:pt x="14058" y="1006"/>
                </a:cubicBezTo>
                <a:cubicBezTo>
                  <a:pt x="14120" y="1180"/>
                  <a:pt x="14358" y="1163"/>
                  <a:pt x="14413" y="979"/>
                </a:cubicBezTo>
                <a:cubicBezTo>
                  <a:pt x="14439" y="893"/>
                  <a:pt x="14483" y="849"/>
                  <a:pt x="14519" y="874"/>
                </a:cubicBezTo>
                <a:cubicBezTo>
                  <a:pt x="14564" y="905"/>
                  <a:pt x="14581" y="864"/>
                  <a:pt x="14581" y="726"/>
                </a:cubicBezTo>
                <a:cubicBezTo>
                  <a:pt x="14581" y="618"/>
                  <a:pt x="14619" y="488"/>
                  <a:pt x="14668" y="426"/>
                </a:cubicBezTo>
                <a:cubicBezTo>
                  <a:pt x="14760" y="311"/>
                  <a:pt x="14748" y="261"/>
                  <a:pt x="14594" y="258"/>
                </a:cubicBezTo>
                <a:close/>
                <a:moveTo>
                  <a:pt x="0" y="2323"/>
                </a:moveTo>
                <a:lnTo>
                  <a:pt x="0" y="3744"/>
                </a:lnTo>
                <a:lnTo>
                  <a:pt x="0" y="5165"/>
                </a:lnTo>
                <a:lnTo>
                  <a:pt x="888" y="5187"/>
                </a:lnTo>
                <a:cubicBezTo>
                  <a:pt x="1376" y="5198"/>
                  <a:pt x="1800" y="5199"/>
                  <a:pt x="1831" y="5188"/>
                </a:cubicBezTo>
                <a:cubicBezTo>
                  <a:pt x="1862" y="5177"/>
                  <a:pt x="2252" y="5169"/>
                  <a:pt x="2698" y="5169"/>
                </a:cubicBezTo>
                <a:lnTo>
                  <a:pt x="3510" y="5169"/>
                </a:lnTo>
                <a:lnTo>
                  <a:pt x="3510" y="3747"/>
                </a:lnTo>
                <a:lnTo>
                  <a:pt x="3510" y="2323"/>
                </a:lnTo>
                <a:lnTo>
                  <a:pt x="1755" y="2323"/>
                </a:lnTo>
                <a:lnTo>
                  <a:pt x="0" y="2323"/>
                </a:lnTo>
                <a:close/>
                <a:moveTo>
                  <a:pt x="5682" y="2323"/>
                </a:moveTo>
                <a:lnTo>
                  <a:pt x="5682" y="3745"/>
                </a:lnTo>
                <a:lnTo>
                  <a:pt x="5682" y="5166"/>
                </a:lnTo>
                <a:lnTo>
                  <a:pt x="7092" y="5187"/>
                </a:lnTo>
                <a:cubicBezTo>
                  <a:pt x="7868" y="5198"/>
                  <a:pt x="8527" y="5198"/>
                  <a:pt x="8558" y="5188"/>
                </a:cubicBezTo>
                <a:cubicBezTo>
                  <a:pt x="8589" y="5177"/>
                  <a:pt x="9232" y="5169"/>
                  <a:pt x="9988" y="5169"/>
                </a:cubicBezTo>
                <a:lnTo>
                  <a:pt x="11364" y="5169"/>
                </a:lnTo>
                <a:lnTo>
                  <a:pt x="11364" y="3747"/>
                </a:lnTo>
                <a:lnTo>
                  <a:pt x="11364" y="2323"/>
                </a:lnTo>
                <a:lnTo>
                  <a:pt x="8523" y="2323"/>
                </a:lnTo>
                <a:lnTo>
                  <a:pt x="5682" y="2323"/>
                </a:lnTo>
                <a:close/>
                <a:moveTo>
                  <a:pt x="11698" y="2323"/>
                </a:moveTo>
                <a:lnTo>
                  <a:pt x="11698" y="3745"/>
                </a:lnTo>
                <a:lnTo>
                  <a:pt x="11698" y="5168"/>
                </a:lnTo>
                <a:lnTo>
                  <a:pt x="14174" y="5187"/>
                </a:lnTo>
                <a:cubicBezTo>
                  <a:pt x="15536" y="5197"/>
                  <a:pt x="16674" y="5198"/>
                  <a:pt x="16705" y="5188"/>
                </a:cubicBezTo>
                <a:cubicBezTo>
                  <a:pt x="16735" y="5178"/>
                  <a:pt x="17850" y="5169"/>
                  <a:pt x="19181" y="5169"/>
                </a:cubicBezTo>
                <a:lnTo>
                  <a:pt x="21600" y="5169"/>
                </a:lnTo>
                <a:lnTo>
                  <a:pt x="21600" y="3747"/>
                </a:lnTo>
                <a:lnTo>
                  <a:pt x="21600" y="2323"/>
                </a:lnTo>
                <a:lnTo>
                  <a:pt x="16649" y="2323"/>
                </a:lnTo>
                <a:lnTo>
                  <a:pt x="11698" y="2323"/>
                </a:lnTo>
                <a:close/>
                <a:moveTo>
                  <a:pt x="5175" y="6151"/>
                </a:moveTo>
                <a:cubicBezTo>
                  <a:pt x="5173" y="6149"/>
                  <a:pt x="5162" y="6191"/>
                  <a:pt x="5141" y="6277"/>
                </a:cubicBezTo>
                <a:cubicBezTo>
                  <a:pt x="5095" y="6462"/>
                  <a:pt x="5014" y="6437"/>
                  <a:pt x="5014" y="6238"/>
                </a:cubicBezTo>
                <a:cubicBezTo>
                  <a:pt x="5014" y="6130"/>
                  <a:pt x="5006" y="6131"/>
                  <a:pt x="4937" y="6243"/>
                </a:cubicBezTo>
                <a:cubicBezTo>
                  <a:pt x="4895" y="6311"/>
                  <a:pt x="4848" y="6344"/>
                  <a:pt x="4832" y="6317"/>
                </a:cubicBezTo>
                <a:cubicBezTo>
                  <a:pt x="4797" y="6254"/>
                  <a:pt x="4796" y="6389"/>
                  <a:pt x="4830" y="6547"/>
                </a:cubicBezTo>
                <a:cubicBezTo>
                  <a:pt x="4866" y="6712"/>
                  <a:pt x="4916" y="6695"/>
                  <a:pt x="4943" y="6509"/>
                </a:cubicBezTo>
                <a:cubicBezTo>
                  <a:pt x="4968" y="6340"/>
                  <a:pt x="5055" y="6379"/>
                  <a:pt x="5055" y="6558"/>
                </a:cubicBezTo>
                <a:cubicBezTo>
                  <a:pt x="5055" y="6618"/>
                  <a:pt x="5074" y="6666"/>
                  <a:pt x="5097" y="6666"/>
                </a:cubicBezTo>
                <a:cubicBezTo>
                  <a:pt x="5120" y="6666"/>
                  <a:pt x="5139" y="6624"/>
                  <a:pt x="5139" y="6572"/>
                </a:cubicBezTo>
                <a:cubicBezTo>
                  <a:pt x="5140" y="6521"/>
                  <a:pt x="5150" y="6394"/>
                  <a:pt x="5162" y="6291"/>
                </a:cubicBezTo>
                <a:cubicBezTo>
                  <a:pt x="5172" y="6198"/>
                  <a:pt x="5178" y="6153"/>
                  <a:pt x="5175" y="6151"/>
                </a:cubicBezTo>
                <a:close/>
                <a:moveTo>
                  <a:pt x="4054" y="6156"/>
                </a:moveTo>
                <a:cubicBezTo>
                  <a:pt x="3986" y="6153"/>
                  <a:pt x="3927" y="6259"/>
                  <a:pt x="3927" y="6441"/>
                </a:cubicBezTo>
                <a:cubicBezTo>
                  <a:pt x="3927" y="6558"/>
                  <a:pt x="3951" y="6671"/>
                  <a:pt x="3980" y="6692"/>
                </a:cubicBezTo>
                <a:cubicBezTo>
                  <a:pt x="4008" y="6714"/>
                  <a:pt x="4069" y="6715"/>
                  <a:pt x="4115" y="6694"/>
                </a:cubicBezTo>
                <a:cubicBezTo>
                  <a:pt x="4209" y="6650"/>
                  <a:pt x="4246" y="6649"/>
                  <a:pt x="4366" y="6681"/>
                </a:cubicBezTo>
                <a:cubicBezTo>
                  <a:pt x="4426" y="6697"/>
                  <a:pt x="4453" y="6655"/>
                  <a:pt x="4463" y="6534"/>
                </a:cubicBezTo>
                <a:cubicBezTo>
                  <a:pt x="4478" y="6340"/>
                  <a:pt x="4366" y="6224"/>
                  <a:pt x="4291" y="6358"/>
                </a:cubicBezTo>
                <a:cubicBezTo>
                  <a:pt x="4255" y="6424"/>
                  <a:pt x="4226" y="6407"/>
                  <a:pt x="4175" y="6285"/>
                </a:cubicBezTo>
                <a:cubicBezTo>
                  <a:pt x="4139" y="6199"/>
                  <a:pt x="4095" y="6158"/>
                  <a:pt x="4054" y="6156"/>
                </a:cubicBezTo>
                <a:close/>
                <a:moveTo>
                  <a:pt x="4596" y="6217"/>
                </a:moveTo>
                <a:cubicBezTo>
                  <a:pt x="4573" y="6217"/>
                  <a:pt x="4554" y="6267"/>
                  <a:pt x="4554" y="6329"/>
                </a:cubicBezTo>
                <a:cubicBezTo>
                  <a:pt x="4554" y="6391"/>
                  <a:pt x="4573" y="6442"/>
                  <a:pt x="4596" y="6442"/>
                </a:cubicBezTo>
                <a:cubicBezTo>
                  <a:pt x="4619" y="6442"/>
                  <a:pt x="4638" y="6391"/>
                  <a:pt x="4638" y="6329"/>
                </a:cubicBezTo>
                <a:cubicBezTo>
                  <a:pt x="4638" y="6267"/>
                  <a:pt x="4619" y="6217"/>
                  <a:pt x="4596" y="6217"/>
                </a:cubicBezTo>
                <a:close/>
                <a:moveTo>
                  <a:pt x="6147" y="6224"/>
                </a:moveTo>
                <a:cubicBezTo>
                  <a:pt x="6114" y="6212"/>
                  <a:pt x="6112" y="6281"/>
                  <a:pt x="6129" y="6479"/>
                </a:cubicBezTo>
                <a:cubicBezTo>
                  <a:pt x="6145" y="6674"/>
                  <a:pt x="6165" y="6704"/>
                  <a:pt x="6280" y="6704"/>
                </a:cubicBezTo>
                <a:cubicBezTo>
                  <a:pt x="6395" y="6704"/>
                  <a:pt x="6415" y="6674"/>
                  <a:pt x="6426" y="6491"/>
                </a:cubicBezTo>
                <a:cubicBezTo>
                  <a:pt x="6438" y="6307"/>
                  <a:pt x="6427" y="6282"/>
                  <a:pt x="6343" y="6301"/>
                </a:cubicBezTo>
                <a:cubicBezTo>
                  <a:pt x="6290" y="6314"/>
                  <a:pt x="6221" y="6297"/>
                  <a:pt x="6191" y="6263"/>
                </a:cubicBezTo>
                <a:cubicBezTo>
                  <a:pt x="6172" y="6243"/>
                  <a:pt x="6158" y="6228"/>
                  <a:pt x="6147" y="6224"/>
                </a:cubicBezTo>
                <a:close/>
                <a:moveTo>
                  <a:pt x="6032" y="6246"/>
                </a:moveTo>
                <a:cubicBezTo>
                  <a:pt x="6026" y="6246"/>
                  <a:pt x="6018" y="6253"/>
                  <a:pt x="6007" y="6265"/>
                </a:cubicBezTo>
                <a:cubicBezTo>
                  <a:pt x="5978" y="6298"/>
                  <a:pt x="5922" y="6316"/>
                  <a:pt x="5884" y="6305"/>
                </a:cubicBezTo>
                <a:cubicBezTo>
                  <a:pt x="5846" y="6294"/>
                  <a:pt x="5803" y="6318"/>
                  <a:pt x="5790" y="6358"/>
                </a:cubicBezTo>
                <a:cubicBezTo>
                  <a:pt x="5774" y="6404"/>
                  <a:pt x="5722" y="6392"/>
                  <a:pt x="5653" y="6328"/>
                </a:cubicBezTo>
                <a:cubicBezTo>
                  <a:pt x="5592" y="6271"/>
                  <a:pt x="5521" y="6247"/>
                  <a:pt x="5497" y="6275"/>
                </a:cubicBezTo>
                <a:cubicBezTo>
                  <a:pt x="5472" y="6303"/>
                  <a:pt x="5419" y="6316"/>
                  <a:pt x="5379" y="6304"/>
                </a:cubicBezTo>
                <a:cubicBezTo>
                  <a:pt x="5301" y="6281"/>
                  <a:pt x="5242" y="6455"/>
                  <a:pt x="5275" y="6611"/>
                </a:cubicBezTo>
                <a:cubicBezTo>
                  <a:pt x="5290" y="6678"/>
                  <a:pt x="5396" y="6704"/>
                  <a:pt x="5636" y="6697"/>
                </a:cubicBezTo>
                <a:cubicBezTo>
                  <a:pt x="5823" y="6693"/>
                  <a:pt x="5983" y="6675"/>
                  <a:pt x="5991" y="6658"/>
                </a:cubicBezTo>
                <a:cubicBezTo>
                  <a:pt x="5998" y="6642"/>
                  <a:pt x="6017" y="6533"/>
                  <a:pt x="6033" y="6417"/>
                </a:cubicBezTo>
                <a:cubicBezTo>
                  <a:pt x="6049" y="6294"/>
                  <a:pt x="6050" y="6244"/>
                  <a:pt x="6032" y="6246"/>
                </a:cubicBezTo>
                <a:close/>
                <a:moveTo>
                  <a:pt x="8251" y="6428"/>
                </a:moveTo>
                <a:lnTo>
                  <a:pt x="8231" y="6677"/>
                </a:lnTo>
                <a:lnTo>
                  <a:pt x="8210" y="6928"/>
                </a:lnTo>
                <a:lnTo>
                  <a:pt x="5003" y="6928"/>
                </a:lnTo>
                <a:lnTo>
                  <a:pt x="1797" y="6928"/>
                </a:lnTo>
                <a:lnTo>
                  <a:pt x="1797" y="7925"/>
                </a:lnTo>
                <a:cubicBezTo>
                  <a:pt x="1797" y="8473"/>
                  <a:pt x="1813" y="8903"/>
                  <a:pt x="1833" y="8882"/>
                </a:cubicBezTo>
                <a:cubicBezTo>
                  <a:pt x="1852" y="8860"/>
                  <a:pt x="1913" y="8928"/>
                  <a:pt x="1968" y="9033"/>
                </a:cubicBezTo>
                <a:lnTo>
                  <a:pt x="2068" y="9224"/>
                </a:lnTo>
                <a:lnTo>
                  <a:pt x="2089" y="9012"/>
                </a:lnTo>
                <a:lnTo>
                  <a:pt x="2110" y="8799"/>
                </a:lnTo>
                <a:lnTo>
                  <a:pt x="5317" y="8799"/>
                </a:lnTo>
                <a:lnTo>
                  <a:pt x="8523" y="8799"/>
                </a:lnTo>
                <a:lnTo>
                  <a:pt x="8523" y="7765"/>
                </a:lnTo>
                <a:cubicBezTo>
                  <a:pt x="8523" y="7197"/>
                  <a:pt x="8507" y="6749"/>
                  <a:pt x="8488" y="6771"/>
                </a:cubicBezTo>
                <a:cubicBezTo>
                  <a:pt x="8468" y="6793"/>
                  <a:pt x="8406" y="6724"/>
                  <a:pt x="8351" y="6619"/>
                </a:cubicBezTo>
                <a:lnTo>
                  <a:pt x="8251" y="6428"/>
                </a:lnTo>
                <a:close/>
                <a:moveTo>
                  <a:pt x="2131" y="9586"/>
                </a:moveTo>
                <a:lnTo>
                  <a:pt x="2131" y="10522"/>
                </a:lnTo>
                <a:lnTo>
                  <a:pt x="2131" y="11458"/>
                </a:lnTo>
                <a:lnTo>
                  <a:pt x="5160" y="11458"/>
                </a:lnTo>
                <a:lnTo>
                  <a:pt x="8189" y="11458"/>
                </a:lnTo>
                <a:lnTo>
                  <a:pt x="8189" y="10806"/>
                </a:lnTo>
                <a:cubicBezTo>
                  <a:pt x="8189" y="10155"/>
                  <a:pt x="8188" y="10153"/>
                  <a:pt x="8034" y="9870"/>
                </a:cubicBezTo>
                <a:lnTo>
                  <a:pt x="7879" y="9586"/>
                </a:lnTo>
                <a:lnTo>
                  <a:pt x="5005" y="9586"/>
                </a:lnTo>
                <a:lnTo>
                  <a:pt x="2131" y="9586"/>
                </a:lnTo>
                <a:close/>
                <a:moveTo>
                  <a:pt x="7792" y="12506"/>
                </a:moveTo>
                <a:cubicBezTo>
                  <a:pt x="7719" y="12506"/>
                  <a:pt x="7693" y="12557"/>
                  <a:pt x="7678" y="12731"/>
                </a:cubicBezTo>
                <a:cubicBezTo>
                  <a:pt x="7668" y="12855"/>
                  <a:pt x="7668" y="12970"/>
                  <a:pt x="7678" y="12988"/>
                </a:cubicBezTo>
                <a:cubicBezTo>
                  <a:pt x="7687" y="13005"/>
                  <a:pt x="7824" y="13015"/>
                  <a:pt x="7981" y="13011"/>
                </a:cubicBezTo>
                <a:cubicBezTo>
                  <a:pt x="8219" y="13003"/>
                  <a:pt x="8270" y="12980"/>
                  <a:pt x="8286" y="12866"/>
                </a:cubicBezTo>
                <a:cubicBezTo>
                  <a:pt x="8313" y="12685"/>
                  <a:pt x="8400" y="12693"/>
                  <a:pt x="8428" y="12880"/>
                </a:cubicBezTo>
                <a:cubicBezTo>
                  <a:pt x="8446" y="13008"/>
                  <a:pt x="8484" y="13030"/>
                  <a:pt x="8690" y="13030"/>
                </a:cubicBezTo>
                <a:cubicBezTo>
                  <a:pt x="8921" y="13030"/>
                  <a:pt x="8930" y="13022"/>
                  <a:pt x="8930" y="12836"/>
                </a:cubicBezTo>
                <a:cubicBezTo>
                  <a:pt x="8930" y="12671"/>
                  <a:pt x="8915" y="12647"/>
                  <a:pt x="8830" y="12676"/>
                </a:cubicBezTo>
                <a:cubicBezTo>
                  <a:pt x="8775" y="12695"/>
                  <a:pt x="8719" y="12681"/>
                  <a:pt x="8707" y="12645"/>
                </a:cubicBezTo>
                <a:cubicBezTo>
                  <a:pt x="8694" y="12609"/>
                  <a:pt x="8664" y="12601"/>
                  <a:pt x="8639" y="12628"/>
                </a:cubicBezTo>
                <a:cubicBezTo>
                  <a:pt x="8614" y="12656"/>
                  <a:pt x="8522" y="12674"/>
                  <a:pt x="8435" y="12668"/>
                </a:cubicBezTo>
                <a:cubicBezTo>
                  <a:pt x="8348" y="12662"/>
                  <a:pt x="8265" y="12692"/>
                  <a:pt x="8250" y="12735"/>
                </a:cubicBezTo>
                <a:cubicBezTo>
                  <a:pt x="8232" y="12787"/>
                  <a:pt x="8203" y="12782"/>
                  <a:pt x="8161" y="12720"/>
                </a:cubicBezTo>
                <a:cubicBezTo>
                  <a:pt x="8111" y="12646"/>
                  <a:pt x="8081" y="12647"/>
                  <a:pt x="8015" y="12721"/>
                </a:cubicBezTo>
                <a:cubicBezTo>
                  <a:pt x="7943" y="12802"/>
                  <a:pt x="7929" y="12794"/>
                  <a:pt x="7909" y="12660"/>
                </a:cubicBezTo>
                <a:cubicBezTo>
                  <a:pt x="7895" y="12562"/>
                  <a:pt x="7853" y="12506"/>
                  <a:pt x="7792" y="12506"/>
                </a:cubicBezTo>
                <a:close/>
                <a:moveTo>
                  <a:pt x="10821" y="12652"/>
                </a:moveTo>
                <a:lnTo>
                  <a:pt x="10434" y="12668"/>
                </a:lnTo>
                <a:cubicBezTo>
                  <a:pt x="10222" y="12676"/>
                  <a:pt x="10026" y="12712"/>
                  <a:pt x="10000" y="12747"/>
                </a:cubicBezTo>
                <a:cubicBezTo>
                  <a:pt x="9971" y="12785"/>
                  <a:pt x="9940" y="12780"/>
                  <a:pt x="9924" y="12733"/>
                </a:cubicBezTo>
                <a:cubicBezTo>
                  <a:pt x="9889" y="12630"/>
                  <a:pt x="9706" y="12633"/>
                  <a:pt x="9670" y="12737"/>
                </a:cubicBezTo>
                <a:cubicBezTo>
                  <a:pt x="9649" y="12796"/>
                  <a:pt x="9629" y="12796"/>
                  <a:pt x="9596" y="12737"/>
                </a:cubicBezTo>
                <a:cubicBezTo>
                  <a:pt x="9571" y="12692"/>
                  <a:pt x="9460" y="12655"/>
                  <a:pt x="9350" y="12655"/>
                </a:cubicBezTo>
                <a:cubicBezTo>
                  <a:pt x="9164" y="12655"/>
                  <a:pt x="9150" y="12669"/>
                  <a:pt x="9150" y="12842"/>
                </a:cubicBezTo>
                <a:cubicBezTo>
                  <a:pt x="9150" y="12999"/>
                  <a:pt x="9170" y="13030"/>
                  <a:pt x="9270" y="13030"/>
                </a:cubicBezTo>
                <a:cubicBezTo>
                  <a:pt x="9356" y="13030"/>
                  <a:pt x="9397" y="12986"/>
                  <a:pt x="9413" y="12880"/>
                </a:cubicBezTo>
                <a:cubicBezTo>
                  <a:pt x="9441" y="12688"/>
                  <a:pt x="9527" y="12686"/>
                  <a:pt x="9555" y="12878"/>
                </a:cubicBezTo>
                <a:cubicBezTo>
                  <a:pt x="9574" y="13006"/>
                  <a:pt x="9612" y="13026"/>
                  <a:pt x="9833" y="13021"/>
                </a:cubicBezTo>
                <a:cubicBezTo>
                  <a:pt x="9974" y="13018"/>
                  <a:pt x="10111" y="12982"/>
                  <a:pt x="10138" y="12943"/>
                </a:cubicBezTo>
                <a:cubicBezTo>
                  <a:pt x="10169" y="12898"/>
                  <a:pt x="10197" y="12901"/>
                  <a:pt x="10214" y="12951"/>
                </a:cubicBezTo>
                <a:cubicBezTo>
                  <a:pt x="10257" y="13075"/>
                  <a:pt x="10529" y="13050"/>
                  <a:pt x="10529" y="12922"/>
                </a:cubicBezTo>
                <a:cubicBezTo>
                  <a:pt x="10529" y="12743"/>
                  <a:pt x="10616" y="12704"/>
                  <a:pt x="10641" y="12873"/>
                </a:cubicBezTo>
                <a:cubicBezTo>
                  <a:pt x="10675" y="13106"/>
                  <a:pt x="10821" y="13080"/>
                  <a:pt x="10821" y="12841"/>
                </a:cubicBezTo>
                <a:lnTo>
                  <a:pt x="10821" y="12652"/>
                </a:lnTo>
                <a:close/>
                <a:moveTo>
                  <a:pt x="16399" y="12721"/>
                </a:moveTo>
                <a:lnTo>
                  <a:pt x="16378" y="12969"/>
                </a:lnTo>
                <a:lnTo>
                  <a:pt x="16357" y="13217"/>
                </a:lnTo>
                <a:lnTo>
                  <a:pt x="9076" y="13217"/>
                </a:lnTo>
                <a:lnTo>
                  <a:pt x="1797" y="13217"/>
                </a:lnTo>
                <a:lnTo>
                  <a:pt x="1797" y="14251"/>
                </a:lnTo>
                <a:cubicBezTo>
                  <a:pt x="1797" y="14819"/>
                  <a:pt x="1813" y="15267"/>
                  <a:pt x="1833" y="15245"/>
                </a:cubicBezTo>
                <a:cubicBezTo>
                  <a:pt x="1852" y="15224"/>
                  <a:pt x="1913" y="15292"/>
                  <a:pt x="1968" y="15397"/>
                </a:cubicBezTo>
                <a:lnTo>
                  <a:pt x="2068" y="15589"/>
                </a:lnTo>
                <a:lnTo>
                  <a:pt x="2089" y="15339"/>
                </a:lnTo>
                <a:lnTo>
                  <a:pt x="2110" y="15088"/>
                </a:lnTo>
                <a:lnTo>
                  <a:pt x="9390" y="15088"/>
                </a:lnTo>
                <a:lnTo>
                  <a:pt x="16670" y="15088"/>
                </a:lnTo>
                <a:lnTo>
                  <a:pt x="16670" y="14060"/>
                </a:lnTo>
                <a:cubicBezTo>
                  <a:pt x="16670" y="13493"/>
                  <a:pt x="16656" y="13038"/>
                  <a:pt x="16638" y="13049"/>
                </a:cubicBezTo>
                <a:cubicBezTo>
                  <a:pt x="16620" y="13059"/>
                  <a:pt x="16559" y="12990"/>
                  <a:pt x="16502" y="12894"/>
                </a:cubicBezTo>
                <a:lnTo>
                  <a:pt x="16399" y="12721"/>
                </a:lnTo>
                <a:close/>
                <a:moveTo>
                  <a:pt x="2131" y="15875"/>
                </a:moveTo>
                <a:lnTo>
                  <a:pt x="2131" y="16849"/>
                </a:lnTo>
                <a:lnTo>
                  <a:pt x="2131" y="17822"/>
                </a:lnTo>
                <a:lnTo>
                  <a:pt x="4846" y="17822"/>
                </a:lnTo>
                <a:lnTo>
                  <a:pt x="7562" y="17822"/>
                </a:lnTo>
                <a:lnTo>
                  <a:pt x="7562" y="17169"/>
                </a:lnTo>
                <a:lnTo>
                  <a:pt x="7562" y="16517"/>
                </a:lnTo>
                <a:lnTo>
                  <a:pt x="7386" y="16196"/>
                </a:lnTo>
                <a:lnTo>
                  <a:pt x="7211" y="15875"/>
                </a:lnTo>
                <a:lnTo>
                  <a:pt x="4671" y="15875"/>
                </a:lnTo>
                <a:lnTo>
                  <a:pt x="2131" y="15875"/>
                </a:lnTo>
                <a:close/>
                <a:moveTo>
                  <a:pt x="14174" y="18628"/>
                </a:moveTo>
                <a:lnTo>
                  <a:pt x="11698" y="18648"/>
                </a:lnTo>
                <a:lnTo>
                  <a:pt x="11698" y="20069"/>
                </a:lnTo>
                <a:lnTo>
                  <a:pt x="11698" y="21490"/>
                </a:lnTo>
                <a:lnTo>
                  <a:pt x="21600" y="21490"/>
                </a:lnTo>
                <a:lnTo>
                  <a:pt x="21600" y="20069"/>
                </a:lnTo>
                <a:lnTo>
                  <a:pt x="21600" y="18648"/>
                </a:lnTo>
                <a:lnTo>
                  <a:pt x="19125" y="18628"/>
                </a:lnTo>
                <a:cubicBezTo>
                  <a:pt x="17763" y="18617"/>
                  <a:pt x="15536" y="18617"/>
                  <a:pt x="14174" y="18628"/>
                </a:cubicBezTo>
                <a:close/>
                <a:moveTo>
                  <a:pt x="888" y="18629"/>
                </a:moveTo>
                <a:lnTo>
                  <a:pt x="0" y="18650"/>
                </a:lnTo>
                <a:lnTo>
                  <a:pt x="0" y="20070"/>
                </a:lnTo>
                <a:lnTo>
                  <a:pt x="0" y="21490"/>
                </a:lnTo>
                <a:lnTo>
                  <a:pt x="1755" y="21490"/>
                </a:lnTo>
                <a:lnTo>
                  <a:pt x="3510" y="21490"/>
                </a:lnTo>
                <a:lnTo>
                  <a:pt x="3510" y="20070"/>
                </a:lnTo>
                <a:lnTo>
                  <a:pt x="3510" y="18650"/>
                </a:lnTo>
                <a:lnTo>
                  <a:pt x="2642" y="18629"/>
                </a:lnTo>
                <a:cubicBezTo>
                  <a:pt x="2165" y="18617"/>
                  <a:pt x="1376" y="18617"/>
                  <a:pt x="888" y="18629"/>
                </a:cubicBezTo>
                <a:close/>
                <a:moveTo>
                  <a:pt x="7103" y="18629"/>
                </a:moveTo>
                <a:lnTo>
                  <a:pt x="5682" y="18649"/>
                </a:lnTo>
                <a:lnTo>
                  <a:pt x="5682" y="20069"/>
                </a:lnTo>
                <a:lnTo>
                  <a:pt x="5682" y="21490"/>
                </a:lnTo>
                <a:lnTo>
                  <a:pt x="11364" y="21490"/>
                </a:lnTo>
                <a:lnTo>
                  <a:pt x="11364" y="20069"/>
                </a:lnTo>
                <a:lnTo>
                  <a:pt x="11364" y="18649"/>
                </a:lnTo>
                <a:lnTo>
                  <a:pt x="9943" y="18629"/>
                </a:lnTo>
                <a:cubicBezTo>
                  <a:pt x="9162" y="18618"/>
                  <a:pt x="7884" y="18618"/>
                  <a:pt x="7103" y="1862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3767965" y="8477683"/>
            <a:ext cx="70675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Based on 17,000 Entries</a:t>
            </a:r>
          </a:p>
        </p:txBody>
      </p:sp>
      <p:sp>
        <p:nvSpPr>
          <p:cNvPr id="157" name="Shape 157"/>
          <p:cNvSpPr/>
          <p:nvPr/>
        </p:nvSpPr>
        <p:spPr>
          <a:xfrm flipV="1">
            <a:off x="7703477" y="7902412"/>
            <a:ext cx="1426306" cy="46165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