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8" r:id="rId2"/>
    <p:sldId id="308" r:id="rId3"/>
    <p:sldId id="314" r:id="rId4"/>
    <p:sldId id="320" r:id="rId5"/>
    <p:sldId id="339" r:id="rId6"/>
    <p:sldId id="321" r:id="rId7"/>
    <p:sldId id="341" r:id="rId8"/>
    <p:sldId id="336" r:id="rId9"/>
    <p:sldId id="343" r:id="rId10"/>
    <p:sldId id="345" r:id="rId11"/>
    <p:sldId id="346" r:id="rId12"/>
    <p:sldId id="333" r:id="rId13"/>
    <p:sldId id="342" r:id="rId14"/>
    <p:sldId id="344" r:id="rId15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6038" autoAdjust="0"/>
  </p:normalViewPr>
  <p:slideViewPr>
    <p:cSldViewPr>
      <p:cViewPr varScale="1">
        <p:scale>
          <a:sx n="80" d="100"/>
          <a:sy n="80" d="100"/>
        </p:scale>
        <p:origin x="20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3/2/21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2/3/21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58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2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4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55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31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48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93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79DCC3-3A26-D64D-9511-00C8DC4BE000}" type="datetime1">
              <a:rPr lang="es-ES" smtClean="0"/>
              <a:t>3/2/21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9AB9A-9A06-B04F-965A-7EF6E62B6C12}" type="datetime1">
              <a:rPr lang="es-ES" smtClean="0"/>
              <a:t>3/2/21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FF3A4-DE5D-4BE7-9603-679F0918392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4804B52A-C7FC-E649-AF98-4339D85138DE}" type="datetime1">
              <a:rPr lang="es-ES" smtClean="0"/>
              <a:t>3/2/21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8E97DC-E0FF-4047-AB01-7AEFBCE4A6ED}" type="slidenum">
              <a:rPr lang="es-ES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18E04-4769-A74B-A847-63A6343CC5FB}" type="datetime1">
              <a:rPr lang="es-ES" smtClean="0"/>
              <a:t>3/2/21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7FCE4-9257-4842-8723-8F47C79F39E4}" type="datetime1">
              <a:rPr lang="es-ES" smtClean="0"/>
              <a:t>3/2/21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5C5272E-9CF7-4E94-B42D-1C53C21D8092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DE273-F85D-D744-8CB2-DACAE770DBE7}" type="datetime1">
              <a:rPr lang="es-ES" smtClean="0"/>
              <a:t>3/2/21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E5CDD0-CDAB-4676-AB85-32498CC5CE58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4284-2272-9E4C-9B9A-D78A02385128}" type="datetime1">
              <a:rPr lang="es-ES" smtClean="0"/>
              <a:t>3/2/21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BADFA-0231-4F73-810E-EE66982B375C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07FCEA-B16A-DD42-98C9-1B1F046BE00C}" type="datetime1">
              <a:rPr lang="es-ES" smtClean="0"/>
              <a:t>3/2/21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45E3-E791-4A74-89C7-F44766C133F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73324-1AE3-AD4A-9516-CD0C07763920}" type="datetime1">
              <a:rPr lang="es-ES" smtClean="0"/>
              <a:t>3/2/21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16AA9-2132-4736-ADDA-6F13C51DFD0C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8CE321-2362-AA41-BD8F-1B73025F61E8}" type="datetime1">
              <a:rPr lang="es-ES" smtClean="0"/>
              <a:t>3/2/21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1CC-9B5E-4FFC-96D7-1149BAD852B6}" type="slidenum">
              <a:rPr lang="es-ES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09AEDB62-BA4A-1943-AACE-BDC9D528AA89}" type="datetime1">
              <a:rPr lang="es-ES" smtClean="0"/>
              <a:t>3/2/21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8E15C0-C4FD-4E32-988F-F86555FA47E5}" type="slidenum">
              <a:rPr lang="es-ES"/>
              <a:pPr/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CF70125-72A0-994F-A221-2225CE2E72F7}" type="datetime1">
              <a:rPr lang="es-ES" smtClean="0"/>
              <a:t>3/2/21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34" r:id="rId6"/>
    <p:sldLayoutId id="2147483741" r:id="rId7"/>
    <p:sldLayoutId id="2147483735" r:id="rId8"/>
    <p:sldLayoutId id="2147483742" r:id="rId9"/>
    <p:sldLayoutId id="2147483736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 err="1">
                <a:ea typeface="+mj-ea"/>
                <a:cs typeface="+mj-cs"/>
              </a:rPr>
              <a:t>Computer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Science</a:t>
            </a:r>
            <a:r>
              <a:rPr lang="es-ES" sz="5300" dirty="0">
                <a:ea typeface="+mj-ea"/>
                <a:cs typeface="+mj-cs"/>
              </a:rPr>
              <a:t> and </a:t>
            </a:r>
            <a:r>
              <a:rPr lang="es-ES" sz="5300" dirty="0" err="1">
                <a:ea typeface="+mj-ea"/>
                <a:cs typeface="+mj-cs"/>
              </a:rPr>
              <a:t>engineering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Laboratory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–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to C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language</a:t>
            </a:r>
            <a:endParaRPr lang="es-ES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real </a:t>
            </a:r>
            <a:r>
              <a:rPr lang="es-ES" dirty="0" err="1"/>
              <a:t>numbers</a:t>
            </a:r>
            <a:r>
              <a:rPr lang="es-ES" dirty="0"/>
              <a:t> as input and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sum to 3 decimal places. </a:t>
            </a:r>
          </a:p>
          <a:p>
            <a:r>
              <a:rPr lang="es-ES" dirty="0"/>
              <a:t>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, a  </a:t>
            </a:r>
            <a:r>
              <a:rPr lang="es-ES" dirty="0" err="1"/>
              <a:t>function</a:t>
            </a:r>
            <a:r>
              <a:rPr lang="es-ES" dirty="0"/>
              <a:t> “sumar”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 and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51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11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31540" y="1625055"/>
            <a:ext cx="8280920" cy="46233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float </a:t>
            </a:r>
            <a:r>
              <a:rPr lang="en-US" sz="1200" dirty="0" err="1"/>
              <a:t>sumar</a:t>
            </a:r>
            <a:r>
              <a:rPr lang="en-US" sz="1200" dirty="0"/>
              <a:t> (float a, float b){</a:t>
            </a:r>
          </a:p>
          <a:p>
            <a:endParaRPr lang="en-US" sz="1200" dirty="0"/>
          </a:p>
          <a:p>
            <a:r>
              <a:rPr lang="en-US" sz="1200" dirty="0"/>
              <a:t> return(</a:t>
            </a:r>
            <a:r>
              <a:rPr lang="en-US" sz="1200" dirty="0" err="1"/>
              <a:t>a+b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**</a:t>
            </a:r>
            <a:r>
              <a:rPr lang="en-US" sz="1200" dirty="0" err="1"/>
              <a:t>argv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r>
              <a:rPr lang="en-US" sz="1200" dirty="0"/>
              <a:t>   float n1, n2, </a:t>
            </a:r>
            <a:r>
              <a:rPr lang="en-US" sz="1200" dirty="0" err="1"/>
              <a:t>suma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n1 = </a:t>
            </a:r>
            <a:r>
              <a:rPr lang="en-US" sz="1200" dirty="0" err="1"/>
              <a:t>atof</a:t>
            </a:r>
            <a:r>
              <a:rPr lang="en-US" sz="1200" dirty="0"/>
              <a:t>(</a:t>
            </a:r>
            <a:r>
              <a:rPr lang="en-US" sz="1200" dirty="0" err="1"/>
              <a:t>argv</a:t>
            </a:r>
            <a:r>
              <a:rPr lang="en-US" sz="1200" dirty="0"/>
              <a:t>[1]);</a:t>
            </a:r>
          </a:p>
          <a:p>
            <a:r>
              <a:rPr lang="en-US" sz="1200" dirty="0"/>
              <a:t>   n2 = </a:t>
            </a:r>
            <a:r>
              <a:rPr lang="en-US" sz="1200" dirty="0" err="1"/>
              <a:t>atof</a:t>
            </a:r>
            <a:r>
              <a:rPr lang="en-US" sz="1200" dirty="0"/>
              <a:t>(</a:t>
            </a:r>
            <a:r>
              <a:rPr lang="en-US" sz="1200" dirty="0" err="1"/>
              <a:t>argv</a:t>
            </a:r>
            <a:r>
              <a:rPr lang="en-US" sz="1200" dirty="0"/>
              <a:t>[2]);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suma</a:t>
            </a:r>
            <a:r>
              <a:rPr lang="en-US" sz="1200" dirty="0"/>
              <a:t> = </a:t>
            </a:r>
            <a:r>
              <a:rPr lang="en-US" sz="1200" dirty="0" err="1"/>
              <a:t>sumar</a:t>
            </a:r>
            <a:r>
              <a:rPr lang="en-US" sz="1200" dirty="0"/>
              <a:t>(n1, n2); 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printf</a:t>
            </a:r>
            <a:r>
              <a:rPr lang="en-US" sz="1200" dirty="0"/>
              <a:t> ("Sum = %.3f \n", </a:t>
            </a:r>
            <a:r>
              <a:rPr lang="en-US" sz="1200" dirty="0" err="1"/>
              <a:t>suma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13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input </a:t>
            </a:r>
            <a:r>
              <a:rPr lang="es-ES" dirty="0" err="1"/>
              <a:t>argument</a:t>
            </a:r>
            <a:r>
              <a:rPr lang="es-ES" dirty="0"/>
              <a:t>, declares a 10-element vector, </a:t>
            </a:r>
            <a:r>
              <a:rPr lang="es-ES" dirty="0" err="1"/>
              <a:t>initializes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, and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10 </a:t>
            </a:r>
            <a:r>
              <a:rPr lang="es-ES" dirty="0" err="1"/>
              <a:t>elements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vector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sums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printed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27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31540" y="1625054"/>
            <a:ext cx="8280920" cy="4988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**</a:t>
            </a:r>
            <a:r>
              <a:rPr lang="en-US" sz="1200" dirty="0" err="1"/>
              <a:t>argv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r>
              <a:rPr lang="en-US" sz="1200" dirty="0"/>
              <a:t>   int v[10];</a:t>
            </a:r>
          </a:p>
          <a:p>
            <a:r>
              <a:rPr lang="en-US" sz="1200" dirty="0"/>
              <a:t>   int </a:t>
            </a:r>
            <a:r>
              <a:rPr lang="en-US" sz="1200" dirty="0" err="1"/>
              <a:t>suma</a:t>
            </a:r>
            <a:r>
              <a:rPr lang="en-US" sz="1200" dirty="0"/>
              <a:t>=0;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	v[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atoi</a:t>
            </a:r>
            <a:r>
              <a:rPr lang="en-US" sz="1200" dirty="0"/>
              <a:t>(</a:t>
            </a:r>
            <a:r>
              <a:rPr lang="en-US" sz="1200" dirty="0" err="1"/>
              <a:t>argv</a:t>
            </a:r>
            <a:r>
              <a:rPr lang="en-US" sz="1200" dirty="0"/>
              <a:t>[1]);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suma</a:t>
            </a:r>
            <a:r>
              <a:rPr lang="en-US" sz="1200" dirty="0"/>
              <a:t> = </a:t>
            </a:r>
            <a:r>
              <a:rPr lang="en-US" sz="1200" dirty="0" err="1"/>
              <a:t>suma</a:t>
            </a:r>
            <a:r>
              <a:rPr lang="en-US" sz="1200" dirty="0"/>
              <a:t> + v[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printf</a:t>
            </a:r>
            <a:r>
              <a:rPr lang="en-US" sz="1200" dirty="0"/>
              <a:t> ("Sum of elements for = %d \n", </a:t>
            </a:r>
            <a:r>
              <a:rPr lang="en-US" sz="1200" dirty="0" err="1"/>
              <a:t>suma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i</a:t>
            </a:r>
            <a:r>
              <a:rPr lang="en-US" sz="1200" dirty="0"/>
              <a:t>=0;   </a:t>
            </a:r>
            <a:r>
              <a:rPr lang="en-US" sz="1200" dirty="0" err="1"/>
              <a:t>suma</a:t>
            </a:r>
            <a:r>
              <a:rPr lang="en-US" sz="1200" dirty="0"/>
              <a:t>=0;</a:t>
            </a:r>
          </a:p>
          <a:p>
            <a:r>
              <a:rPr lang="en-US" sz="1200" dirty="0"/>
              <a:t>   while (</a:t>
            </a:r>
            <a:r>
              <a:rPr lang="en-US" sz="1200" dirty="0" err="1"/>
              <a:t>i</a:t>
            </a:r>
            <a:r>
              <a:rPr lang="en-US" sz="1200" dirty="0"/>
              <a:t>&lt;10){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suma</a:t>
            </a:r>
            <a:r>
              <a:rPr lang="en-US" sz="1200" dirty="0"/>
              <a:t> = </a:t>
            </a:r>
            <a:r>
              <a:rPr lang="en-US" sz="1200" dirty="0" err="1"/>
              <a:t>suma</a:t>
            </a:r>
            <a:r>
              <a:rPr lang="en-US" sz="1200" dirty="0"/>
              <a:t> + v[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</a:p>
          <a:p>
            <a:r>
              <a:rPr lang="en-US" sz="1200" dirty="0"/>
              <a:t>   }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printf</a:t>
            </a:r>
            <a:r>
              <a:rPr lang="en-US" sz="1200" dirty="0"/>
              <a:t> ("Sum of elements while = %d \n", </a:t>
            </a:r>
            <a:r>
              <a:rPr lang="en-US" sz="1200" dirty="0" err="1"/>
              <a:t>suma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92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/>
              <a:t>Modifique el programa anterior para que la suma de los 10 elementos del vector se haga en una función. </a:t>
            </a:r>
          </a:p>
          <a:p>
            <a:r>
              <a:rPr lang="es-ES" dirty="0"/>
              <a:t>La función devolverá  como resultado la suma, que ser imprimirá por pantalla.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7.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– </a:t>
            </a:r>
            <a:r>
              <a:rPr lang="es-ES" dirty="0" err="1"/>
              <a:t>Laboratory</a:t>
            </a:r>
            <a:r>
              <a:rPr lang="es-ES" dirty="0"/>
              <a:t> </a:t>
            </a:r>
            <a:r>
              <a:rPr lang="es-ES" dirty="0" err="1"/>
              <a:t>Introduction</a:t>
            </a:r>
            <a:r>
              <a:rPr lang="es-ES" dirty="0"/>
              <a:t> to C</a:t>
            </a:r>
          </a:p>
        </p:txBody>
      </p:sp>
    </p:spTree>
    <p:extLst>
      <p:ext uri="{BB962C8B-B14F-4D97-AF65-F5344CB8AC3E}">
        <p14:creationId xmlns:p14="http://schemas.microsoft.com/office/powerpoint/2010/main" val="36285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None/>
            </a:pPr>
            <a:endParaRPr lang="es-ES" sz="2100" dirty="0">
              <a:ea typeface="ＭＳ Ｐゴシック" charset="-128"/>
            </a:endParaRPr>
          </a:p>
          <a:p>
            <a:pPr eaLnBrk="1" hangingPunct="1"/>
            <a:r>
              <a:rPr lang="es-ES" sz="2700" dirty="0" err="1"/>
              <a:t>Practice</a:t>
            </a:r>
            <a:r>
              <a:rPr lang="es-ES" sz="2700" dirty="0"/>
              <a:t> </a:t>
            </a:r>
            <a:r>
              <a:rPr lang="es-ES" sz="2700" dirty="0" err="1"/>
              <a:t>using</a:t>
            </a:r>
            <a:r>
              <a:rPr lang="es-ES" sz="2700" dirty="0"/>
              <a:t> </a:t>
            </a:r>
            <a:r>
              <a:rPr lang="es-ES" sz="2700" dirty="0" err="1"/>
              <a:t>the</a:t>
            </a:r>
            <a:r>
              <a:rPr lang="es-ES" sz="2700" dirty="0"/>
              <a:t> general </a:t>
            </a:r>
            <a:r>
              <a:rPr lang="es-ES" sz="2700" dirty="0" err="1"/>
              <a:t>mechanisms</a:t>
            </a:r>
            <a:r>
              <a:rPr lang="es-ES" sz="2700" dirty="0"/>
              <a:t> of </a:t>
            </a:r>
            <a:r>
              <a:rPr lang="es-ES" sz="2700" dirty="0" err="1"/>
              <a:t>the</a:t>
            </a:r>
            <a:r>
              <a:rPr lang="es-ES" sz="2700" dirty="0"/>
              <a:t> C </a:t>
            </a:r>
            <a:r>
              <a:rPr lang="es-ES" sz="2700" dirty="0" err="1"/>
              <a:t>language</a:t>
            </a:r>
            <a:r>
              <a:rPr lang="es-ES" sz="2700" dirty="0"/>
              <a:t> </a:t>
            </a:r>
          </a:p>
          <a:p>
            <a:pPr marL="0" indent="0" eaLnBrk="1" hangingPunct="1">
              <a:buNone/>
            </a:pPr>
            <a:endParaRPr lang="es-ES" sz="2700" dirty="0"/>
          </a:p>
          <a:p>
            <a:pPr lvl="1" eaLnBrk="1" hangingPunct="1"/>
            <a:r>
              <a:rPr lang="es-ES" sz="2400" dirty="0" err="1"/>
              <a:t>Learn</a:t>
            </a:r>
            <a:r>
              <a:rPr lang="es-ES" sz="2400" dirty="0"/>
              <a:t> to compile and run </a:t>
            </a:r>
            <a:r>
              <a:rPr lang="es-ES" sz="2400" dirty="0" err="1"/>
              <a:t>programs</a:t>
            </a:r>
            <a:r>
              <a:rPr lang="es-ES" sz="2400" dirty="0"/>
              <a:t> </a:t>
            </a:r>
          </a:p>
          <a:p>
            <a:pPr lvl="1" eaLnBrk="1" hangingPunct="1"/>
            <a:r>
              <a:rPr lang="es-ES" sz="2400" dirty="0"/>
              <a:t>Basic </a:t>
            </a:r>
            <a:r>
              <a:rPr lang="es-ES" sz="2400" dirty="0" err="1"/>
              <a:t>programs</a:t>
            </a:r>
            <a:endParaRPr lang="es-ES" sz="2100" dirty="0">
              <a:ea typeface="ＭＳ Ｐゴシック" charset="-128"/>
            </a:endParaRP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453189" y="1568451"/>
            <a:ext cx="3167137" cy="44958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“Hola mundo” </a:t>
            </a:r>
            <a:r>
              <a:rPr lang="es-ES" dirty="0" err="1"/>
              <a:t>included</a:t>
            </a:r>
            <a:r>
              <a:rPr lang="es-ES" dirty="0"/>
              <a:t>, compile and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to </a:t>
            </a:r>
            <a:r>
              <a:rPr lang="es-ES" dirty="0" err="1"/>
              <a:t>learnt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to use </a:t>
            </a:r>
            <a:r>
              <a:rPr lang="es-ES" dirty="0" err="1"/>
              <a:t>the</a:t>
            </a:r>
            <a:r>
              <a:rPr lang="es-ES" dirty="0"/>
              <a:t> Linux and C </a:t>
            </a:r>
            <a:r>
              <a:rPr lang="es-ES" dirty="0" err="1"/>
              <a:t>environments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067944" y="1556792"/>
            <a:ext cx="4752528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/* Hola </a:t>
            </a:r>
            <a:r>
              <a:rPr lang="en-US" sz="1200" dirty="0" err="1"/>
              <a:t>mundo</a:t>
            </a:r>
            <a:r>
              <a:rPr lang="en-US" sz="1200" dirty="0"/>
              <a:t> */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("Hola Mundo \n");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0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to </a:t>
            </a:r>
            <a:r>
              <a:rPr lang="es-ES" dirty="0" err="1"/>
              <a:t>read</a:t>
            </a:r>
            <a:r>
              <a:rPr lang="es-ES" dirty="0"/>
              <a:t> a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keyboard</a:t>
            </a:r>
            <a:r>
              <a:rPr lang="es-ES" dirty="0"/>
              <a:t> and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Juan,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“</a:t>
            </a:r>
            <a:r>
              <a:rPr lang="es-ES" dirty="0" err="1"/>
              <a:t>Hello</a:t>
            </a:r>
            <a:r>
              <a:rPr lang="es-ES" dirty="0"/>
              <a:t> Juan”.</a:t>
            </a:r>
            <a:endParaRPr lang="es-ES" sz="2400" dirty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1979712" y="1556792"/>
            <a:ext cx="525658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string.h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/* Hola </a:t>
            </a:r>
            <a:r>
              <a:rPr lang="en-US" sz="1200" dirty="0" err="1"/>
              <a:t>nombre</a:t>
            </a:r>
            <a:r>
              <a:rPr lang="en-US" sz="1200" dirty="0"/>
              <a:t> */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endParaRPr lang="en-US" sz="1200" dirty="0"/>
          </a:p>
          <a:p>
            <a:r>
              <a:rPr lang="en-US" sz="1200" dirty="0"/>
              <a:t>  char </a:t>
            </a:r>
            <a:r>
              <a:rPr lang="en-US" sz="1200" dirty="0" err="1"/>
              <a:t>nombre</a:t>
            </a:r>
            <a:r>
              <a:rPr lang="en-US" sz="1200" dirty="0"/>
              <a:t>[32];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(”Write the name: " 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scanf</a:t>
            </a:r>
            <a:r>
              <a:rPr lang="en-US" sz="1200" dirty="0"/>
              <a:t>("%s",</a:t>
            </a:r>
            <a:r>
              <a:rPr lang="en-US" sz="1200" dirty="0" err="1"/>
              <a:t>nombre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("Hello %s \n", </a:t>
            </a:r>
            <a:r>
              <a:rPr lang="en-US" sz="1200" dirty="0" err="1"/>
              <a:t>nombre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49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Create</a:t>
            </a:r>
            <a:r>
              <a:rPr lang="es-ES" sz="2400" dirty="0"/>
              <a:t> a C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declares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integer</a:t>
            </a:r>
            <a:r>
              <a:rPr lang="es-ES" sz="2400" dirty="0"/>
              <a:t>, a </a:t>
            </a:r>
            <a:r>
              <a:rPr lang="es-ES" sz="2400" dirty="0" err="1"/>
              <a:t>long</a:t>
            </a:r>
            <a:r>
              <a:rPr lang="es-ES" sz="2400" dirty="0"/>
              <a:t> </a:t>
            </a:r>
            <a:r>
              <a:rPr lang="es-ES" sz="2400" dirty="0" err="1"/>
              <a:t>int</a:t>
            </a:r>
            <a:r>
              <a:rPr lang="es-ES" sz="2400" dirty="0"/>
              <a:t>, and a </a:t>
            </a:r>
            <a:r>
              <a:rPr lang="es-ES" sz="2400" dirty="0" err="1"/>
              <a:t>float</a:t>
            </a:r>
            <a:r>
              <a:rPr lang="es-ES" sz="2400" dirty="0"/>
              <a:t>, </a:t>
            </a:r>
            <a:r>
              <a:rPr lang="es-ES" sz="2400" dirty="0" err="1"/>
              <a:t>assigns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, and </a:t>
            </a:r>
            <a:r>
              <a:rPr lang="es-ES" sz="2400" dirty="0" err="1"/>
              <a:t>prints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to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 in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formats</a:t>
            </a:r>
            <a:r>
              <a:rPr lang="es-ES" sz="2400" dirty="0"/>
              <a:t>. </a:t>
            </a:r>
          </a:p>
          <a:p>
            <a:pPr marL="0" indent="0" algn="just">
              <a:buNone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read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integers</a:t>
            </a:r>
            <a:r>
              <a:rPr lang="es-ES" sz="2400" dirty="0"/>
              <a:t> </a:t>
            </a:r>
            <a:r>
              <a:rPr lang="es-ES" sz="2400" dirty="0" err="1"/>
              <a:t>separated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entry</a:t>
            </a:r>
            <a:r>
              <a:rPr lang="es-ES" sz="2400" dirty="0"/>
              <a:t> line </a:t>
            </a:r>
            <a:r>
              <a:rPr lang="es-ES" sz="2400" dirty="0" err="1"/>
              <a:t>by</a:t>
            </a:r>
            <a:r>
              <a:rPr lang="es-ES" sz="2400" dirty="0"/>
              <a:t> a ",".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FCE24-A1D2-8046-84F9-863D3A1B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  <p:extLst>
      <p:ext uri="{BB962C8B-B14F-4D97-AF65-F5344CB8AC3E}">
        <p14:creationId xmlns:p14="http://schemas.microsoft.com/office/powerpoint/2010/main" val="34971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395536" y="1556792"/>
            <a:ext cx="8280920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r>
              <a:rPr lang="en-US" sz="1200" dirty="0"/>
              <a:t>	long int num=9;</a:t>
            </a:r>
          </a:p>
          <a:p>
            <a:r>
              <a:rPr lang="en-US" sz="1200" dirty="0"/>
              <a:t>	int num1;</a:t>
            </a:r>
          </a:p>
          <a:p>
            <a:r>
              <a:rPr lang="en-US" sz="1200" dirty="0"/>
              <a:t>	double r=5.1;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</a:t>
            </a:r>
            <a:r>
              <a:rPr lang="en-US" sz="1200" dirty="0" err="1"/>
              <a:t>ld</a:t>
            </a:r>
            <a:r>
              <a:rPr lang="en-US" sz="1200" dirty="0"/>
              <a:t>;  ; %4ld;  ; %-4ld;  ; %6.4ld;  ; %2d; \n", num, num, num, num, num1);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%f;  ; %9f;  ; %-9f;  ; %9.4f;  ; %2f;  \n", r, r, r, r, 111);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%c;  ; %s;  ; %7s;  ; %-7s;  ; %7.4s; \n", 'a', "uno", "dos", "</a:t>
            </a:r>
            <a:r>
              <a:rPr lang="en-US" sz="1200" dirty="0" err="1"/>
              <a:t>tres</a:t>
            </a:r>
            <a:r>
              <a:rPr lang="en-US" sz="1200" dirty="0"/>
              <a:t>", "</a:t>
            </a:r>
            <a:r>
              <a:rPr lang="en-US" sz="1200" dirty="0" err="1"/>
              <a:t>cuatro</a:t>
            </a:r>
            <a:r>
              <a:rPr lang="en-US" sz="1200" dirty="0"/>
              <a:t>");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numeros</a:t>
            </a:r>
            <a:r>
              <a:rPr lang="en-US" sz="1200" dirty="0"/>
              <a:t> </a:t>
            </a:r>
            <a:r>
              <a:rPr lang="en-US" sz="1200" dirty="0" err="1"/>
              <a:t>separados</a:t>
            </a:r>
            <a:r>
              <a:rPr lang="en-US" sz="1200" dirty="0"/>
              <a:t> por ; \n");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scanf</a:t>
            </a:r>
            <a:r>
              <a:rPr lang="en-US" sz="1200" dirty="0"/>
              <a:t> ("%d; %</a:t>
            </a:r>
            <a:r>
              <a:rPr lang="en-US" sz="1200" dirty="0" err="1"/>
              <a:t>ld</a:t>
            </a:r>
            <a:r>
              <a:rPr lang="en-US" sz="1200" dirty="0"/>
              <a:t>", &amp;num1, &amp;num);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%d; ; %</a:t>
            </a:r>
            <a:r>
              <a:rPr lang="en-US" sz="1200" dirty="0" err="1"/>
              <a:t>ld</a:t>
            </a:r>
            <a:r>
              <a:rPr lang="en-US" sz="1200" dirty="0"/>
              <a:t>; \n", num1, num);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2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- </a:t>
            </a:r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displays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C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68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31540" y="1625055"/>
            <a:ext cx="8280920" cy="46233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n-US" sz="1200" dirty="0"/>
          </a:p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</a:t>
            </a:r>
            <a:r>
              <a:rPr lang="en-US" sz="1200" dirty="0" err="1"/>
              <a:t>argv</a:t>
            </a:r>
            <a:r>
              <a:rPr lang="en-US" sz="1200" dirty="0"/>
              <a:t>[]) {</a:t>
            </a:r>
          </a:p>
          <a:p>
            <a:endParaRPr lang="en-US" sz="1200" dirty="0"/>
          </a:p>
          <a:p>
            <a:r>
              <a:rPr lang="en-US" sz="1200" dirty="0"/>
              <a:t>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(”Number of parameters : %d\n", </a:t>
            </a:r>
            <a:r>
              <a:rPr lang="en-US" sz="1200" dirty="0" err="1"/>
              <a:t>argc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("List of parameters \n" 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 </a:t>
            </a:r>
            <a:r>
              <a:rPr lang="en-US" sz="1200" dirty="0" err="1"/>
              <a:t>argc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 ("parameter %d = %s\n",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argv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6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11063</TotalTime>
  <Words>1016</Words>
  <Application>Microsoft Macintosh PowerPoint</Application>
  <PresentationFormat>Presentación en pantalla (4:3)</PresentationFormat>
  <Paragraphs>171</Paragraphs>
  <Slides>14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Tw Cen MT</vt:lpstr>
      <vt:lpstr>Wingdings</vt:lpstr>
      <vt:lpstr>Wingdings 2</vt:lpstr>
      <vt:lpstr>Intermedio</vt:lpstr>
      <vt:lpstr>Computer Science and engineering operating systems   </vt:lpstr>
      <vt:lpstr>Goal</vt:lpstr>
      <vt:lpstr>1. Statement</vt:lpstr>
      <vt:lpstr>2. Statement</vt:lpstr>
      <vt:lpstr>2. Solution</vt:lpstr>
      <vt:lpstr>3. Statement</vt:lpstr>
      <vt:lpstr>3. Solution</vt:lpstr>
      <vt:lpstr>4. Statement</vt:lpstr>
      <vt:lpstr>4. Solution</vt:lpstr>
      <vt:lpstr>5. Statement</vt:lpstr>
      <vt:lpstr>5. Solution</vt:lpstr>
      <vt:lpstr>6. Statement</vt:lpstr>
      <vt:lpstr>6. Solution</vt:lpstr>
      <vt:lpstr>7. Statement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 </cp:lastModifiedBy>
  <cp:revision>175</cp:revision>
  <cp:lastPrinted>2020-04-21T22:48:38Z</cp:lastPrinted>
  <dcterms:created xsi:type="dcterms:W3CDTF">2007-11-14T20:15:32Z</dcterms:created>
  <dcterms:modified xsi:type="dcterms:W3CDTF">2021-02-03T09:47:00Z</dcterms:modified>
</cp:coreProperties>
</file>