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88" r:id="rId2"/>
    <p:sldId id="308" r:id="rId3"/>
    <p:sldId id="314" r:id="rId4"/>
    <p:sldId id="349" r:id="rId5"/>
    <p:sldId id="351" r:id="rId6"/>
    <p:sldId id="352" r:id="rId7"/>
    <p:sldId id="358" r:id="rId8"/>
    <p:sldId id="342" r:id="rId9"/>
    <p:sldId id="343" r:id="rId10"/>
    <p:sldId id="353" r:id="rId11"/>
    <p:sldId id="357" r:id="rId12"/>
    <p:sldId id="350" r:id="rId13"/>
  </p:sldIdLst>
  <p:sldSz cx="9144000" cy="6858000" type="screen4x3"/>
  <p:notesSz cx="10234613" cy="70993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6131" autoAdjust="0"/>
  </p:normalViewPr>
  <p:slideViewPr>
    <p:cSldViewPr>
      <p:cViewPr varScale="1">
        <p:scale>
          <a:sx n="82" d="100"/>
          <a:sy n="82" d="100"/>
        </p:scale>
        <p:origin x="13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434998" cy="354965"/>
          </a:xfrm>
          <a:prstGeom prst="rect">
            <a:avLst/>
          </a:prstGeom>
        </p:spPr>
        <p:txBody>
          <a:bodyPr vert="horz" lIns="99048" tIns="49524" rIns="99048" bIns="49524" rtlCol="0"/>
          <a:lstStyle>
            <a:lvl1pPr algn="l">
              <a:defRPr sz="1300" smtClean="0">
                <a:latin typeface="Arial" charset="0"/>
                <a:ea typeface="ＭＳ Ｐゴシック" charset="0"/>
                <a:cs typeface="ＭＳ Ｐゴシック" charset="0"/>
              </a:defRPr>
            </a:lvl1pPr>
          </a:lstStyle>
          <a:p>
            <a:pPr>
              <a:defRPr/>
            </a:pPr>
            <a:endParaRPr lang="en-US"/>
          </a:p>
        </p:txBody>
      </p:sp>
      <p:sp>
        <p:nvSpPr>
          <p:cNvPr id="3" name="Marcador de fecha 2"/>
          <p:cNvSpPr>
            <a:spLocks noGrp="1"/>
          </p:cNvSpPr>
          <p:nvPr>
            <p:ph type="dt" sz="quarter" idx="1"/>
          </p:nvPr>
        </p:nvSpPr>
        <p:spPr>
          <a:xfrm>
            <a:off x="5797247" y="0"/>
            <a:ext cx="4434998" cy="354965"/>
          </a:xfrm>
          <a:prstGeom prst="rect">
            <a:avLst/>
          </a:prstGeom>
        </p:spPr>
        <p:txBody>
          <a:bodyPr vert="horz" wrap="square" lIns="99048" tIns="49524" rIns="99048" bIns="49524" numCol="1" anchor="t" anchorCtr="0" compatLnSpc="1">
            <a:prstTxWarp prst="textNoShape">
              <a:avLst/>
            </a:prstTxWarp>
          </a:bodyPr>
          <a:lstStyle>
            <a:lvl1pPr algn="r">
              <a:defRPr sz="1300"/>
            </a:lvl1pPr>
          </a:lstStyle>
          <a:p>
            <a:fld id="{13F0FA01-B8F0-43EE-8C70-2F0F6E0A8EB5}" type="datetimeFigureOut">
              <a:rPr lang="es-ES"/>
              <a:pPr/>
              <a:t>11/5/23</a:t>
            </a:fld>
            <a:endParaRPr lang="en-US"/>
          </a:p>
        </p:txBody>
      </p:sp>
      <p:sp>
        <p:nvSpPr>
          <p:cNvPr id="4" name="Marcador de pie de página 3"/>
          <p:cNvSpPr>
            <a:spLocks noGrp="1"/>
          </p:cNvSpPr>
          <p:nvPr>
            <p:ph type="ftr" sz="quarter" idx="2"/>
          </p:nvPr>
        </p:nvSpPr>
        <p:spPr>
          <a:xfrm>
            <a:off x="1" y="6743103"/>
            <a:ext cx="4434998" cy="354965"/>
          </a:xfrm>
          <a:prstGeom prst="rect">
            <a:avLst/>
          </a:prstGeom>
        </p:spPr>
        <p:txBody>
          <a:bodyPr vert="horz" lIns="99048" tIns="49524" rIns="99048" bIns="49524" rtlCol="0" anchor="b"/>
          <a:lstStyle>
            <a:lvl1pPr algn="l">
              <a:defRPr sz="1300" smtClean="0">
                <a:latin typeface="Arial" charset="0"/>
                <a:ea typeface="ＭＳ Ｐゴシック" charset="0"/>
                <a:cs typeface="ＭＳ Ｐゴシック" charset="0"/>
              </a:defRPr>
            </a:lvl1pPr>
          </a:lstStyle>
          <a:p>
            <a:pPr>
              <a:defRPr/>
            </a:pPr>
            <a:endParaRPr lang="en-US"/>
          </a:p>
        </p:txBody>
      </p:sp>
      <p:sp>
        <p:nvSpPr>
          <p:cNvPr id="5" name="Marcador de número de diapositiva 4"/>
          <p:cNvSpPr>
            <a:spLocks noGrp="1"/>
          </p:cNvSpPr>
          <p:nvPr>
            <p:ph type="sldNum" sz="quarter" idx="3"/>
          </p:nvPr>
        </p:nvSpPr>
        <p:spPr>
          <a:xfrm>
            <a:off x="5797247" y="6743103"/>
            <a:ext cx="4434998" cy="35496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406B2693-AD66-4752-93C4-4BDBEE39D957}" type="slidenum">
              <a:rPr lang="en-US"/>
              <a:pPr/>
              <a:t>‹#›</a:t>
            </a:fld>
            <a:endParaRPr lang="en-US"/>
          </a:p>
        </p:txBody>
      </p:sp>
    </p:spTree>
    <p:extLst>
      <p:ext uri="{BB962C8B-B14F-4D97-AF65-F5344CB8AC3E}">
        <p14:creationId xmlns:p14="http://schemas.microsoft.com/office/powerpoint/2010/main" val="25418198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4434998" cy="354965"/>
          </a:xfrm>
          <a:prstGeom prst="rect">
            <a:avLst/>
          </a:prstGeom>
        </p:spPr>
        <p:txBody>
          <a:bodyPr vert="horz" lIns="99048" tIns="49524" rIns="99048" bIns="49524" rtlCol="0"/>
          <a:lstStyle>
            <a:lvl1pPr algn="l" fontAlgn="auto">
              <a:spcBef>
                <a:spcPts val="0"/>
              </a:spcBef>
              <a:spcAft>
                <a:spcPts val="0"/>
              </a:spcAft>
              <a:defRPr sz="1300">
                <a:latin typeface="+mn-lt"/>
                <a:ea typeface="+mn-ea"/>
                <a:cs typeface="+mn-cs"/>
              </a:defRPr>
            </a:lvl1pPr>
          </a:lstStyle>
          <a:p>
            <a:pPr>
              <a:defRPr/>
            </a:pPr>
            <a:endParaRPr lang="es-ES"/>
          </a:p>
        </p:txBody>
      </p:sp>
      <p:sp>
        <p:nvSpPr>
          <p:cNvPr id="3" name="2 Marcador de fecha"/>
          <p:cNvSpPr>
            <a:spLocks noGrp="1"/>
          </p:cNvSpPr>
          <p:nvPr>
            <p:ph type="dt" idx="1"/>
          </p:nvPr>
        </p:nvSpPr>
        <p:spPr>
          <a:xfrm>
            <a:off x="5797247" y="0"/>
            <a:ext cx="4434998" cy="354965"/>
          </a:xfrm>
          <a:prstGeom prst="rect">
            <a:avLst/>
          </a:prstGeom>
        </p:spPr>
        <p:txBody>
          <a:bodyPr vert="horz" wrap="square" lIns="99048" tIns="49524" rIns="99048" bIns="49524" numCol="1" anchor="t" anchorCtr="0" compatLnSpc="1">
            <a:prstTxWarp prst="textNoShape">
              <a:avLst/>
            </a:prstTxWarp>
          </a:bodyPr>
          <a:lstStyle>
            <a:lvl1pPr algn="r">
              <a:defRPr sz="1300">
                <a:latin typeface="Calibri" pitchFamily="34" charset="0"/>
              </a:defRPr>
            </a:lvl1pPr>
          </a:lstStyle>
          <a:p>
            <a:fld id="{792C92C7-45CD-4E6E-83CA-A85082D29848}" type="datetimeFigureOut">
              <a:rPr lang="en-US"/>
              <a:pPr/>
              <a:t>5/11/23</a:t>
            </a:fld>
            <a:endParaRPr lang="es-ES"/>
          </a:p>
        </p:txBody>
      </p:sp>
      <p:sp>
        <p:nvSpPr>
          <p:cNvPr id="4" name="3 Marcador de imagen de diapositiva"/>
          <p:cNvSpPr>
            <a:spLocks noGrp="1" noRot="1" noChangeAspect="1"/>
          </p:cNvSpPr>
          <p:nvPr>
            <p:ph type="sldImg" idx="2"/>
          </p:nvPr>
        </p:nvSpPr>
        <p:spPr>
          <a:xfrm>
            <a:off x="3343275" y="533400"/>
            <a:ext cx="3548063" cy="2660650"/>
          </a:xfrm>
          <a:prstGeom prst="rect">
            <a:avLst/>
          </a:prstGeom>
          <a:noFill/>
          <a:ln w="12700">
            <a:solidFill>
              <a:prstClr val="black"/>
            </a:solidFill>
          </a:ln>
        </p:spPr>
        <p:txBody>
          <a:bodyPr vert="horz" lIns="99048" tIns="49524" rIns="99048" bIns="49524" rtlCol="0" anchor="ctr"/>
          <a:lstStyle/>
          <a:p>
            <a:pPr lvl="0"/>
            <a:endParaRPr lang="es-ES" noProof="0"/>
          </a:p>
        </p:txBody>
      </p:sp>
      <p:sp>
        <p:nvSpPr>
          <p:cNvPr id="5" name="4 Marcador de notas"/>
          <p:cNvSpPr>
            <a:spLocks noGrp="1"/>
          </p:cNvSpPr>
          <p:nvPr>
            <p:ph type="body" sz="quarter" idx="3"/>
          </p:nvPr>
        </p:nvSpPr>
        <p:spPr>
          <a:xfrm>
            <a:off x="1023462" y="3372167"/>
            <a:ext cx="8187690" cy="3194685"/>
          </a:xfrm>
          <a:prstGeom prst="rect">
            <a:avLst/>
          </a:prstGeom>
        </p:spPr>
        <p:txBody>
          <a:bodyPr vert="horz" wrap="square" lIns="99048" tIns="49524" rIns="99048" bIns="49524" numCol="1" anchor="t" anchorCtr="0" compatLnSpc="1">
            <a:prstTxWarp prst="textNoShape">
              <a:avLst/>
            </a:prstTxWarp>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1" y="6743103"/>
            <a:ext cx="4434998" cy="35496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cs typeface="+mn-cs"/>
              </a:defRPr>
            </a:lvl1pPr>
          </a:lstStyle>
          <a:p>
            <a:pPr>
              <a:defRPr/>
            </a:pPr>
            <a:endParaRPr lang="es-ES"/>
          </a:p>
        </p:txBody>
      </p:sp>
      <p:sp>
        <p:nvSpPr>
          <p:cNvPr id="7" name="6 Marcador de número de diapositiva"/>
          <p:cNvSpPr>
            <a:spLocks noGrp="1"/>
          </p:cNvSpPr>
          <p:nvPr>
            <p:ph type="sldNum" sz="quarter" idx="5"/>
          </p:nvPr>
        </p:nvSpPr>
        <p:spPr>
          <a:xfrm>
            <a:off x="5797247" y="6743103"/>
            <a:ext cx="4434998" cy="354965"/>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itchFamily="34" charset="0"/>
              </a:defRPr>
            </a:lvl1pPr>
          </a:lstStyle>
          <a:p>
            <a:fld id="{EE571288-03C3-4B02-9F3C-6974C105185A}" type="slidenum">
              <a:rPr lang="es-ES"/>
              <a:pPr/>
              <a:t>‹#›</a:t>
            </a:fld>
            <a:endParaRPr lang="es-ES"/>
          </a:p>
        </p:txBody>
      </p:sp>
    </p:spTree>
    <p:extLst>
      <p:ext uri="{BB962C8B-B14F-4D97-AF65-F5344CB8AC3E}">
        <p14:creationId xmlns:p14="http://schemas.microsoft.com/office/powerpoint/2010/main" val="16589945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5362" name="2 Marcador de notas"/>
          <p:cNvSpPr>
            <a:spLocks noGrp="1"/>
          </p:cNvSpPr>
          <p:nvPr>
            <p:ph type="body" idx="1"/>
          </p:nvPr>
        </p:nvSpPr>
        <p:spPr bwMode="auto">
          <a:noFill/>
        </p:spPr>
        <p:txBody>
          <a:bodyPr/>
          <a:lstStyle/>
          <a:p>
            <a:pPr eaLnBrk="1" hangingPunct="1">
              <a:spcBef>
                <a:spcPct val="0"/>
              </a:spcBef>
            </a:pPr>
            <a:endParaRPr lang="es-ES">
              <a:ea typeface="ＭＳ Ｐゴシック" charset="-128"/>
            </a:endParaRPr>
          </a:p>
        </p:txBody>
      </p:sp>
      <p:sp>
        <p:nvSpPr>
          <p:cNvPr id="15363" name="3 Marcador de número de diapositiva"/>
          <p:cNvSpPr>
            <a:spLocks noGrp="1"/>
          </p:cNvSpPr>
          <p:nvPr>
            <p:ph type="sldNum" sz="quarter" idx="5"/>
          </p:nvPr>
        </p:nvSpPr>
        <p:spPr bwMode="auto">
          <a:noFill/>
          <a:ln>
            <a:miter lim="800000"/>
            <a:headEnd/>
            <a:tailEnd/>
          </a:ln>
        </p:spPr>
        <p:txBody>
          <a:bodyPr/>
          <a:lstStyle/>
          <a:p>
            <a:fld id="{FF9F8FB4-A028-4EA7-91B3-16FE54E35AF6}" type="slidenum">
              <a:rPr lang="es-ES"/>
              <a:pPr/>
              <a:t>1</a:t>
            </a:fld>
            <a:endParaRPr lang="es-ES"/>
          </a:p>
        </p:txBody>
      </p:sp>
    </p:spTree>
    <p:extLst>
      <p:ext uri="{BB962C8B-B14F-4D97-AF65-F5344CB8AC3E}">
        <p14:creationId xmlns:p14="http://schemas.microsoft.com/office/powerpoint/2010/main" val="1382231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11</a:t>
            </a:fld>
            <a:endParaRPr lang="es-ES"/>
          </a:p>
        </p:txBody>
      </p:sp>
    </p:spTree>
    <p:extLst>
      <p:ext uri="{BB962C8B-B14F-4D97-AF65-F5344CB8AC3E}">
        <p14:creationId xmlns:p14="http://schemas.microsoft.com/office/powerpoint/2010/main" val="94437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12</a:t>
            </a:fld>
            <a:endParaRPr lang="es-ES"/>
          </a:p>
        </p:txBody>
      </p:sp>
    </p:spTree>
    <p:extLst>
      <p:ext uri="{BB962C8B-B14F-4D97-AF65-F5344CB8AC3E}">
        <p14:creationId xmlns:p14="http://schemas.microsoft.com/office/powerpoint/2010/main" val="97577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2</a:t>
            </a:fld>
            <a:endParaRPr lang="es-ES"/>
          </a:p>
        </p:txBody>
      </p:sp>
    </p:spTree>
    <p:extLst>
      <p:ext uri="{BB962C8B-B14F-4D97-AF65-F5344CB8AC3E}">
        <p14:creationId xmlns:p14="http://schemas.microsoft.com/office/powerpoint/2010/main" val="21724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3</a:t>
            </a:fld>
            <a:endParaRPr lang="es-ES"/>
          </a:p>
        </p:txBody>
      </p:sp>
    </p:spTree>
    <p:extLst>
      <p:ext uri="{BB962C8B-B14F-4D97-AF65-F5344CB8AC3E}">
        <p14:creationId xmlns:p14="http://schemas.microsoft.com/office/powerpoint/2010/main" val="351382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4</a:t>
            </a:fld>
            <a:endParaRPr lang="es-ES"/>
          </a:p>
        </p:txBody>
      </p:sp>
    </p:spTree>
    <p:extLst>
      <p:ext uri="{BB962C8B-B14F-4D97-AF65-F5344CB8AC3E}">
        <p14:creationId xmlns:p14="http://schemas.microsoft.com/office/powerpoint/2010/main" val="410211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5</a:t>
            </a:fld>
            <a:endParaRPr lang="es-ES"/>
          </a:p>
        </p:txBody>
      </p:sp>
    </p:spTree>
    <p:extLst>
      <p:ext uri="{BB962C8B-B14F-4D97-AF65-F5344CB8AC3E}">
        <p14:creationId xmlns:p14="http://schemas.microsoft.com/office/powerpoint/2010/main" val="398576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6</a:t>
            </a:fld>
            <a:endParaRPr lang="es-ES"/>
          </a:p>
        </p:txBody>
      </p:sp>
    </p:spTree>
    <p:extLst>
      <p:ext uri="{BB962C8B-B14F-4D97-AF65-F5344CB8AC3E}">
        <p14:creationId xmlns:p14="http://schemas.microsoft.com/office/powerpoint/2010/main" val="230383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8</a:t>
            </a:fld>
            <a:endParaRPr lang="es-ES"/>
          </a:p>
        </p:txBody>
      </p:sp>
    </p:spTree>
    <p:extLst>
      <p:ext uri="{BB962C8B-B14F-4D97-AF65-F5344CB8AC3E}">
        <p14:creationId xmlns:p14="http://schemas.microsoft.com/office/powerpoint/2010/main" val="142598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9</a:t>
            </a:fld>
            <a:endParaRPr lang="es-ES"/>
          </a:p>
        </p:txBody>
      </p:sp>
    </p:spTree>
    <p:extLst>
      <p:ext uri="{BB962C8B-B14F-4D97-AF65-F5344CB8AC3E}">
        <p14:creationId xmlns:p14="http://schemas.microsoft.com/office/powerpoint/2010/main" val="190109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a:normAutofit/>
          </a:bodyPr>
          <a:lstStyle/>
          <a:p>
            <a:pPr eaLnBrk="1" hangingPunct="1">
              <a:spcBef>
                <a:spcPct val="0"/>
              </a:spcBef>
            </a:pPr>
            <a:endParaRPr lang="es-ES" dirty="0">
              <a:ea typeface="ＭＳ Ｐゴシック" charset="-128"/>
            </a:endParaRPr>
          </a:p>
        </p:txBody>
      </p:sp>
      <p:sp>
        <p:nvSpPr>
          <p:cNvPr id="17411" name="3 Marcador de número de diapositiva"/>
          <p:cNvSpPr>
            <a:spLocks noGrp="1"/>
          </p:cNvSpPr>
          <p:nvPr>
            <p:ph type="sldNum" sz="quarter" idx="5"/>
          </p:nvPr>
        </p:nvSpPr>
        <p:spPr bwMode="auto">
          <a:noFill/>
          <a:ln>
            <a:miter lim="800000"/>
            <a:headEnd/>
            <a:tailEnd/>
          </a:ln>
        </p:spPr>
        <p:txBody>
          <a:bodyPr/>
          <a:lstStyle/>
          <a:p>
            <a:fld id="{3A003C8B-C72E-440F-9148-BA8D22C88D68}" type="slidenum">
              <a:rPr lang="es-ES"/>
              <a:pPr/>
              <a:t>10</a:t>
            </a:fld>
            <a:endParaRPr lang="es-ES"/>
          </a:p>
        </p:txBody>
      </p:sp>
    </p:spTree>
    <p:extLst>
      <p:ext uri="{BB962C8B-B14F-4D97-AF65-F5344CB8AC3E}">
        <p14:creationId xmlns:p14="http://schemas.microsoft.com/office/powerpoint/2010/main" val="3394607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lang="es-ES"/>
              <a:t>Haga clic para modificar el estilo de título del patrón</a:t>
            </a:r>
            <a:endParaRPr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7" name="27 Marcador de fecha"/>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6C1DA320-926F-8646-9991-7BEECC17E034}" type="datetime1">
              <a:rPr lang="es-ES" smtClean="0"/>
              <a:t>11/5/23</a:t>
            </a:fld>
            <a:endParaRPr lang="es-ES"/>
          </a:p>
        </p:txBody>
      </p:sp>
      <p:sp>
        <p:nvSpPr>
          <p:cNvPr id="10" name="16 Marcador de pie de página"/>
          <p:cNvSpPr>
            <a:spLocks noGrp="1"/>
          </p:cNvSpPr>
          <p:nvPr>
            <p:ph type="ftr" sz="quarter" idx="11"/>
          </p:nvPr>
        </p:nvSpPr>
        <p:spPr>
          <a:xfrm>
            <a:off x="2085975" y="236538"/>
            <a:ext cx="5867400" cy="365125"/>
          </a:xfrm>
        </p:spPr>
        <p:txBody>
          <a:bodyPr/>
          <a:lstStyle>
            <a:lvl1pPr algn="r">
              <a:defRPr smtClean="0">
                <a:solidFill>
                  <a:schemeClr val="tx2"/>
                </a:solidFill>
              </a:defRPr>
            </a:lvl1pPr>
          </a:lstStyle>
          <a:p>
            <a:pPr>
              <a:defRPr/>
            </a:pPr>
            <a:r>
              <a:rPr lang="es-ES"/>
              <a:t>Operating Systems – Laboratory fleis and directories</a:t>
            </a:r>
          </a:p>
        </p:txBody>
      </p:sp>
      <p:sp>
        <p:nvSpPr>
          <p:cNvPr id="11"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004C7657-1E9C-4271-A43B-973708AAF5D4}" type="slidenum">
              <a:rPr lang="es-ES"/>
              <a:pPr/>
              <a:t>‹#›</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fld id="{BABA60AA-EA16-CF46-B33B-CCE2FF1E5FE1}" type="datetime1">
              <a:rPr lang="es-ES" smtClean="0"/>
              <a:t>11/5/23</a:t>
            </a:fld>
            <a:endParaRPr lang="es-ES"/>
          </a:p>
        </p:txBody>
      </p:sp>
      <p:sp>
        <p:nvSpPr>
          <p:cNvPr id="5" name="2 Marcador de pie de página"/>
          <p:cNvSpPr>
            <a:spLocks noGrp="1"/>
          </p:cNvSpPr>
          <p:nvPr>
            <p:ph type="ftr" sz="quarter" idx="11"/>
          </p:nvPr>
        </p:nvSpPr>
        <p:spPr/>
        <p:txBody>
          <a:bodyPr/>
          <a:lstStyle>
            <a:lvl1pPr>
              <a:defRPr/>
            </a:lvl1pPr>
          </a:lstStyle>
          <a:p>
            <a:pPr>
              <a:defRPr/>
            </a:pPr>
            <a:r>
              <a:rPr lang="es-ES"/>
              <a:t>Operating Systems – Laboratory fleis and directories</a:t>
            </a:r>
          </a:p>
        </p:txBody>
      </p:sp>
      <p:sp>
        <p:nvSpPr>
          <p:cNvPr id="6" name="22 Marcador de número de diapositiva"/>
          <p:cNvSpPr>
            <a:spLocks noGrp="1"/>
          </p:cNvSpPr>
          <p:nvPr>
            <p:ph type="sldNum" sz="quarter" idx="12"/>
          </p:nvPr>
        </p:nvSpPr>
        <p:spPr/>
        <p:txBody>
          <a:bodyPr/>
          <a:lstStyle>
            <a:lvl1pPr>
              <a:defRPr/>
            </a:lvl1pPr>
          </a:lstStyle>
          <a:p>
            <a:fld id="{94BFF3A4-DE5D-4BE7-9603-679F0918392C}"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vertical"/>
          <p:cNvSpPr>
            <a:spLocks noGrp="1"/>
          </p:cNvSpPr>
          <p:nvPr>
            <p:ph type="title" orient="vert"/>
          </p:nvPr>
        </p:nvSpPr>
        <p:spPr>
          <a:xfrm>
            <a:off x="6553200" y="609600"/>
            <a:ext cx="2057400" cy="5516563"/>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3 Marcador de fecha"/>
          <p:cNvSpPr>
            <a:spLocks noGrp="1"/>
          </p:cNvSpPr>
          <p:nvPr>
            <p:ph type="dt" sz="half" idx="10"/>
          </p:nvPr>
        </p:nvSpPr>
        <p:spPr>
          <a:xfrm>
            <a:off x="6553200" y="6248400"/>
            <a:ext cx="2209800" cy="365125"/>
          </a:xfrm>
        </p:spPr>
        <p:txBody>
          <a:bodyPr/>
          <a:lstStyle>
            <a:lvl1pPr>
              <a:defRPr/>
            </a:lvl1pPr>
          </a:lstStyle>
          <a:p>
            <a:fld id="{1281FACE-2BA2-044F-8593-99D3FE922FCB}" type="datetime1">
              <a:rPr lang="es-ES" smtClean="0"/>
              <a:t>11/5/23</a:t>
            </a:fld>
            <a:endParaRPr lang="es-ES"/>
          </a:p>
        </p:txBody>
      </p:sp>
      <p:sp>
        <p:nvSpPr>
          <p:cNvPr id="8" name="4 Marcador de pie de página"/>
          <p:cNvSpPr>
            <a:spLocks noGrp="1"/>
          </p:cNvSpPr>
          <p:nvPr>
            <p:ph type="ftr" sz="quarter" idx="11"/>
          </p:nvPr>
        </p:nvSpPr>
        <p:spPr>
          <a:xfrm>
            <a:off x="457200" y="6248400"/>
            <a:ext cx="5573713" cy="365125"/>
          </a:xfrm>
        </p:spPr>
        <p:txBody>
          <a:bodyPr/>
          <a:lstStyle>
            <a:lvl1pPr>
              <a:defRPr smtClean="0"/>
            </a:lvl1pPr>
          </a:lstStyle>
          <a:p>
            <a:pPr>
              <a:defRPr/>
            </a:pPr>
            <a:r>
              <a:rPr lang="es-ES"/>
              <a:t>Operating Systems – Laboratory fleis and directories</a:t>
            </a:r>
          </a:p>
        </p:txBody>
      </p:sp>
      <p:sp>
        <p:nvSpPr>
          <p:cNvPr id="9" name="5 Marcador de número de diapositiva"/>
          <p:cNvSpPr>
            <a:spLocks noGrp="1"/>
          </p:cNvSpPr>
          <p:nvPr>
            <p:ph type="sldNum" sz="quarter" idx="12"/>
          </p:nvPr>
        </p:nvSpPr>
        <p:spPr>
          <a:xfrm rot="5400000">
            <a:off x="5989638" y="144462"/>
            <a:ext cx="533400" cy="244475"/>
          </a:xfrm>
        </p:spPr>
        <p:txBody>
          <a:bodyPr/>
          <a:lstStyle>
            <a:lvl1pPr>
              <a:defRPr/>
            </a:lvl1pPr>
          </a:lstStyle>
          <a:p>
            <a:fld id="{B18E97DC-E0FF-4047-AB01-7AEFBCE4A6ED}" type="slidenum">
              <a:rPr lang="es-ES"/>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612648" y="1600200"/>
            <a:ext cx="8153400" cy="4495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fld id="{DC0920AF-CDA8-E74B-AAFB-3DA6237730F1}" type="datetime1">
              <a:rPr lang="es-ES" smtClean="0"/>
              <a:t>11/5/23</a:t>
            </a:fld>
            <a:endParaRPr lang="es-ES"/>
          </a:p>
        </p:txBody>
      </p:sp>
      <p:sp>
        <p:nvSpPr>
          <p:cNvPr id="5" name="2 Marcador de pie de página"/>
          <p:cNvSpPr>
            <a:spLocks noGrp="1"/>
          </p:cNvSpPr>
          <p:nvPr>
            <p:ph type="ftr" sz="quarter" idx="11"/>
          </p:nvPr>
        </p:nvSpPr>
        <p:spPr/>
        <p:txBody>
          <a:bodyPr/>
          <a:lstStyle>
            <a:lvl1pPr>
              <a:defRPr/>
            </a:lvl1pPr>
          </a:lstStyle>
          <a:p>
            <a:pPr>
              <a:defRPr/>
            </a:pPr>
            <a:r>
              <a:rPr lang="es-ES"/>
              <a:t>Operating Systems – Laboratory fleis and directories</a:t>
            </a:r>
          </a:p>
        </p:txBody>
      </p:sp>
      <p:sp>
        <p:nvSpPr>
          <p:cNvPr id="6" name="22 Marcador de número de diapositiva"/>
          <p:cNvSpPr>
            <a:spLocks noGrp="1"/>
          </p:cNvSpPr>
          <p:nvPr>
            <p:ph type="sldNum" sz="quarter" idx="12"/>
          </p:nvPr>
        </p:nvSpPr>
        <p:spPr/>
        <p:txBody>
          <a:bodyPr/>
          <a:lstStyle>
            <a:lvl1pPr>
              <a:defRPr/>
            </a:lvl1pPr>
          </a:lstStyle>
          <a:p>
            <a:fld id="{D2F595CF-9FF3-428D-B4A0-5497FE63767F}"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4" name="3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2 Marcador de texto"/>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s-ES"/>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fld id="{BAEC79C2-36CE-6543-B1EE-51A7971E7410}" type="datetime1">
              <a:rPr lang="es-ES" smtClean="0"/>
              <a:t>11/5/23</a:t>
            </a:fld>
            <a:endParaRPr lang="es-ES"/>
          </a:p>
        </p:txBody>
      </p:sp>
      <p:sp>
        <p:nvSpPr>
          <p:cNvPr id="8" name="12 Marcador de número de diapositiva"/>
          <p:cNvSpPr>
            <a:spLocks noGrp="1"/>
          </p:cNvSpPr>
          <p:nvPr>
            <p:ph type="sldNum" sz="quarter" idx="11"/>
          </p:nvPr>
        </p:nvSpPr>
        <p:spPr>
          <a:xfrm>
            <a:off x="0" y="1752600"/>
            <a:ext cx="1295400" cy="701675"/>
          </a:xfrm>
        </p:spPr>
        <p:txBody>
          <a:bodyPr>
            <a:noAutofit/>
          </a:bodyPr>
          <a:lstStyle>
            <a:lvl1pPr>
              <a:defRPr sz="2400"/>
            </a:lvl1pPr>
          </a:lstStyle>
          <a:p>
            <a:fld id="{F5C5272E-9CF7-4E94-B42D-1C53C21D8092}" type="slidenum">
              <a:rPr lang="es-ES"/>
              <a:pPr/>
              <a:t>‹#›</a:t>
            </a:fld>
            <a:endParaRPr lang="es-ES"/>
          </a:p>
        </p:txBody>
      </p:sp>
      <p:sp>
        <p:nvSpPr>
          <p:cNvPr id="9" name="13 Marcador de pie de página"/>
          <p:cNvSpPr>
            <a:spLocks noGrp="1"/>
          </p:cNvSpPr>
          <p:nvPr>
            <p:ph type="ftr" sz="quarter" idx="12"/>
          </p:nvPr>
        </p:nvSpPr>
        <p:spPr/>
        <p:txBody>
          <a:bodyPr/>
          <a:lstStyle>
            <a:lvl1pPr>
              <a:defRPr smtClean="0"/>
            </a:lvl1pPr>
          </a:lstStyle>
          <a:p>
            <a:pPr>
              <a:defRPr/>
            </a:pPr>
            <a:r>
              <a:rPr lang="es-ES"/>
              <a:t>Operating Systems – Laboratory fleis and directories</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609600" y="1589567"/>
            <a:ext cx="38862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844901" y="1589567"/>
            <a:ext cx="38862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7 Marcador de fecha"/>
          <p:cNvSpPr>
            <a:spLocks noGrp="1"/>
          </p:cNvSpPr>
          <p:nvPr>
            <p:ph type="dt" sz="half" idx="10"/>
          </p:nvPr>
        </p:nvSpPr>
        <p:spPr/>
        <p:txBody>
          <a:bodyPr/>
          <a:lstStyle>
            <a:lvl1pPr>
              <a:defRPr/>
            </a:lvl1pPr>
          </a:lstStyle>
          <a:p>
            <a:fld id="{13CFE2FC-6E24-4146-A1B8-5FD97E9F7084}" type="datetime1">
              <a:rPr lang="es-ES" smtClean="0"/>
              <a:t>11/5/23</a:t>
            </a:fld>
            <a:endParaRPr lang="es-ES"/>
          </a:p>
        </p:txBody>
      </p:sp>
      <p:sp>
        <p:nvSpPr>
          <p:cNvPr id="6" name="9 Marcador de número de diapositiva"/>
          <p:cNvSpPr>
            <a:spLocks noGrp="1"/>
          </p:cNvSpPr>
          <p:nvPr>
            <p:ph type="sldNum" sz="quarter" idx="11"/>
          </p:nvPr>
        </p:nvSpPr>
        <p:spPr/>
        <p:txBody>
          <a:bodyPr/>
          <a:lstStyle>
            <a:lvl1pPr>
              <a:defRPr/>
            </a:lvl1pPr>
          </a:lstStyle>
          <a:p>
            <a:fld id="{3AE5CDD0-CDAB-4676-AB85-32498CC5CE58}" type="slidenum">
              <a:rPr lang="es-ES"/>
              <a:pPr/>
              <a:t>‹#›</a:t>
            </a:fld>
            <a:endParaRPr lang="es-ES"/>
          </a:p>
        </p:txBody>
      </p:sp>
      <p:sp>
        <p:nvSpPr>
          <p:cNvPr id="7" name="11 Marcador de pie de página"/>
          <p:cNvSpPr>
            <a:spLocks noGrp="1"/>
          </p:cNvSpPr>
          <p:nvPr>
            <p:ph type="ftr" sz="quarter" idx="12"/>
          </p:nvPr>
        </p:nvSpPr>
        <p:spPr/>
        <p:txBody>
          <a:bodyPr rtlCol="0"/>
          <a:lstStyle>
            <a:lvl1pPr>
              <a:defRPr smtClean="0"/>
            </a:lvl1pPr>
          </a:lstStyle>
          <a:p>
            <a:pPr>
              <a:defRPr/>
            </a:pPr>
            <a:r>
              <a:rPr lang="es-ES"/>
              <a:t>Operating Systems – Laboratory fleis and directories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609600" y="2438400"/>
            <a:ext cx="3886200" cy="3581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800600" y="2438400"/>
            <a:ext cx="3886200" cy="3581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s-ES"/>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s-ES"/>
              <a:t>Haga clic para modificar el estilo de texto del patrón</a:t>
            </a:r>
          </a:p>
        </p:txBody>
      </p:sp>
      <p:sp>
        <p:nvSpPr>
          <p:cNvPr id="7" name="9 Marcador de fecha"/>
          <p:cNvSpPr>
            <a:spLocks noGrp="1"/>
          </p:cNvSpPr>
          <p:nvPr>
            <p:ph type="dt" sz="half" idx="10"/>
          </p:nvPr>
        </p:nvSpPr>
        <p:spPr/>
        <p:txBody>
          <a:bodyPr/>
          <a:lstStyle>
            <a:lvl1pPr>
              <a:defRPr/>
            </a:lvl1pPr>
          </a:lstStyle>
          <a:p>
            <a:fld id="{CD91CCDA-C7C2-6142-A5AF-849BA465928D}" type="datetime1">
              <a:rPr lang="es-ES" smtClean="0"/>
              <a:t>11/5/23</a:t>
            </a:fld>
            <a:endParaRPr lang="es-ES"/>
          </a:p>
        </p:txBody>
      </p:sp>
      <p:sp>
        <p:nvSpPr>
          <p:cNvPr id="8" name="11 Marcador de número de diapositiva"/>
          <p:cNvSpPr>
            <a:spLocks noGrp="1"/>
          </p:cNvSpPr>
          <p:nvPr>
            <p:ph type="sldNum" sz="quarter" idx="11"/>
          </p:nvPr>
        </p:nvSpPr>
        <p:spPr/>
        <p:txBody>
          <a:bodyPr/>
          <a:lstStyle>
            <a:lvl1pPr>
              <a:defRPr/>
            </a:lvl1pPr>
          </a:lstStyle>
          <a:p>
            <a:fld id="{792BADFA-0231-4F73-810E-EE66982B375C}" type="slidenum">
              <a:rPr lang="es-ES"/>
              <a:pPr/>
              <a:t>‹#›</a:t>
            </a:fld>
            <a:endParaRPr lang="es-ES"/>
          </a:p>
        </p:txBody>
      </p:sp>
      <p:sp>
        <p:nvSpPr>
          <p:cNvPr id="9" name="13 Marcador de pie de página"/>
          <p:cNvSpPr>
            <a:spLocks noGrp="1"/>
          </p:cNvSpPr>
          <p:nvPr>
            <p:ph type="ftr" sz="quarter" idx="12"/>
          </p:nvPr>
        </p:nvSpPr>
        <p:spPr/>
        <p:txBody>
          <a:bodyPr rtlCol="0"/>
          <a:lstStyle>
            <a:lvl1pPr>
              <a:defRPr smtClean="0"/>
            </a:lvl1pPr>
          </a:lstStyle>
          <a:p>
            <a:pPr>
              <a:defRPr/>
            </a:pPr>
            <a:r>
              <a:rPr lang="es-ES"/>
              <a:t>Operating Systems – Laboratory fleis and directories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fld id="{71FC0B5A-756F-5B4C-B956-7899EF949111}" type="datetime1">
              <a:rPr lang="es-ES" smtClean="0"/>
              <a:t>11/5/23</a:t>
            </a:fld>
            <a:endParaRPr lang="es-ES"/>
          </a:p>
        </p:txBody>
      </p:sp>
      <p:sp>
        <p:nvSpPr>
          <p:cNvPr id="4" name="2 Marcador de pie de página"/>
          <p:cNvSpPr>
            <a:spLocks noGrp="1"/>
          </p:cNvSpPr>
          <p:nvPr>
            <p:ph type="ftr" sz="quarter" idx="11"/>
          </p:nvPr>
        </p:nvSpPr>
        <p:spPr/>
        <p:txBody>
          <a:bodyPr/>
          <a:lstStyle>
            <a:lvl1pPr>
              <a:defRPr/>
            </a:lvl1pPr>
          </a:lstStyle>
          <a:p>
            <a:pPr>
              <a:defRPr/>
            </a:pPr>
            <a:r>
              <a:rPr lang="es-ES"/>
              <a:t>Operating Systems – Laboratory fleis and directories</a:t>
            </a:r>
          </a:p>
        </p:txBody>
      </p:sp>
      <p:sp>
        <p:nvSpPr>
          <p:cNvPr id="5" name="22 Marcador de número de diapositiva"/>
          <p:cNvSpPr>
            <a:spLocks noGrp="1"/>
          </p:cNvSpPr>
          <p:nvPr>
            <p:ph type="sldNum" sz="quarter" idx="12"/>
          </p:nvPr>
        </p:nvSpPr>
        <p:spPr/>
        <p:txBody>
          <a:bodyPr/>
          <a:lstStyle>
            <a:lvl1pPr>
              <a:defRPr/>
            </a:lvl1pPr>
          </a:lstStyle>
          <a:p>
            <a:fld id="{43E345E3-E791-4A74-89C7-F44766C133F6}"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108DEA46-A635-F04C-8229-A20D34C4C587}" type="datetime1">
              <a:rPr lang="es-ES" smtClean="0"/>
              <a:t>11/5/23</a:t>
            </a:fld>
            <a:endParaRPr lang="es-ES"/>
          </a:p>
        </p:txBody>
      </p:sp>
      <p:sp>
        <p:nvSpPr>
          <p:cNvPr id="3" name="2 Marcador de pie de página"/>
          <p:cNvSpPr>
            <a:spLocks noGrp="1"/>
          </p:cNvSpPr>
          <p:nvPr>
            <p:ph type="ftr" sz="quarter" idx="11"/>
          </p:nvPr>
        </p:nvSpPr>
        <p:spPr/>
        <p:txBody>
          <a:bodyPr/>
          <a:lstStyle>
            <a:lvl1pPr>
              <a:defRPr smtClean="0"/>
            </a:lvl1pPr>
          </a:lstStyle>
          <a:p>
            <a:pPr>
              <a:defRPr/>
            </a:pPr>
            <a:r>
              <a:rPr lang="es-ES"/>
              <a:t>Operating Systems – Laboratory fleis and directories</a:t>
            </a:r>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23816AA9-2132-4736-ADDA-6F13C51DFD0C}"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lstStyle>
            <a:lvl1pPr algn="l">
              <a:buNone/>
              <a:defRPr sz="4400" b="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fld id="{6BB320A7-2A16-EE48-BC9D-A9E089FCD8BE}" type="datetime1">
              <a:rPr lang="es-ES" smtClean="0"/>
              <a:t>11/5/23</a:t>
            </a:fld>
            <a:endParaRPr lang="es-ES"/>
          </a:p>
        </p:txBody>
      </p:sp>
      <p:sp>
        <p:nvSpPr>
          <p:cNvPr id="6" name="2 Marcador de pie de página"/>
          <p:cNvSpPr>
            <a:spLocks noGrp="1"/>
          </p:cNvSpPr>
          <p:nvPr>
            <p:ph type="ftr" sz="quarter" idx="11"/>
          </p:nvPr>
        </p:nvSpPr>
        <p:spPr/>
        <p:txBody>
          <a:bodyPr/>
          <a:lstStyle>
            <a:lvl1pPr>
              <a:defRPr/>
            </a:lvl1pPr>
          </a:lstStyle>
          <a:p>
            <a:pPr>
              <a:defRPr/>
            </a:pPr>
            <a:r>
              <a:rPr lang="es-ES"/>
              <a:t>Operating Systems – Laboratory fleis and directories</a:t>
            </a:r>
          </a:p>
        </p:txBody>
      </p:sp>
      <p:sp>
        <p:nvSpPr>
          <p:cNvPr id="7" name="22 Marcador de número de diapositiva"/>
          <p:cNvSpPr>
            <a:spLocks noGrp="1"/>
          </p:cNvSpPr>
          <p:nvPr>
            <p:ph type="sldNum" sz="quarter" idx="12"/>
          </p:nvPr>
        </p:nvSpPr>
        <p:spPr/>
        <p:txBody>
          <a:bodyPr/>
          <a:lstStyle>
            <a:lvl1pPr>
              <a:defRPr/>
            </a:lvl1pPr>
          </a:lstStyle>
          <a:p>
            <a:fld id="{5831F1CC-9B5E-4FFC-96D7-1149BAD852B6}"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5" name="4 Rectángulo"/>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Rectángulo"/>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a:t>Haga clic para modificar el estilo de texto del patrón</a:t>
            </a:r>
          </a:p>
        </p:txBody>
      </p:sp>
      <p:sp>
        <p:nvSpPr>
          <p:cNvPr id="2" name="1 Título"/>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9" name="11 Marcador de fecha"/>
          <p:cNvSpPr>
            <a:spLocks noGrp="1"/>
          </p:cNvSpPr>
          <p:nvPr>
            <p:ph type="dt" sz="half" idx="10"/>
          </p:nvPr>
        </p:nvSpPr>
        <p:spPr>
          <a:xfrm>
            <a:off x="6248400" y="6248400"/>
            <a:ext cx="2667000" cy="365125"/>
          </a:xfrm>
        </p:spPr>
        <p:txBody>
          <a:bodyPr/>
          <a:lstStyle>
            <a:lvl1pPr>
              <a:defRPr/>
            </a:lvl1pPr>
          </a:lstStyle>
          <a:p>
            <a:fld id="{CA68EE4B-C5ED-784E-A7D3-47DA93712931}" type="datetime1">
              <a:rPr lang="es-ES" smtClean="0"/>
              <a:t>11/5/23</a:t>
            </a:fld>
            <a:endParaRPr lang="es-ES"/>
          </a:p>
        </p:txBody>
      </p:sp>
      <p:sp>
        <p:nvSpPr>
          <p:cNvPr id="10" name="12 Marcador de número de diapositiva"/>
          <p:cNvSpPr>
            <a:spLocks noGrp="1"/>
          </p:cNvSpPr>
          <p:nvPr>
            <p:ph type="sldNum" sz="quarter" idx="11"/>
          </p:nvPr>
        </p:nvSpPr>
        <p:spPr>
          <a:xfrm>
            <a:off x="0" y="4667250"/>
            <a:ext cx="1447800" cy="663575"/>
          </a:xfrm>
        </p:spPr>
        <p:txBody>
          <a:bodyPr/>
          <a:lstStyle>
            <a:lvl1pPr>
              <a:defRPr sz="2800"/>
            </a:lvl1pPr>
          </a:lstStyle>
          <a:p>
            <a:fld id="{CE8E15C0-C4FD-4E32-988F-F86555FA47E5}" type="slidenum">
              <a:rPr lang="es-ES"/>
              <a:pPr/>
              <a:t>‹#›</a:t>
            </a:fld>
            <a:endParaRPr lang="es-ES"/>
          </a:p>
        </p:txBody>
      </p:sp>
      <p:sp>
        <p:nvSpPr>
          <p:cNvPr id="11" name="13 Marcador de pie de página"/>
          <p:cNvSpPr>
            <a:spLocks noGrp="1"/>
          </p:cNvSpPr>
          <p:nvPr>
            <p:ph type="ftr" sz="quarter" idx="12"/>
          </p:nvPr>
        </p:nvSpPr>
        <p:spPr>
          <a:xfrm>
            <a:off x="1600200" y="6248400"/>
            <a:ext cx="4572000" cy="365125"/>
          </a:xfrm>
        </p:spPr>
        <p:txBody>
          <a:bodyPr rtlCol="0"/>
          <a:lstStyle>
            <a:lvl1pPr>
              <a:defRPr smtClean="0"/>
            </a:lvl1pPr>
          </a:lstStyle>
          <a:p>
            <a:pPr>
              <a:defRPr/>
            </a:pPr>
            <a:r>
              <a:rPr lang="es-ES"/>
              <a:t>Operating Systems – Laboratory fleis and directories</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21 Marcador de título"/>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n-US"/>
          </a:p>
        </p:txBody>
      </p:sp>
      <p:sp>
        <p:nvSpPr>
          <p:cNvPr id="1027" name="12 Marcador de texto"/>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Tw Cen MT" pitchFamily="34" charset="0"/>
              </a:defRPr>
            </a:lvl1pPr>
          </a:lstStyle>
          <a:p>
            <a:fld id="{B60C080E-9820-3B48-81E7-2002CE9EB856}" type="datetime1">
              <a:rPr lang="es-ES" smtClean="0"/>
              <a:t>11/5/23</a:t>
            </a:fld>
            <a:endParaRPr lang="es-ES"/>
          </a:p>
        </p:txBody>
      </p:sp>
      <p:sp>
        <p:nvSpPr>
          <p:cNvPr id="3" name="2 Marcador de pie de página"/>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smtClean="0">
                <a:solidFill>
                  <a:schemeClr val="tx2"/>
                </a:solidFill>
                <a:latin typeface="+mn-lt"/>
                <a:ea typeface="+mn-ea"/>
                <a:cs typeface="+mn-cs"/>
              </a:defRPr>
            </a:lvl1pPr>
          </a:lstStyle>
          <a:p>
            <a:pPr>
              <a:defRPr/>
            </a:pPr>
            <a:r>
              <a:rPr lang="es-ES"/>
              <a:t>Operating Systems – Laboratory fleis and directories</a:t>
            </a:r>
          </a:p>
        </p:txBody>
      </p:sp>
      <p:sp>
        <p:nvSpPr>
          <p:cNvPr id="7" name="6 Rectángulo"/>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Rectángulo"/>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Rectángulo"/>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22 Marcador de número de diapositiva"/>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pitchFamily="34" charset="0"/>
              </a:defRPr>
            </a:lvl1pPr>
          </a:lstStyle>
          <a:p>
            <a:fld id="{B7DB0126-EAC7-4BC8-9066-5469A62B1895}"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737" r:id="rId1"/>
    <p:sldLayoutId id="2147483733" r:id="rId2"/>
    <p:sldLayoutId id="2147483738" r:id="rId3"/>
    <p:sldLayoutId id="2147483739" r:id="rId4"/>
    <p:sldLayoutId id="2147483740" r:id="rId5"/>
    <p:sldLayoutId id="2147483734" r:id="rId6"/>
    <p:sldLayoutId id="2147483741" r:id="rId7"/>
    <p:sldLayoutId id="2147483735" r:id="rId8"/>
    <p:sldLayoutId id="2147483742" r:id="rId9"/>
    <p:sldLayoutId id="2147483736" r:id="rId10"/>
    <p:sldLayoutId id="2147483743" r:id="rId11"/>
  </p:sldLayoutIdLst>
  <p:hf hd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w Cen MT"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2780928"/>
            <a:ext cx="7363544" cy="3086472"/>
          </a:xfrm>
        </p:spPr>
        <p:txBody>
          <a:bodyPr>
            <a:normAutofit fontScale="90000"/>
          </a:bodyPr>
          <a:lstStyle/>
          <a:p>
            <a:pPr eaLnBrk="1" fontAlgn="auto" hangingPunct="1">
              <a:spcAft>
                <a:spcPts val="0"/>
              </a:spcAft>
              <a:defRPr/>
            </a:pPr>
            <a:r>
              <a:rPr lang="es-ES" sz="5300" dirty="0">
                <a:ea typeface="+mj-ea"/>
                <a:cs typeface="+mj-cs"/>
              </a:rPr>
              <a:t>INGENIERÍA INFORMÁTICA</a:t>
            </a:r>
            <a:br>
              <a:rPr lang="es-ES" sz="5300" dirty="0">
                <a:ea typeface="+mj-ea"/>
                <a:cs typeface="+mj-cs"/>
              </a:rPr>
            </a:br>
            <a:r>
              <a:rPr lang="es-ES" sz="5300" dirty="0">
                <a:ea typeface="+mj-ea"/>
                <a:cs typeface="+mj-cs"/>
              </a:rPr>
              <a:t>OPERATING SYSTEMS</a:t>
            </a:r>
            <a:br>
              <a:rPr lang="es-ES" sz="5300" dirty="0">
                <a:ea typeface="+mj-ea"/>
                <a:cs typeface="+mj-cs"/>
              </a:rPr>
            </a:br>
            <a:br>
              <a:rPr lang="es-ES" sz="5300" dirty="0">
                <a:ea typeface="+mj-ea"/>
                <a:cs typeface="+mj-cs"/>
              </a:rPr>
            </a:br>
            <a:br>
              <a:rPr lang="es-ES" sz="5300" dirty="0">
                <a:ea typeface="+mj-ea"/>
                <a:cs typeface="+mj-cs"/>
              </a:rPr>
            </a:br>
            <a:endParaRPr lang="es-ES" dirty="0">
              <a:ea typeface="+mj-ea"/>
              <a:cs typeface="+mj-cs"/>
            </a:endParaRPr>
          </a:p>
        </p:txBody>
      </p:sp>
      <p:sp>
        <p:nvSpPr>
          <p:cNvPr id="14338" name="2 Subtítulo"/>
          <p:cNvSpPr>
            <a:spLocks noGrp="1"/>
          </p:cNvSpPr>
          <p:nvPr>
            <p:ph type="subTitle" idx="1"/>
          </p:nvPr>
        </p:nvSpPr>
        <p:spPr>
          <a:xfrm>
            <a:off x="2362200" y="6049963"/>
            <a:ext cx="6705600" cy="685800"/>
          </a:xfrm>
        </p:spPr>
        <p:txBody>
          <a:bodyPr/>
          <a:lstStyle/>
          <a:p>
            <a:pPr eaLnBrk="1" hangingPunct="1"/>
            <a:r>
              <a:rPr lang="es-ES" dirty="0" err="1">
                <a:solidFill>
                  <a:schemeClr val="bg1"/>
                </a:solidFill>
                <a:ea typeface="ＭＳ Ｐゴシック" charset="-128"/>
              </a:rPr>
              <a:t>Laboratory</a:t>
            </a:r>
            <a:r>
              <a:rPr lang="es-ES" dirty="0">
                <a:solidFill>
                  <a:schemeClr val="bg1"/>
                </a:solidFill>
                <a:ea typeface="ＭＳ Ｐゴシック" charset="-128"/>
              </a:rPr>
              <a:t> files and </a:t>
            </a:r>
            <a:r>
              <a:rPr lang="es-ES" dirty="0" err="1">
                <a:solidFill>
                  <a:schemeClr val="bg1"/>
                </a:solidFill>
                <a:ea typeface="ＭＳ Ｐゴシック" charset="-128"/>
              </a:rPr>
              <a:t>directories</a:t>
            </a:r>
            <a:endParaRPr lang="es-ES" dirty="0">
              <a:solidFill>
                <a:schemeClr val="bg1"/>
              </a:solidFill>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n-GB" sz="2000" dirty="0"/>
              <a:t>Given a hard disk with a Unix-like filesystem with the following specifications: the block size is 4KB, the block address length is 4 bytes and the </a:t>
            </a:r>
            <a:r>
              <a:rPr lang="en-GB" sz="2000" dirty="0" err="1"/>
              <a:t>i</a:t>
            </a:r>
            <a:r>
              <a:rPr lang="en-GB" sz="2000" dirty="0"/>
              <a:t>-nodes have a traditional structure (10 direct pointers, 1 single indirect pointer, 1 double indirect pointers and 1 triple indirect pointer). </a:t>
            </a:r>
            <a:endParaRPr lang="es-ES" sz="2000" dirty="0"/>
          </a:p>
          <a:p>
            <a:r>
              <a:rPr lang="en-GB" sz="2000" dirty="0"/>
              <a:t>Answer the following questions: </a:t>
            </a:r>
            <a:endParaRPr lang="es-ES" sz="2000" dirty="0"/>
          </a:p>
          <a:p>
            <a:pPr lvl="0"/>
            <a:r>
              <a:rPr lang="en-GB" sz="2000" dirty="0"/>
              <a:t>What is the number of blocks (including both the data and address blocks) that have the following files:</a:t>
            </a:r>
            <a:endParaRPr lang="es-ES" sz="2000" dirty="0"/>
          </a:p>
          <a:p>
            <a:pPr lvl="1"/>
            <a:r>
              <a:rPr lang="en-GB" sz="1600" dirty="0"/>
              <a:t>File A with a size of 20 </a:t>
            </a:r>
            <a:r>
              <a:rPr lang="en-GB" sz="1600" dirty="0" err="1"/>
              <a:t>KBytes</a:t>
            </a:r>
            <a:endParaRPr lang="es-ES" sz="1600" dirty="0"/>
          </a:p>
          <a:p>
            <a:pPr lvl="1"/>
            <a:r>
              <a:rPr lang="en-GB" sz="1600" dirty="0"/>
              <a:t>File B with a size of 200 </a:t>
            </a:r>
            <a:r>
              <a:rPr lang="en-GB" sz="1600" dirty="0" err="1"/>
              <a:t>KBytes</a:t>
            </a:r>
            <a:endParaRPr lang="es-ES" sz="1600" dirty="0"/>
          </a:p>
          <a:p>
            <a:pPr lvl="1"/>
            <a:r>
              <a:rPr lang="en-GB" sz="1600" dirty="0"/>
              <a:t>File C with a size of 2000 </a:t>
            </a:r>
            <a:r>
              <a:rPr lang="en-GB" sz="1600" dirty="0" err="1"/>
              <a:t>KBytes</a:t>
            </a:r>
            <a:endParaRPr lang="es-ES" sz="1600" dirty="0"/>
          </a:p>
          <a:p>
            <a:pPr lvl="1"/>
            <a:r>
              <a:rPr lang="en-GB" sz="1600" dirty="0"/>
              <a:t>File D with a size of 20000 </a:t>
            </a:r>
            <a:r>
              <a:rPr lang="en-GB" sz="1600" dirty="0" err="1"/>
              <a:t>KBytes</a:t>
            </a:r>
            <a:endParaRPr lang="es-ES" sz="1600" dirty="0"/>
          </a:p>
          <a:p>
            <a:pPr lvl="0"/>
            <a:r>
              <a:rPr lang="en-GB" sz="2000" dirty="0"/>
              <a:t>What is the maximum file size?</a:t>
            </a:r>
            <a:endParaRPr lang="es-ES" sz="2000" dirty="0"/>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5.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Exercise</a:t>
            </a:r>
            <a:r>
              <a:rPr lang="es-ES_tradnl" sz="3600" dirty="0">
                <a:ea typeface="ＭＳ Ｐゴシック" charset="-128"/>
              </a:rPr>
              <a:t> 13 of </a:t>
            </a:r>
            <a:r>
              <a:rPr lang="es-ES_tradnl" sz="3600" dirty="0" err="1">
                <a:ea typeface="ＭＳ Ｐゴシック" charset="-128"/>
              </a:rPr>
              <a:t>the</a:t>
            </a:r>
            <a:r>
              <a:rPr lang="es-ES_tradnl" sz="3600" dirty="0">
                <a:ea typeface="ＭＳ Ｐゴシック" charset="-128"/>
              </a:rPr>
              <a:t> notebook)</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10</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394193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pPr lvl="0"/>
            <a:r>
              <a:rPr lang="es-ES" sz="2400" dirty="0" err="1"/>
              <a:t>Write</a:t>
            </a:r>
            <a:r>
              <a:rPr lang="es-ES" sz="2400" dirty="0"/>
              <a:t> a </a:t>
            </a:r>
            <a:r>
              <a:rPr lang="es-ES" sz="2400" dirty="0" err="1"/>
              <a:t>program</a:t>
            </a:r>
            <a:r>
              <a:rPr lang="es-ES" sz="2400" dirty="0"/>
              <a:t> </a:t>
            </a:r>
            <a:r>
              <a:rPr lang="es-ES" sz="2400" dirty="0" err="1"/>
              <a:t>that</a:t>
            </a:r>
            <a:r>
              <a:rPr lang="es-ES" sz="2400" dirty="0"/>
              <a:t> </a:t>
            </a:r>
            <a:r>
              <a:rPr lang="es-ES" sz="2400" dirty="0" err="1"/>
              <a:t>writes</a:t>
            </a:r>
            <a:r>
              <a:rPr lang="es-ES" sz="2400" dirty="0"/>
              <a:t> in a File "</a:t>
            </a:r>
            <a:r>
              <a:rPr lang="es-ES" sz="2400" dirty="0" err="1"/>
              <a:t>records.dat</a:t>
            </a:r>
            <a:r>
              <a:rPr lang="es-ES" sz="2400" dirty="0"/>
              <a:t>" a </a:t>
            </a:r>
            <a:r>
              <a:rPr lang="es-ES" sz="2400" dirty="0" err="1"/>
              <a:t>collection</a:t>
            </a:r>
            <a:r>
              <a:rPr lang="es-ES" sz="2400" dirty="0"/>
              <a:t> N of records </a:t>
            </a:r>
            <a:r>
              <a:rPr lang="es-ES" sz="2400" dirty="0" err="1"/>
              <a:t>that</a:t>
            </a:r>
            <a:r>
              <a:rPr lang="es-ES" sz="2400" dirty="0"/>
              <a:t> </a:t>
            </a:r>
            <a:r>
              <a:rPr lang="es-ES" sz="2400" dirty="0" err="1"/>
              <a:t>include</a:t>
            </a:r>
            <a:r>
              <a:rPr lang="es-ES" sz="2400" dirty="0"/>
              <a:t> a </a:t>
            </a:r>
            <a:r>
              <a:rPr lang="es-ES" sz="2400" dirty="0" err="1"/>
              <a:t>code</a:t>
            </a:r>
            <a:r>
              <a:rPr lang="es-ES" sz="2400" dirty="0"/>
              <a:t> and a </a:t>
            </a:r>
            <a:r>
              <a:rPr lang="es-ES" sz="2400" dirty="0" err="1"/>
              <a:t>customer</a:t>
            </a:r>
            <a:r>
              <a:rPr lang="es-ES" sz="2400" dirty="0"/>
              <a:t> </a:t>
            </a:r>
            <a:r>
              <a:rPr lang="es-ES" sz="2400" dirty="0" err="1"/>
              <a:t>name</a:t>
            </a:r>
            <a:r>
              <a:rPr lang="es-ES" sz="2400" dirty="0"/>
              <a:t>, </a:t>
            </a:r>
            <a:r>
              <a:rPr lang="es-ES" sz="2400" dirty="0" err="1"/>
              <a:t>ordered</a:t>
            </a:r>
            <a:r>
              <a:rPr lang="es-ES" sz="2400" dirty="0"/>
              <a:t> </a:t>
            </a:r>
            <a:r>
              <a:rPr lang="es-ES" sz="2400" dirty="0" err="1"/>
              <a:t>by</a:t>
            </a:r>
            <a:r>
              <a:rPr lang="es-ES" sz="2400" dirty="0"/>
              <a:t> </a:t>
            </a:r>
            <a:r>
              <a:rPr lang="es-ES" sz="2400" dirty="0" err="1"/>
              <a:t>code</a:t>
            </a:r>
            <a:r>
              <a:rPr lang="es-ES" sz="2400" dirty="0"/>
              <a:t>. </a:t>
            </a:r>
            <a:r>
              <a:rPr lang="es-ES" sz="2400" dirty="0" err="1"/>
              <a:t>The</a:t>
            </a:r>
            <a:r>
              <a:rPr lang="es-ES" sz="2400" dirty="0"/>
              <a:t> </a:t>
            </a:r>
            <a:r>
              <a:rPr lang="es-ES" sz="2400" dirty="0" err="1"/>
              <a:t>program</a:t>
            </a:r>
            <a:r>
              <a:rPr lang="es-ES" sz="2400" dirty="0"/>
              <a:t> </a:t>
            </a:r>
            <a:r>
              <a:rPr lang="es-ES" sz="2400" dirty="0" err="1"/>
              <a:t>must</a:t>
            </a:r>
            <a:r>
              <a:rPr lang="es-ES" sz="2400" dirty="0"/>
              <a:t> </a:t>
            </a:r>
            <a:r>
              <a:rPr lang="es-ES" sz="2400" dirty="0" err="1"/>
              <a:t>ask</a:t>
            </a:r>
            <a:r>
              <a:rPr lang="es-ES" sz="2400" dirty="0"/>
              <a:t> </a:t>
            </a:r>
            <a:r>
              <a:rPr lang="es-ES" sz="2400" dirty="0" err="1"/>
              <a:t>for</a:t>
            </a:r>
            <a:r>
              <a:rPr lang="es-ES" sz="2400" dirty="0"/>
              <a:t> </a:t>
            </a:r>
            <a:r>
              <a:rPr lang="es-ES" sz="2400" dirty="0" err="1"/>
              <a:t>the</a:t>
            </a:r>
            <a:r>
              <a:rPr lang="es-ES" sz="2400" dirty="0"/>
              <a:t> </a:t>
            </a:r>
            <a:r>
              <a:rPr lang="es-ES" sz="2400" dirty="0" err="1"/>
              <a:t>client</a:t>
            </a:r>
            <a:r>
              <a:rPr lang="es-ES" sz="2400" dirty="0"/>
              <a:t> </a:t>
            </a:r>
            <a:r>
              <a:rPr lang="es-ES" sz="2400" dirty="0" err="1"/>
              <a:t>code</a:t>
            </a:r>
            <a:r>
              <a:rPr lang="es-ES" sz="2400" dirty="0"/>
              <a:t> and </a:t>
            </a:r>
            <a:r>
              <a:rPr lang="es-ES" sz="2400" dirty="0" err="1"/>
              <a:t>name</a:t>
            </a:r>
            <a:r>
              <a:rPr lang="es-ES" sz="2400" dirty="0"/>
              <a:t>, </a:t>
            </a:r>
            <a:r>
              <a:rPr lang="es-ES" sz="2400" dirty="0" err="1"/>
              <a:t>jump</a:t>
            </a:r>
            <a:r>
              <a:rPr lang="es-ES" sz="2400" dirty="0"/>
              <a:t> to </a:t>
            </a:r>
            <a:r>
              <a:rPr lang="es-ES" sz="2400" dirty="0" err="1"/>
              <a:t>the</a:t>
            </a:r>
            <a:r>
              <a:rPr lang="es-ES" sz="2400" dirty="0"/>
              <a:t> </a:t>
            </a:r>
            <a:r>
              <a:rPr lang="es-ES" sz="2400" dirty="0" err="1"/>
              <a:t>corresponding</a:t>
            </a:r>
            <a:r>
              <a:rPr lang="es-ES" sz="2400" dirty="0"/>
              <a:t> position in </a:t>
            </a:r>
            <a:r>
              <a:rPr lang="es-ES" sz="2400" dirty="0" err="1"/>
              <a:t>the</a:t>
            </a:r>
            <a:r>
              <a:rPr lang="es-ES" sz="2400" dirty="0"/>
              <a:t> File and </a:t>
            </a:r>
            <a:r>
              <a:rPr lang="es-ES" sz="2400" dirty="0" err="1"/>
              <a:t>write</a:t>
            </a:r>
            <a:r>
              <a:rPr lang="es-ES" sz="2400" dirty="0"/>
              <a:t> </a:t>
            </a:r>
            <a:r>
              <a:rPr lang="es-ES" sz="2400" dirty="0" err="1"/>
              <a:t>it</a:t>
            </a:r>
            <a:r>
              <a:rPr lang="es-ES" sz="2400" dirty="0"/>
              <a:t>. </a:t>
            </a:r>
            <a:r>
              <a:rPr lang="es-ES" sz="2400" dirty="0" err="1"/>
              <a:t>If</a:t>
            </a:r>
            <a:r>
              <a:rPr lang="es-ES" sz="2400" dirty="0"/>
              <a:t> </a:t>
            </a:r>
            <a:r>
              <a:rPr lang="es-ES" sz="2400" dirty="0" err="1"/>
              <a:t>the</a:t>
            </a:r>
            <a:r>
              <a:rPr lang="es-ES" sz="2400" dirty="0"/>
              <a:t> File </a:t>
            </a:r>
            <a:r>
              <a:rPr lang="es-ES" sz="2400" dirty="0" err="1"/>
              <a:t>does</a:t>
            </a:r>
            <a:r>
              <a:rPr lang="es-ES" sz="2400" dirty="0"/>
              <a:t> </a:t>
            </a:r>
            <a:r>
              <a:rPr lang="es-ES" sz="2400" dirty="0" err="1"/>
              <a:t>not</a:t>
            </a:r>
            <a:r>
              <a:rPr lang="es-ES" sz="2400" dirty="0"/>
              <a:t> </a:t>
            </a:r>
            <a:r>
              <a:rPr lang="es-ES" sz="2400" dirty="0" err="1"/>
              <a:t>exist</a:t>
            </a:r>
            <a:r>
              <a:rPr lang="es-ES" sz="2400" dirty="0"/>
              <a:t>, </a:t>
            </a:r>
            <a:r>
              <a:rPr lang="es-ES" sz="2400" dirty="0" err="1"/>
              <a:t>the</a:t>
            </a:r>
            <a:r>
              <a:rPr lang="es-ES" sz="2400" dirty="0"/>
              <a:t> </a:t>
            </a:r>
            <a:r>
              <a:rPr lang="es-ES" sz="2400" dirty="0" err="1"/>
              <a:t>program</a:t>
            </a:r>
            <a:r>
              <a:rPr lang="es-ES" sz="2400" dirty="0"/>
              <a:t> </a:t>
            </a:r>
            <a:r>
              <a:rPr lang="es-ES" sz="2400" dirty="0" err="1"/>
              <a:t>must</a:t>
            </a:r>
            <a:r>
              <a:rPr lang="es-ES" sz="2400" dirty="0"/>
              <a:t> </a:t>
            </a:r>
            <a:r>
              <a:rPr lang="es-ES" sz="2400" dirty="0" err="1"/>
              <a:t>create</a:t>
            </a:r>
            <a:r>
              <a:rPr lang="es-ES" sz="2400" dirty="0"/>
              <a:t> </a:t>
            </a:r>
            <a:r>
              <a:rPr lang="es-ES" sz="2400" dirty="0" err="1"/>
              <a:t>it</a:t>
            </a:r>
            <a:r>
              <a:rPr lang="es-ES" sz="2400" dirty="0"/>
              <a:t>.</a:t>
            </a:r>
          </a:p>
          <a:p>
            <a:pPr lvl="0"/>
            <a:endParaRPr lang="es-ES" sz="2400" dirty="0"/>
          </a:p>
          <a:p>
            <a:pPr lvl="0"/>
            <a:r>
              <a:rPr lang="es-ES" sz="2400" dirty="0" err="1"/>
              <a:t>Write</a:t>
            </a:r>
            <a:r>
              <a:rPr lang="es-ES" sz="2400" dirty="0"/>
              <a:t> a </a:t>
            </a:r>
            <a:r>
              <a:rPr lang="es-ES" sz="2400" dirty="0" err="1"/>
              <a:t>program</a:t>
            </a:r>
            <a:r>
              <a:rPr lang="es-ES" sz="2400" dirty="0"/>
              <a:t> </a:t>
            </a:r>
            <a:r>
              <a:rPr lang="es-ES" sz="2400" dirty="0" err="1"/>
              <a:t>that</a:t>
            </a:r>
            <a:r>
              <a:rPr lang="es-ES" sz="2400" dirty="0"/>
              <a:t> </a:t>
            </a:r>
            <a:r>
              <a:rPr lang="es-ES" sz="2400" dirty="0" err="1"/>
              <a:t>asks</a:t>
            </a:r>
            <a:r>
              <a:rPr lang="es-ES" sz="2400" dirty="0"/>
              <a:t> </a:t>
            </a:r>
            <a:r>
              <a:rPr lang="es-ES" sz="2400" dirty="0" err="1"/>
              <a:t>for</a:t>
            </a:r>
            <a:r>
              <a:rPr lang="es-ES" sz="2400" dirty="0"/>
              <a:t> </a:t>
            </a:r>
            <a:r>
              <a:rPr lang="es-ES" sz="2400" dirty="0" err="1"/>
              <a:t>the</a:t>
            </a:r>
            <a:r>
              <a:rPr lang="es-ES" sz="2400" dirty="0"/>
              <a:t> </a:t>
            </a:r>
            <a:r>
              <a:rPr lang="es-ES" sz="2400" dirty="0" err="1"/>
              <a:t>code</a:t>
            </a:r>
            <a:r>
              <a:rPr lang="es-ES" sz="2400" dirty="0"/>
              <a:t> of a </a:t>
            </a:r>
            <a:r>
              <a:rPr lang="es-ES" sz="2400" dirty="0" err="1"/>
              <a:t>client</a:t>
            </a:r>
            <a:r>
              <a:rPr lang="es-ES" sz="2400" dirty="0"/>
              <a:t>, </a:t>
            </a:r>
            <a:r>
              <a:rPr lang="es-ES" sz="2400" dirty="0" err="1"/>
              <a:t>reads</a:t>
            </a:r>
            <a:r>
              <a:rPr lang="es-ES" sz="2400" dirty="0"/>
              <a:t> </a:t>
            </a:r>
            <a:r>
              <a:rPr lang="es-ES" sz="2400" dirty="0" err="1"/>
              <a:t>it</a:t>
            </a:r>
            <a:r>
              <a:rPr lang="es-ES" sz="2400" dirty="0"/>
              <a:t> </a:t>
            </a:r>
            <a:r>
              <a:rPr lang="es-ES" sz="2400" dirty="0" err="1"/>
              <a:t>from</a:t>
            </a:r>
            <a:r>
              <a:rPr lang="es-ES" sz="2400" dirty="0"/>
              <a:t> </a:t>
            </a:r>
            <a:r>
              <a:rPr lang="es-ES" sz="2400" dirty="0" err="1"/>
              <a:t>the</a:t>
            </a:r>
            <a:r>
              <a:rPr lang="es-ES" sz="2400" dirty="0"/>
              <a:t> File and </a:t>
            </a:r>
            <a:r>
              <a:rPr lang="es-ES" sz="2400" dirty="0" err="1"/>
              <a:t>displays</a:t>
            </a:r>
            <a:r>
              <a:rPr lang="es-ES" sz="2400" dirty="0"/>
              <a:t> </a:t>
            </a:r>
            <a:r>
              <a:rPr lang="es-ES" sz="2400" dirty="0" err="1"/>
              <a:t>it</a:t>
            </a:r>
            <a:r>
              <a:rPr lang="es-ES" sz="2400" dirty="0"/>
              <a:t> in </a:t>
            </a:r>
            <a:r>
              <a:rPr lang="es-ES" sz="2400" dirty="0" err="1"/>
              <a:t>order</a:t>
            </a:r>
            <a:r>
              <a:rPr lang="es-ES" sz="2400" dirty="0"/>
              <a:t> </a:t>
            </a:r>
            <a:r>
              <a:rPr lang="es-ES" sz="2400" dirty="0" err="1"/>
              <a:t>on</a:t>
            </a:r>
            <a:r>
              <a:rPr lang="es-ES" sz="2400" dirty="0"/>
              <a:t> </a:t>
            </a:r>
            <a:r>
              <a:rPr lang="es-ES" sz="2400" dirty="0" err="1"/>
              <a:t>the</a:t>
            </a:r>
            <a:r>
              <a:rPr lang="es-ES" sz="2400" dirty="0"/>
              <a:t> </a:t>
            </a:r>
            <a:r>
              <a:rPr lang="es-ES" sz="2400" dirty="0" err="1"/>
              <a:t>screen</a:t>
            </a:r>
            <a:r>
              <a:rPr lang="es-ES" sz="2400" dirty="0"/>
              <a:t>. </a:t>
            </a:r>
            <a:r>
              <a:rPr lang="es-ES" sz="2400" dirty="0" err="1"/>
              <a:t>If</a:t>
            </a:r>
            <a:r>
              <a:rPr lang="es-ES" sz="2400" dirty="0"/>
              <a:t> </a:t>
            </a:r>
            <a:r>
              <a:rPr lang="es-ES" sz="2400" dirty="0" err="1"/>
              <a:t>the</a:t>
            </a:r>
            <a:r>
              <a:rPr lang="es-ES" sz="2400" dirty="0"/>
              <a:t> </a:t>
            </a:r>
            <a:r>
              <a:rPr lang="es-ES" sz="2400" dirty="0" err="1"/>
              <a:t>customer</a:t>
            </a:r>
            <a:r>
              <a:rPr lang="es-ES" sz="2400" dirty="0"/>
              <a:t> </a:t>
            </a:r>
            <a:r>
              <a:rPr lang="es-ES" sz="2400" dirty="0" err="1"/>
              <a:t>does</a:t>
            </a:r>
            <a:r>
              <a:rPr lang="es-ES" sz="2400" dirty="0"/>
              <a:t> </a:t>
            </a:r>
            <a:r>
              <a:rPr lang="es-ES" sz="2400" dirty="0" err="1"/>
              <a:t>not</a:t>
            </a:r>
            <a:r>
              <a:rPr lang="es-ES" sz="2400" dirty="0"/>
              <a:t> </a:t>
            </a:r>
            <a:r>
              <a:rPr lang="es-ES" sz="2400" dirty="0" err="1"/>
              <a:t>exist</a:t>
            </a:r>
            <a:r>
              <a:rPr lang="es-ES" sz="2400" dirty="0"/>
              <a:t>, </a:t>
            </a:r>
            <a:r>
              <a:rPr lang="es-ES" sz="2400" dirty="0" err="1"/>
              <a:t>you</a:t>
            </a:r>
            <a:r>
              <a:rPr lang="es-ES" sz="2400" dirty="0"/>
              <a:t> </a:t>
            </a:r>
            <a:r>
              <a:rPr lang="es-ES" sz="2400" dirty="0" err="1"/>
              <a:t>will</a:t>
            </a:r>
            <a:r>
              <a:rPr lang="es-ES" sz="2400" dirty="0"/>
              <a:t> </a:t>
            </a:r>
            <a:r>
              <a:rPr lang="es-ES" sz="2400" dirty="0" err="1"/>
              <a:t>need</a:t>
            </a:r>
            <a:r>
              <a:rPr lang="es-ES" sz="2400" dirty="0"/>
              <a:t> to </a:t>
            </a:r>
            <a:r>
              <a:rPr lang="es-ES" sz="2400" dirty="0" err="1"/>
              <a:t>write</a:t>
            </a:r>
            <a:r>
              <a:rPr lang="es-ES" sz="2400" dirty="0"/>
              <a:t> </a:t>
            </a:r>
            <a:r>
              <a:rPr lang="es-ES" sz="2400" dirty="0" err="1"/>
              <a:t>an</a:t>
            </a:r>
            <a:r>
              <a:rPr lang="es-ES" sz="2400" dirty="0"/>
              <a:t> </a:t>
            </a:r>
            <a:r>
              <a:rPr lang="es-ES" sz="2400" dirty="0" err="1"/>
              <a:t>empty</a:t>
            </a:r>
            <a:r>
              <a:rPr lang="es-ES" sz="2400" dirty="0"/>
              <a:t> record.</a:t>
            </a:r>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6.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Exercise</a:t>
            </a:r>
            <a:r>
              <a:rPr lang="es-ES_tradnl" sz="3600" dirty="0">
                <a:ea typeface="ＭＳ Ｐゴシック" charset="-128"/>
              </a:rPr>
              <a:t> 6 of </a:t>
            </a:r>
            <a:r>
              <a:rPr lang="es-ES_tradnl" sz="3600" dirty="0" err="1">
                <a:ea typeface="ＭＳ Ｐゴシック" charset="-128"/>
              </a:rPr>
              <a:t>the</a:t>
            </a:r>
            <a:r>
              <a:rPr lang="es-ES_tradnl" sz="3600" dirty="0">
                <a:ea typeface="ＭＳ Ｐゴシック" charset="-128"/>
              </a:rPr>
              <a:t> notebook)</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11</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22869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Título"/>
          <p:cNvSpPr>
            <a:spLocks noGrp="1"/>
          </p:cNvSpPr>
          <p:nvPr>
            <p:ph type="title"/>
          </p:nvPr>
        </p:nvSpPr>
        <p:spPr>
          <a:xfrm>
            <a:off x="612775" y="228600"/>
            <a:ext cx="8153400" cy="990600"/>
          </a:xfrm>
        </p:spPr>
        <p:txBody>
          <a:bodyPr/>
          <a:lstStyle/>
          <a:p>
            <a:pPr eaLnBrk="1" hangingPunct="1"/>
            <a:r>
              <a:rPr lang="es-ES_tradnl" dirty="0" err="1">
                <a:ea typeface="ＭＳ Ｐゴシック" charset="-128"/>
              </a:rPr>
              <a:t>Solutions</a:t>
            </a:r>
            <a:endParaRPr lang="es-ES_tradnl" dirty="0">
              <a:ea typeface="ＭＳ Ｐゴシック" charset="-128"/>
            </a:endParaRPr>
          </a:p>
        </p:txBody>
      </p:sp>
      <p:sp>
        <p:nvSpPr>
          <p:cNvPr id="16386" name="2 Marcador de contenido"/>
          <p:cNvSpPr>
            <a:spLocks noGrp="1"/>
          </p:cNvSpPr>
          <p:nvPr>
            <p:ph sz="quarter" idx="1"/>
          </p:nvPr>
        </p:nvSpPr>
        <p:spPr>
          <a:xfrm>
            <a:off x="612775" y="1600200"/>
            <a:ext cx="8153400" cy="4495800"/>
          </a:xfrm>
        </p:spPr>
        <p:txBody>
          <a:bodyPr/>
          <a:lstStyle/>
          <a:p>
            <a:pPr eaLnBrk="1" hangingPunct="1"/>
            <a:r>
              <a:rPr lang="es-ES_tradnl" sz="2400" b="1" dirty="0">
                <a:ea typeface="ＭＳ Ｐゴシック" charset="-128"/>
              </a:rPr>
              <a:t>File </a:t>
            </a:r>
            <a:r>
              <a:rPr lang="es-ES_tradnl" sz="2400" b="1" dirty="0" err="1">
                <a:ea typeface="ＭＳ Ｐゴシック" charset="-128"/>
              </a:rPr>
              <a:t>system</a:t>
            </a:r>
            <a:r>
              <a:rPr lang="es-ES_tradnl" sz="2400" b="1" dirty="0">
                <a:ea typeface="ＭＳ Ｐゴシック" charset="-128"/>
              </a:rPr>
              <a:t> </a:t>
            </a:r>
            <a:r>
              <a:rPr lang="es-ES_tradnl" sz="2400" b="1" dirty="0" err="1">
                <a:ea typeface="ＭＳ Ｐゴシック" charset="-128"/>
              </a:rPr>
              <a:t>exercises</a:t>
            </a:r>
            <a:r>
              <a:rPr lang="es-ES_tradnl" sz="2400" b="1" dirty="0">
                <a:ea typeface="ＭＳ Ｐゴシック" charset="-128"/>
              </a:rPr>
              <a:t> notebook</a:t>
            </a:r>
          </a:p>
          <a:p>
            <a:pPr eaLnBrk="1" hangingPunct="1"/>
            <a:endParaRPr lang="es-ES_tradnl" sz="2400" b="1" dirty="0">
              <a:ea typeface="ＭＳ Ｐゴシック" charset="-128"/>
            </a:endParaRP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12</a:t>
            </a:fld>
            <a:endParaRPr lang="es-ES" sz="1200"/>
          </a:p>
        </p:txBody>
      </p:sp>
      <p:sp>
        <p:nvSpPr>
          <p:cNvPr id="2" name="Rectángulo 1"/>
          <p:cNvSpPr/>
          <p:nvPr/>
        </p:nvSpPr>
        <p:spPr>
          <a:xfrm>
            <a:off x="5220072" y="3352528"/>
            <a:ext cx="3024336" cy="7600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dirty="0"/>
              <a:t>in Aula Global</a:t>
            </a:r>
          </a:p>
        </p:txBody>
      </p:sp>
      <p:sp>
        <p:nvSpPr>
          <p:cNvPr id="7"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266455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Título"/>
          <p:cNvSpPr>
            <a:spLocks noGrp="1"/>
          </p:cNvSpPr>
          <p:nvPr>
            <p:ph type="title"/>
          </p:nvPr>
        </p:nvSpPr>
        <p:spPr>
          <a:xfrm>
            <a:off x="612775" y="228600"/>
            <a:ext cx="8153400" cy="990600"/>
          </a:xfrm>
        </p:spPr>
        <p:txBody>
          <a:bodyPr/>
          <a:lstStyle/>
          <a:p>
            <a:pPr eaLnBrk="1" hangingPunct="1"/>
            <a:r>
              <a:rPr lang="es-ES_tradnl" dirty="0" err="1">
                <a:ea typeface="ＭＳ Ｐゴシック" charset="-128"/>
              </a:rPr>
              <a:t>Goals</a:t>
            </a:r>
            <a:endParaRPr lang="es-ES_tradnl" dirty="0">
              <a:ea typeface="ＭＳ Ｐゴシック" charset="-128"/>
            </a:endParaRPr>
          </a:p>
        </p:txBody>
      </p:sp>
      <p:sp>
        <p:nvSpPr>
          <p:cNvPr id="16386" name="2 Marcador de contenido"/>
          <p:cNvSpPr>
            <a:spLocks noGrp="1"/>
          </p:cNvSpPr>
          <p:nvPr>
            <p:ph sz="quarter" idx="1"/>
          </p:nvPr>
        </p:nvSpPr>
        <p:spPr>
          <a:xfrm>
            <a:off x="612775" y="1600200"/>
            <a:ext cx="8153400" cy="4495800"/>
          </a:xfrm>
        </p:spPr>
        <p:txBody>
          <a:bodyPr/>
          <a:lstStyle/>
          <a:p>
            <a:pPr eaLnBrk="1" hangingPunct="1"/>
            <a:r>
              <a:rPr lang="es-ES" sz="2400" dirty="0" err="1"/>
              <a:t>Practice</a:t>
            </a:r>
            <a:r>
              <a:rPr lang="es-ES" sz="2400" dirty="0"/>
              <a:t> </a:t>
            </a:r>
            <a:r>
              <a:rPr lang="es-ES" sz="2400" dirty="0" err="1"/>
              <a:t>the</a:t>
            </a:r>
            <a:r>
              <a:rPr lang="es-ES" sz="2400" dirty="0"/>
              <a:t> </a:t>
            </a:r>
            <a:r>
              <a:rPr lang="es-ES" sz="2400" dirty="0" err="1"/>
              <a:t>concepts</a:t>
            </a:r>
            <a:r>
              <a:rPr lang="es-ES" sz="2400" dirty="0"/>
              <a:t> </a:t>
            </a:r>
            <a:r>
              <a:rPr lang="es-ES" sz="2400" dirty="0" err="1"/>
              <a:t>learned</a:t>
            </a:r>
            <a:r>
              <a:rPr lang="es-ES" sz="2400" dirty="0"/>
              <a:t> in </a:t>
            </a:r>
            <a:r>
              <a:rPr lang="es-ES" sz="2400" dirty="0" err="1"/>
              <a:t>the</a:t>
            </a:r>
            <a:r>
              <a:rPr lang="es-ES" sz="2400" dirty="0"/>
              <a:t> </a:t>
            </a:r>
            <a:r>
              <a:rPr lang="es-ES" sz="2400" dirty="0" err="1"/>
              <a:t>theory</a:t>
            </a:r>
            <a:r>
              <a:rPr lang="es-ES" sz="2400" dirty="0"/>
              <a:t> </a:t>
            </a:r>
            <a:r>
              <a:rPr lang="es-ES" sz="2400" dirty="0" err="1"/>
              <a:t>classes</a:t>
            </a:r>
            <a:r>
              <a:rPr lang="es-ES" sz="2400" dirty="0"/>
              <a:t> </a:t>
            </a:r>
            <a:r>
              <a:rPr lang="es-ES" sz="2400" dirty="0" err="1"/>
              <a:t>related</a:t>
            </a:r>
            <a:r>
              <a:rPr lang="es-ES" sz="2400" dirty="0"/>
              <a:t> to </a:t>
            </a:r>
            <a:r>
              <a:rPr lang="es-ES" sz="2400" dirty="0" err="1"/>
              <a:t>the</a:t>
            </a:r>
            <a:r>
              <a:rPr lang="es-ES" sz="2400" dirty="0"/>
              <a:t> file </a:t>
            </a:r>
            <a:r>
              <a:rPr lang="es-ES" sz="2400" dirty="0" err="1"/>
              <a:t>system</a:t>
            </a:r>
            <a:r>
              <a:rPr lang="es-ES" sz="2400" dirty="0"/>
              <a:t> of UNIX</a:t>
            </a:r>
          </a:p>
          <a:p>
            <a:pPr eaLnBrk="1" hangingPunct="1"/>
            <a:r>
              <a:rPr lang="es-ES" sz="2400" dirty="0"/>
              <a:t>Use </a:t>
            </a:r>
            <a:r>
              <a:rPr lang="es-ES" sz="2400" dirty="0" err="1"/>
              <a:t>the</a:t>
            </a:r>
            <a:r>
              <a:rPr lang="es-ES" sz="2400" dirty="0"/>
              <a:t> file and </a:t>
            </a:r>
            <a:r>
              <a:rPr lang="es-ES" sz="2400" dirty="0" err="1"/>
              <a:t>directory</a:t>
            </a:r>
            <a:r>
              <a:rPr lang="es-ES" sz="2400" dirty="0"/>
              <a:t> </a:t>
            </a:r>
            <a:r>
              <a:rPr lang="es-ES" sz="2400" dirty="0" err="1"/>
              <a:t>management</a:t>
            </a:r>
            <a:r>
              <a:rPr lang="es-ES" sz="2400" dirty="0"/>
              <a:t> </a:t>
            </a:r>
            <a:r>
              <a:rPr lang="es-ES" sz="2400" dirty="0" err="1"/>
              <a:t>services</a:t>
            </a:r>
            <a:r>
              <a:rPr lang="es-ES" sz="2400" dirty="0"/>
              <a:t> </a:t>
            </a:r>
            <a:r>
              <a:rPr lang="es-ES" sz="2400" dirty="0" err="1"/>
              <a:t>offered</a:t>
            </a:r>
            <a:r>
              <a:rPr lang="es-ES" sz="2400" dirty="0"/>
              <a:t> </a:t>
            </a:r>
            <a:r>
              <a:rPr lang="es-ES" sz="2400" dirty="0" err="1"/>
              <a:t>by</a:t>
            </a:r>
            <a:r>
              <a:rPr lang="es-ES" sz="2400" dirty="0"/>
              <a:t> </a:t>
            </a:r>
            <a:r>
              <a:rPr lang="es-ES" sz="2400" dirty="0" err="1"/>
              <a:t>the</a:t>
            </a:r>
            <a:r>
              <a:rPr lang="es-ES" sz="2400" dirty="0"/>
              <a:t> </a:t>
            </a:r>
            <a:r>
              <a:rPr lang="es-ES" sz="2400" dirty="0" err="1"/>
              <a:t>operating</a:t>
            </a:r>
            <a:r>
              <a:rPr lang="es-ES" sz="2400" dirty="0"/>
              <a:t> </a:t>
            </a:r>
            <a:r>
              <a:rPr lang="es-ES" sz="2400" dirty="0" err="1"/>
              <a:t>system</a:t>
            </a:r>
            <a:r>
              <a:rPr lang="es-ES" sz="2400" dirty="0"/>
              <a:t>.</a:t>
            </a:r>
            <a:endParaRPr lang="es-ES" sz="2100" dirty="0">
              <a:ea typeface="ＭＳ Ｐゴシック" charset="-128"/>
            </a:endParaRPr>
          </a:p>
          <a:p>
            <a:pPr eaLnBrk="1" hangingPunct="1"/>
            <a:endParaRPr lang="es-ES" sz="2400" dirty="0">
              <a:ea typeface="ＭＳ Ｐゴシック" charset="-128"/>
            </a:endParaRPr>
          </a:p>
          <a:p>
            <a:pPr marL="0" indent="0" eaLnBrk="1" hangingPunct="1">
              <a:buNone/>
            </a:pPr>
            <a:endParaRPr lang="es-ES_tradnl" sz="2400" dirty="0">
              <a:ea typeface="ＭＳ Ｐゴシック" charset="-128"/>
            </a:endParaRP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2</a:t>
            </a:fld>
            <a:endParaRPr lang="es-ES" sz="1200"/>
          </a:p>
        </p:txBody>
      </p:sp>
      <p:sp>
        <p:nvSpPr>
          <p:cNvPr id="10245" name="4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dirty="0" err="1"/>
              <a:t>Operating</a:t>
            </a:r>
            <a:r>
              <a:rPr lang="es-ES" dirty="0"/>
              <a:t> </a:t>
            </a:r>
            <a:r>
              <a:rPr lang="es-ES" dirty="0" err="1"/>
              <a:t>Systems</a:t>
            </a:r>
            <a:r>
              <a:rPr lang="es-ES" dirty="0"/>
              <a:t> – </a:t>
            </a:r>
            <a:r>
              <a:rPr lang="es-ES" dirty="0" err="1"/>
              <a:t>Laboratory</a:t>
            </a:r>
            <a:r>
              <a:rPr lang="es-ES" dirty="0"/>
              <a:t> </a:t>
            </a:r>
            <a:r>
              <a:rPr lang="es-ES" dirty="0" err="1"/>
              <a:t>fleis</a:t>
            </a:r>
            <a:r>
              <a:rPr lang="es-ES" dirty="0"/>
              <a:t> and </a:t>
            </a:r>
            <a:r>
              <a:rPr lang="es-ES" dirty="0" err="1"/>
              <a:t>directories</a:t>
            </a:r>
            <a:endParaRPr lang="es-ES" dirty="0"/>
          </a:p>
        </p:txBody>
      </p:sp>
    </p:spTree>
    <p:extLst>
      <p:ext uri="{BB962C8B-B14F-4D97-AF65-F5344CB8AC3E}">
        <p14:creationId xmlns:p14="http://schemas.microsoft.com/office/powerpoint/2010/main" val="9884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s-ES" dirty="0" err="1"/>
              <a:t>There</a:t>
            </a:r>
            <a:r>
              <a:rPr lang="es-ES" dirty="0"/>
              <a:t> </a:t>
            </a:r>
            <a:r>
              <a:rPr lang="es-ES" dirty="0" err="1"/>
              <a:t>is</a:t>
            </a:r>
            <a:r>
              <a:rPr lang="es-ES" dirty="0"/>
              <a:t> a disk </a:t>
            </a:r>
            <a:r>
              <a:rPr lang="es-ES" dirty="0" err="1"/>
              <a:t>with</a:t>
            </a:r>
            <a:r>
              <a:rPr lang="es-ES" dirty="0"/>
              <a:t> a UNIX file </a:t>
            </a:r>
            <a:r>
              <a:rPr lang="es-ES" dirty="0" err="1"/>
              <a:t>system</a:t>
            </a:r>
            <a:r>
              <a:rPr lang="es-ES" dirty="0"/>
              <a:t>. </a:t>
            </a:r>
          </a:p>
          <a:p>
            <a:pPr lvl="1"/>
            <a:r>
              <a:rPr lang="es-ES" dirty="0" err="1"/>
              <a:t>Assuming</a:t>
            </a:r>
            <a:r>
              <a:rPr lang="es-ES" dirty="0"/>
              <a:t> </a:t>
            </a:r>
            <a:r>
              <a:rPr lang="es-ES" dirty="0" err="1"/>
              <a:t>that</a:t>
            </a:r>
            <a:r>
              <a:rPr lang="es-ES" dirty="0"/>
              <a:t> </a:t>
            </a:r>
            <a:r>
              <a:rPr lang="es-ES" dirty="0" err="1"/>
              <a:t>the</a:t>
            </a:r>
            <a:r>
              <a:rPr lang="es-ES" dirty="0"/>
              <a:t> </a:t>
            </a:r>
            <a:r>
              <a:rPr lang="es-ES" dirty="0" err="1"/>
              <a:t>size</a:t>
            </a:r>
            <a:r>
              <a:rPr lang="es-ES" dirty="0"/>
              <a:t> of </a:t>
            </a:r>
            <a:r>
              <a:rPr lang="es-ES" dirty="0" err="1"/>
              <a:t>the</a:t>
            </a:r>
            <a:r>
              <a:rPr lang="es-ES" dirty="0"/>
              <a:t> block </a:t>
            </a:r>
            <a:r>
              <a:rPr lang="es-ES" dirty="0" err="1"/>
              <a:t>chosen</a:t>
            </a:r>
            <a:r>
              <a:rPr lang="es-ES" dirty="0"/>
              <a:t> </a:t>
            </a:r>
            <a:r>
              <a:rPr lang="es-ES" dirty="0" err="1"/>
              <a:t>for</a:t>
            </a:r>
            <a:r>
              <a:rPr lang="es-ES" dirty="0"/>
              <a:t> </a:t>
            </a:r>
            <a:r>
              <a:rPr lang="es-ES" dirty="0" err="1"/>
              <a:t>the</a:t>
            </a:r>
            <a:r>
              <a:rPr lang="es-ES" dirty="0"/>
              <a:t> file </a:t>
            </a:r>
            <a:r>
              <a:rPr lang="es-ES" dirty="0" err="1"/>
              <a:t>system</a:t>
            </a:r>
            <a:r>
              <a:rPr lang="es-ES" dirty="0"/>
              <a:t> </a:t>
            </a:r>
            <a:r>
              <a:rPr lang="es-ES" dirty="0" err="1"/>
              <a:t>is</a:t>
            </a:r>
            <a:r>
              <a:rPr lang="es-ES" dirty="0"/>
              <a:t> 2KBytes, </a:t>
            </a:r>
            <a:r>
              <a:rPr lang="es-ES" dirty="0" err="1"/>
              <a:t>that</a:t>
            </a:r>
            <a:r>
              <a:rPr lang="es-ES" dirty="0"/>
              <a:t> </a:t>
            </a:r>
            <a:r>
              <a:rPr lang="es-ES" dirty="0" err="1"/>
              <a:t>the</a:t>
            </a:r>
            <a:r>
              <a:rPr lang="es-ES" dirty="0"/>
              <a:t> </a:t>
            </a:r>
            <a:r>
              <a:rPr lang="es-ES" dirty="0" err="1"/>
              <a:t>addresses</a:t>
            </a:r>
            <a:r>
              <a:rPr lang="es-ES" dirty="0"/>
              <a:t> of </a:t>
            </a:r>
            <a:r>
              <a:rPr lang="es-ES" dirty="0" err="1"/>
              <a:t>the</a:t>
            </a:r>
            <a:r>
              <a:rPr lang="es-ES" dirty="0"/>
              <a:t> blocks are 4 bytes and </a:t>
            </a:r>
            <a:r>
              <a:rPr lang="es-ES" dirty="0" err="1"/>
              <a:t>the</a:t>
            </a:r>
            <a:r>
              <a:rPr lang="es-ES" dirty="0"/>
              <a:t> </a:t>
            </a:r>
            <a:r>
              <a:rPr lang="es-ES" dirty="0" err="1"/>
              <a:t>inodes</a:t>
            </a:r>
            <a:r>
              <a:rPr lang="es-ES" dirty="0"/>
              <a:t> </a:t>
            </a:r>
            <a:r>
              <a:rPr lang="es-ES" dirty="0" err="1"/>
              <a:t>have</a:t>
            </a:r>
            <a:r>
              <a:rPr lang="es-ES" dirty="0"/>
              <a:t> </a:t>
            </a:r>
            <a:r>
              <a:rPr lang="es-ES" dirty="0" err="1"/>
              <a:t>the</a:t>
            </a:r>
            <a:r>
              <a:rPr lang="es-ES" dirty="0"/>
              <a:t> </a:t>
            </a:r>
            <a:r>
              <a:rPr lang="es-ES" dirty="0" err="1"/>
              <a:t>traditional</a:t>
            </a:r>
            <a:r>
              <a:rPr lang="es-ES" dirty="0"/>
              <a:t> </a:t>
            </a:r>
            <a:r>
              <a:rPr lang="es-ES" dirty="0" err="1"/>
              <a:t>structure</a:t>
            </a:r>
            <a:r>
              <a:rPr lang="es-ES" dirty="0"/>
              <a:t> (10 </a:t>
            </a:r>
            <a:r>
              <a:rPr lang="es-ES" dirty="0" err="1"/>
              <a:t>direct</a:t>
            </a:r>
            <a:r>
              <a:rPr lang="es-ES" dirty="0"/>
              <a:t> pointers, 1 simple </a:t>
            </a:r>
            <a:r>
              <a:rPr lang="es-ES" dirty="0" err="1"/>
              <a:t>indirect</a:t>
            </a:r>
            <a:r>
              <a:rPr lang="es-ES" dirty="0"/>
              <a:t>, 1 </a:t>
            </a:r>
            <a:r>
              <a:rPr lang="es-ES" dirty="0" err="1"/>
              <a:t>double</a:t>
            </a:r>
            <a:r>
              <a:rPr lang="es-ES" dirty="0"/>
              <a:t> </a:t>
            </a:r>
            <a:r>
              <a:rPr lang="es-ES" dirty="0" err="1"/>
              <a:t>indirect</a:t>
            </a:r>
            <a:r>
              <a:rPr lang="es-ES" dirty="0"/>
              <a:t> and 1 triple </a:t>
            </a:r>
            <a:r>
              <a:rPr lang="es-ES" dirty="0" err="1"/>
              <a:t>indirect</a:t>
            </a:r>
            <a:r>
              <a:rPr lang="es-ES" dirty="0"/>
              <a:t>) </a:t>
            </a:r>
          </a:p>
          <a:p>
            <a:pPr lvl="1"/>
            <a:r>
              <a:rPr lang="es-ES" dirty="0" err="1"/>
              <a:t>Find</a:t>
            </a:r>
            <a:r>
              <a:rPr lang="es-ES" dirty="0"/>
              <a:t> </a:t>
            </a:r>
            <a:r>
              <a:rPr lang="es-ES" dirty="0" err="1"/>
              <a:t>the</a:t>
            </a:r>
            <a:r>
              <a:rPr lang="es-ES" dirty="0"/>
              <a:t> </a:t>
            </a:r>
            <a:r>
              <a:rPr lang="es-ES" dirty="0" err="1"/>
              <a:t>number</a:t>
            </a:r>
            <a:r>
              <a:rPr lang="es-ES" dirty="0"/>
              <a:t> of blocks </a:t>
            </a:r>
            <a:r>
              <a:rPr lang="es-ES" dirty="0" err="1"/>
              <a:t>that</a:t>
            </a:r>
            <a:r>
              <a:rPr lang="es-ES" dirty="0"/>
              <a:t> a 4500 </a:t>
            </a:r>
            <a:r>
              <a:rPr lang="es-ES" dirty="0" err="1"/>
              <a:t>KByte</a:t>
            </a:r>
            <a:r>
              <a:rPr lang="es-ES" dirty="0"/>
              <a:t> file </a:t>
            </a:r>
            <a:r>
              <a:rPr lang="es-ES" dirty="0" err="1"/>
              <a:t>occupies</a:t>
            </a:r>
            <a:r>
              <a:rPr lang="es-ES" dirty="0"/>
              <a:t>, </a:t>
            </a:r>
            <a:r>
              <a:rPr lang="es-ES" dirty="0" err="1"/>
              <a:t>including</a:t>
            </a:r>
            <a:r>
              <a:rPr lang="es-ES" dirty="0"/>
              <a:t> </a:t>
            </a:r>
            <a:r>
              <a:rPr lang="es-ES" dirty="0" err="1"/>
              <a:t>both</a:t>
            </a:r>
            <a:r>
              <a:rPr lang="es-ES" dirty="0"/>
              <a:t> data and </a:t>
            </a:r>
            <a:r>
              <a:rPr lang="es-ES" dirty="0" err="1"/>
              <a:t>address</a:t>
            </a:r>
            <a:r>
              <a:rPr lang="es-ES" dirty="0"/>
              <a:t> blocks.</a:t>
            </a:r>
          </a:p>
          <a:p>
            <a:pPr lvl="0"/>
            <a:endParaRPr lang="es-ES" sz="2800" dirty="0"/>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1.1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Exercise</a:t>
            </a:r>
            <a:r>
              <a:rPr lang="es-ES_tradnl" sz="3600" dirty="0">
                <a:ea typeface="ＭＳ Ｐゴシック" charset="-128"/>
              </a:rPr>
              <a:t> 1 of </a:t>
            </a:r>
            <a:r>
              <a:rPr lang="es-ES_tradnl" sz="3600" dirty="0" err="1">
                <a:ea typeface="ＭＳ Ｐゴシック" charset="-128"/>
              </a:rPr>
              <a:t>the</a:t>
            </a:r>
            <a:r>
              <a:rPr lang="es-ES_tradnl" sz="3600" dirty="0">
                <a:ea typeface="ＭＳ Ｐゴシック" charset="-128"/>
              </a:rPr>
              <a:t> notebook)</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3</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175602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pPr lvl="0"/>
            <a:r>
              <a:rPr lang="es-ES" sz="2000" dirty="0" err="1"/>
              <a:t>If</a:t>
            </a:r>
            <a:r>
              <a:rPr lang="es-ES" sz="2000" dirty="0"/>
              <a:t> </a:t>
            </a:r>
            <a:r>
              <a:rPr lang="es-ES" sz="2000" dirty="0" err="1"/>
              <a:t>the</a:t>
            </a:r>
            <a:r>
              <a:rPr lang="es-ES" sz="2000" dirty="0"/>
              <a:t> </a:t>
            </a:r>
            <a:r>
              <a:rPr lang="es-ES" sz="2000" dirty="0" err="1"/>
              <a:t>previous</a:t>
            </a:r>
            <a:r>
              <a:rPr lang="es-ES" sz="2000" dirty="0"/>
              <a:t> Unix file </a:t>
            </a:r>
            <a:r>
              <a:rPr lang="es-ES" sz="2000" dirty="0" err="1"/>
              <a:t>system</a:t>
            </a:r>
            <a:r>
              <a:rPr lang="es-ES" sz="2000" dirty="0"/>
              <a:t> has </a:t>
            </a:r>
            <a:r>
              <a:rPr lang="es-ES" sz="2000" dirty="0" err="1"/>
              <a:t>the</a:t>
            </a:r>
            <a:r>
              <a:rPr lang="es-ES" sz="2000" dirty="0"/>
              <a:t> </a:t>
            </a:r>
            <a:r>
              <a:rPr lang="es-ES" sz="2000" dirty="0" err="1"/>
              <a:t>following</a:t>
            </a:r>
            <a:r>
              <a:rPr lang="es-ES" sz="2000" dirty="0"/>
              <a:t> </a:t>
            </a:r>
            <a:r>
              <a:rPr lang="es-ES" sz="2000" dirty="0" err="1"/>
              <a:t>information</a:t>
            </a:r>
            <a:r>
              <a:rPr lang="es-ES" sz="2000" dirty="0"/>
              <a:t>:</a:t>
            </a:r>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1.2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went</a:t>
            </a:r>
            <a:r>
              <a:rPr lang="es-ES_tradnl" sz="3600" dirty="0">
                <a:ea typeface="ＭＳ Ｐゴシック" charset="-128"/>
              </a:rPr>
              <a:t> </a:t>
            </a:r>
            <a:r>
              <a:rPr lang="es-ES_tradnl" sz="3600" dirty="0" err="1">
                <a:ea typeface="ＭＳ Ｐゴシック" charset="-128"/>
              </a:rPr>
              <a:t>over</a:t>
            </a:r>
            <a:r>
              <a:rPr lang="es-ES_tradnl" sz="3600" dirty="0">
                <a:ea typeface="ＭＳ Ｐゴシック" charset="-128"/>
              </a:rPr>
              <a:t> in </a:t>
            </a:r>
            <a:r>
              <a:rPr lang="es-ES_tradnl" sz="3600" dirty="0" err="1">
                <a:ea typeface="ＭＳ Ｐゴシック" charset="-128"/>
              </a:rPr>
              <a:t>class</a:t>
            </a:r>
            <a:r>
              <a:rPr lang="es-ES_tradnl" sz="3600" dirty="0">
                <a:ea typeface="ＭＳ Ｐゴシック" charset="-128"/>
              </a:rPr>
              <a:t>)</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4</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
        <p:nvSpPr>
          <p:cNvPr id="6" name="Rectángulo 5"/>
          <p:cNvSpPr/>
          <p:nvPr/>
        </p:nvSpPr>
        <p:spPr>
          <a:xfrm>
            <a:off x="6705307" y="2364700"/>
            <a:ext cx="2158130" cy="2893100"/>
          </a:xfrm>
          <a:prstGeom prst="rect">
            <a:avLst/>
          </a:prstGeom>
        </p:spPr>
        <p:txBody>
          <a:bodyPr wrap="square">
            <a:spAutoFit/>
          </a:bodyPr>
          <a:lstStyle/>
          <a:p>
            <a:r>
              <a:rPr lang="es-ES" dirty="0" err="1"/>
              <a:t>Modify</a:t>
            </a:r>
            <a:r>
              <a:rPr lang="es-ES" dirty="0"/>
              <a:t> </a:t>
            </a:r>
            <a:r>
              <a:rPr lang="es-ES" dirty="0" err="1"/>
              <a:t>the</a:t>
            </a:r>
            <a:r>
              <a:rPr lang="es-ES" dirty="0"/>
              <a:t> </a:t>
            </a:r>
            <a:r>
              <a:rPr lang="es-ES" dirty="0" err="1"/>
              <a:t>previous</a:t>
            </a:r>
            <a:r>
              <a:rPr lang="es-ES" dirty="0"/>
              <a:t> </a:t>
            </a:r>
            <a:r>
              <a:rPr lang="es-ES" dirty="0" err="1"/>
              <a:t>tables</a:t>
            </a:r>
            <a:r>
              <a:rPr lang="es-ES" dirty="0"/>
              <a:t> to </a:t>
            </a:r>
            <a:r>
              <a:rPr lang="es-ES" dirty="0" err="1"/>
              <a:t>reflect</a:t>
            </a:r>
            <a:r>
              <a:rPr lang="es-ES" dirty="0"/>
              <a:t> </a:t>
            </a:r>
            <a:r>
              <a:rPr lang="es-ES" dirty="0" err="1"/>
              <a:t>the</a:t>
            </a:r>
            <a:r>
              <a:rPr lang="es-ES" dirty="0"/>
              <a:t> </a:t>
            </a:r>
            <a:r>
              <a:rPr lang="es-ES" dirty="0" err="1"/>
              <a:t>execution</a:t>
            </a:r>
            <a:r>
              <a:rPr lang="es-ES" dirty="0"/>
              <a:t> of </a:t>
            </a:r>
            <a:r>
              <a:rPr lang="es-ES" dirty="0" err="1"/>
              <a:t>the</a:t>
            </a:r>
            <a:r>
              <a:rPr lang="es-ES" dirty="0"/>
              <a:t> </a:t>
            </a:r>
            <a:r>
              <a:rPr lang="es-ES" dirty="0" err="1"/>
              <a:t>following</a:t>
            </a:r>
            <a:r>
              <a:rPr lang="es-ES" dirty="0"/>
              <a:t> 2 </a:t>
            </a:r>
            <a:r>
              <a:rPr lang="es-ES" dirty="0" err="1"/>
              <a:t>operations</a:t>
            </a:r>
            <a:r>
              <a:rPr lang="es-ES" dirty="0"/>
              <a:t>:</a:t>
            </a:r>
          </a:p>
          <a:p>
            <a:pPr algn="just">
              <a:spcAft>
                <a:spcPts val="0"/>
              </a:spcAft>
            </a:pPr>
            <a:endParaRPr lang="es-ES" sz="2000" dirty="0">
              <a:latin typeface="+mn-lt"/>
              <a:ea typeface="ＭＳ Ｐゴシック" charset="0"/>
              <a:cs typeface="ＭＳ Ｐゴシック" charset="0"/>
            </a:endParaRPr>
          </a:p>
          <a:p>
            <a:pPr algn="just">
              <a:spcAft>
                <a:spcPts val="0"/>
              </a:spcAft>
            </a:pPr>
            <a:r>
              <a:rPr lang="es-ES" dirty="0" err="1">
                <a:latin typeface="Consolas" panose="020B0609020204030204" pitchFamily="49" charset="0"/>
                <a:ea typeface="ＭＳ Ｐゴシック" charset="0"/>
                <a:cs typeface="ＭＳ Ｐゴシック" charset="0"/>
              </a:rPr>
              <a:t>ln</a:t>
            </a:r>
            <a:r>
              <a:rPr lang="es-ES" dirty="0">
                <a:latin typeface="Consolas" panose="020B0609020204030204" pitchFamily="49" charset="0"/>
                <a:ea typeface="ＭＳ Ｐゴシック" charset="0"/>
                <a:cs typeface="ＭＳ Ｐゴシック" charset="0"/>
              </a:rPr>
              <a:t> f1 /d/f2</a:t>
            </a:r>
          </a:p>
          <a:p>
            <a:pPr algn="just">
              <a:spcAft>
                <a:spcPts val="0"/>
              </a:spcAft>
            </a:pPr>
            <a:endParaRPr lang="es-ES" dirty="0">
              <a:latin typeface="Consolas" panose="020B0609020204030204" pitchFamily="49" charset="0"/>
              <a:ea typeface="ＭＳ Ｐゴシック" charset="0"/>
              <a:cs typeface="ＭＳ Ｐゴシック" charset="0"/>
            </a:endParaRPr>
          </a:p>
          <a:p>
            <a:pPr algn="just">
              <a:spcAft>
                <a:spcPts val="0"/>
              </a:spcAft>
            </a:pPr>
            <a:r>
              <a:rPr lang="es-ES" dirty="0" err="1">
                <a:latin typeface="Consolas" panose="020B0609020204030204" pitchFamily="49" charset="0"/>
                <a:ea typeface="ＭＳ Ｐゴシック" charset="0"/>
                <a:cs typeface="ＭＳ Ｐゴシック" charset="0"/>
              </a:rPr>
              <a:t>ln</a:t>
            </a:r>
            <a:r>
              <a:rPr lang="es-ES" dirty="0">
                <a:latin typeface="Consolas" panose="020B0609020204030204" pitchFamily="49" charset="0"/>
                <a:ea typeface="ＭＳ Ｐゴシック" charset="0"/>
                <a:cs typeface="ＭＳ Ｐゴシック" charset="0"/>
              </a:rPr>
              <a:t> –s f1 /d/f3</a:t>
            </a:r>
          </a:p>
        </p:txBody>
      </p:sp>
      <p:pic>
        <p:nvPicPr>
          <p:cNvPr id="11" name="Imagen 10" descr="Tabla, Calendario&#10;&#10;Descripción generada automáticamente">
            <a:extLst>
              <a:ext uri="{FF2B5EF4-FFF2-40B4-BE49-F238E27FC236}">
                <a16:creationId xmlns:a16="http://schemas.microsoft.com/office/drawing/2014/main" id="{6D35D87F-7F37-5848-AEF5-9FCB2723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64" y="1991618"/>
            <a:ext cx="6327354" cy="4180582"/>
          </a:xfrm>
          <a:prstGeom prst="rect">
            <a:avLst/>
          </a:prstGeom>
        </p:spPr>
      </p:pic>
    </p:spTree>
    <p:extLst>
      <p:ext uri="{BB962C8B-B14F-4D97-AF65-F5344CB8AC3E}">
        <p14:creationId xmlns:p14="http://schemas.microsoft.com/office/powerpoint/2010/main" val="28210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s-ES" sz="1800" dirty="0" err="1"/>
              <a:t>We</a:t>
            </a:r>
            <a:r>
              <a:rPr lang="es-ES" sz="1800" dirty="0"/>
              <a:t> </a:t>
            </a:r>
            <a:r>
              <a:rPr lang="es-ES" sz="1800" dirty="0" err="1"/>
              <a:t>have</a:t>
            </a:r>
            <a:r>
              <a:rPr lang="es-ES" sz="1800" dirty="0"/>
              <a:t> </a:t>
            </a:r>
            <a:r>
              <a:rPr lang="es-ES" sz="1800" dirty="0" err="1"/>
              <a:t>purchased</a:t>
            </a:r>
            <a:r>
              <a:rPr lang="es-ES" sz="1800" dirty="0"/>
              <a:t> a 100MB </a:t>
            </a:r>
            <a:r>
              <a:rPr lang="es-ES" sz="1800" dirty="0" err="1"/>
              <a:t>hard</a:t>
            </a:r>
            <a:r>
              <a:rPr lang="es-ES" sz="1800" dirty="0"/>
              <a:t> drive </a:t>
            </a:r>
            <a:r>
              <a:rPr lang="es-ES" sz="1800" dirty="0" err="1"/>
              <a:t>for</a:t>
            </a:r>
            <a:r>
              <a:rPr lang="es-ES" sz="1800" dirty="0"/>
              <a:t> </a:t>
            </a:r>
            <a:r>
              <a:rPr lang="es-ES" sz="1800" dirty="0" err="1"/>
              <a:t>high</a:t>
            </a:r>
            <a:r>
              <a:rPr lang="es-ES" sz="1800" dirty="0"/>
              <a:t> performance </a:t>
            </a:r>
            <a:r>
              <a:rPr lang="es-ES" sz="1800" dirty="0" err="1"/>
              <a:t>tasks</a:t>
            </a:r>
            <a:r>
              <a:rPr lang="es-ES" sz="1800" dirty="0"/>
              <a:t>.</a:t>
            </a:r>
          </a:p>
          <a:p>
            <a:r>
              <a:rPr lang="es-ES" sz="1800" dirty="0" err="1"/>
              <a:t>The</a:t>
            </a:r>
            <a:r>
              <a:rPr lang="es-ES" sz="1800" dirty="0"/>
              <a:t> final </a:t>
            </a:r>
            <a:r>
              <a:rPr lang="es-ES" sz="1800" dirty="0" err="1"/>
              <a:t>characteristics</a:t>
            </a:r>
            <a:r>
              <a:rPr lang="es-ES" sz="1800" dirty="0"/>
              <a:t> </a:t>
            </a:r>
            <a:r>
              <a:rPr lang="es-ES" sz="1800" dirty="0" err="1"/>
              <a:t>that</a:t>
            </a:r>
            <a:r>
              <a:rPr lang="es-ES" sz="1800" dirty="0"/>
              <a:t> </a:t>
            </a:r>
            <a:r>
              <a:rPr lang="es-ES" sz="1800" dirty="0" err="1"/>
              <a:t>will</a:t>
            </a:r>
            <a:r>
              <a:rPr lang="es-ES" sz="1800" dirty="0"/>
              <a:t> be </a:t>
            </a:r>
            <a:r>
              <a:rPr lang="es-ES" sz="1800" dirty="0" err="1"/>
              <a:t>applied</a:t>
            </a:r>
            <a:r>
              <a:rPr lang="es-ES" sz="1800" dirty="0"/>
              <a:t> </a:t>
            </a:r>
            <a:r>
              <a:rPr lang="es-ES" sz="1800" dirty="0" err="1"/>
              <a:t>when</a:t>
            </a:r>
            <a:r>
              <a:rPr lang="es-ES" sz="1800" dirty="0"/>
              <a:t> </a:t>
            </a:r>
            <a:r>
              <a:rPr lang="es-ES" sz="1800" dirty="0" err="1"/>
              <a:t>creating</a:t>
            </a:r>
            <a:r>
              <a:rPr lang="es-ES" sz="1800" dirty="0"/>
              <a:t> </a:t>
            </a:r>
            <a:r>
              <a:rPr lang="es-ES" sz="1800" dirty="0" err="1"/>
              <a:t>the</a:t>
            </a:r>
            <a:r>
              <a:rPr lang="es-ES" sz="1800" dirty="0"/>
              <a:t> Files </a:t>
            </a:r>
            <a:r>
              <a:rPr lang="es-ES" sz="1800" dirty="0" err="1"/>
              <a:t>system</a:t>
            </a:r>
            <a:r>
              <a:rPr lang="es-ES" sz="1800" dirty="0"/>
              <a:t> </a:t>
            </a:r>
            <a:r>
              <a:rPr lang="es-ES" sz="1800" dirty="0" err="1"/>
              <a:t>using</a:t>
            </a:r>
            <a:r>
              <a:rPr lang="es-ES" sz="1800" dirty="0"/>
              <a:t> </a:t>
            </a:r>
            <a:r>
              <a:rPr lang="es-ES" sz="1800" dirty="0" err="1"/>
              <a:t>the</a:t>
            </a:r>
            <a:r>
              <a:rPr lang="es-ES" sz="1800" dirty="0"/>
              <a:t> </a:t>
            </a:r>
            <a:r>
              <a:rPr lang="es-ES" sz="1800" dirty="0" err="1"/>
              <a:t>mkfs</a:t>
            </a:r>
            <a:r>
              <a:rPr lang="es-ES" sz="1800" dirty="0"/>
              <a:t> </a:t>
            </a:r>
            <a:r>
              <a:rPr lang="es-ES" sz="1800" dirty="0" err="1"/>
              <a:t>command</a:t>
            </a:r>
            <a:r>
              <a:rPr lang="es-ES" sz="1800" dirty="0"/>
              <a:t> are:</a:t>
            </a:r>
          </a:p>
          <a:p>
            <a:pPr marL="366713" lvl="1" indent="0">
              <a:buNone/>
            </a:pPr>
            <a:r>
              <a:rPr lang="es-ES" sz="1500" dirty="0"/>
              <a:t>• Block </a:t>
            </a:r>
            <a:r>
              <a:rPr lang="es-ES" sz="1500" dirty="0" err="1"/>
              <a:t>size</a:t>
            </a:r>
            <a:r>
              <a:rPr lang="es-ES" sz="1500" dirty="0"/>
              <a:t>: 1024 bytes. </a:t>
            </a:r>
          </a:p>
          <a:p>
            <a:pPr marL="366713" lvl="1" indent="0">
              <a:buNone/>
            </a:pPr>
            <a:r>
              <a:rPr lang="es-ES" sz="1500" dirty="0"/>
              <a:t>• </a:t>
            </a:r>
            <a:r>
              <a:rPr lang="es-ES" sz="1500" dirty="0" err="1"/>
              <a:t>Size</a:t>
            </a:r>
            <a:r>
              <a:rPr lang="es-ES" sz="1500" dirty="0"/>
              <a:t> of </a:t>
            </a:r>
            <a:r>
              <a:rPr lang="es-ES" sz="1500" dirty="0" err="1"/>
              <a:t>the</a:t>
            </a:r>
            <a:r>
              <a:rPr lang="es-ES" sz="1500" dirty="0"/>
              <a:t> </a:t>
            </a:r>
            <a:r>
              <a:rPr lang="es-ES" sz="1500" dirty="0" err="1"/>
              <a:t>address</a:t>
            </a:r>
            <a:r>
              <a:rPr lang="es-ES" sz="1500" dirty="0"/>
              <a:t> of </a:t>
            </a:r>
            <a:r>
              <a:rPr lang="es-ES" sz="1500" dirty="0" err="1"/>
              <a:t>the</a:t>
            </a:r>
            <a:r>
              <a:rPr lang="es-ES" sz="1500" dirty="0"/>
              <a:t> blocks: 4 bytes.</a:t>
            </a:r>
          </a:p>
          <a:p>
            <a:pPr marL="366713" lvl="1" indent="0">
              <a:buNone/>
            </a:pPr>
            <a:r>
              <a:rPr lang="es-ES" sz="1500" dirty="0"/>
              <a:t>• </a:t>
            </a:r>
            <a:r>
              <a:rPr lang="es-ES" sz="1500" dirty="0" err="1"/>
              <a:t>Number</a:t>
            </a:r>
            <a:r>
              <a:rPr lang="es-ES" sz="1500" dirty="0"/>
              <a:t> of i-</a:t>
            </a:r>
            <a:r>
              <a:rPr lang="es-ES" sz="1500" dirty="0" err="1"/>
              <a:t>nodes</a:t>
            </a:r>
            <a:r>
              <a:rPr lang="es-ES" sz="1500" dirty="0"/>
              <a:t>: 50</a:t>
            </a:r>
          </a:p>
          <a:p>
            <a:pPr marL="366713" lvl="1" indent="0">
              <a:buNone/>
            </a:pPr>
            <a:r>
              <a:rPr lang="es-ES" sz="1500" dirty="0"/>
              <a:t>• A load block (</a:t>
            </a:r>
            <a:r>
              <a:rPr lang="es-ES" sz="1500" dirty="0" err="1"/>
              <a:t>Boot</a:t>
            </a:r>
            <a:r>
              <a:rPr lang="es-ES" sz="1500" dirty="0"/>
              <a:t>) </a:t>
            </a:r>
            <a:r>
              <a:rPr lang="es-ES" sz="1500" dirty="0" err="1"/>
              <a:t>that</a:t>
            </a:r>
            <a:r>
              <a:rPr lang="es-ES" sz="1500" dirty="0"/>
              <a:t> </a:t>
            </a:r>
            <a:r>
              <a:rPr lang="es-ES" sz="1500" dirty="0" err="1"/>
              <a:t>occupies</a:t>
            </a:r>
            <a:r>
              <a:rPr lang="es-ES" sz="1500" dirty="0"/>
              <a:t> 2 blocks.</a:t>
            </a:r>
          </a:p>
          <a:p>
            <a:pPr marL="366713" lvl="1" indent="0">
              <a:buNone/>
            </a:pPr>
            <a:r>
              <a:rPr lang="es-ES" sz="1500" dirty="0"/>
              <a:t>• A </a:t>
            </a:r>
            <a:r>
              <a:rPr lang="es-ES" sz="1500" dirty="0" err="1"/>
              <a:t>Superblock</a:t>
            </a:r>
            <a:r>
              <a:rPr lang="es-ES" sz="1500" dirty="0"/>
              <a:t> </a:t>
            </a:r>
            <a:r>
              <a:rPr lang="es-ES" sz="1500" dirty="0" err="1"/>
              <a:t>that</a:t>
            </a:r>
            <a:r>
              <a:rPr lang="es-ES" sz="1500" dirty="0"/>
              <a:t> </a:t>
            </a:r>
            <a:r>
              <a:rPr lang="es-ES" sz="1500" dirty="0" err="1"/>
              <a:t>occupies</a:t>
            </a:r>
            <a:r>
              <a:rPr lang="es-ES" sz="1500" dirty="0"/>
              <a:t> 8 </a:t>
            </a:r>
            <a:r>
              <a:rPr lang="es-ES" sz="1500" dirty="0" err="1"/>
              <a:t>Kbytes</a:t>
            </a:r>
            <a:r>
              <a:rPr lang="es-ES" sz="1500" dirty="0"/>
              <a:t> and a </a:t>
            </a:r>
            <a:r>
              <a:rPr lang="es-ES" sz="1500" dirty="0" err="1"/>
              <a:t>Bitmap</a:t>
            </a:r>
            <a:r>
              <a:rPr lang="es-ES" sz="1500" dirty="0"/>
              <a:t> </a:t>
            </a:r>
            <a:r>
              <a:rPr lang="es-ES" sz="1500" dirty="0" err="1"/>
              <a:t>is</a:t>
            </a:r>
            <a:r>
              <a:rPr lang="es-ES" sz="1500" dirty="0"/>
              <a:t> </a:t>
            </a:r>
            <a:r>
              <a:rPr lang="es-ES" sz="1500" dirty="0" err="1"/>
              <a:t>used</a:t>
            </a:r>
            <a:r>
              <a:rPr lang="es-ES" sz="1500" dirty="0"/>
              <a:t> to </a:t>
            </a:r>
            <a:r>
              <a:rPr lang="es-ES" sz="1500" dirty="0" err="1"/>
              <a:t>indicate</a:t>
            </a:r>
            <a:r>
              <a:rPr lang="es-ES" sz="1500" dirty="0"/>
              <a:t> </a:t>
            </a:r>
            <a:r>
              <a:rPr lang="es-ES" sz="1500" dirty="0" err="1"/>
              <a:t>which</a:t>
            </a:r>
            <a:r>
              <a:rPr lang="es-ES" sz="1500" dirty="0"/>
              <a:t> blocks are </a:t>
            </a:r>
            <a:r>
              <a:rPr lang="es-ES" sz="1500" dirty="0" err="1"/>
              <a:t>used</a:t>
            </a:r>
            <a:r>
              <a:rPr lang="es-ES" sz="1500" dirty="0"/>
              <a:t> and </a:t>
            </a:r>
            <a:r>
              <a:rPr lang="es-ES" sz="1500" dirty="0" err="1"/>
              <a:t>which</a:t>
            </a:r>
            <a:r>
              <a:rPr lang="es-ES" sz="1500" dirty="0"/>
              <a:t> are free.</a:t>
            </a:r>
          </a:p>
          <a:p>
            <a:pPr marL="366713" lvl="1" indent="0">
              <a:buNone/>
            </a:pPr>
            <a:r>
              <a:rPr lang="es-ES" sz="1500" dirty="0"/>
              <a:t>• </a:t>
            </a:r>
            <a:r>
              <a:rPr lang="es-ES" sz="1500" dirty="0" err="1"/>
              <a:t>Fields</a:t>
            </a:r>
            <a:r>
              <a:rPr lang="es-ES" sz="1500" dirty="0"/>
              <a:t> of </a:t>
            </a:r>
            <a:r>
              <a:rPr lang="es-ES" sz="1500" dirty="0" err="1"/>
              <a:t>an</a:t>
            </a:r>
            <a:r>
              <a:rPr lang="es-ES" sz="1500" dirty="0"/>
              <a:t> i-</a:t>
            </a:r>
            <a:r>
              <a:rPr lang="es-ES" sz="1500" dirty="0" err="1"/>
              <a:t>node</a:t>
            </a:r>
            <a:r>
              <a:rPr lang="es-ES" sz="1500" dirty="0"/>
              <a:t>:</a:t>
            </a:r>
          </a:p>
          <a:p>
            <a:pPr marL="320675" lvl="1" indent="0">
              <a:buNone/>
            </a:pPr>
            <a:r>
              <a:rPr lang="es-ES" sz="1500" dirty="0"/>
              <a:t>File </a:t>
            </a:r>
            <a:r>
              <a:rPr lang="es-ES" sz="1500" dirty="0" err="1"/>
              <a:t>attributes</a:t>
            </a:r>
            <a:r>
              <a:rPr lang="es-ES" sz="1500" dirty="0"/>
              <a:t>:</a:t>
            </a:r>
          </a:p>
          <a:p>
            <a:pPr marL="320675" lvl="1" indent="0">
              <a:buNone/>
            </a:pPr>
            <a:r>
              <a:rPr lang="es-ES" sz="1500" dirty="0">
                <a:sym typeface="Symbol" pitchFamily="2" charset="2"/>
              </a:rPr>
              <a:t></a:t>
            </a:r>
            <a:r>
              <a:rPr lang="es-ES" sz="1500" dirty="0"/>
              <a:t> </a:t>
            </a:r>
            <a:r>
              <a:rPr lang="es-ES" sz="1500" dirty="0" err="1"/>
              <a:t>Owner</a:t>
            </a:r>
            <a:r>
              <a:rPr lang="es-ES" sz="1500" dirty="0"/>
              <a:t> and </a:t>
            </a:r>
            <a:r>
              <a:rPr lang="es-ES" sz="1500" dirty="0" err="1"/>
              <a:t>group</a:t>
            </a:r>
            <a:r>
              <a:rPr lang="es-ES" sz="1500" dirty="0"/>
              <a:t> ID.</a:t>
            </a:r>
          </a:p>
          <a:p>
            <a:pPr marL="320675" lvl="1" indent="0">
              <a:buNone/>
            </a:pPr>
            <a:r>
              <a:rPr lang="es-ES" sz="1500" dirty="0">
                <a:sym typeface="Symbol" pitchFamily="2" charset="2"/>
              </a:rPr>
              <a:t></a:t>
            </a:r>
            <a:r>
              <a:rPr lang="es-ES" sz="1500" dirty="0"/>
              <a:t> </a:t>
            </a:r>
            <a:r>
              <a:rPr lang="es-ES" sz="1500" dirty="0" err="1"/>
              <a:t>Read</a:t>
            </a:r>
            <a:r>
              <a:rPr lang="es-ES" sz="1500" dirty="0"/>
              <a:t>, </a:t>
            </a:r>
            <a:r>
              <a:rPr lang="es-ES" sz="1500" dirty="0" err="1"/>
              <a:t>Write</a:t>
            </a:r>
            <a:r>
              <a:rPr lang="es-ES" sz="1500" dirty="0"/>
              <a:t> and </a:t>
            </a:r>
            <a:r>
              <a:rPr lang="es-ES" sz="1500" dirty="0" err="1"/>
              <a:t>Execute</a:t>
            </a:r>
            <a:r>
              <a:rPr lang="es-ES" sz="1500" dirty="0"/>
              <a:t> </a:t>
            </a:r>
            <a:r>
              <a:rPr lang="es-ES" sz="1500" dirty="0" err="1"/>
              <a:t>permissions</a:t>
            </a:r>
            <a:r>
              <a:rPr lang="es-ES" sz="1500" dirty="0"/>
              <a:t> </a:t>
            </a:r>
            <a:r>
              <a:rPr lang="es-ES" sz="1500" dirty="0" err="1"/>
              <a:t>for</a:t>
            </a:r>
            <a:r>
              <a:rPr lang="es-ES" sz="1500" dirty="0"/>
              <a:t> </a:t>
            </a:r>
            <a:r>
              <a:rPr lang="es-ES" sz="1500" dirty="0" err="1"/>
              <a:t>the</a:t>
            </a:r>
            <a:r>
              <a:rPr lang="es-ES" sz="1500" dirty="0"/>
              <a:t> </a:t>
            </a:r>
            <a:r>
              <a:rPr lang="es-ES" sz="1500" dirty="0" err="1"/>
              <a:t>owner</a:t>
            </a:r>
            <a:r>
              <a:rPr lang="es-ES" sz="1500" dirty="0"/>
              <a:t>, </a:t>
            </a:r>
            <a:r>
              <a:rPr lang="es-ES" sz="1500" dirty="0" err="1"/>
              <a:t>group</a:t>
            </a:r>
            <a:r>
              <a:rPr lang="es-ES" sz="1500" dirty="0"/>
              <a:t> and </a:t>
            </a:r>
            <a:r>
              <a:rPr lang="es-ES" sz="1500" dirty="0" err="1"/>
              <a:t>the</a:t>
            </a:r>
            <a:r>
              <a:rPr lang="es-ES" sz="1500" dirty="0"/>
              <a:t> </a:t>
            </a:r>
            <a:r>
              <a:rPr lang="es-ES" sz="1500" dirty="0" err="1"/>
              <a:t>rest</a:t>
            </a:r>
            <a:r>
              <a:rPr lang="es-ES" sz="1500" dirty="0"/>
              <a:t> of </a:t>
            </a:r>
            <a:r>
              <a:rPr lang="es-ES" sz="1500" dirty="0" err="1"/>
              <a:t>the</a:t>
            </a:r>
            <a:r>
              <a:rPr lang="es-ES" sz="1500" dirty="0"/>
              <a:t> </a:t>
            </a:r>
            <a:r>
              <a:rPr lang="es-ES" sz="1500" dirty="0" err="1"/>
              <a:t>world</a:t>
            </a:r>
            <a:r>
              <a:rPr lang="es-ES" sz="1500" dirty="0"/>
              <a:t>.</a:t>
            </a:r>
          </a:p>
          <a:p>
            <a:pPr marL="320675" lvl="1" indent="0">
              <a:buNone/>
            </a:pPr>
            <a:r>
              <a:rPr lang="es-ES" sz="1500" dirty="0">
                <a:sym typeface="Symbol" pitchFamily="2" charset="2"/>
              </a:rPr>
              <a:t></a:t>
            </a:r>
            <a:r>
              <a:rPr lang="es-ES" sz="1500" dirty="0"/>
              <a:t> o Link </a:t>
            </a:r>
            <a:r>
              <a:rPr lang="es-ES" sz="1500" dirty="0" err="1"/>
              <a:t>counter</a:t>
            </a:r>
            <a:r>
              <a:rPr lang="es-ES" sz="1500" dirty="0"/>
              <a:t> (1 byte).</a:t>
            </a:r>
          </a:p>
          <a:p>
            <a:pPr marL="320675" lvl="1" indent="0">
              <a:buNone/>
            </a:pPr>
            <a:r>
              <a:rPr lang="es-ES" sz="1500" dirty="0"/>
              <a:t>o 4 </a:t>
            </a:r>
            <a:r>
              <a:rPr lang="es-ES" sz="1500" dirty="0" err="1"/>
              <a:t>indirect</a:t>
            </a:r>
            <a:r>
              <a:rPr lang="es-ES" sz="1500" dirty="0"/>
              <a:t> pointers, 4 simple </a:t>
            </a:r>
            <a:r>
              <a:rPr lang="es-ES" sz="1500" dirty="0" err="1"/>
              <a:t>indirect</a:t>
            </a:r>
            <a:r>
              <a:rPr lang="es-ES" sz="1500" dirty="0"/>
              <a:t> pointers., 4 </a:t>
            </a:r>
            <a:r>
              <a:rPr lang="es-ES" sz="1500" dirty="0" err="1"/>
              <a:t>double</a:t>
            </a:r>
            <a:r>
              <a:rPr lang="es-ES" sz="1500" dirty="0"/>
              <a:t> </a:t>
            </a:r>
            <a:r>
              <a:rPr lang="es-ES" sz="1500" dirty="0" err="1"/>
              <a:t>indirect</a:t>
            </a:r>
            <a:r>
              <a:rPr lang="es-ES" sz="1500" dirty="0"/>
              <a:t> pointers.</a:t>
            </a:r>
            <a:endParaRPr lang="es-ES" sz="750" dirty="0"/>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2.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Exercise</a:t>
            </a:r>
            <a:r>
              <a:rPr lang="es-ES_tradnl" sz="3600" dirty="0">
                <a:ea typeface="ＭＳ Ｐゴシック" charset="-128"/>
              </a:rPr>
              <a:t> 2 of </a:t>
            </a:r>
            <a:r>
              <a:rPr lang="es-ES_tradnl" sz="3600" dirty="0" err="1">
                <a:ea typeface="ＭＳ Ｐゴシック" charset="-128"/>
              </a:rPr>
              <a:t>the</a:t>
            </a:r>
            <a:r>
              <a:rPr lang="es-ES_tradnl" sz="3600" dirty="0">
                <a:ea typeface="ＭＳ Ｐゴシック" charset="-128"/>
              </a:rPr>
              <a:t> notebook)</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5</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dirty="0" err="1"/>
              <a:t>Operating</a:t>
            </a:r>
            <a:r>
              <a:rPr lang="es-ES" dirty="0"/>
              <a:t> </a:t>
            </a:r>
            <a:r>
              <a:rPr lang="es-ES" dirty="0" err="1"/>
              <a:t>Systems</a:t>
            </a:r>
            <a:r>
              <a:rPr lang="es-ES" dirty="0"/>
              <a:t> – </a:t>
            </a:r>
            <a:r>
              <a:rPr lang="es-ES" dirty="0" err="1"/>
              <a:t>Laboratory</a:t>
            </a:r>
            <a:r>
              <a:rPr lang="es-ES" dirty="0"/>
              <a:t> </a:t>
            </a:r>
            <a:r>
              <a:rPr lang="es-ES" dirty="0" err="1"/>
              <a:t>fleis</a:t>
            </a:r>
            <a:r>
              <a:rPr lang="es-ES" dirty="0"/>
              <a:t> and </a:t>
            </a:r>
            <a:r>
              <a:rPr lang="es-ES" dirty="0" err="1"/>
              <a:t>directories</a:t>
            </a:r>
            <a:endParaRPr lang="es-ES" dirty="0"/>
          </a:p>
        </p:txBody>
      </p:sp>
    </p:spTree>
    <p:extLst>
      <p:ext uri="{BB962C8B-B14F-4D97-AF65-F5344CB8AC3E}">
        <p14:creationId xmlns:p14="http://schemas.microsoft.com/office/powerpoint/2010/main" val="417139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s-ES" sz="2400" dirty="0" err="1"/>
              <a:t>Answer</a:t>
            </a:r>
            <a:r>
              <a:rPr lang="es-ES" sz="2400" dirty="0"/>
              <a:t> </a:t>
            </a:r>
            <a:r>
              <a:rPr lang="es-ES" sz="2400" dirty="0" err="1"/>
              <a:t>the</a:t>
            </a:r>
            <a:r>
              <a:rPr lang="es-ES" sz="2400" dirty="0"/>
              <a:t> </a:t>
            </a:r>
            <a:r>
              <a:rPr lang="es-ES" sz="2400" dirty="0" err="1"/>
              <a:t>following</a:t>
            </a:r>
            <a:r>
              <a:rPr lang="es-ES" sz="2400" dirty="0"/>
              <a:t> </a:t>
            </a:r>
            <a:r>
              <a:rPr lang="es-ES" sz="2400" dirty="0" err="1"/>
              <a:t>questions</a:t>
            </a:r>
            <a:endParaRPr lang="es-ES" sz="2400" dirty="0"/>
          </a:p>
          <a:p>
            <a:pPr marL="320675" lvl="1" indent="0">
              <a:buNone/>
            </a:pPr>
            <a:r>
              <a:rPr lang="es-ES" sz="2000" dirty="0"/>
              <a:t>a) </a:t>
            </a:r>
            <a:r>
              <a:rPr lang="es-ES" sz="2000" dirty="0" err="1"/>
              <a:t>What</a:t>
            </a:r>
            <a:r>
              <a:rPr lang="es-ES" sz="2000" dirty="0"/>
              <a:t> </a:t>
            </a:r>
            <a:r>
              <a:rPr lang="es-ES" sz="2000" dirty="0" err="1"/>
              <a:t>is</a:t>
            </a:r>
            <a:r>
              <a:rPr lang="es-ES" sz="2000" dirty="0"/>
              <a:t> </a:t>
            </a:r>
            <a:r>
              <a:rPr lang="es-ES" sz="2000" dirty="0" err="1"/>
              <a:t>the</a:t>
            </a:r>
            <a:r>
              <a:rPr lang="es-ES" sz="2000" dirty="0"/>
              <a:t> </a:t>
            </a:r>
            <a:r>
              <a:rPr lang="es-ES" sz="2000" dirty="0" err="1"/>
              <a:t>maximum</a:t>
            </a:r>
            <a:r>
              <a:rPr lang="es-ES" sz="2000" dirty="0"/>
              <a:t> </a:t>
            </a:r>
            <a:r>
              <a:rPr lang="es-ES" sz="2000" dirty="0" err="1"/>
              <a:t>size</a:t>
            </a:r>
            <a:r>
              <a:rPr lang="es-ES" sz="2000" dirty="0"/>
              <a:t> of a File </a:t>
            </a:r>
            <a:r>
              <a:rPr lang="es-ES" sz="2000" dirty="0" err="1"/>
              <a:t>stored</a:t>
            </a:r>
            <a:r>
              <a:rPr lang="es-ES" sz="2000" dirty="0"/>
              <a:t> </a:t>
            </a:r>
            <a:r>
              <a:rPr lang="es-ES" sz="2000" dirty="0" err="1"/>
              <a:t>on</a:t>
            </a:r>
            <a:r>
              <a:rPr lang="es-ES" sz="2000" dirty="0"/>
              <a:t> </a:t>
            </a:r>
            <a:r>
              <a:rPr lang="es-ES" sz="2000" dirty="0" err="1"/>
              <a:t>this</a:t>
            </a:r>
            <a:r>
              <a:rPr lang="es-ES" sz="2000" dirty="0"/>
              <a:t> disk? </a:t>
            </a:r>
            <a:r>
              <a:rPr lang="es-ES" sz="2000" dirty="0" err="1"/>
              <a:t>Reason</a:t>
            </a:r>
            <a:r>
              <a:rPr lang="es-ES" sz="2000" dirty="0"/>
              <a:t> </a:t>
            </a:r>
            <a:r>
              <a:rPr lang="es-ES" sz="2000" dirty="0" err="1"/>
              <a:t>for</a:t>
            </a:r>
            <a:r>
              <a:rPr lang="es-ES" sz="2000" dirty="0"/>
              <a:t> </a:t>
            </a:r>
            <a:r>
              <a:rPr lang="es-ES" sz="2000" dirty="0" err="1"/>
              <a:t>the</a:t>
            </a:r>
            <a:r>
              <a:rPr lang="es-ES" sz="2000" dirty="0"/>
              <a:t> </a:t>
            </a:r>
            <a:r>
              <a:rPr lang="es-ES" sz="2000" dirty="0" err="1"/>
              <a:t>answer</a:t>
            </a:r>
            <a:r>
              <a:rPr lang="es-ES" sz="2000" dirty="0"/>
              <a:t>.</a:t>
            </a:r>
          </a:p>
          <a:p>
            <a:pPr marL="320675" lvl="1" indent="0">
              <a:buNone/>
            </a:pPr>
            <a:r>
              <a:rPr lang="es-ES" sz="2000" dirty="0"/>
              <a:t>b) </a:t>
            </a:r>
            <a:r>
              <a:rPr lang="es-ES" sz="2000" dirty="0" err="1"/>
              <a:t>If</a:t>
            </a:r>
            <a:r>
              <a:rPr lang="es-ES" sz="2000" dirty="0"/>
              <a:t> </a:t>
            </a:r>
            <a:r>
              <a:rPr lang="es-ES" sz="2000" dirty="0" err="1"/>
              <a:t>the</a:t>
            </a:r>
            <a:r>
              <a:rPr lang="es-ES" sz="2000" dirty="0"/>
              <a:t> </a:t>
            </a:r>
            <a:r>
              <a:rPr lang="es-ES" sz="2000" dirty="0" err="1"/>
              <a:t>objective</a:t>
            </a:r>
            <a:r>
              <a:rPr lang="es-ES" sz="2000" dirty="0"/>
              <a:t> </a:t>
            </a:r>
            <a:r>
              <a:rPr lang="es-ES" sz="2000" dirty="0" err="1"/>
              <a:t>is</a:t>
            </a:r>
            <a:r>
              <a:rPr lang="es-ES" sz="2000" dirty="0"/>
              <a:t> to </a:t>
            </a:r>
            <a:r>
              <a:rPr lang="es-ES" sz="2000" dirty="0" err="1"/>
              <a:t>minimize</a:t>
            </a:r>
            <a:r>
              <a:rPr lang="es-ES" sz="2000" dirty="0"/>
              <a:t> </a:t>
            </a:r>
            <a:r>
              <a:rPr lang="es-ES" sz="2000" dirty="0" err="1"/>
              <a:t>access</a:t>
            </a:r>
            <a:r>
              <a:rPr lang="es-ES" sz="2000" dirty="0"/>
              <a:t> to disk blocks, </a:t>
            </a:r>
            <a:r>
              <a:rPr lang="es-ES" sz="2000" dirty="0" err="1"/>
              <a:t>what</a:t>
            </a:r>
            <a:r>
              <a:rPr lang="es-ES" sz="2000" dirty="0"/>
              <a:t> </a:t>
            </a:r>
            <a:r>
              <a:rPr lang="es-ES" sz="2000" dirty="0" err="1"/>
              <a:t>parameter</a:t>
            </a:r>
            <a:r>
              <a:rPr lang="es-ES" sz="2000" dirty="0"/>
              <a:t> do </a:t>
            </a:r>
            <a:r>
              <a:rPr lang="es-ES" sz="2000" dirty="0" err="1"/>
              <a:t>you</a:t>
            </a:r>
            <a:r>
              <a:rPr lang="es-ES" sz="2000" dirty="0"/>
              <a:t> </a:t>
            </a:r>
            <a:r>
              <a:rPr lang="es-ES" sz="2000" dirty="0" err="1"/>
              <a:t>think</a:t>
            </a:r>
            <a:r>
              <a:rPr lang="es-ES" sz="2000" dirty="0"/>
              <a:t> </a:t>
            </a:r>
            <a:r>
              <a:rPr lang="es-ES" sz="2000" dirty="0" err="1"/>
              <a:t>the</a:t>
            </a:r>
            <a:r>
              <a:rPr lang="es-ES" sz="2000" dirty="0"/>
              <a:t> </a:t>
            </a:r>
            <a:r>
              <a:rPr lang="es-ES" sz="2000" dirty="0" err="1"/>
              <a:t>administrator</a:t>
            </a:r>
            <a:r>
              <a:rPr lang="es-ES" sz="2000" dirty="0"/>
              <a:t> </a:t>
            </a:r>
            <a:r>
              <a:rPr lang="es-ES" sz="2000" dirty="0" err="1"/>
              <a:t>should</a:t>
            </a:r>
            <a:r>
              <a:rPr lang="es-ES" sz="2000" dirty="0"/>
              <a:t> </a:t>
            </a:r>
            <a:r>
              <a:rPr lang="es-ES" sz="2000" dirty="0" err="1"/>
              <a:t>increase</a:t>
            </a:r>
            <a:r>
              <a:rPr lang="es-ES" sz="2000" dirty="0"/>
              <a:t> / </a:t>
            </a:r>
            <a:r>
              <a:rPr lang="es-ES" sz="2000" dirty="0" err="1"/>
              <a:t>decrease</a:t>
            </a:r>
            <a:r>
              <a:rPr lang="es-ES" sz="2000" dirty="0"/>
              <a:t> to </a:t>
            </a:r>
            <a:r>
              <a:rPr lang="es-ES" sz="2000" dirty="0" err="1"/>
              <a:t>achieve</a:t>
            </a:r>
            <a:r>
              <a:rPr lang="es-ES" sz="2000" dirty="0"/>
              <a:t> </a:t>
            </a:r>
            <a:r>
              <a:rPr lang="es-ES" sz="2000" dirty="0" err="1"/>
              <a:t>this</a:t>
            </a:r>
            <a:r>
              <a:rPr lang="es-ES" sz="2000" dirty="0"/>
              <a:t> </a:t>
            </a:r>
            <a:r>
              <a:rPr lang="es-ES" sz="2000" dirty="0" err="1"/>
              <a:t>purpose</a:t>
            </a:r>
            <a:r>
              <a:rPr lang="es-ES" sz="2000" dirty="0"/>
              <a:t>?</a:t>
            </a:r>
          </a:p>
          <a:p>
            <a:pPr marL="320675" lvl="1" indent="0">
              <a:buNone/>
            </a:pPr>
            <a:r>
              <a:rPr lang="es-ES" sz="2000" dirty="0"/>
              <a:t>c) </a:t>
            </a:r>
            <a:r>
              <a:rPr lang="es-ES" sz="2000" dirty="0" err="1"/>
              <a:t>Assuming</a:t>
            </a:r>
            <a:r>
              <a:rPr lang="es-ES" sz="2000" dirty="0"/>
              <a:t> </a:t>
            </a:r>
            <a:r>
              <a:rPr lang="es-ES" sz="2000" dirty="0" err="1"/>
              <a:t>that</a:t>
            </a:r>
            <a:r>
              <a:rPr lang="es-ES" sz="2000" dirty="0"/>
              <a:t> </a:t>
            </a:r>
            <a:r>
              <a:rPr lang="es-ES" sz="2000" dirty="0" err="1"/>
              <a:t>the</a:t>
            </a:r>
            <a:r>
              <a:rPr lang="es-ES" sz="2000" dirty="0"/>
              <a:t> Files </a:t>
            </a:r>
            <a:r>
              <a:rPr lang="es-ES" sz="2000" dirty="0" err="1"/>
              <a:t>system</a:t>
            </a:r>
            <a:r>
              <a:rPr lang="es-ES" sz="2000" dirty="0"/>
              <a:t> </a:t>
            </a:r>
            <a:r>
              <a:rPr lang="es-ES" sz="2000" dirty="0" err="1"/>
              <a:t>is</a:t>
            </a:r>
            <a:r>
              <a:rPr lang="es-ES" sz="2000" dirty="0"/>
              <a:t> </a:t>
            </a:r>
            <a:r>
              <a:rPr lang="es-ES" sz="2000" dirty="0" err="1"/>
              <a:t>capable</a:t>
            </a:r>
            <a:r>
              <a:rPr lang="es-ES" sz="2000" dirty="0"/>
              <a:t> of </a:t>
            </a:r>
            <a:r>
              <a:rPr lang="es-ES" sz="2000" dirty="0" err="1"/>
              <a:t>using</a:t>
            </a:r>
            <a:r>
              <a:rPr lang="es-ES" sz="2000" dirty="0"/>
              <a:t> </a:t>
            </a:r>
            <a:r>
              <a:rPr lang="es-ES" sz="2000" dirty="0" err="1"/>
              <a:t>hard</a:t>
            </a:r>
            <a:r>
              <a:rPr lang="es-ES" sz="2000" dirty="0"/>
              <a:t> and </a:t>
            </a:r>
            <a:r>
              <a:rPr lang="es-ES" sz="2000" dirty="0" err="1"/>
              <a:t>symbolic</a:t>
            </a:r>
            <a:r>
              <a:rPr lang="es-ES" sz="2000" dirty="0"/>
              <a:t> links.</a:t>
            </a:r>
          </a:p>
          <a:p>
            <a:pPr marL="320675" lvl="1" indent="0">
              <a:buNone/>
            </a:pPr>
            <a:endParaRPr lang="es-ES" sz="2000" dirty="0"/>
          </a:p>
          <a:p>
            <a:pPr marL="320675" lvl="1" indent="0">
              <a:buNone/>
            </a:pPr>
            <a:r>
              <a:rPr lang="es-ES" sz="2000" dirty="0" err="1"/>
              <a:t>Calculate</a:t>
            </a:r>
            <a:r>
              <a:rPr lang="es-ES" sz="2000" dirty="0"/>
              <a:t>:</a:t>
            </a:r>
          </a:p>
          <a:p>
            <a:pPr marL="320675" lvl="1" indent="0">
              <a:buNone/>
            </a:pPr>
            <a:r>
              <a:rPr lang="es-ES" sz="2000" dirty="0"/>
              <a:t>• </a:t>
            </a:r>
            <a:r>
              <a:rPr lang="es-ES" sz="2000" dirty="0" err="1"/>
              <a:t>Maximum</a:t>
            </a:r>
            <a:r>
              <a:rPr lang="es-ES" sz="2000" dirty="0"/>
              <a:t> </a:t>
            </a:r>
            <a:r>
              <a:rPr lang="es-ES" sz="2000" dirty="0" err="1"/>
              <a:t>number</a:t>
            </a:r>
            <a:r>
              <a:rPr lang="es-ES" sz="2000" dirty="0"/>
              <a:t> of </a:t>
            </a:r>
            <a:r>
              <a:rPr lang="es-ES" sz="2000" dirty="0" err="1"/>
              <a:t>hard</a:t>
            </a:r>
            <a:r>
              <a:rPr lang="es-ES" sz="2000" dirty="0"/>
              <a:t> links (in </a:t>
            </a:r>
            <a:r>
              <a:rPr lang="es-ES" sz="2000" dirty="0" err="1"/>
              <a:t>addition</a:t>
            </a:r>
            <a:r>
              <a:rPr lang="es-ES" sz="2000" dirty="0"/>
              <a:t> to </a:t>
            </a:r>
            <a:r>
              <a:rPr lang="es-ES" sz="2000" dirty="0" err="1"/>
              <a:t>the</a:t>
            </a:r>
            <a:r>
              <a:rPr lang="es-ES" sz="2000" dirty="0"/>
              <a:t> </a:t>
            </a:r>
            <a:r>
              <a:rPr lang="es-ES" sz="2000" dirty="0" err="1"/>
              <a:t>initial</a:t>
            </a:r>
            <a:r>
              <a:rPr lang="es-ES" sz="2000" dirty="0"/>
              <a:t> </a:t>
            </a:r>
            <a:r>
              <a:rPr lang="es-ES" sz="2000" dirty="0" err="1"/>
              <a:t>name</a:t>
            </a:r>
            <a:r>
              <a:rPr lang="es-ES" sz="2000" dirty="0"/>
              <a:t>) </a:t>
            </a:r>
            <a:r>
              <a:rPr lang="es-ES" sz="2000" dirty="0" err="1"/>
              <a:t>that</a:t>
            </a:r>
            <a:r>
              <a:rPr lang="es-ES" sz="2000" dirty="0"/>
              <a:t> can be </a:t>
            </a:r>
            <a:r>
              <a:rPr lang="es-ES" sz="2000" dirty="0" err="1"/>
              <a:t>made</a:t>
            </a:r>
            <a:r>
              <a:rPr lang="es-ES" sz="2000" dirty="0"/>
              <a:t> </a:t>
            </a:r>
            <a:r>
              <a:rPr lang="es-ES" sz="2000" dirty="0" err="1"/>
              <a:t>from</a:t>
            </a:r>
            <a:r>
              <a:rPr lang="es-ES" sz="2000" dirty="0"/>
              <a:t> a File </a:t>
            </a:r>
            <a:r>
              <a:rPr lang="es-ES" sz="2000" dirty="0" err="1"/>
              <a:t>on</a:t>
            </a:r>
            <a:r>
              <a:rPr lang="es-ES" sz="2000" dirty="0"/>
              <a:t> </a:t>
            </a:r>
            <a:r>
              <a:rPr lang="es-ES" sz="2000" dirty="0" err="1"/>
              <a:t>this</a:t>
            </a:r>
            <a:r>
              <a:rPr lang="es-ES" sz="2000" dirty="0"/>
              <a:t> disk.</a:t>
            </a:r>
          </a:p>
          <a:p>
            <a:pPr marL="0" indent="0">
              <a:buNone/>
            </a:pPr>
            <a:endParaRPr lang="es-ES" sz="1200" dirty="0"/>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2. </a:t>
            </a:r>
            <a:r>
              <a:rPr lang="es-ES_tradnl" sz="3600" dirty="0" err="1">
                <a:ea typeface="ＭＳ Ｐゴシック" charset="-128"/>
              </a:rPr>
              <a:t>Statement</a:t>
            </a:r>
            <a:r>
              <a:rPr lang="es-ES_tradnl" sz="3600" dirty="0">
                <a:ea typeface="ＭＳ Ｐゴシック" charset="-128"/>
              </a:rPr>
              <a:t> (cont.)</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6</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16822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61C17-0DD2-8A43-91F1-D72CB92EF607}"/>
              </a:ext>
            </a:extLst>
          </p:cNvPr>
          <p:cNvSpPr>
            <a:spLocks noGrp="1"/>
          </p:cNvSpPr>
          <p:nvPr>
            <p:ph type="title"/>
          </p:nvPr>
        </p:nvSpPr>
        <p:spPr/>
        <p:txBody>
          <a:bodyPr/>
          <a:lstStyle/>
          <a:p>
            <a:r>
              <a:rPr lang="en-US" sz="3200" dirty="0"/>
              <a:t>3. Statement. (Exercise 10 of the notebook) ***on exam</a:t>
            </a:r>
          </a:p>
        </p:txBody>
      </p:sp>
      <p:sp>
        <p:nvSpPr>
          <p:cNvPr id="3" name="Marcador de contenido 2">
            <a:extLst>
              <a:ext uri="{FF2B5EF4-FFF2-40B4-BE49-F238E27FC236}">
                <a16:creationId xmlns:a16="http://schemas.microsoft.com/office/drawing/2014/main" id="{CDC41B04-8918-0343-ABDC-625E80F75DB8}"/>
              </a:ext>
            </a:extLst>
          </p:cNvPr>
          <p:cNvSpPr>
            <a:spLocks noGrp="1"/>
          </p:cNvSpPr>
          <p:nvPr>
            <p:ph sz="quarter" idx="1"/>
          </p:nvPr>
        </p:nvSpPr>
        <p:spPr/>
        <p:txBody>
          <a:bodyPr/>
          <a:lstStyle/>
          <a:p>
            <a:r>
              <a:rPr lang="en-US" dirty="0"/>
              <a:t>Write a C program that receives a name from Directory and shows on the screen the names of Files and Directories it contains, their mode, whether or not they have read permission for the owner, if they are </a:t>
            </a:r>
            <a:r>
              <a:rPr lang="en-US" dirty="0" err="1"/>
              <a:t>Directorys</a:t>
            </a:r>
            <a:r>
              <a:rPr lang="en-US" dirty="0"/>
              <a:t>, and for Files modified in the last 10 days shows your access date.</a:t>
            </a:r>
            <a:endParaRPr lang="es-ES" dirty="0"/>
          </a:p>
          <a:p>
            <a:endParaRPr lang="en-US" dirty="0"/>
          </a:p>
        </p:txBody>
      </p:sp>
      <p:sp>
        <p:nvSpPr>
          <p:cNvPr id="4" name="Marcador de pie de página 3">
            <a:extLst>
              <a:ext uri="{FF2B5EF4-FFF2-40B4-BE49-F238E27FC236}">
                <a16:creationId xmlns:a16="http://schemas.microsoft.com/office/drawing/2014/main" id="{E871B36B-E671-C342-B18C-E33201F081D7}"/>
              </a:ext>
            </a:extLst>
          </p:cNvPr>
          <p:cNvSpPr>
            <a:spLocks noGrp="1"/>
          </p:cNvSpPr>
          <p:nvPr>
            <p:ph type="ftr" sz="quarter" idx="11"/>
          </p:nvPr>
        </p:nvSpPr>
        <p:spPr/>
        <p:txBody>
          <a:bodyPr/>
          <a:lstStyle/>
          <a:p>
            <a:pPr>
              <a:defRPr/>
            </a:pPr>
            <a:r>
              <a:rPr lang="es-ES"/>
              <a:t>Operating Systems – Laboratory fleis and directories</a:t>
            </a:r>
          </a:p>
        </p:txBody>
      </p:sp>
      <p:sp>
        <p:nvSpPr>
          <p:cNvPr id="5" name="Marcador de número de diapositiva 4">
            <a:extLst>
              <a:ext uri="{FF2B5EF4-FFF2-40B4-BE49-F238E27FC236}">
                <a16:creationId xmlns:a16="http://schemas.microsoft.com/office/drawing/2014/main" id="{8B025344-0810-1B4B-A166-9D1E7926559C}"/>
              </a:ext>
            </a:extLst>
          </p:cNvPr>
          <p:cNvSpPr>
            <a:spLocks noGrp="1"/>
          </p:cNvSpPr>
          <p:nvPr>
            <p:ph type="sldNum" sz="quarter" idx="12"/>
          </p:nvPr>
        </p:nvSpPr>
        <p:spPr/>
        <p:txBody>
          <a:bodyPr>
            <a:normAutofit fontScale="85000" lnSpcReduction="20000"/>
          </a:bodyPr>
          <a:lstStyle/>
          <a:p>
            <a:fld id="{D2F595CF-9FF3-428D-B4A0-5497FE63767F}" type="slidenum">
              <a:rPr lang="es-ES" smtClean="0"/>
              <a:pPr/>
              <a:t>7</a:t>
            </a:fld>
            <a:endParaRPr lang="es-ES"/>
          </a:p>
        </p:txBody>
      </p:sp>
    </p:spTree>
    <p:extLst>
      <p:ext uri="{BB962C8B-B14F-4D97-AF65-F5344CB8AC3E}">
        <p14:creationId xmlns:p14="http://schemas.microsoft.com/office/powerpoint/2010/main" val="420595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n-US" dirty="0"/>
              <a:t>Given the file system in the figure, whose block size is 512 bytes</a:t>
            </a:r>
            <a:r>
              <a:rPr lang="es-ES" sz="2000" dirty="0"/>
              <a:t> </a:t>
            </a:r>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4. </a:t>
            </a:r>
            <a:r>
              <a:rPr lang="es-ES_tradnl" sz="3600" dirty="0" err="1">
                <a:ea typeface="ＭＳ Ｐゴシック" charset="-128"/>
              </a:rPr>
              <a:t>Statement</a:t>
            </a:r>
            <a:r>
              <a:rPr lang="es-ES_tradnl" sz="3600" dirty="0">
                <a:ea typeface="ＭＳ Ｐゴシック" charset="-128"/>
              </a:rPr>
              <a:t> (</a:t>
            </a:r>
            <a:r>
              <a:rPr lang="es-ES_tradnl" sz="3600" dirty="0" err="1">
                <a:ea typeface="ＭＳ Ｐゴシック" charset="-128"/>
              </a:rPr>
              <a:t>Exercise</a:t>
            </a:r>
            <a:r>
              <a:rPr lang="es-ES_tradnl" sz="3600" dirty="0">
                <a:ea typeface="ＭＳ Ｐゴシック" charset="-128"/>
              </a:rPr>
              <a:t> 3 of </a:t>
            </a:r>
            <a:r>
              <a:rPr lang="es-ES_tradnl" sz="3600" dirty="0" err="1">
                <a:ea typeface="ＭＳ Ｐゴシック" charset="-128"/>
              </a:rPr>
              <a:t>the</a:t>
            </a:r>
            <a:r>
              <a:rPr lang="es-ES_tradnl" sz="3600" dirty="0">
                <a:ea typeface="ＭＳ Ｐゴシック" charset="-128"/>
              </a:rPr>
              <a:t> notebook)</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8</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pic>
        <p:nvPicPr>
          <p:cNvPr id="3" name="Imagen 2" descr="Calendario&#10;&#10;Descripción generada automáticamente">
            <a:extLst>
              <a:ext uri="{FF2B5EF4-FFF2-40B4-BE49-F238E27FC236}">
                <a16:creationId xmlns:a16="http://schemas.microsoft.com/office/drawing/2014/main" id="{5BA967DB-56C0-6146-8179-8C8C413E0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912" y="2462320"/>
            <a:ext cx="6804248" cy="4168005"/>
          </a:xfrm>
          <a:prstGeom prst="rect">
            <a:avLst/>
          </a:prstGeom>
        </p:spPr>
      </p:pic>
    </p:spTree>
    <p:extLst>
      <p:ext uri="{BB962C8B-B14F-4D97-AF65-F5344CB8AC3E}">
        <p14:creationId xmlns:p14="http://schemas.microsoft.com/office/powerpoint/2010/main" val="217684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quarter" idx="1"/>
          </p:nvPr>
        </p:nvSpPr>
        <p:spPr/>
        <p:txBody>
          <a:bodyPr/>
          <a:lstStyle/>
          <a:p>
            <a:r>
              <a:rPr lang="es-ES" sz="2000" dirty="0" err="1"/>
              <a:t>Execute</a:t>
            </a:r>
            <a:r>
              <a:rPr lang="es-ES" sz="2000" dirty="0"/>
              <a:t> </a:t>
            </a:r>
            <a:r>
              <a:rPr lang="es-ES" sz="2000" dirty="0" err="1"/>
              <a:t>the</a:t>
            </a:r>
            <a:r>
              <a:rPr lang="es-ES" sz="2000" dirty="0"/>
              <a:t> </a:t>
            </a:r>
            <a:r>
              <a:rPr lang="es-ES" sz="2000" dirty="0" err="1"/>
              <a:t>following</a:t>
            </a:r>
            <a:r>
              <a:rPr lang="es-ES" sz="2000" dirty="0"/>
              <a:t> </a:t>
            </a:r>
            <a:r>
              <a:rPr lang="es-ES" sz="2000" dirty="0" err="1"/>
              <a:t>instructions</a:t>
            </a:r>
            <a:r>
              <a:rPr lang="es-ES" sz="2000" dirty="0"/>
              <a:t> in </a:t>
            </a:r>
            <a:r>
              <a:rPr lang="es-ES" sz="2000" dirty="0" err="1"/>
              <a:t>the</a:t>
            </a:r>
            <a:r>
              <a:rPr lang="es-ES" sz="2000" dirty="0"/>
              <a:t> </a:t>
            </a:r>
            <a:r>
              <a:rPr lang="es-ES" sz="2000" dirty="0" err="1"/>
              <a:t>order</a:t>
            </a:r>
            <a:r>
              <a:rPr lang="es-ES" sz="2000" dirty="0"/>
              <a:t> </a:t>
            </a:r>
            <a:r>
              <a:rPr lang="es-ES" sz="2000" dirty="0" err="1"/>
              <a:t>indicated</a:t>
            </a:r>
            <a:r>
              <a:rPr lang="es-ES" sz="2000" dirty="0"/>
              <a:t>, </a:t>
            </a:r>
            <a:r>
              <a:rPr lang="es-ES" sz="2000" dirty="0" err="1"/>
              <a:t>stating</a:t>
            </a:r>
            <a:r>
              <a:rPr lang="es-ES" sz="2000" dirty="0"/>
              <a:t> </a:t>
            </a:r>
            <a:r>
              <a:rPr lang="es-ES" sz="2000" dirty="0" err="1"/>
              <a:t>what</a:t>
            </a:r>
            <a:r>
              <a:rPr lang="es-ES" sz="2000" dirty="0"/>
              <a:t> </a:t>
            </a:r>
            <a:r>
              <a:rPr lang="es-ES" sz="2000" dirty="0" err="1"/>
              <a:t>information</a:t>
            </a:r>
            <a:r>
              <a:rPr lang="es-ES" sz="2000" dirty="0"/>
              <a:t> </a:t>
            </a:r>
            <a:r>
              <a:rPr lang="es-ES" sz="2000" dirty="0" err="1"/>
              <a:t>from</a:t>
            </a:r>
            <a:r>
              <a:rPr lang="es-ES" sz="2000" dirty="0"/>
              <a:t> </a:t>
            </a:r>
            <a:r>
              <a:rPr lang="es-ES" sz="2000" dirty="0" err="1"/>
              <a:t>the</a:t>
            </a:r>
            <a:r>
              <a:rPr lang="es-ES" sz="2000" dirty="0"/>
              <a:t> Files </a:t>
            </a:r>
            <a:r>
              <a:rPr lang="es-ES" sz="2000" dirty="0" err="1"/>
              <a:t>system</a:t>
            </a:r>
            <a:r>
              <a:rPr lang="es-ES" sz="2000" dirty="0"/>
              <a:t> </a:t>
            </a:r>
            <a:r>
              <a:rPr lang="es-ES" sz="2000" dirty="0" err="1"/>
              <a:t>is</a:t>
            </a:r>
            <a:r>
              <a:rPr lang="es-ES" sz="2000" dirty="0"/>
              <a:t> </a:t>
            </a:r>
            <a:r>
              <a:rPr lang="es-ES" sz="2000" dirty="0" err="1"/>
              <a:t>used</a:t>
            </a:r>
            <a:r>
              <a:rPr lang="es-ES" sz="2000" dirty="0"/>
              <a:t> at </a:t>
            </a:r>
            <a:r>
              <a:rPr lang="es-ES" sz="2000" dirty="0" err="1"/>
              <a:t>all</a:t>
            </a:r>
            <a:r>
              <a:rPr lang="es-ES" sz="2000" dirty="0"/>
              <a:t> times and </a:t>
            </a:r>
            <a:r>
              <a:rPr lang="es-ES" sz="2000" dirty="0" err="1"/>
              <a:t>what</a:t>
            </a:r>
            <a:r>
              <a:rPr lang="es-ES" sz="2000" dirty="0"/>
              <a:t> </a:t>
            </a:r>
            <a:r>
              <a:rPr lang="es-ES" sz="2000" dirty="0" err="1"/>
              <a:t>it</a:t>
            </a:r>
            <a:r>
              <a:rPr lang="es-ES" sz="2000" dirty="0"/>
              <a:t> </a:t>
            </a:r>
            <a:r>
              <a:rPr lang="es-ES" sz="2000" dirty="0" err="1"/>
              <a:t>is</a:t>
            </a:r>
            <a:r>
              <a:rPr lang="es-ES" sz="2000" dirty="0"/>
              <a:t> </a:t>
            </a:r>
            <a:r>
              <a:rPr lang="es-ES" sz="2000" dirty="0" err="1"/>
              <a:t>used</a:t>
            </a:r>
            <a:r>
              <a:rPr lang="es-ES" sz="2000" dirty="0"/>
              <a:t> </a:t>
            </a:r>
            <a:r>
              <a:rPr lang="es-ES" sz="2000" dirty="0" err="1"/>
              <a:t>for</a:t>
            </a:r>
            <a:r>
              <a:rPr lang="es-ES" sz="2000" dirty="0"/>
              <a:t>, and </a:t>
            </a:r>
            <a:r>
              <a:rPr lang="es-ES" sz="2000" dirty="0" err="1"/>
              <a:t>what</a:t>
            </a:r>
            <a:r>
              <a:rPr lang="es-ES" sz="2000" dirty="0"/>
              <a:t> are </a:t>
            </a:r>
            <a:r>
              <a:rPr lang="es-ES" sz="2000" dirty="0" err="1"/>
              <a:t>the</a:t>
            </a:r>
            <a:r>
              <a:rPr lang="es-ES" sz="2000" dirty="0"/>
              <a:t> </a:t>
            </a:r>
            <a:r>
              <a:rPr lang="es-ES" sz="2000" dirty="0" err="1"/>
              <a:t>modifications</a:t>
            </a:r>
            <a:r>
              <a:rPr lang="es-ES" sz="2000" dirty="0"/>
              <a:t> </a:t>
            </a:r>
            <a:r>
              <a:rPr lang="es-ES" sz="2000" dirty="0" err="1"/>
              <a:t>that</a:t>
            </a:r>
            <a:r>
              <a:rPr lang="es-ES" sz="2000" dirty="0"/>
              <a:t> </a:t>
            </a:r>
            <a:r>
              <a:rPr lang="es-ES" sz="2000" dirty="0" err="1"/>
              <a:t>must</a:t>
            </a:r>
            <a:r>
              <a:rPr lang="es-ES" sz="2000" dirty="0"/>
              <a:t> be </a:t>
            </a:r>
            <a:r>
              <a:rPr lang="es-ES" sz="2000" dirty="0" err="1"/>
              <a:t>made</a:t>
            </a:r>
            <a:r>
              <a:rPr lang="es-ES" sz="2000" dirty="0"/>
              <a:t> at </a:t>
            </a:r>
            <a:r>
              <a:rPr lang="es-ES" sz="2000" dirty="0" err="1"/>
              <a:t>each</a:t>
            </a:r>
            <a:r>
              <a:rPr lang="es-ES" sz="2000" dirty="0"/>
              <a:t> </a:t>
            </a:r>
            <a:r>
              <a:rPr lang="es-ES" sz="2000" dirty="0" err="1"/>
              <a:t>moment</a:t>
            </a:r>
            <a:r>
              <a:rPr lang="es-ES" sz="2000" dirty="0"/>
              <a:t>.</a:t>
            </a:r>
          </a:p>
          <a:p>
            <a:pPr lvl="0"/>
            <a:r>
              <a:rPr lang="en-GB" sz="2000" dirty="0"/>
              <a:t>cat  /aux/</a:t>
            </a:r>
            <a:r>
              <a:rPr lang="en-GB" sz="2000" dirty="0" err="1"/>
              <a:t>miguel</a:t>
            </a:r>
            <a:endParaRPr lang="es-ES" sz="2000" dirty="0"/>
          </a:p>
          <a:p>
            <a:pPr lvl="0"/>
            <a:r>
              <a:rPr lang="en-GB" sz="2000" dirty="0"/>
              <a:t>rm  /</a:t>
            </a:r>
            <a:r>
              <a:rPr lang="en-GB" sz="2000" dirty="0" err="1"/>
              <a:t>tmp</a:t>
            </a:r>
            <a:r>
              <a:rPr lang="en-GB" sz="2000" dirty="0"/>
              <a:t>/</a:t>
            </a:r>
            <a:r>
              <a:rPr lang="en-GB" sz="2000" dirty="0" err="1"/>
              <a:t>quijote</a:t>
            </a:r>
            <a:endParaRPr lang="es-ES" sz="2000" dirty="0"/>
          </a:p>
          <a:p>
            <a:pPr lvl="0"/>
            <a:r>
              <a:rPr lang="en-GB" sz="2000" dirty="0"/>
              <a:t>cat  /</a:t>
            </a:r>
            <a:r>
              <a:rPr lang="en-GB" sz="2000" dirty="0" err="1"/>
              <a:t>tmp</a:t>
            </a:r>
            <a:r>
              <a:rPr lang="en-GB" sz="2000" dirty="0"/>
              <a:t>/</a:t>
            </a:r>
            <a:r>
              <a:rPr lang="en-GB" sz="2000" dirty="0" err="1"/>
              <a:t>cervantes</a:t>
            </a:r>
            <a:endParaRPr lang="es-ES" sz="2000" dirty="0"/>
          </a:p>
          <a:p>
            <a:pPr lvl="0"/>
            <a:r>
              <a:rPr lang="en-GB" sz="2000" dirty="0"/>
              <a:t>rm  /aux/</a:t>
            </a:r>
            <a:r>
              <a:rPr lang="en-GB" sz="2000" dirty="0" err="1"/>
              <a:t>miguel</a:t>
            </a:r>
            <a:endParaRPr lang="es-ES" sz="2000" dirty="0"/>
          </a:p>
          <a:p>
            <a:pPr lvl="0"/>
            <a:r>
              <a:rPr lang="en-GB" sz="2000" dirty="0"/>
              <a:t>rm  /</a:t>
            </a:r>
            <a:r>
              <a:rPr lang="en-GB" sz="2000" dirty="0" err="1"/>
              <a:t>tmp</a:t>
            </a:r>
            <a:r>
              <a:rPr lang="en-GB" sz="2000" dirty="0"/>
              <a:t>/</a:t>
            </a:r>
            <a:r>
              <a:rPr lang="en-GB" sz="2000" dirty="0" err="1"/>
              <a:t>cervantes</a:t>
            </a:r>
            <a:endParaRPr lang="es-ES" sz="2000" dirty="0"/>
          </a:p>
          <a:p>
            <a:br>
              <a:rPr lang="en-US" sz="2000" dirty="0"/>
            </a:br>
            <a:r>
              <a:rPr lang="en-US" sz="2000" dirty="0"/>
              <a:t>NOTE: cat command: displays a text file on the screen. </a:t>
            </a:r>
            <a:endParaRPr lang="es-ES" sz="2000" dirty="0"/>
          </a:p>
          <a:p>
            <a:r>
              <a:rPr lang="en-US" sz="2000" dirty="0"/>
              <a:t>            Command rm: delete a File.</a:t>
            </a:r>
            <a:endParaRPr lang="es-ES" sz="2000" dirty="0"/>
          </a:p>
        </p:txBody>
      </p:sp>
      <p:sp>
        <p:nvSpPr>
          <p:cNvPr id="16385" name="1 Título"/>
          <p:cNvSpPr>
            <a:spLocks noGrp="1"/>
          </p:cNvSpPr>
          <p:nvPr>
            <p:ph type="title"/>
          </p:nvPr>
        </p:nvSpPr>
        <p:spPr>
          <a:xfrm>
            <a:off x="539552" y="228600"/>
            <a:ext cx="8712968" cy="990600"/>
          </a:xfrm>
        </p:spPr>
        <p:txBody>
          <a:bodyPr/>
          <a:lstStyle/>
          <a:p>
            <a:pPr eaLnBrk="1" hangingPunct="1"/>
            <a:r>
              <a:rPr lang="es-ES_tradnl" sz="3600" dirty="0">
                <a:ea typeface="ＭＳ Ｐゴシック" charset="-128"/>
              </a:rPr>
              <a:t>4. </a:t>
            </a:r>
            <a:r>
              <a:rPr lang="es-ES_tradnl" sz="3600" dirty="0" err="1">
                <a:ea typeface="ＭＳ Ｐゴシック" charset="-128"/>
              </a:rPr>
              <a:t>Statement</a:t>
            </a:r>
            <a:r>
              <a:rPr lang="es-ES_tradnl" sz="3600" dirty="0">
                <a:ea typeface="ＭＳ Ｐゴシック" charset="-128"/>
              </a:rPr>
              <a:t> (cont.)</a:t>
            </a:r>
          </a:p>
        </p:txBody>
      </p:sp>
      <p:sp>
        <p:nvSpPr>
          <p:cNvPr id="16387" name="3 Marcador de número de diapositiva"/>
          <p:cNvSpPr>
            <a:spLocks noGrp="1"/>
          </p:cNvSpPr>
          <p:nvPr>
            <p:ph type="sldNum" sz="quarter" idx="12"/>
          </p:nvPr>
        </p:nvSpPr>
        <p:spPr bwMode="auto">
          <a:noFill/>
          <a:ln>
            <a:miter lim="800000"/>
            <a:headEnd/>
            <a:tailEnd/>
          </a:ln>
        </p:spPr>
        <p:txBody>
          <a:bodyPr/>
          <a:lstStyle/>
          <a:p>
            <a:pPr>
              <a:lnSpc>
                <a:spcPct val="80000"/>
              </a:lnSpc>
            </a:pPr>
            <a:fld id="{A3441018-84A9-427B-BA94-758EBE8E4F8A}" type="slidenum">
              <a:rPr lang="es-ES" sz="1200"/>
              <a:pPr>
                <a:lnSpc>
                  <a:spcPct val="80000"/>
                </a:lnSpc>
              </a:pPr>
              <a:t>9</a:t>
            </a:fld>
            <a:endParaRPr lang="es-ES" sz="1200"/>
          </a:p>
        </p:txBody>
      </p:sp>
      <p:sp>
        <p:nvSpPr>
          <p:cNvPr id="10" name="4 Marcador de pie de página"/>
          <p:cNvSpPr>
            <a:spLocks noGrp="1"/>
          </p:cNvSpPr>
          <p:nvPr>
            <p:ph type="ftr" sz="quarter" idx="11"/>
          </p:nvPr>
        </p:nvSpPr>
        <p:spPr bwMode="auto">
          <a:xfrm>
            <a:off x="609600" y="62484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ES"/>
              <a:t>Operating Systems – Laboratory fleis and directories</a:t>
            </a:r>
            <a:endParaRPr lang="es-ES" dirty="0"/>
          </a:p>
        </p:txBody>
      </p:sp>
    </p:spTree>
    <p:extLst>
      <p:ext uri="{BB962C8B-B14F-4D97-AF65-F5344CB8AC3E}">
        <p14:creationId xmlns:p14="http://schemas.microsoft.com/office/powerpoint/2010/main" val="26324320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Personalizado 1">
      <a:dk1>
        <a:sysClr val="windowText" lastClr="000000"/>
      </a:dk1>
      <a:lt1>
        <a:sysClr val="window" lastClr="FFFFFF"/>
      </a:lt1>
      <a:dk2>
        <a:srgbClr val="26435C"/>
      </a:dk2>
      <a:lt2>
        <a:srgbClr val="EBDDC3"/>
      </a:lt2>
      <a:accent1>
        <a:srgbClr val="94B6D2"/>
      </a:accent1>
      <a:accent2>
        <a:srgbClr val="345D7E"/>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26435C"/>
    </a:dk2>
    <a:lt2>
      <a:srgbClr val="EBDDC3"/>
    </a:lt2>
    <a:accent1>
      <a:srgbClr val="94B6D2"/>
    </a:accent1>
    <a:accent2>
      <a:srgbClr val="345D7E"/>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12016</TotalTime>
  <Words>976</Words>
  <Application>Microsoft Macintosh PowerPoint</Application>
  <PresentationFormat>On-screen Show (4:3)</PresentationFormat>
  <Paragraphs>100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Tw Cen MT</vt:lpstr>
      <vt:lpstr>Wingdings</vt:lpstr>
      <vt:lpstr>Wingdings 2</vt:lpstr>
      <vt:lpstr>Intermedio</vt:lpstr>
      <vt:lpstr>INGENIERÍA INFORMÁTICA OPERATING SYSTEMS   </vt:lpstr>
      <vt:lpstr>Goals</vt:lpstr>
      <vt:lpstr>1.1 Statement (Exercise 1 of the notebook)</vt:lpstr>
      <vt:lpstr>1.2 Statement (went over in class)</vt:lpstr>
      <vt:lpstr>2. Statement (Exercise 2 of the notebook)</vt:lpstr>
      <vt:lpstr>2. Statement (cont.)</vt:lpstr>
      <vt:lpstr>3. Statement. (Exercise 10 of the notebook) ***on exam</vt:lpstr>
      <vt:lpstr>4. Statement (Exercise 3 of the notebook)</vt:lpstr>
      <vt:lpstr>4. Statement (cont.)</vt:lpstr>
      <vt:lpstr>5. Statement (Exercise 13 of the notebook)</vt:lpstr>
      <vt:lpstr>6. Statement (Exercise 6 of the notebook)</vt:lpstr>
      <vt:lpstr>Solutions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José Daniel García Sánchez</dc:creator>
  <cp:lastModifiedBy>Catherine Xiao</cp:lastModifiedBy>
  <cp:revision>185</cp:revision>
  <cp:lastPrinted>2020-04-29T12:12:00Z</cp:lastPrinted>
  <dcterms:created xsi:type="dcterms:W3CDTF">2007-11-14T20:15:32Z</dcterms:created>
  <dcterms:modified xsi:type="dcterms:W3CDTF">2023-05-11T16:18:12Z</dcterms:modified>
</cp:coreProperties>
</file>