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8" r:id="rId2"/>
    <p:sldId id="308" r:id="rId3"/>
    <p:sldId id="347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1" autoAdjust="0"/>
    <p:restoredTop sz="96461" autoAdjust="0"/>
  </p:normalViewPr>
  <p:slideViewPr>
    <p:cSldViewPr>
      <p:cViewPr varScale="1">
        <p:scale>
          <a:sx n="108" d="100"/>
          <a:sy n="108" d="100"/>
        </p:scale>
        <p:origin x="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3F0FA01-B8F0-43EE-8C70-2F0F6E0A8EB5}" type="datetimeFigureOut">
              <a:rPr lang="es-ES"/>
              <a:pPr/>
              <a:t>7/3/21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06B2693-AD66-4752-93C4-4BDBEE39D95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9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92C92C7-45CD-4E6E-83CA-A85082D29848}" type="datetimeFigureOut">
              <a:rPr lang="en-US"/>
              <a:pPr/>
              <a:t>3/7/21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EE571288-03C3-4B02-9F3C-6974C105185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94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F8FB4-A028-4EA7-91B3-16FE54E35AF6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3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09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76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51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63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58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13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109FDCB-C438-D244-999D-CE42CEB2C1E1}" type="datetime1">
              <a:rPr lang="es-ES" smtClean="0"/>
              <a:t>7/3/21</a:t>
            </a:fld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Operating Systems– Lab. Introduction to processes</a:t>
            </a:r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C7657-1E9C-4271-A43B-973708AAF5D4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49AF42-6F4B-404E-9EE9-F6DE08692025}" type="datetime1">
              <a:rPr lang="es-ES" smtClean="0"/>
              <a:t>7/3/21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Systems– Lab. Introduction to processes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595CF-9FF3-428D-B4A0-5497FE63767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26DED5E0-8062-FA40-8437-1CBFD4FD19E3}" type="datetime1">
              <a:rPr lang="es-ES" smtClean="0"/>
              <a:t>7/3/21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Operating Systems– Lab. Introduction to processes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fld id="{B7DB0126-EAC7-4BC8-9066-5469A62B1895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780928"/>
            <a:ext cx="7363544" cy="308647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5300" dirty="0">
                <a:ea typeface="+mj-ea"/>
                <a:cs typeface="+mj-cs"/>
              </a:rPr>
              <a:t>INGENIERÍA INFORMÁTICA</a:t>
            </a:r>
            <a:br>
              <a:rPr lang="es-ES" sz="5300" dirty="0">
                <a:ea typeface="+mj-ea"/>
                <a:cs typeface="+mj-cs"/>
              </a:rPr>
            </a:br>
            <a:r>
              <a:rPr lang="es-ES" sz="5300" dirty="0" err="1">
                <a:ea typeface="+mj-ea"/>
                <a:cs typeface="+mj-cs"/>
              </a:rPr>
              <a:t>OperaTing</a:t>
            </a:r>
            <a:r>
              <a:rPr lang="es-ES" sz="5300" dirty="0">
                <a:ea typeface="+mj-ea"/>
                <a:cs typeface="+mj-cs"/>
              </a:rPr>
              <a:t> </a:t>
            </a:r>
            <a:r>
              <a:rPr lang="es-ES" sz="5300" dirty="0" err="1">
                <a:ea typeface="+mj-ea"/>
                <a:cs typeface="+mj-cs"/>
              </a:rPr>
              <a:t>Systems</a:t>
            </a: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endParaRPr lang="es-ES" dirty="0">
              <a:ea typeface="+mj-ea"/>
              <a:cs typeface="+mj-cs"/>
            </a:endParaRP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Laboratorio Introducción a Procesos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10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236588" y="161525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1600" dirty="0"/>
              <a:t>Output of </a:t>
            </a:r>
            <a:r>
              <a:rPr lang="es-ES" sz="1600" dirty="0" err="1"/>
              <a:t>execution</a:t>
            </a:r>
            <a:r>
              <a:rPr lang="es-ES" sz="1600" dirty="0"/>
              <a:t>:</a:t>
            </a:r>
          </a:p>
          <a:p>
            <a:r>
              <a:rPr lang="es-ES" sz="1600" dirty="0"/>
              <a:t> </a:t>
            </a:r>
          </a:p>
          <a:p>
            <a:r>
              <a:rPr lang="es-ES" sz="1600" dirty="0"/>
              <a:t>Soy el hijo 1</a:t>
            </a:r>
          </a:p>
          <a:p>
            <a:r>
              <a:rPr lang="es-ES" sz="1600" dirty="0"/>
              <a:t>Soy el hijo 2</a:t>
            </a:r>
          </a:p>
          <a:p>
            <a:r>
              <a:rPr lang="es-ES" sz="1600" dirty="0"/>
              <a:t> </a:t>
            </a:r>
          </a:p>
          <a:p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reason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although</a:t>
            </a:r>
            <a:r>
              <a:rPr lang="es-ES" sz="1600" dirty="0"/>
              <a:t> 2 </a:t>
            </a:r>
            <a:r>
              <a:rPr lang="es-ES" sz="1600" dirty="0" err="1"/>
              <a:t>fork</a:t>
            </a:r>
            <a:r>
              <a:rPr lang="es-ES" sz="1600" dirty="0"/>
              <a:t> () are </a:t>
            </a:r>
            <a:r>
              <a:rPr lang="es-ES" sz="1600" dirty="0" err="1"/>
              <a:t>made</a:t>
            </a:r>
            <a:r>
              <a:rPr lang="es-ES" sz="1600" dirty="0"/>
              <a:t>, in </a:t>
            </a:r>
            <a:r>
              <a:rPr lang="es-ES" sz="1600" dirty="0" err="1"/>
              <a:t>each</a:t>
            </a:r>
            <a:r>
              <a:rPr lang="es-ES" sz="1600" dirty="0"/>
              <a:t> case </a:t>
            </a:r>
            <a:r>
              <a:rPr lang="es-ES" sz="1600" dirty="0" err="1"/>
              <a:t>only</a:t>
            </a:r>
            <a:r>
              <a:rPr lang="es-ES" sz="1600" dirty="0"/>
              <a:t> </a:t>
            </a:r>
            <a:r>
              <a:rPr lang="es-ES" sz="1600" dirty="0" err="1"/>
              <a:t>runs</a:t>
            </a:r>
            <a:r>
              <a:rPr lang="es-ES" sz="1600" dirty="0"/>
              <a:t> a </a:t>
            </a:r>
            <a:r>
              <a:rPr lang="es-ES" sz="1600" dirty="0" err="1"/>
              <a:t>child</a:t>
            </a:r>
            <a:r>
              <a:rPr lang="es-ES" sz="1600" dirty="0"/>
              <a:t> </a:t>
            </a:r>
            <a:r>
              <a:rPr lang="es-ES" sz="1600" dirty="0" err="1"/>
              <a:t>process</a:t>
            </a:r>
            <a:r>
              <a:rPr lang="es-ES" sz="1600" dirty="0"/>
              <a:t>. </a:t>
            </a:r>
          </a:p>
          <a:p>
            <a:endParaRPr lang="es-ES" sz="1600" dirty="0"/>
          </a:p>
          <a:p>
            <a:r>
              <a:rPr lang="es-ES" sz="1600" dirty="0"/>
              <a:t>And </a:t>
            </a:r>
            <a:r>
              <a:rPr lang="es-ES" sz="1600" dirty="0" err="1"/>
              <a:t>this</a:t>
            </a:r>
            <a:r>
              <a:rPr lang="es-ES" sz="1600" dirty="0"/>
              <a:t> </a:t>
            </a:r>
            <a:r>
              <a:rPr lang="es-ES" sz="1600" dirty="0" err="1"/>
              <a:t>one</a:t>
            </a:r>
            <a:r>
              <a:rPr lang="es-ES" sz="1600" dirty="0"/>
              <a:t> </a:t>
            </a:r>
            <a:r>
              <a:rPr lang="es-ES" sz="1600" dirty="0" err="1"/>
              <a:t>does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fork</a:t>
            </a:r>
            <a:r>
              <a:rPr lang="es-ES" sz="1600" dirty="0"/>
              <a:t> () </a:t>
            </a:r>
            <a:r>
              <a:rPr lang="es-ES" sz="1600" dirty="0" err="1"/>
              <a:t>because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prints</a:t>
            </a:r>
            <a:r>
              <a:rPr lang="es-ES" sz="1600" dirty="0"/>
              <a:t> a </a:t>
            </a:r>
            <a:r>
              <a:rPr lang="es-ES" sz="1600" dirty="0" err="1"/>
              <a:t>message</a:t>
            </a:r>
            <a:r>
              <a:rPr lang="es-ES" sz="1600" dirty="0"/>
              <a:t> and </a:t>
            </a:r>
            <a:r>
              <a:rPr lang="es-ES" sz="1600" dirty="0" err="1"/>
              <a:t>ends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exit</a:t>
            </a:r>
            <a:r>
              <a:rPr lang="es-ES" sz="1600" dirty="0"/>
              <a:t> (). 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Systems– Lab. Introduction to processes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988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A) </a:t>
            </a:r>
            <a:r>
              <a:rPr lang="es-ES" dirty="0" err="1"/>
              <a:t>Write</a:t>
            </a:r>
            <a:r>
              <a:rPr lang="es-ES" dirty="0"/>
              <a:t> a C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a </a:t>
            </a:r>
            <a:r>
              <a:rPr lang="es-ES" dirty="0" err="1"/>
              <a:t>child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executes</a:t>
            </a:r>
            <a:r>
              <a:rPr lang="es-ES" dirty="0"/>
              <a:t> a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received</a:t>
            </a:r>
            <a:r>
              <a:rPr lang="es-ES" dirty="0"/>
              <a:t> as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argument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father</a:t>
            </a:r>
            <a:r>
              <a:rPr lang="es-ES" dirty="0"/>
              <a:t> </a:t>
            </a:r>
            <a:r>
              <a:rPr lang="es-ES" dirty="0" err="1"/>
              <a:t>ends</a:t>
            </a:r>
            <a:r>
              <a:rPr lang="es-ES" dirty="0"/>
              <a:t> up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more. </a:t>
            </a:r>
          </a:p>
          <a:p>
            <a:endParaRPr lang="es-ES" dirty="0"/>
          </a:p>
          <a:p>
            <a:r>
              <a:rPr lang="es-ES" dirty="0"/>
              <a:t>B)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so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child</a:t>
            </a:r>
            <a:r>
              <a:rPr lang="es-ES" dirty="0"/>
              <a:t> </a:t>
            </a:r>
            <a:r>
              <a:rPr lang="es-ES" dirty="0" err="1"/>
              <a:t>writes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output to a file </a:t>
            </a:r>
            <a:r>
              <a:rPr lang="es-ES" dirty="0" err="1"/>
              <a:t>instead</a:t>
            </a:r>
            <a:r>
              <a:rPr lang="es-ES" dirty="0"/>
              <a:t> of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.</a:t>
            </a:r>
            <a:endParaRPr lang="es-ES" sz="23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Systems– Lab. Introduction to processes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12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5.A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12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</a:t>
            </a:r>
            <a:endParaRPr lang="es-ES" dirty="0"/>
          </a:p>
          <a:p>
            <a:r>
              <a:rPr lang="en-US" dirty="0"/>
              <a:t>{</a:t>
            </a:r>
            <a:endParaRPr lang="es-ES" dirty="0"/>
          </a:p>
          <a:p>
            <a:r>
              <a:rPr lang="en-US" dirty="0"/>
              <a:t> int </a:t>
            </a:r>
            <a:r>
              <a:rPr lang="en-US" dirty="0" err="1"/>
              <a:t>i,pid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 if (</a:t>
            </a:r>
            <a:r>
              <a:rPr lang="en-US" dirty="0" err="1"/>
              <a:t>argc</a:t>
            </a:r>
            <a:r>
              <a:rPr lang="en-US" dirty="0"/>
              <a:t> &lt; 2){</a:t>
            </a:r>
            <a:endParaRPr lang="es-ES" dirty="0"/>
          </a:p>
          <a:p>
            <a:r>
              <a:rPr lang="en-US" dirty="0"/>
              <a:t>   </a:t>
            </a:r>
            <a:r>
              <a:rPr lang="es-ES" dirty="0" err="1"/>
              <a:t>printf</a:t>
            </a:r>
            <a:r>
              <a:rPr lang="es-ES" dirty="0"/>
              <a:t>("</a:t>
            </a:r>
            <a:r>
              <a:rPr lang="es-ES" dirty="0" err="1"/>
              <a:t>Usage</a:t>
            </a:r>
            <a:r>
              <a:rPr lang="es-ES" dirty="0"/>
              <a:t>: </a:t>
            </a:r>
            <a:r>
              <a:rPr lang="es-ES" dirty="0" err="1"/>
              <a:t>exec</a:t>
            </a:r>
            <a:r>
              <a:rPr lang="es-ES" dirty="0"/>
              <a:t>-comando &lt;comando&gt;\n");</a:t>
            </a:r>
          </a:p>
          <a:p>
            <a:r>
              <a:rPr lang="es-ES" dirty="0"/>
              <a:t>   </a:t>
            </a:r>
            <a:r>
              <a:rPr lang="es-ES" dirty="0" err="1"/>
              <a:t>exit</a:t>
            </a:r>
            <a:r>
              <a:rPr lang="es-ES" dirty="0"/>
              <a:t>(-1);</a:t>
            </a:r>
          </a:p>
          <a:p>
            <a:r>
              <a:rPr lang="es-ES" dirty="0"/>
              <a:t> }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 </a:t>
            </a:r>
            <a:r>
              <a:rPr lang="es-ES" dirty="0" err="1"/>
              <a:t>pid</a:t>
            </a:r>
            <a:r>
              <a:rPr lang="es-ES" dirty="0"/>
              <a:t>=</a:t>
            </a:r>
            <a:r>
              <a:rPr lang="es-ES" dirty="0" err="1"/>
              <a:t>fork</a:t>
            </a:r>
            <a:r>
              <a:rPr lang="es-ES" dirty="0"/>
              <a:t>();</a:t>
            </a:r>
          </a:p>
          <a:p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(</a:t>
            </a:r>
            <a:r>
              <a:rPr lang="es-ES" dirty="0" err="1"/>
              <a:t>pid</a:t>
            </a:r>
            <a:r>
              <a:rPr lang="es-ES" dirty="0"/>
              <a:t>==0){ //crear hijo</a:t>
            </a:r>
          </a:p>
          <a:p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 ("Hijo creado, va a ejecutar el comando\n");</a:t>
            </a:r>
          </a:p>
          <a:p>
            <a:r>
              <a:rPr lang="es-ES" dirty="0"/>
              <a:t>       // Ejecución comando</a:t>
            </a:r>
          </a:p>
          <a:p>
            <a:r>
              <a:rPr lang="es-ES" dirty="0"/>
              <a:t>        </a:t>
            </a:r>
            <a:r>
              <a:rPr lang="es-ES" dirty="0" err="1"/>
              <a:t>execvp</a:t>
            </a:r>
            <a:r>
              <a:rPr lang="es-ES" dirty="0"/>
              <a:t> (</a:t>
            </a:r>
            <a:r>
              <a:rPr lang="es-ES" dirty="0" err="1"/>
              <a:t>argv</a:t>
            </a:r>
            <a:r>
              <a:rPr lang="es-ES" dirty="0"/>
              <a:t>[1], &amp;</a:t>
            </a:r>
            <a:r>
              <a:rPr lang="es-ES" dirty="0" err="1"/>
              <a:t>argv</a:t>
            </a:r>
            <a:r>
              <a:rPr lang="es-ES" dirty="0"/>
              <a:t>[1]);</a:t>
            </a:r>
          </a:p>
          <a:p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 ("ERROR, </a:t>
            </a:r>
            <a:r>
              <a:rPr lang="es-ES" dirty="0" err="1"/>
              <a:t>aqui</a:t>
            </a:r>
            <a:r>
              <a:rPr lang="es-ES" dirty="0"/>
              <a:t> solo se llega si ha fallado el </a:t>
            </a:r>
            <a:r>
              <a:rPr lang="es-ES" dirty="0" err="1"/>
              <a:t>exec</a:t>
            </a:r>
            <a:r>
              <a:rPr lang="es-ES" dirty="0"/>
              <a:t>\n");</a:t>
            </a:r>
          </a:p>
          <a:p>
            <a:r>
              <a:rPr lang="es-ES" dirty="0"/>
              <a:t>  }</a:t>
            </a:r>
          </a:p>
          <a:p>
            <a:r>
              <a:rPr lang="es-ES" dirty="0"/>
              <a:t>  </a:t>
            </a:r>
            <a:r>
              <a:rPr lang="es-ES" dirty="0" err="1"/>
              <a:t>wait</a:t>
            </a:r>
            <a:r>
              <a:rPr lang="es-ES" dirty="0"/>
              <a:t> (NULL);</a:t>
            </a:r>
          </a:p>
          <a:p>
            <a:r>
              <a:rPr lang="es-ES" dirty="0"/>
              <a:t>  </a:t>
            </a:r>
            <a:r>
              <a:rPr lang="es-ES" dirty="0" err="1"/>
              <a:t>printf</a:t>
            </a:r>
            <a:r>
              <a:rPr lang="es-ES" dirty="0"/>
              <a:t> ("FIN  del padre\n");</a:t>
            </a:r>
          </a:p>
          <a:p>
            <a:r>
              <a:rPr lang="es-ES" dirty="0"/>
              <a:t> } //cierre del </a:t>
            </a:r>
            <a:r>
              <a:rPr lang="es-ES" dirty="0" err="1"/>
              <a:t>main</a:t>
            </a:r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Systems– Lab. Introduction to processes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543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5.B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13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</a:t>
            </a:r>
            <a:endParaRPr lang="es-ES" dirty="0"/>
          </a:p>
          <a:p>
            <a:r>
              <a:rPr lang="en-US" dirty="0"/>
              <a:t>{</a:t>
            </a:r>
            <a:endParaRPr lang="es-ES" dirty="0"/>
          </a:p>
          <a:p>
            <a:r>
              <a:rPr lang="en-US" dirty="0"/>
              <a:t> int </a:t>
            </a:r>
            <a:r>
              <a:rPr lang="en-US" dirty="0" err="1"/>
              <a:t>i,pid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 if (</a:t>
            </a:r>
            <a:r>
              <a:rPr lang="en-US" dirty="0" err="1"/>
              <a:t>argc</a:t>
            </a:r>
            <a:r>
              <a:rPr lang="en-US" dirty="0"/>
              <a:t> &lt; 2){</a:t>
            </a:r>
            <a:endParaRPr lang="es-ES" dirty="0"/>
          </a:p>
          <a:p>
            <a:r>
              <a:rPr lang="en-US" dirty="0"/>
              <a:t>   </a:t>
            </a:r>
            <a:r>
              <a:rPr lang="es-ES" dirty="0" err="1"/>
              <a:t>printf</a:t>
            </a:r>
            <a:r>
              <a:rPr lang="es-ES" dirty="0"/>
              <a:t>("</a:t>
            </a:r>
            <a:r>
              <a:rPr lang="es-ES" dirty="0" err="1"/>
              <a:t>Usage</a:t>
            </a:r>
            <a:r>
              <a:rPr lang="es-ES" dirty="0"/>
              <a:t>: </a:t>
            </a:r>
            <a:r>
              <a:rPr lang="es-ES" dirty="0" err="1"/>
              <a:t>exec</a:t>
            </a:r>
            <a:r>
              <a:rPr lang="es-ES" dirty="0"/>
              <a:t>-comando &lt;comando&gt;\n");</a:t>
            </a:r>
          </a:p>
          <a:p>
            <a:r>
              <a:rPr lang="es-ES" dirty="0"/>
              <a:t>   </a:t>
            </a:r>
            <a:r>
              <a:rPr lang="es-ES" dirty="0" err="1"/>
              <a:t>exit</a:t>
            </a:r>
            <a:r>
              <a:rPr lang="es-ES" dirty="0"/>
              <a:t>(-1);</a:t>
            </a:r>
          </a:p>
          <a:p>
            <a:r>
              <a:rPr lang="es-ES" dirty="0"/>
              <a:t> }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 </a:t>
            </a:r>
            <a:r>
              <a:rPr lang="es-ES" dirty="0" err="1"/>
              <a:t>pid</a:t>
            </a:r>
            <a:r>
              <a:rPr lang="es-ES" dirty="0"/>
              <a:t>=</a:t>
            </a:r>
            <a:r>
              <a:rPr lang="es-ES" dirty="0" err="1"/>
              <a:t>fork</a:t>
            </a:r>
            <a:r>
              <a:rPr lang="es-ES" dirty="0"/>
              <a:t>();</a:t>
            </a:r>
          </a:p>
          <a:p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(</a:t>
            </a:r>
            <a:r>
              <a:rPr lang="es-ES" dirty="0" err="1"/>
              <a:t>pid</a:t>
            </a:r>
            <a:r>
              <a:rPr lang="es-ES" dirty="0"/>
              <a:t>==0){ //crear hijo</a:t>
            </a:r>
          </a:p>
          <a:p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 ("Hijo creado, va a ejecutar el comando\n");</a:t>
            </a:r>
          </a:p>
          <a:p>
            <a:r>
              <a:rPr lang="es-ES" dirty="0"/>
              <a:t>        // Redirección de salida</a:t>
            </a:r>
          </a:p>
          <a:p>
            <a:r>
              <a:rPr lang="es-ES" dirty="0"/>
              <a:t>        </a:t>
            </a:r>
            <a:r>
              <a:rPr lang="es-ES" dirty="0" err="1"/>
              <a:t>close</a:t>
            </a:r>
            <a:r>
              <a:rPr lang="es-ES" dirty="0"/>
              <a:t>(STDOUT);</a:t>
            </a:r>
          </a:p>
          <a:p>
            <a:r>
              <a:rPr lang="es-ES" dirty="0"/>
              <a:t>        open("salida-com.txt",O_RDWR|O_CREAT,0660);</a:t>
            </a:r>
          </a:p>
          <a:p>
            <a:r>
              <a:rPr lang="es-ES" dirty="0"/>
              <a:t>        // Ejecución comando</a:t>
            </a:r>
          </a:p>
          <a:p>
            <a:r>
              <a:rPr lang="es-ES" dirty="0"/>
              <a:t>        </a:t>
            </a:r>
            <a:r>
              <a:rPr lang="es-ES" dirty="0" err="1"/>
              <a:t>execvp</a:t>
            </a:r>
            <a:r>
              <a:rPr lang="es-ES" dirty="0"/>
              <a:t> (</a:t>
            </a:r>
            <a:r>
              <a:rPr lang="es-ES" dirty="0" err="1"/>
              <a:t>argv</a:t>
            </a:r>
            <a:r>
              <a:rPr lang="es-ES" dirty="0"/>
              <a:t>[1], &amp;</a:t>
            </a:r>
            <a:r>
              <a:rPr lang="es-ES" dirty="0" err="1"/>
              <a:t>argv</a:t>
            </a:r>
            <a:r>
              <a:rPr lang="es-ES" dirty="0"/>
              <a:t>[1]);</a:t>
            </a:r>
          </a:p>
          <a:p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 ("ERROR, </a:t>
            </a:r>
            <a:r>
              <a:rPr lang="es-ES" dirty="0" err="1"/>
              <a:t>aqui</a:t>
            </a:r>
            <a:r>
              <a:rPr lang="es-ES" dirty="0"/>
              <a:t> solo se llega si ha fallado el </a:t>
            </a:r>
            <a:r>
              <a:rPr lang="es-ES" dirty="0" err="1"/>
              <a:t>exec</a:t>
            </a:r>
            <a:r>
              <a:rPr lang="es-ES" dirty="0"/>
              <a:t>\n");</a:t>
            </a:r>
          </a:p>
          <a:p>
            <a:r>
              <a:rPr lang="es-ES" dirty="0"/>
              <a:t>  }</a:t>
            </a:r>
          </a:p>
          <a:p>
            <a:r>
              <a:rPr lang="es-ES" dirty="0"/>
              <a:t>  </a:t>
            </a:r>
            <a:r>
              <a:rPr lang="es-ES" dirty="0" err="1"/>
              <a:t>wait</a:t>
            </a:r>
            <a:r>
              <a:rPr lang="es-ES" dirty="0"/>
              <a:t> (NULL);</a:t>
            </a:r>
          </a:p>
          <a:p>
            <a:r>
              <a:rPr lang="es-ES" dirty="0"/>
              <a:t>  </a:t>
            </a:r>
            <a:r>
              <a:rPr lang="es-ES" dirty="0" err="1"/>
              <a:t>printf</a:t>
            </a:r>
            <a:r>
              <a:rPr lang="es-ES" dirty="0"/>
              <a:t> ("FIN  del padre\n");</a:t>
            </a:r>
          </a:p>
          <a:p>
            <a:r>
              <a:rPr lang="es-ES" dirty="0"/>
              <a:t> } //cierre del </a:t>
            </a:r>
            <a:r>
              <a:rPr lang="es-ES" dirty="0" err="1"/>
              <a:t>main</a:t>
            </a:r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Systems– Lab. Introduction to processes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023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060B-A7C6-A946-B82F-9B5C791B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Statement proposed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D4B3E-AE8C-8F40-9E80-DEB00E3E4D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A) </a:t>
            </a:r>
            <a:r>
              <a:rPr lang="es-ES" dirty="0" err="1"/>
              <a:t>Write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5 </a:t>
            </a:r>
            <a:r>
              <a:rPr lang="es-ES" dirty="0" err="1"/>
              <a:t>children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B)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to </a:t>
            </a:r>
            <a:r>
              <a:rPr lang="es-ES" dirty="0" err="1"/>
              <a:t>create</a:t>
            </a:r>
            <a:r>
              <a:rPr lang="es-ES" dirty="0"/>
              <a:t> 5 </a:t>
            </a:r>
            <a:r>
              <a:rPr lang="es-ES" dirty="0" err="1"/>
              <a:t>children</a:t>
            </a:r>
            <a:r>
              <a:rPr lang="es-ES" dirty="0"/>
              <a:t> and 3 </a:t>
            </a:r>
            <a:r>
              <a:rPr lang="es-ES" dirty="0" err="1"/>
              <a:t>grandchildren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Exercises</a:t>
            </a:r>
            <a:r>
              <a:rPr lang="es-ES" dirty="0"/>
              <a:t> 11 and 12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notebook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A58A3-A30C-BD41-9E08-3B3D2F1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– </a:t>
            </a:r>
            <a:r>
              <a:rPr lang="es-ES" dirty="0" err="1"/>
              <a:t>Lab</a:t>
            </a:r>
            <a:r>
              <a:rPr lang="es-ES" dirty="0"/>
              <a:t>. </a:t>
            </a:r>
            <a:r>
              <a:rPr lang="es-ES" dirty="0" err="1"/>
              <a:t>Introduction</a:t>
            </a:r>
            <a:r>
              <a:rPr lang="es-ES" dirty="0"/>
              <a:t> to </a:t>
            </a:r>
            <a:r>
              <a:rPr lang="es-ES" dirty="0" err="1"/>
              <a:t>processes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6B20BA-FF39-C64B-BADF-E6A2F2E3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29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s-ES_tradnl" dirty="0" err="1">
                <a:ea typeface="ＭＳ Ｐゴシック" charset="-128"/>
              </a:rPr>
              <a:t>Goals</a:t>
            </a:r>
            <a:endParaRPr lang="es-ES_tradnl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charset="-128"/>
              </a:rPr>
              <a:t>Practice with process concepts</a:t>
            </a:r>
          </a:p>
          <a:p>
            <a:pPr eaLnBrk="1" hangingPunct="1"/>
            <a:r>
              <a:rPr lang="en-US" sz="2400" dirty="0">
                <a:ea typeface="ＭＳ Ｐゴシック" charset="-128"/>
              </a:rPr>
              <a:t>Using processes system calls in C.</a:t>
            </a:r>
          </a:p>
          <a:p>
            <a:pPr eaLnBrk="1" hangingPunct="1"/>
            <a:endParaRPr lang="es-ES" sz="2400" dirty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s-ES_tradnl" sz="24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2</a:t>
            </a:fld>
            <a:endParaRPr lang="es-ES" sz="1200"/>
          </a:p>
        </p:txBody>
      </p:sp>
      <p:sp>
        <p:nvSpPr>
          <p:cNvPr id="1024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403648" y="614089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Systems– Lab. Introduction to processes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46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explain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and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reason</a:t>
            </a:r>
            <a:r>
              <a:rPr lang="es-ES" dirty="0"/>
              <a:t> :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sz="2400" dirty="0"/>
              <a:t>int main () {</a:t>
            </a:r>
            <a:endParaRPr lang="es-ES" sz="2400" dirty="0"/>
          </a:p>
          <a:p>
            <a:pPr marL="0" indent="0">
              <a:buNone/>
            </a:pPr>
            <a:r>
              <a:rPr lang="en-US" sz="2400" dirty="0"/>
              <a:t>  int a=3,pid;</a:t>
            </a:r>
            <a:endParaRPr lang="es-E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("Hola\n");</a:t>
            </a:r>
            <a:endParaRPr lang="es-E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pid</a:t>
            </a:r>
            <a:r>
              <a:rPr lang="en-US" sz="2400" dirty="0"/>
              <a:t>=fork();</a:t>
            </a:r>
            <a:endParaRPr lang="es-E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s-ES" sz="2400" dirty="0" err="1"/>
              <a:t>printf</a:t>
            </a:r>
            <a:r>
              <a:rPr lang="es-ES" sz="2400" dirty="0"/>
              <a:t> ("</a:t>
            </a:r>
            <a:r>
              <a:rPr lang="es-ES" sz="2400" dirty="0" err="1"/>
              <a:t>Adios</a:t>
            </a:r>
            <a:r>
              <a:rPr lang="es-ES" sz="2400" dirty="0"/>
              <a:t>\n");</a:t>
            </a:r>
          </a:p>
          <a:p>
            <a:pPr marL="0" indent="0">
              <a:buNone/>
            </a:pPr>
            <a:r>
              <a:rPr lang="es-ES" sz="2400" dirty="0"/>
              <a:t>}</a:t>
            </a:r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Systems– Lab. Introduction to processes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9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4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764462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_tradnl" sz="1800" dirty="0" err="1"/>
              <a:t>Prints</a:t>
            </a:r>
            <a:r>
              <a:rPr lang="es-ES_tradnl" sz="1800" dirty="0"/>
              <a:t>:</a:t>
            </a:r>
            <a:endParaRPr lang="es-ES" sz="1800" dirty="0"/>
          </a:p>
          <a:p>
            <a:r>
              <a:rPr lang="es-ES_tradnl" sz="1800" dirty="0"/>
              <a:t>Hola</a:t>
            </a:r>
          </a:p>
          <a:p>
            <a:endParaRPr lang="es-ES" sz="1800" dirty="0"/>
          </a:p>
          <a:p>
            <a:r>
              <a:rPr lang="es-ES_tradnl" sz="1800" dirty="0" err="1"/>
              <a:t>Adios</a:t>
            </a:r>
            <a:r>
              <a:rPr lang="es-ES_tradnl" sz="1800" dirty="0"/>
              <a:t> </a:t>
            </a:r>
            <a:endParaRPr lang="es-ES" sz="1800" dirty="0"/>
          </a:p>
          <a:p>
            <a:r>
              <a:rPr lang="es-ES_tradnl" sz="1800" dirty="0" err="1"/>
              <a:t>Adios</a:t>
            </a:r>
            <a:endParaRPr lang="es-ES_tradnl" sz="1800" dirty="0"/>
          </a:p>
          <a:p>
            <a:br>
              <a:rPr lang="es-ES" sz="1800" dirty="0"/>
            </a:b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reason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after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fork</a:t>
            </a:r>
            <a:r>
              <a:rPr lang="es-ES" sz="1800" dirty="0"/>
              <a:t> </a:t>
            </a:r>
          </a:p>
          <a:p>
            <a:r>
              <a:rPr lang="es-ES" sz="1800" dirty="0" err="1"/>
              <a:t>there</a:t>
            </a:r>
            <a:r>
              <a:rPr lang="es-ES" sz="1800" dirty="0"/>
              <a:t> are 2 </a:t>
            </a:r>
            <a:r>
              <a:rPr lang="es-ES" sz="1800" dirty="0" err="1"/>
              <a:t>processes</a:t>
            </a:r>
            <a:r>
              <a:rPr lang="es-ES" sz="1800" dirty="0"/>
              <a:t> (</a:t>
            </a:r>
            <a:r>
              <a:rPr lang="es-ES" sz="1800" dirty="0" err="1"/>
              <a:t>father</a:t>
            </a:r>
            <a:r>
              <a:rPr lang="es-ES" sz="1800" dirty="0"/>
              <a:t> and son) </a:t>
            </a:r>
          </a:p>
          <a:p>
            <a:r>
              <a:rPr lang="es-ES" sz="1800" dirty="0"/>
              <a:t>and, in </a:t>
            </a:r>
            <a:r>
              <a:rPr lang="es-ES" sz="1800" dirty="0" err="1"/>
              <a:t>this</a:t>
            </a:r>
            <a:r>
              <a:rPr lang="es-ES" sz="1800" dirty="0"/>
              <a:t> case, </a:t>
            </a:r>
            <a:r>
              <a:rPr lang="es-ES" sz="1800" dirty="0" err="1"/>
              <a:t>they</a:t>
            </a:r>
            <a:r>
              <a:rPr lang="es-ES" sz="1800" dirty="0"/>
              <a:t> </a:t>
            </a:r>
            <a:r>
              <a:rPr lang="es-ES" sz="1800" dirty="0" err="1"/>
              <a:t>both</a:t>
            </a:r>
            <a:r>
              <a:rPr lang="es-ES" sz="1800" dirty="0"/>
              <a:t> do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same</a:t>
            </a:r>
            <a:r>
              <a:rPr lang="es-ES" sz="1800" dirty="0"/>
              <a:t>. </a:t>
            </a:r>
          </a:p>
          <a:p>
            <a:r>
              <a:rPr lang="es-ES" sz="1800" dirty="0" err="1"/>
              <a:t>Therefore</a:t>
            </a:r>
            <a:r>
              <a:rPr lang="es-ES" sz="1800" dirty="0"/>
              <a:t>, </a:t>
            </a:r>
            <a:r>
              <a:rPr lang="es-ES" sz="1800" dirty="0" err="1"/>
              <a:t>both</a:t>
            </a:r>
            <a:r>
              <a:rPr lang="es-ES" sz="1800" dirty="0"/>
              <a:t> </a:t>
            </a:r>
            <a:r>
              <a:rPr lang="es-ES" sz="1800" dirty="0" err="1"/>
              <a:t>print</a:t>
            </a:r>
            <a:r>
              <a:rPr lang="es-ES" sz="1800" dirty="0"/>
              <a:t> </a:t>
            </a:r>
            <a:r>
              <a:rPr lang="es-ES" sz="1800" dirty="0" err="1"/>
              <a:t>Adios</a:t>
            </a:r>
            <a:r>
              <a:rPr lang="es-ES" sz="1800" dirty="0"/>
              <a:t>.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Systems– Lab. Introduction to processes</a:t>
            </a:r>
            <a:endParaRPr lang="es-E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05A778F-E690-E344-85A4-230B79EEF689}"/>
              </a:ext>
            </a:extLst>
          </p:cNvPr>
          <p:cNvSpPr/>
          <p:nvPr/>
        </p:nvSpPr>
        <p:spPr>
          <a:xfrm>
            <a:off x="6516216" y="2204864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46999A3-D1F4-9B49-849D-0EE86919F381}"/>
              </a:ext>
            </a:extLst>
          </p:cNvPr>
          <p:cNvCxnSpPr>
            <a:cxnSpLocks/>
          </p:cNvCxnSpPr>
          <p:nvPr/>
        </p:nvCxnSpPr>
        <p:spPr>
          <a:xfrm>
            <a:off x="6948430" y="3429000"/>
            <a:ext cx="575898" cy="60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2271E10C-A26C-004C-889A-71D9FBC06134}"/>
              </a:ext>
            </a:extLst>
          </p:cNvPr>
          <p:cNvSpPr/>
          <p:nvPr/>
        </p:nvSpPr>
        <p:spPr>
          <a:xfrm>
            <a:off x="5744841" y="4038215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0EAEC29-4C2E-8F46-A57C-37E4B82B842A}"/>
              </a:ext>
            </a:extLst>
          </p:cNvPr>
          <p:cNvSpPr/>
          <p:nvPr/>
        </p:nvSpPr>
        <p:spPr>
          <a:xfrm>
            <a:off x="7164288" y="4038215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EAF0A76-BD4E-0043-A0AF-FFC4521FD5D4}"/>
              </a:ext>
            </a:extLst>
          </p:cNvPr>
          <p:cNvCxnSpPr>
            <a:cxnSpLocks/>
          </p:cNvCxnSpPr>
          <p:nvPr/>
        </p:nvCxnSpPr>
        <p:spPr>
          <a:xfrm flipH="1">
            <a:off x="6212895" y="3429000"/>
            <a:ext cx="735535" cy="60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AA7C4B4-982B-9044-A789-7D1DF90ECB1F}"/>
              </a:ext>
            </a:extLst>
          </p:cNvPr>
          <p:cNvCxnSpPr>
            <a:cxnSpLocks/>
          </p:cNvCxnSpPr>
          <p:nvPr/>
        </p:nvCxnSpPr>
        <p:spPr>
          <a:xfrm>
            <a:off x="6948264" y="2780928"/>
            <a:ext cx="166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D388990-D067-704C-BA46-BE4BF28A1DF1}"/>
              </a:ext>
            </a:extLst>
          </p:cNvPr>
          <p:cNvSpPr txBox="1"/>
          <p:nvPr/>
        </p:nvSpPr>
        <p:spPr>
          <a:xfrm>
            <a:off x="6670089" y="3215613"/>
            <a:ext cx="7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383235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C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processes</a:t>
            </a:r>
            <a:r>
              <a:rPr lang="es-ES" dirty="0"/>
              <a:t>: </a:t>
            </a:r>
            <a:r>
              <a:rPr lang="es-ES" dirty="0" err="1"/>
              <a:t>parent</a:t>
            </a:r>
            <a:r>
              <a:rPr lang="es-ES" dirty="0"/>
              <a:t> and </a:t>
            </a:r>
            <a:r>
              <a:rPr lang="es-ES" dirty="0" err="1"/>
              <a:t>child</a:t>
            </a:r>
            <a:r>
              <a:rPr lang="es-ES" dirty="0"/>
              <a:t>.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print</a:t>
            </a:r>
            <a:r>
              <a:rPr lang="es-ES" dirty="0"/>
              <a:t> “Soy el padre” </a:t>
            </a:r>
            <a:r>
              <a:rPr lang="es-ES" dirty="0" err="1"/>
              <a:t>or</a:t>
            </a:r>
            <a:r>
              <a:rPr lang="es-ES" dirty="0"/>
              <a:t> “Soy el hijo”, as </a:t>
            </a:r>
            <a:r>
              <a:rPr lang="es-ES" dirty="0" err="1"/>
              <a:t>the</a:t>
            </a:r>
            <a:r>
              <a:rPr lang="es-ES" dirty="0"/>
              <a:t> case </a:t>
            </a:r>
            <a:r>
              <a:rPr lang="es-ES" dirty="0" err="1"/>
              <a:t>may</a:t>
            </a:r>
            <a:r>
              <a:rPr lang="es-ES" dirty="0"/>
              <a:t> be, and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Adios</a:t>
            </a:r>
            <a:r>
              <a:rPr lang="es-ES" dirty="0"/>
              <a:t> and </a:t>
            </a:r>
            <a:r>
              <a:rPr lang="es-ES" dirty="0" err="1"/>
              <a:t>his</a:t>
            </a:r>
            <a:r>
              <a:rPr lang="es-ES" dirty="0"/>
              <a:t> </a:t>
            </a:r>
            <a:r>
              <a:rPr lang="es-ES" dirty="0" err="1"/>
              <a:t>pid</a:t>
            </a:r>
            <a:r>
              <a:rPr lang="es-ES" dirty="0"/>
              <a:t> and </a:t>
            </a:r>
            <a:r>
              <a:rPr lang="es-ES" dirty="0" err="1"/>
              <a:t>his</a:t>
            </a:r>
            <a:r>
              <a:rPr lang="es-ES" dirty="0"/>
              <a:t> </a:t>
            </a:r>
            <a:r>
              <a:rPr lang="es-ES" dirty="0" err="1"/>
              <a:t>father's</a:t>
            </a:r>
            <a:r>
              <a:rPr lang="es-ES" dirty="0"/>
              <a:t> </a:t>
            </a:r>
            <a:r>
              <a:rPr lang="es-ES" dirty="0" err="1"/>
              <a:t>pid</a:t>
            </a:r>
            <a:r>
              <a:rPr lang="es-ES" dirty="0"/>
              <a:t>.</a:t>
            </a:r>
          </a:p>
          <a:p>
            <a:r>
              <a:rPr lang="es-ES" dirty="0" err="1"/>
              <a:t>Important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father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sleep</a:t>
            </a:r>
            <a:r>
              <a:rPr lang="es-ES" dirty="0"/>
              <a:t> to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child</a:t>
            </a:r>
            <a:r>
              <a:rPr lang="es-ES" dirty="0"/>
              <a:t>  time to </a:t>
            </a:r>
            <a:r>
              <a:rPr lang="es-ES" dirty="0" err="1"/>
              <a:t>finish</a:t>
            </a:r>
            <a:r>
              <a:rPr lang="es-ES" dirty="0"/>
              <a:t> and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pid</a:t>
            </a:r>
            <a:r>
              <a:rPr lang="es-ES" dirty="0"/>
              <a:t> </a:t>
            </a:r>
            <a:r>
              <a:rPr lang="es-ES" dirty="0" err="1"/>
              <a:t>well</a:t>
            </a:r>
            <a:r>
              <a:rPr lang="es-ES" dirty="0"/>
              <a:t>.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doesn't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to </a:t>
            </a:r>
            <a:r>
              <a:rPr lang="es-ES" dirty="0" err="1"/>
              <a:t>sleep</a:t>
            </a:r>
            <a:r>
              <a:rPr lang="es-ES" dirty="0"/>
              <a:t>?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Systems– Lab. Introduction to processes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30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6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_tradnl" sz="1400" dirty="0" err="1"/>
              <a:t>int</a:t>
            </a:r>
            <a:r>
              <a:rPr lang="es-ES_tradnl" sz="1400" dirty="0"/>
              <a:t> </a:t>
            </a:r>
            <a:r>
              <a:rPr lang="es-ES_tradnl" sz="1400" dirty="0" err="1"/>
              <a:t>main</a:t>
            </a:r>
            <a:r>
              <a:rPr lang="es-ES_tradnl" sz="1400" dirty="0"/>
              <a:t> () {</a:t>
            </a:r>
          </a:p>
          <a:p>
            <a:r>
              <a:rPr lang="es-ES_tradnl" sz="1400" dirty="0" err="1"/>
              <a:t>int</a:t>
            </a:r>
            <a:r>
              <a:rPr lang="es-ES_tradnl" sz="1400" dirty="0"/>
              <a:t> x=0,pid;</a:t>
            </a:r>
          </a:p>
          <a:p>
            <a:r>
              <a:rPr lang="es-ES_tradnl" sz="1400" dirty="0"/>
              <a:t>  </a:t>
            </a:r>
            <a:r>
              <a:rPr lang="es-ES_tradnl" sz="1400" dirty="0" err="1"/>
              <a:t>pid</a:t>
            </a:r>
            <a:r>
              <a:rPr lang="es-ES_tradnl" sz="1400" dirty="0"/>
              <a:t>=</a:t>
            </a:r>
            <a:r>
              <a:rPr lang="es-ES_tradnl" sz="1400" dirty="0" err="1"/>
              <a:t>fork</a:t>
            </a:r>
            <a:r>
              <a:rPr lang="es-ES_tradnl" sz="1400" dirty="0"/>
              <a:t> (); /*Se crea el hijo */</a:t>
            </a:r>
          </a:p>
          <a:p>
            <a:r>
              <a:rPr lang="es-ES_tradnl" sz="1400" dirty="0"/>
              <a:t>  </a:t>
            </a:r>
            <a:r>
              <a:rPr lang="es-ES_tradnl" sz="1400" dirty="0" err="1"/>
              <a:t>if</a:t>
            </a:r>
            <a:r>
              <a:rPr lang="es-ES_tradnl" sz="1400" dirty="0"/>
              <a:t> (</a:t>
            </a:r>
            <a:r>
              <a:rPr lang="es-ES_tradnl" sz="1400" dirty="0" err="1"/>
              <a:t>pid</a:t>
            </a:r>
            <a:r>
              <a:rPr lang="es-ES_tradnl" sz="1400" dirty="0"/>
              <a:t> == 0){ </a:t>
            </a:r>
          </a:p>
          <a:p>
            <a:r>
              <a:rPr lang="es-ES_tradnl" sz="1400" dirty="0"/>
              <a:t>    </a:t>
            </a:r>
            <a:r>
              <a:rPr lang="es-ES_tradnl" sz="1400" dirty="0" err="1"/>
              <a:t>printf</a:t>
            </a:r>
            <a:r>
              <a:rPr lang="es-ES_tradnl" sz="1400" dirty="0"/>
              <a:t> ("Soy el hijo\n"); /* Escrito por el hijo en pantalla*/</a:t>
            </a:r>
          </a:p>
          <a:p>
            <a:r>
              <a:rPr lang="es-ES_tradnl" sz="1400" dirty="0"/>
              <a:t>    </a:t>
            </a:r>
            <a:r>
              <a:rPr lang="es-ES_tradnl" sz="1400" dirty="0" err="1"/>
              <a:t>printf</a:t>
            </a:r>
            <a:r>
              <a:rPr lang="es-ES_tradnl" sz="1400" dirty="0"/>
              <a:t> ("</a:t>
            </a:r>
            <a:r>
              <a:rPr lang="es-ES_tradnl" sz="1400" dirty="0" err="1"/>
              <a:t>Adios</a:t>
            </a:r>
            <a:r>
              <a:rPr lang="es-ES_tradnl" sz="1400" dirty="0"/>
              <a:t> hijo; x=%d, </a:t>
            </a:r>
            <a:r>
              <a:rPr lang="es-ES_tradnl" sz="1400" dirty="0" err="1"/>
              <a:t>pid</a:t>
            </a:r>
            <a:r>
              <a:rPr lang="es-ES_tradnl" sz="1400" dirty="0"/>
              <a:t>=%d </a:t>
            </a:r>
            <a:r>
              <a:rPr lang="es-ES_tradnl" sz="1400" dirty="0" err="1"/>
              <a:t>ppid</a:t>
            </a:r>
            <a:r>
              <a:rPr lang="es-ES_tradnl" sz="1400" dirty="0"/>
              <a:t>=%d\n",</a:t>
            </a:r>
            <a:r>
              <a:rPr lang="es-ES_tradnl" sz="1400" dirty="0" err="1"/>
              <a:t>x,getpid</a:t>
            </a:r>
            <a:r>
              <a:rPr lang="es-ES_tradnl" sz="1400" dirty="0"/>
              <a:t>(), </a:t>
            </a:r>
            <a:r>
              <a:rPr lang="es-ES_tradnl" sz="1400" dirty="0" err="1"/>
              <a:t>getppid</a:t>
            </a:r>
            <a:r>
              <a:rPr lang="es-ES_tradnl" sz="1400" dirty="0"/>
              <a:t>()); </a:t>
            </a:r>
          </a:p>
          <a:p>
            <a:r>
              <a:rPr lang="es-ES_tradnl" sz="1400" dirty="0"/>
              <a:t>  }</a:t>
            </a:r>
          </a:p>
          <a:p>
            <a:r>
              <a:rPr lang="es-ES_tradnl" sz="1400" dirty="0"/>
              <a:t>  </a:t>
            </a:r>
            <a:r>
              <a:rPr lang="es-ES_tradnl" sz="1400" dirty="0" err="1"/>
              <a:t>else</a:t>
            </a:r>
            <a:r>
              <a:rPr lang="es-ES_tradnl" sz="1400" dirty="0"/>
              <a:t> { </a:t>
            </a:r>
          </a:p>
          <a:p>
            <a:r>
              <a:rPr lang="es-ES_tradnl" sz="1400" dirty="0"/>
              <a:t>    </a:t>
            </a:r>
            <a:r>
              <a:rPr lang="es-ES_tradnl" sz="1400" dirty="0" err="1"/>
              <a:t>sleep</a:t>
            </a:r>
            <a:r>
              <a:rPr lang="es-ES_tradnl" sz="1400" dirty="0"/>
              <a:t>(1);</a:t>
            </a:r>
          </a:p>
          <a:p>
            <a:r>
              <a:rPr lang="es-ES_tradnl" sz="1400" dirty="0"/>
              <a:t>    </a:t>
            </a:r>
            <a:r>
              <a:rPr lang="es-ES_tradnl" sz="1400" dirty="0" err="1"/>
              <a:t>printf</a:t>
            </a:r>
            <a:r>
              <a:rPr lang="es-ES_tradnl" sz="1400" dirty="0"/>
              <a:t> ("Soy el padre\n"); /* Escrito por el padre en pantalla*/</a:t>
            </a:r>
          </a:p>
          <a:p>
            <a:r>
              <a:rPr lang="es-ES_tradnl" sz="1400" dirty="0"/>
              <a:t>    </a:t>
            </a:r>
            <a:r>
              <a:rPr lang="es-ES_tradnl" sz="1400" dirty="0" err="1"/>
              <a:t>printf</a:t>
            </a:r>
            <a:r>
              <a:rPr lang="es-ES_tradnl" sz="1400" dirty="0"/>
              <a:t> ("</a:t>
            </a:r>
            <a:r>
              <a:rPr lang="es-ES_tradnl" sz="1400" dirty="0" err="1"/>
              <a:t>Adios</a:t>
            </a:r>
            <a:r>
              <a:rPr lang="es-ES_tradnl" sz="1400" dirty="0"/>
              <a:t> padre; x=%d, </a:t>
            </a:r>
            <a:r>
              <a:rPr lang="es-ES_tradnl" sz="1400" dirty="0" err="1"/>
              <a:t>pid</a:t>
            </a:r>
            <a:r>
              <a:rPr lang="es-ES_tradnl" sz="1400" dirty="0"/>
              <a:t>=%d </a:t>
            </a:r>
            <a:r>
              <a:rPr lang="es-ES_tradnl" sz="1400" dirty="0" err="1"/>
              <a:t>ppid</a:t>
            </a:r>
            <a:r>
              <a:rPr lang="es-ES_tradnl" sz="1400" dirty="0"/>
              <a:t>=%d\n",</a:t>
            </a:r>
            <a:r>
              <a:rPr lang="es-ES_tradnl" sz="1400" dirty="0" err="1"/>
              <a:t>x,getpid</a:t>
            </a:r>
            <a:r>
              <a:rPr lang="es-ES_tradnl" sz="1400" dirty="0"/>
              <a:t>(), </a:t>
            </a:r>
            <a:r>
              <a:rPr lang="es-ES_tradnl" sz="1400" dirty="0" err="1"/>
              <a:t>getppid</a:t>
            </a:r>
            <a:r>
              <a:rPr lang="es-ES_tradnl" sz="1400" dirty="0"/>
              <a:t>()); </a:t>
            </a:r>
          </a:p>
          <a:p>
            <a:r>
              <a:rPr lang="es-ES_tradnl" sz="1400" dirty="0"/>
              <a:t>  }</a:t>
            </a:r>
          </a:p>
          <a:p>
            <a:r>
              <a:rPr lang="es-ES_tradnl" sz="1400" dirty="0"/>
              <a:t>} </a:t>
            </a:r>
          </a:p>
          <a:p>
            <a:endParaRPr lang="es-ES_tradnl" sz="1400" dirty="0"/>
          </a:p>
          <a:p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sleep</a:t>
            </a:r>
            <a:r>
              <a:rPr lang="es-ES" sz="1600" dirty="0"/>
              <a:t> ()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put</a:t>
            </a:r>
            <a:r>
              <a:rPr lang="es-ES" sz="1600" dirty="0"/>
              <a:t> and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parent</a:t>
            </a:r>
            <a:r>
              <a:rPr lang="es-ES" sz="1600" dirty="0"/>
              <a:t> </a:t>
            </a:r>
            <a:r>
              <a:rPr lang="es-ES" sz="1600" dirty="0" err="1"/>
              <a:t>ends</a:t>
            </a:r>
            <a:r>
              <a:rPr lang="es-ES" sz="1600" dirty="0"/>
              <a:t> </a:t>
            </a:r>
            <a:r>
              <a:rPr lang="es-ES" sz="1600" dirty="0" err="1"/>
              <a:t>before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child</a:t>
            </a:r>
            <a:r>
              <a:rPr lang="es-ES" sz="1600" dirty="0"/>
              <a:t>, </a:t>
            </a:r>
            <a:r>
              <a:rPr lang="es-ES" sz="1600" dirty="0" err="1"/>
              <a:t>it</a:t>
            </a:r>
            <a:r>
              <a:rPr lang="es-ES" sz="1600" dirty="0"/>
              <a:t> shows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new </a:t>
            </a:r>
            <a:r>
              <a:rPr lang="es-ES" sz="1600" dirty="0" err="1"/>
              <a:t>parent</a:t>
            </a:r>
            <a:r>
              <a:rPr lang="es-ES" sz="1600" dirty="0"/>
              <a:t> of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child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process</a:t>
            </a:r>
            <a:r>
              <a:rPr lang="es-ES" sz="1600" dirty="0"/>
              <a:t> 1 (</a:t>
            </a:r>
            <a:r>
              <a:rPr lang="es-ES" sz="1600" dirty="0" err="1"/>
              <a:t>init</a:t>
            </a:r>
            <a:r>
              <a:rPr lang="es-ES" sz="1600" dirty="0"/>
              <a:t>). </a:t>
            </a:r>
          </a:p>
          <a:p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because</a:t>
            </a:r>
            <a:r>
              <a:rPr lang="es-ES" sz="1600" dirty="0"/>
              <a:t>, </a:t>
            </a:r>
            <a:r>
              <a:rPr lang="es-ES" sz="1600" dirty="0" err="1"/>
              <a:t>when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father</a:t>
            </a:r>
            <a:r>
              <a:rPr lang="es-ES" sz="1600" dirty="0"/>
              <a:t> </a:t>
            </a:r>
            <a:r>
              <a:rPr lang="es-ES" sz="1600" dirty="0" err="1"/>
              <a:t>dies</a:t>
            </a:r>
            <a:r>
              <a:rPr lang="es-ES" sz="1600" dirty="0"/>
              <a:t>, </a:t>
            </a:r>
            <a:r>
              <a:rPr lang="es-ES" sz="1600" dirty="0" err="1"/>
              <a:t>init</a:t>
            </a:r>
            <a:r>
              <a:rPr lang="es-ES" sz="1600" dirty="0"/>
              <a:t> </a:t>
            </a:r>
            <a:r>
              <a:rPr lang="es-ES" sz="1600" dirty="0" err="1"/>
              <a:t>adopts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son so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does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become</a:t>
            </a:r>
            <a:r>
              <a:rPr lang="es-ES" sz="1600" dirty="0"/>
              <a:t> a </a:t>
            </a:r>
            <a:r>
              <a:rPr lang="es-ES" sz="1600" dirty="0" err="1"/>
              <a:t>zombie</a:t>
            </a:r>
            <a:r>
              <a:rPr lang="es-ES" sz="1600" dirty="0"/>
              <a:t>.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Systems– Lab. Introduction to processes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97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7072" y="1600200"/>
            <a:ext cx="8153400" cy="4495800"/>
          </a:xfrm>
        </p:spPr>
        <p:txBody>
          <a:bodyPr/>
          <a:lstStyle/>
          <a:p>
            <a:r>
              <a:rPr lang="es-ES" dirty="0" err="1"/>
              <a:t>Explain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behaviour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. </a:t>
            </a:r>
            <a:r>
              <a:rPr lang="es-ES" dirty="0" err="1"/>
              <a:t>cHow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times </a:t>
            </a:r>
            <a:r>
              <a:rPr lang="es-ES" dirty="0" err="1"/>
              <a:t>appears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?</a:t>
            </a:r>
          </a:p>
          <a:p>
            <a:pPr marL="0" indent="0">
              <a:buNone/>
            </a:pPr>
            <a:r>
              <a:rPr lang="en-US" sz="2400" dirty="0"/>
              <a:t>  main (){</a:t>
            </a:r>
            <a:endParaRPr lang="es-E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("Hola\n");</a:t>
            </a:r>
            <a:endParaRPr lang="es-ES" sz="2400" dirty="0"/>
          </a:p>
          <a:p>
            <a:pPr marL="0" indent="0">
              <a:buNone/>
            </a:pPr>
            <a:r>
              <a:rPr lang="en-US" sz="2400" dirty="0"/>
              <a:t>  fork ();</a:t>
            </a:r>
            <a:endParaRPr lang="es-E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("Uno\n");</a:t>
            </a:r>
            <a:endParaRPr lang="es-ES" sz="2400" dirty="0"/>
          </a:p>
          <a:p>
            <a:pPr marL="0" indent="0">
              <a:buNone/>
            </a:pPr>
            <a:r>
              <a:rPr lang="en-US" sz="2400" dirty="0"/>
              <a:t>  fork ();</a:t>
            </a:r>
            <a:endParaRPr lang="es-E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s-ES" sz="2400" dirty="0" err="1"/>
              <a:t>printf</a:t>
            </a:r>
            <a:r>
              <a:rPr lang="es-ES" sz="2400" dirty="0"/>
              <a:t> ("Dos </a:t>
            </a:r>
            <a:r>
              <a:rPr lang="es-ES" sz="2400" dirty="0" err="1"/>
              <a:t>pid</a:t>
            </a:r>
            <a:r>
              <a:rPr lang="es-ES" sz="2400" dirty="0"/>
              <a:t>=%d\n",</a:t>
            </a:r>
            <a:r>
              <a:rPr lang="es-ES" sz="2400" dirty="0" err="1"/>
              <a:t>getpid</a:t>
            </a:r>
            <a:r>
              <a:rPr lang="es-ES" sz="2400" dirty="0"/>
              <a:t>());</a:t>
            </a:r>
          </a:p>
          <a:p>
            <a:pPr marL="0" indent="0">
              <a:buNone/>
            </a:pPr>
            <a:r>
              <a:rPr lang="es-ES" sz="2400" dirty="0"/>
              <a:t>  }</a:t>
            </a:r>
          </a:p>
          <a:p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appear</a:t>
            </a:r>
            <a:r>
              <a:rPr lang="es-ES" dirty="0"/>
              <a:t>?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Systems– Lab. Introduction to processes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84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8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64314" y="163849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execution</a:t>
            </a:r>
            <a:r>
              <a:rPr lang="es-ES" sz="1400" dirty="0"/>
              <a:t> </a:t>
            </a:r>
            <a:r>
              <a:rPr lang="es-ES" sz="1400" dirty="0" err="1"/>
              <a:t>ecample</a:t>
            </a:r>
            <a:r>
              <a:rPr lang="es-ES" sz="1400" dirty="0"/>
              <a:t>:</a:t>
            </a:r>
          </a:p>
          <a:p>
            <a:r>
              <a:rPr lang="es-ES" sz="1200" dirty="0"/>
              <a:t>Hola</a:t>
            </a:r>
          </a:p>
          <a:p>
            <a:r>
              <a:rPr lang="es-ES" sz="1200" dirty="0"/>
              <a:t>Uno</a:t>
            </a:r>
          </a:p>
          <a:p>
            <a:r>
              <a:rPr lang="es-ES" sz="1200" dirty="0"/>
              <a:t>Dos </a:t>
            </a:r>
            <a:r>
              <a:rPr lang="es-ES" sz="1200" dirty="0" err="1"/>
              <a:t>pid</a:t>
            </a:r>
            <a:r>
              <a:rPr lang="es-ES" sz="1200" dirty="0"/>
              <a:t>=4530</a:t>
            </a:r>
          </a:p>
          <a:p>
            <a:r>
              <a:rPr lang="es-ES" sz="1200" dirty="0"/>
              <a:t>Uno</a:t>
            </a:r>
          </a:p>
          <a:p>
            <a:r>
              <a:rPr lang="es-ES" sz="1200" dirty="0"/>
              <a:t>Dos </a:t>
            </a:r>
            <a:r>
              <a:rPr lang="es-ES" sz="1200" dirty="0" err="1"/>
              <a:t>pid</a:t>
            </a:r>
            <a:r>
              <a:rPr lang="es-ES" sz="1200" dirty="0"/>
              <a:t>=4532</a:t>
            </a:r>
          </a:p>
          <a:p>
            <a:r>
              <a:rPr lang="es-ES" sz="1200" dirty="0"/>
              <a:t>Dos </a:t>
            </a:r>
            <a:r>
              <a:rPr lang="es-ES" sz="1200" dirty="0" err="1"/>
              <a:t>pid</a:t>
            </a:r>
            <a:r>
              <a:rPr lang="es-ES" sz="1200" dirty="0"/>
              <a:t>=4533</a:t>
            </a:r>
          </a:p>
          <a:p>
            <a:r>
              <a:rPr lang="es-ES" sz="1200" dirty="0"/>
              <a:t>Dos </a:t>
            </a:r>
            <a:r>
              <a:rPr lang="es-ES" sz="1200" dirty="0" err="1"/>
              <a:t>pid</a:t>
            </a:r>
            <a:r>
              <a:rPr lang="es-ES" sz="1200" dirty="0"/>
              <a:t>=4534</a:t>
            </a:r>
          </a:p>
          <a:p>
            <a:r>
              <a:rPr lang="es-ES" sz="1400" dirty="0"/>
              <a:t> </a:t>
            </a:r>
          </a:p>
          <a:p>
            <a:br>
              <a:rPr lang="es-ES" sz="1400" dirty="0"/>
            </a:b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reason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every</a:t>
            </a:r>
            <a:r>
              <a:rPr lang="es-ES" sz="1400" dirty="0"/>
              <a:t> time a </a:t>
            </a:r>
            <a:r>
              <a:rPr lang="es-ES" sz="1400" dirty="0" err="1"/>
              <a:t>fork</a:t>
            </a:r>
            <a:r>
              <a:rPr lang="es-ES" sz="1400" dirty="0"/>
              <a:t> ()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made</a:t>
            </a:r>
            <a:r>
              <a:rPr lang="es-ES" sz="1400" dirty="0"/>
              <a:t>, </a:t>
            </a:r>
            <a:r>
              <a:rPr lang="es-ES" sz="1400" dirty="0" err="1"/>
              <a:t>two</a:t>
            </a:r>
            <a:r>
              <a:rPr lang="es-ES" sz="1400" dirty="0"/>
              <a:t> </a:t>
            </a:r>
            <a:r>
              <a:rPr lang="es-ES" sz="1400" dirty="0" err="1"/>
              <a:t>processes</a:t>
            </a:r>
            <a:r>
              <a:rPr lang="es-ES" sz="1400" dirty="0"/>
              <a:t> </a:t>
            </a:r>
            <a:r>
              <a:rPr lang="es-ES" sz="1400" dirty="0" err="1"/>
              <a:t>appear</a:t>
            </a:r>
            <a:r>
              <a:rPr lang="es-ES" sz="1400" dirty="0"/>
              <a:t>. </a:t>
            </a:r>
            <a:r>
              <a:rPr lang="es-ES" sz="1400" dirty="0" err="1"/>
              <a:t>Therefore</a:t>
            </a:r>
            <a:r>
              <a:rPr lang="es-ES" sz="1400" dirty="0"/>
              <a:t> </a:t>
            </a:r>
            <a:r>
              <a:rPr lang="es-ES" sz="1400" dirty="0" err="1"/>
              <a:t>after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first</a:t>
            </a:r>
            <a:r>
              <a:rPr lang="es-ES" sz="1400" dirty="0"/>
              <a:t> </a:t>
            </a:r>
            <a:r>
              <a:rPr lang="es-ES" sz="1400" dirty="0" err="1"/>
              <a:t>fork</a:t>
            </a:r>
            <a:r>
              <a:rPr lang="es-ES" sz="1400" dirty="0"/>
              <a:t> () </a:t>
            </a:r>
            <a:r>
              <a:rPr lang="es-ES" sz="1400" dirty="0" err="1"/>
              <a:t>there</a:t>
            </a:r>
            <a:r>
              <a:rPr lang="es-ES" sz="1400" dirty="0"/>
              <a:t> are 2 </a:t>
            </a:r>
            <a:r>
              <a:rPr lang="es-ES" sz="1400" dirty="0" err="1"/>
              <a:t>processes</a:t>
            </a:r>
            <a:r>
              <a:rPr lang="es-ES" sz="1400" dirty="0"/>
              <a:t>, </a:t>
            </a:r>
            <a:r>
              <a:rPr lang="es-ES" sz="1400" dirty="0" err="1"/>
              <a:t>which</a:t>
            </a:r>
            <a:r>
              <a:rPr lang="es-ES" sz="1400" dirty="0"/>
              <a:t> </a:t>
            </a:r>
            <a:r>
              <a:rPr lang="es-ES" sz="1400" dirty="0" err="1"/>
              <a:t>also</a:t>
            </a:r>
            <a:r>
              <a:rPr lang="es-ES" sz="1400" dirty="0"/>
              <a:t> </a:t>
            </a:r>
            <a:r>
              <a:rPr lang="es-ES" sz="1400" dirty="0" err="1"/>
              <a:t>fork</a:t>
            </a:r>
            <a:r>
              <a:rPr lang="es-ES" sz="1400" dirty="0"/>
              <a:t> (), </a:t>
            </a:r>
            <a:r>
              <a:rPr lang="es-ES" sz="1400" dirty="0" err="1"/>
              <a:t>resulting</a:t>
            </a:r>
            <a:r>
              <a:rPr lang="es-ES" sz="1400" dirty="0"/>
              <a:t> in 4 </a:t>
            </a:r>
            <a:r>
              <a:rPr lang="es-ES" sz="1400" dirty="0" err="1"/>
              <a:t>processes</a:t>
            </a:r>
            <a:r>
              <a:rPr lang="es-ES" sz="1400" dirty="0"/>
              <a:t> (22).</a:t>
            </a:r>
          </a:p>
          <a:p>
            <a:r>
              <a:rPr lang="es-ES" sz="1400" dirty="0"/>
              <a:t>SO:</a:t>
            </a:r>
          </a:p>
          <a:p>
            <a:pPr marL="171450" indent="-171450">
              <a:buFontTx/>
              <a:buChar char="-"/>
            </a:pPr>
            <a:r>
              <a:rPr lang="es-ES" sz="1400" dirty="0"/>
              <a:t>Hola </a:t>
            </a:r>
            <a:r>
              <a:rPr lang="es-ES" sz="1400" dirty="0" err="1"/>
              <a:t>appears</a:t>
            </a:r>
            <a:r>
              <a:rPr lang="es-ES" sz="1400" dirty="0"/>
              <a:t> 1 vez</a:t>
            </a:r>
          </a:p>
          <a:p>
            <a:pPr marL="171450" indent="-171450">
              <a:buFontTx/>
              <a:buChar char="-"/>
            </a:pPr>
            <a:r>
              <a:rPr lang="es-ES" sz="1400" dirty="0"/>
              <a:t>Uno </a:t>
            </a:r>
            <a:r>
              <a:rPr lang="es-ES" sz="1400" dirty="0" err="1"/>
              <a:t>appears</a:t>
            </a:r>
            <a:r>
              <a:rPr lang="es-ES" sz="1400" dirty="0"/>
              <a:t> 2 veces</a:t>
            </a:r>
          </a:p>
          <a:p>
            <a:pPr marL="171450" indent="-171450">
              <a:buFontTx/>
              <a:buChar char="-"/>
            </a:pPr>
            <a:r>
              <a:rPr lang="es-ES" sz="1400" dirty="0"/>
              <a:t>Dos </a:t>
            </a:r>
            <a:r>
              <a:rPr lang="es-ES" sz="1400" dirty="0" err="1"/>
              <a:t>appears</a:t>
            </a:r>
            <a:r>
              <a:rPr lang="es-ES" sz="1400" dirty="0"/>
              <a:t> 4 veces</a:t>
            </a:r>
          </a:p>
          <a:p>
            <a:endParaRPr lang="es-ES" sz="1400" dirty="0"/>
          </a:p>
          <a:p>
            <a:r>
              <a:rPr lang="es-ES" sz="1400" dirty="0"/>
              <a:t> 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order</a:t>
            </a:r>
            <a:r>
              <a:rPr lang="es-ES" sz="1400" dirty="0"/>
              <a:t> </a:t>
            </a:r>
            <a:r>
              <a:rPr lang="es-ES" sz="1400" dirty="0" err="1"/>
              <a:t>may</a:t>
            </a:r>
            <a:r>
              <a:rPr lang="es-ES" sz="1400" dirty="0"/>
              <a:t> </a:t>
            </a:r>
            <a:r>
              <a:rPr lang="es-ES" sz="1400" dirty="0" err="1"/>
              <a:t>vary</a:t>
            </a:r>
            <a:r>
              <a:rPr lang="es-ES" sz="1400" dirty="0"/>
              <a:t> </a:t>
            </a:r>
            <a:r>
              <a:rPr lang="es-ES" sz="1400" dirty="0" err="1"/>
              <a:t>depending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order</a:t>
            </a:r>
            <a:r>
              <a:rPr lang="es-ES" sz="1400" dirty="0"/>
              <a:t> of </a:t>
            </a:r>
            <a:r>
              <a:rPr lang="es-ES" sz="1400" dirty="0" err="1"/>
              <a:t>execution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processes</a:t>
            </a:r>
            <a:r>
              <a:rPr lang="es-ES" sz="1400" dirty="0"/>
              <a:t> in </a:t>
            </a:r>
            <a:r>
              <a:rPr lang="es-ES" sz="1400" dirty="0" err="1"/>
              <a:t>each</a:t>
            </a:r>
            <a:r>
              <a:rPr lang="es-ES" sz="1400" dirty="0"/>
              <a:t> case, </a:t>
            </a:r>
            <a:r>
              <a:rPr lang="es-ES" sz="1400" dirty="0" err="1"/>
              <a:t>which</a:t>
            </a:r>
            <a:r>
              <a:rPr lang="es-ES" sz="1400" dirty="0"/>
              <a:t> </a:t>
            </a:r>
            <a:r>
              <a:rPr lang="es-ES" sz="1400" dirty="0" err="1"/>
              <a:t>depends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system</a:t>
            </a:r>
            <a:r>
              <a:rPr lang="es-ES" sz="1400" dirty="0"/>
              <a:t> </a:t>
            </a:r>
            <a:r>
              <a:rPr lang="es-ES" sz="1400" dirty="0" err="1"/>
              <a:t>scheduler</a:t>
            </a:r>
            <a:r>
              <a:rPr lang="es-ES" sz="1400" dirty="0"/>
              <a:t>. </a:t>
            </a:r>
            <a:r>
              <a:rPr lang="es-ES" sz="1400" dirty="0" err="1"/>
              <a:t>It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recommended</a:t>
            </a:r>
            <a:r>
              <a:rPr lang="es-ES" sz="1400" dirty="0"/>
              <a:t> to run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example</a:t>
            </a:r>
            <a:r>
              <a:rPr lang="es-ES" sz="1400" dirty="0"/>
              <a:t> </a:t>
            </a:r>
            <a:r>
              <a:rPr lang="es-ES" sz="1400" dirty="0" err="1"/>
              <a:t>several</a:t>
            </a:r>
            <a:r>
              <a:rPr lang="es-ES" sz="1400" dirty="0"/>
              <a:t> times to test </a:t>
            </a:r>
            <a:r>
              <a:rPr lang="es-ES" sz="1400" dirty="0" err="1"/>
              <a:t>it</a:t>
            </a:r>
            <a:endParaRPr lang="es-ES" sz="14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Systems– Lab. Introduction to processes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82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,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time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"Soy el hijo n" ? 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answer</a:t>
            </a:r>
            <a:endParaRPr lang="es-ES" dirty="0"/>
          </a:p>
          <a:p>
            <a:pPr marL="0" indent="0">
              <a:buNone/>
            </a:pPr>
            <a:r>
              <a:rPr lang="en-US" sz="2000" dirty="0"/>
              <a:t>main () {</a:t>
            </a:r>
            <a:endParaRPr lang="es-ES" sz="2000" dirty="0"/>
          </a:p>
          <a:p>
            <a:pPr marL="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i,pid</a:t>
            </a:r>
            <a:r>
              <a:rPr lang="en-US" sz="2000" dirty="0"/>
              <a:t>;</a:t>
            </a:r>
            <a:endParaRPr lang="es-ES" sz="2000" dirty="0"/>
          </a:p>
          <a:p>
            <a:pPr marL="320675" lvl="1" indent="0">
              <a:buNone/>
            </a:pP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=1; </a:t>
            </a:r>
            <a:r>
              <a:rPr lang="en-US" sz="2000" dirty="0" err="1"/>
              <a:t>i</a:t>
            </a:r>
            <a:r>
              <a:rPr lang="en-US" sz="2000" dirty="0"/>
              <a:t>&lt;=2; </a:t>
            </a:r>
            <a:r>
              <a:rPr lang="en-US" sz="2000" dirty="0" err="1"/>
              <a:t>i</a:t>
            </a:r>
            <a:r>
              <a:rPr lang="en-US" sz="2000" dirty="0"/>
              <a:t>++){</a:t>
            </a:r>
            <a:endParaRPr lang="es-ES" sz="2000" dirty="0"/>
          </a:p>
          <a:p>
            <a:pPr marL="320675" lvl="1" indent="0">
              <a:buNone/>
            </a:pPr>
            <a:r>
              <a:rPr lang="en-US" sz="2000" dirty="0"/>
              <a:t>  </a:t>
            </a:r>
            <a:r>
              <a:rPr lang="es-ES" sz="2000" dirty="0" err="1"/>
              <a:t>pid</a:t>
            </a:r>
            <a:r>
              <a:rPr lang="es-ES" sz="2000" dirty="0"/>
              <a:t> = </a:t>
            </a:r>
            <a:r>
              <a:rPr lang="es-ES" sz="2000" dirty="0" err="1"/>
              <a:t>fork</a:t>
            </a:r>
            <a:r>
              <a:rPr lang="es-ES" sz="2000" dirty="0"/>
              <a:t>();</a:t>
            </a:r>
          </a:p>
          <a:p>
            <a:pPr marL="320675" lvl="1" indent="0">
              <a:buNone/>
            </a:pPr>
            <a:r>
              <a:rPr lang="es-ES" sz="2000" dirty="0"/>
              <a:t>  </a:t>
            </a:r>
            <a:r>
              <a:rPr lang="es-ES" sz="2000" dirty="0" err="1"/>
              <a:t>if</a:t>
            </a:r>
            <a:r>
              <a:rPr lang="es-ES" sz="2000" dirty="0"/>
              <a:t> ( </a:t>
            </a:r>
            <a:r>
              <a:rPr lang="es-ES" sz="2000" dirty="0" err="1"/>
              <a:t>pid</a:t>
            </a:r>
            <a:r>
              <a:rPr lang="es-ES" sz="2000" dirty="0"/>
              <a:t>==0) {</a:t>
            </a:r>
          </a:p>
          <a:p>
            <a:pPr marL="320675" lvl="1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printf</a:t>
            </a:r>
            <a:r>
              <a:rPr lang="es-ES" sz="2000" dirty="0"/>
              <a:t> ("Soy el hijo %d\n", i);</a:t>
            </a:r>
          </a:p>
          <a:p>
            <a:pPr marL="320675" lvl="1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exit</a:t>
            </a:r>
            <a:r>
              <a:rPr lang="es-ES" sz="2000" dirty="0"/>
              <a:t>(0); }</a:t>
            </a:r>
          </a:p>
          <a:p>
            <a:pPr marL="0" indent="0">
              <a:buNone/>
            </a:pPr>
            <a:r>
              <a:rPr lang="es-ES" sz="2300" dirty="0"/>
              <a:t>}}</a:t>
            </a:r>
          </a:p>
          <a:p>
            <a:pPr marL="0" indent="0">
              <a:buNone/>
            </a:pPr>
            <a:endParaRPr lang="es-ES" sz="23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Systems– Lab. Introduction to processes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30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 1">
      <a:dk1>
        <a:sysClr val="windowText" lastClr="000000"/>
      </a:dk1>
      <a:lt1>
        <a:sysClr val="window" lastClr="FFFFFF"/>
      </a:lt1>
      <a:dk2>
        <a:srgbClr val="26435C"/>
      </a:dk2>
      <a:lt2>
        <a:srgbClr val="EBDDC3"/>
      </a:lt2>
      <a:accent1>
        <a:srgbClr val="94B6D2"/>
      </a:accent1>
      <a:accent2>
        <a:srgbClr val="345D7E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26435C"/>
    </a:dk2>
    <a:lt2>
      <a:srgbClr val="EBDDC3"/>
    </a:lt2>
    <a:accent1>
      <a:srgbClr val="94B6D2"/>
    </a:accent1>
    <a:accent2>
      <a:srgbClr val="345D7E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13805</TotalTime>
  <Words>1201</Words>
  <Application>Microsoft Macintosh PowerPoint</Application>
  <PresentationFormat>Presentación en pantalla (4:3)</PresentationFormat>
  <Paragraphs>182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Tw Cen MT</vt:lpstr>
      <vt:lpstr>Wingdings</vt:lpstr>
      <vt:lpstr>Wingdings 2</vt:lpstr>
      <vt:lpstr>Intermedio</vt:lpstr>
      <vt:lpstr>INGENIERÍA INFORMÁTICA OperaTing Systems   </vt:lpstr>
      <vt:lpstr>Goals</vt:lpstr>
      <vt:lpstr>1. Statement</vt:lpstr>
      <vt:lpstr>1. Solution</vt:lpstr>
      <vt:lpstr>2. Statement</vt:lpstr>
      <vt:lpstr>2. Solution</vt:lpstr>
      <vt:lpstr>3. Statement</vt:lpstr>
      <vt:lpstr>3. Solution</vt:lpstr>
      <vt:lpstr>4. Statement</vt:lpstr>
      <vt:lpstr>4. Solution</vt:lpstr>
      <vt:lpstr>5. Statement</vt:lpstr>
      <vt:lpstr>5.A Solution</vt:lpstr>
      <vt:lpstr>5.B Solution</vt:lpstr>
      <vt:lpstr>6. Statement proposed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José Daniel García Sánchez</dc:creator>
  <cp:lastModifiedBy> </cp:lastModifiedBy>
  <cp:revision>214</cp:revision>
  <cp:lastPrinted>2020-04-21T22:48:38Z</cp:lastPrinted>
  <dcterms:created xsi:type="dcterms:W3CDTF">2007-11-14T20:15:32Z</dcterms:created>
  <dcterms:modified xsi:type="dcterms:W3CDTF">2021-03-07T18:17:52Z</dcterms:modified>
</cp:coreProperties>
</file>