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8" r:id="rId2"/>
    <p:sldId id="308" r:id="rId3"/>
    <p:sldId id="347" r:id="rId4"/>
    <p:sldId id="35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  <p:sldId id="374" r:id="rId17"/>
    <p:sldId id="375" r:id="rId18"/>
    <p:sldId id="376" r:id="rId19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1" autoAdjust="0"/>
    <p:restoredTop sz="96461" autoAdjust="0"/>
  </p:normalViewPr>
  <p:slideViewPr>
    <p:cSldViewPr>
      <p:cViewPr varScale="1">
        <p:scale>
          <a:sx n="107" d="100"/>
          <a:sy n="107" d="100"/>
        </p:scale>
        <p:origin x="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4/4/21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4/4/21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91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67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09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8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91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9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35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95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EC4781-19BC-A243-A22C-1C66C2908F88}" type="datetime1">
              <a:rPr lang="es-ES" smtClean="0"/>
              <a:t>4/4/21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 – Signals &amp;  pipes labs.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091DF4-1455-D140-9CA2-F678EFF4F4A9}" type="datetime1">
              <a:rPr lang="es-ES" smtClean="0"/>
              <a:t>4/4/21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Signals &amp;  pipes labs.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1B8F8425-D5D4-1446-956A-B132F9E9E13B}" type="datetime1">
              <a:rPr lang="es-ES" smtClean="0"/>
              <a:t>4/4/21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 – Signals &amp;  pipes labs.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>
                <a:ea typeface="+mj-ea"/>
                <a:cs typeface="+mj-cs"/>
              </a:rPr>
              <a:t>OPERATING 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Laboratory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signals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&amp; pipes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 2 </a:t>
            </a:r>
            <a:r>
              <a:rPr lang="es-ES_tradnl" sz="3600" dirty="0" err="1">
                <a:ea typeface="ＭＳ Ｐゴシック" charset="-128"/>
              </a:rPr>
              <a:t>signals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464070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signal.h</a:t>
            </a:r>
            <a:r>
              <a:rPr lang="es-E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finTiempo</a:t>
            </a:r>
            <a:r>
              <a:rPr lang="es-ES" sz="1400" dirty="0"/>
              <a:t>=0;</a:t>
            </a:r>
          </a:p>
          <a:p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llegoAlarma</a:t>
            </a:r>
            <a:r>
              <a:rPr lang="es-ES" sz="1400" dirty="0"/>
              <a:t> (</a:t>
            </a:r>
            <a:r>
              <a:rPr lang="es-ES" sz="1400" dirty="0" err="1"/>
              <a:t>int</a:t>
            </a:r>
            <a:r>
              <a:rPr lang="es-ES" sz="1400" dirty="0"/>
              <a:t> s){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printf</a:t>
            </a:r>
            <a:r>
              <a:rPr lang="es-ES" sz="1400" dirty="0"/>
              <a:t> ("Ha llegado la señal de alarma: %d\</a:t>
            </a:r>
            <a:r>
              <a:rPr lang="es-ES" sz="1400" dirty="0" err="1"/>
              <a:t>n",s</a:t>
            </a:r>
            <a:r>
              <a:rPr lang="es-ES" sz="1400" dirty="0"/>
              <a:t>);</a:t>
            </a:r>
          </a:p>
          <a:p>
            <a:r>
              <a:rPr lang="es-ES" sz="1400" dirty="0"/>
              <a:t>  </a:t>
            </a:r>
            <a:r>
              <a:rPr lang="en-US" sz="1400" dirty="0" err="1"/>
              <a:t>finTiempo</a:t>
            </a:r>
            <a:r>
              <a:rPr lang="en-US" sz="1400" dirty="0"/>
              <a:t>=1;</a:t>
            </a:r>
            <a:endParaRPr lang="es-ES" sz="1400" dirty="0"/>
          </a:p>
          <a:p>
            <a:r>
              <a:rPr lang="en-US" sz="1400" dirty="0"/>
              <a:t>}</a:t>
            </a:r>
            <a:endParaRPr lang="es-ES" sz="1400" dirty="0"/>
          </a:p>
          <a:p>
            <a:r>
              <a:rPr lang="en-US" sz="1400" dirty="0"/>
              <a:t>Int main (){</a:t>
            </a:r>
            <a:endParaRPr lang="es-ES" sz="1400" dirty="0"/>
          </a:p>
          <a:p>
            <a:r>
              <a:rPr lang="en-US" sz="1400" dirty="0"/>
              <a:t>int </a:t>
            </a:r>
            <a:r>
              <a:rPr lang="en-US" sz="1400" dirty="0" err="1"/>
              <a:t>i,faltan,n</a:t>
            </a:r>
            <a:r>
              <a:rPr lang="en-US" sz="1400" dirty="0"/>
              <a:t>=33;</a:t>
            </a:r>
            <a:endParaRPr lang="es-ES" sz="1400" dirty="0"/>
          </a:p>
          <a:p>
            <a:r>
              <a:rPr lang="en-US" sz="1400" dirty="0"/>
              <a:t>struct </a:t>
            </a:r>
            <a:r>
              <a:rPr lang="en-US" sz="1400" dirty="0" err="1"/>
              <a:t>sigaction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;</a:t>
            </a:r>
            <a:endParaRPr lang="es-ES" sz="1400" dirty="0"/>
          </a:p>
          <a:p>
            <a:r>
              <a:rPr lang="en-US" sz="1400" dirty="0"/>
              <a:t>	</a:t>
            </a:r>
            <a:r>
              <a:rPr lang="es-ES" sz="1400" dirty="0" err="1"/>
              <a:t>sa.sa_handler</a:t>
            </a:r>
            <a:r>
              <a:rPr lang="es-ES" sz="1400" dirty="0"/>
              <a:t>= </a:t>
            </a:r>
            <a:r>
              <a:rPr lang="es-ES" sz="1400" dirty="0" err="1"/>
              <a:t>llegoAlarma</a:t>
            </a:r>
            <a:r>
              <a:rPr lang="es-ES" sz="1400" dirty="0"/>
              <a:t>;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sa.sa_flags</a:t>
            </a:r>
            <a:r>
              <a:rPr lang="es-ES" sz="1400" dirty="0"/>
              <a:t>=0;</a:t>
            </a:r>
          </a:p>
          <a:p>
            <a:r>
              <a:rPr lang="es-ES" sz="1400" dirty="0"/>
              <a:t>	</a:t>
            </a:r>
            <a:r>
              <a:rPr lang="en-US" sz="1400" dirty="0" err="1"/>
              <a:t>sigemptyset</a:t>
            </a:r>
            <a:r>
              <a:rPr lang="en-US" sz="1400" dirty="0"/>
              <a:t> (&amp;(</a:t>
            </a:r>
            <a:r>
              <a:rPr lang="en-US" sz="1400" dirty="0" err="1"/>
              <a:t>sa.sa_mask</a:t>
            </a:r>
            <a:r>
              <a:rPr lang="en-US" sz="1400" dirty="0"/>
              <a:t>));</a:t>
            </a:r>
            <a:endParaRPr lang="es-E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sigaction</a:t>
            </a:r>
            <a:r>
              <a:rPr lang="en-US" sz="1400" dirty="0"/>
              <a:t> (SIGALRM, &amp;</a:t>
            </a:r>
            <a:r>
              <a:rPr lang="en-US" sz="1400" dirty="0" err="1"/>
              <a:t>sa</a:t>
            </a:r>
            <a:r>
              <a:rPr lang="en-US" sz="1400" dirty="0"/>
              <a:t>, NULL);</a:t>
            </a:r>
            <a:endParaRPr lang="es-ES" sz="1400" dirty="0"/>
          </a:p>
          <a:p>
            <a:r>
              <a:rPr lang="en-US" sz="1400" dirty="0"/>
              <a:t>	</a:t>
            </a:r>
            <a:r>
              <a:rPr lang="es-ES" sz="1400" dirty="0" err="1"/>
              <a:t>alarm</a:t>
            </a:r>
            <a:r>
              <a:rPr lang="es-ES" sz="1400" dirty="0"/>
              <a:t>(3);</a:t>
            </a:r>
          </a:p>
          <a:p>
            <a:endParaRPr lang="en-U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5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 2 </a:t>
            </a:r>
            <a:r>
              <a:rPr lang="es-ES_tradnl" sz="3600" dirty="0" err="1">
                <a:ea typeface="ＭＳ Ｐゴシック" charset="-128"/>
              </a:rPr>
              <a:t>signals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11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464070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	</a:t>
            </a:r>
            <a:r>
              <a:rPr lang="es-ES" sz="1400" dirty="0" err="1"/>
              <a:t>printf</a:t>
            </a:r>
            <a:r>
              <a:rPr lang="es-ES" sz="1400" dirty="0"/>
              <a:t> ("Dar un número (tiene 3 segundos) \n" );</a:t>
            </a:r>
          </a:p>
          <a:p>
            <a:r>
              <a:rPr lang="es-ES" sz="1400" dirty="0"/>
              <a:t>	</a:t>
            </a:r>
            <a:r>
              <a:rPr lang="en-US" sz="1400" dirty="0" err="1"/>
              <a:t>scanf</a:t>
            </a:r>
            <a:r>
              <a:rPr lang="en-US" sz="1400" dirty="0"/>
              <a:t> ("%</a:t>
            </a:r>
            <a:r>
              <a:rPr lang="en-US" sz="1400" dirty="0" err="1"/>
              <a:t>d",&amp;n</a:t>
            </a:r>
            <a:r>
              <a:rPr lang="en-US" sz="1400" dirty="0"/>
              <a:t>);</a:t>
            </a:r>
            <a:endParaRPr lang="es-ES" sz="1400" dirty="0"/>
          </a:p>
          <a:p>
            <a:endParaRPr lang="en-US" sz="1400" dirty="0"/>
          </a:p>
          <a:p>
            <a:r>
              <a:rPr lang="en-US" sz="1400" dirty="0"/>
              <a:t>	if (</a:t>
            </a:r>
            <a:r>
              <a:rPr lang="en-US" sz="1400" dirty="0" err="1"/>
              <a:t>finTiempo</a:t>
            </a:r>
            <a:r>
              <a:rPr lang="en-US" sz="1400" dirty="0"/>
              <a:t>)</a:t>
            </a:r>
            <a:endParaRPr lang="es-ES" sz="1400" dirty="0"/>
          </a:p>
          <a:p>
            <a:r>
              <a:rPr lang="en-US" sz="1400" dirty="0"/>
              <a:t>	   </a:t>
            </a:r>
            <a:r>
              <a:rPr lang="es-ES" sz="1400" dirty="0" err="1"/>
              <a:t>printf</a:t>
            </a:r>
            <a:r>
              <a:rPr lang="es-ES" sz="1400" dirty="0"/>
              <a:t> ("Se acabo el tiempo el número  </a:t>
            </a:r>
            <a:r>
              <a:rPr lang="es-ES" sz="1400" dirty="0" err="1"/>
              <a:t>sera</a:t>
            </a:r>
            <a:r>
              <a:rPr lang="es-ES" sz="1400" dirty="0"/>
              <a:t> el %d\</a:t>
            </a:r>
            <a:r>
              <a:rPr lang="es-ES" sz="1400" dirty="0" err="1"/>
              <a:t>n",n</a:t>
            </a:r>
            <a:r>
              <a:rPr lang="es-ES" sz="1400" dirty="0"/>
              <a:t> );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else</a:t>
            </a:r>
            <a:r>
              <a:rPr lang="es-ES" sz="1400" dirty="0"/>
              <a:t> </a:t>
            </a:r>
          </a:p>
          <a:p>
            <a:r>
              <a:rPr lang="es-ES" sz="1400" dirty="0"/>
              <a:t>	  </a:t>
            </a:r>
            <a:r>
              <a:rPr lang="es-ES" sz="1400" dirty="0" err="1"/>
              <a:t>printf</a:t>
            </a:r>
            <a:r>
              <a:rPr lang="es-ES" sz="1400" dirty="0"/>
              <a:t> ("número leído %d\</a:t>
            </a:r>
            <a:r>
              <a:rPr lang="es-ES" sz="1400" dirty="0" err="1"/>
              <a:t>n",n</a:t>
            </a:r>
            <a:r>
              <a:rPr lang="es-ES" sz="1400" dirty="0"/>
              <a:t> );</a:t>
            </a:r>
          </a:p>
          <a:p>
            <a:r>
              <a:rPr lang="es-E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5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Implement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infinite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Set a 3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Pause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. </a:t>
            </a: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capture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 and </a:t>
            </a:r>
            <a:r>
              <a:rPr lang="es-ES" dirty="0" err="1"/>
              <a:t>display</a:t>
            </a:r>
            <a:r>
              <a:rPr lang="es-ES" dirty="0"/>
              <a:t> a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continue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CTRL-C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pressed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keyboard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13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464070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    &lt;</a:t>
            </a:r>
            <a:r>
              <a:rPr lang="es-ES" sz="1400" dirty="0" err="1"/>
              <a:t>signal.h</a:t>
            </a:r>
            <a:r>
              <a:rPr lang="es-ES" sz="1400" dirty="0"/>
              <a:t>&gt;</a:t>
            </a:r>
          </a:p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    &lt;</a:t>
            </a:r>
            <a:r>
              <a:rPr lang="es-ES" sz="1400" dirty="0" err="1"/>
              <a:t>unistd.h</a:t>
            </a:r>
            <a:r>
              <a:rPr lang="es-ES" sz="1400" dirty="0"/>
              <a:t>&gt;</a:t>
            </a:r>
          </a:p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    &lt;</a:t>
            </a:r>
            <a:r>
              <a:rPr lang="es-ES" sz="1400" dirty="0" err="1"/>
              <a:t>stdlib.h</a:t>
            </a:r>
            <a:r>
              <a:rPr lang="es-ES" sz="1400" dirty="0"/>
              <a:t>&gt;</a:t>
            </a:r>
          </a:p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    &lt;</a:t>
            </a:r>
            <a:r>
              <a:rPr lang="es-ES" sz="1400" dirty="0" err="1"/>
              <a:t>stdio.h</a:t>
            </a:r>
            <a:r>
              <a:rPr lang="es-ES" sz="1400" dirty="0"/>
              <a:t>&gt;</a:t>
            </a:r>
          </a:p>
          <a:p>
            <a:endParaRPr lang="es-ES" sz="1400" dirty="0"/>
          </a:p>
          <a:p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catch_alarm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signo)</a:t>
            </a:r>
          </a:p>
          <a:p>
            <a:r>
              <a:rPr lang="es-ES" sz="1400" dirty="0"/>
              <a:t>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("Alarma %d \n", signo);</a:t>
            </a:r>
          </a:p>
          <a:p>
            <a:r>
              <a:rPr lang="es-ES" sz="1400" dirty="0"/>
              <a:t>}</a:t>
            </a:r>
          </a:p>
          <a:p>
            <a:endParaRPr lang="es-ES" sz="1400" dirty="0"/>
          </a:p>
          <a:p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()</a:t>
            </a:r>
          </a:p>
          <a:p>
            <a:r>
              <a:rPr lang="es-ES" sz="1400" dirty="0"/>
              <a:t>{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for</a:t>
            </a:r>
            <a:r>
              <a:rPr lang="es-ES" sz="1400" dirty="0"/>
              <a:t>(;;){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 (</a:t>
            </a:r>
            <a:r>
              <a:rPr lang="es-ES" sz="1400" dirty="0" err="1"/>
              <a:t>signal</a:t>
            </a:r>
            <a:r>
              <a:rPr lang="es-ES" sz="1400" dirty="0"/>
              <a:t>(SIGALRM, </a:t>
            </a:r>
            <a:r>
              <a:rPr lang="es-ES" sz="1400" dirty="0" err="1"/>
              <a:t>catch_alarm</a:t>
            </a:r>
            <a:r>
              <a:rPr lang="es-ES" sz="1400" dirty="0"/>
              <a:t>) == SIG_ERR)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exit</a:t>
            </a:r>
            <a:r>
              <a:rPr lang="es-ES" sz="1400" dirty="0"/>
              <a:t>(1);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alarm</a:t>
            </a:r>
            <a:r>
              <a:rPr lang="es-ES" sz="1400" dirty="0"/>
              <a:t>(1);           /*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timer</a:t>
            </a:r>
            <a:r>
              <a:rPr lang="es-ES" sz="1400" dirty="0"/>
              <a:t> */</a:t>
            </a:r>
          </a:p>
          <a:p>
            <a:r>
              <a:rPr lang="es-ES" sz="1400" dirty="0"/>
              <a:t>    pause();            /* </a:t>
            </a:r>
            <a:r>
              <a:rPr lang="es-ES" sz="1400" dirty="0" err="1"/>
              <a:t>next</a:t>
            </a:r>
            <a:r>
              <a:rPr lang="es-ES" sz="1400" dirty="0"/>
              <a:t> </a:t>
            </a:r>
            <a:r>
              <a:rPr lang="es-ES" sz="1400" dirty="0" err="1"/>
              <a:t>caught</a:t>
            </a:r>
            <a:r>
              <a:rPr lang="es-ES" sz="1400" dirty="0"/>
              <a:t> </a:t>
            </a:r>
            <a:r>
              <a:rPr lang="es-ES" sz="1400" dirty="0" err="1"/>
              <a:t>signal</a:t>
            </a:r>
            <a:r>
              <a:rPr lang="es-ES" sz="1400" dirty="0"/>
              <a:t> </a:t>
            </a:r>
            <a:r>
              <a:rPr lang="es-ES" sz="1400" dirty="0" err="1"/>
              <a:t>wakes</a:t>
            </a:r>
            <a:r>
              <a:rPr lang="es-ES" sz="1400" dirty="0"/>
              <a:t> </a:t>
            </a:r>
            <a:r>
              <a:rPr lang="es-ES" sz="1400" dirty="0" err="1"/>
              <a:t>us</a:t>
            </a:r>
            <a:r>
              <a:rPr lang="es-ES" sz="1400" dirty="0"/>
              <a:t> up */</a:t>
            </a:r>
          </a:p>
          <a:p>
            <a:r>
              <a:rPr lang="es-ES" sz="1400" dirty="0"/>
              <a:t>   }</a:t>
            </a:r>
          </a:p>
          <a:p>
            <a:r>
              <a:rPr lang="es-E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64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Statement (</a:t>
            </a:r>
            <a:r>
              <a:rPr lang="en-US" sz="2400" dirty="0"/>
              <a:t>Exercise  6 process communication notebook)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err="1"/>
              <a:t>Write</a:t>
            </a:r>
            <a:r>
              <a:rPr lang="es-ES_tradnl" dirty="0"/>
              <a:t> a </a:t>
            </a:r>
            <a:r>
              <a:rPr lang="es-ES_tradnl" dirty="0" err="1"/>
              <a:t>program</a:t>
            </a:r>
            <a:r>
              <a:rPr lang="es-ES_tradnl" dirty="0"/>
              <a:t> in C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command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 “</a:t>
            </a:r>
            <a:r>
              <a:rPr lang="es-ES_tradnl" dirty="0" err="1"/>
              <a:t>ls</a:t>
            </a:r>
            <a:r>
              <a:rPr lang="es-ES_tradnl" dirty="0"/>
              <a:t> | </a:t>
            </a:r>
            <a:r>
              <a:rPr lang="es-ES_tradnl" dirty="0" err="1"/>
              <a:t>wc</a:t>
            </a:r>
            <a:r>
              <a:rPr lang="es-ES_tradnl" dirty="0"/>
              <a:t>”.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60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46830" y="1600893"/>
            <a:ext cx="4125169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int main(void){</a:t>
            </a:r>
            <a:endParaRPr lang="es-ES" sz="1200" dirty="0"/>
          </a:p>
          <a:p>
            <a:r>
              <a:rPr lang="en-US" sz="1200" dirty="0"/>
              <a:t>   int </a:t>
            </a:r>
            <a:r>
              <a:rPr lang="en-US" sz="1200" dirty="0" err="1"/>
              <a:t>fd</a:t>
            </a:r>
            <a:r>
              <a:rPr lang="en-US" sz="1200" dirty="0"/>
              <a:t>[2];</a:t>
            </a:r>
            <a:endParaRPr lang="es-E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pid_t</a:t>
            </a:r>
            <a:r>
              <a:rPr lang="en-US" sz="1200" dirty="0"/>
              <a:t> </a:t>
            </a:r>
            <a:r>
              <a:rPr lang="en-US" sz="1200" dirty="0" err="1"/>
              <a:t>pid</a:t>
            </a:r>
            <a:r>
              <a:rPr lang="en-US" sz="1200" dirty="0"/>
              <a:t>;</a:t>
            </a:r>
            <a:endParaRPr lang="es-ES" sz="1200" dirty="0"/>
          </a:p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   if (pipe(</a:t>
            </a:r>
            <a:r>
              <a:rPr lang="en-US" sz="1200" dirty="0" err="1"/>
              <a:t>fd</a:t>
            </a:r>
            <a:r>
              <a:rPr lang="en-US" sz="1200" dirty="0"/>
              <a:t>) &lt; 0)  {</a:t>
            </a:r>
            <a:endParaRPr lang="es-E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perror</a:t>
            </a:r>
            <a:r>
              <a:rPr lang="en-US" sz="1200" dirty="0"/>
              <a:t>("pipe");</a:t>
            </a:r>
            <a:endParaRPr lang="es-ES" sz="1200" dirty="0"/>
          </a:p>
          <a:p>
            <a:r>
              <a:rPr lang="en-US" sz="1200" dirty="0"/>
              <a:t>      exit(-1);</a:t>
            </a:r>
            <a:endParaRPr lang="es-ES" sz="1200" dirty="0"/>
          </a:p>
          <a:p>
            <a:r>
              <a:rPr lang="en-US" sz="1200" dirty="0"/>
              <a:t>  }</a:t>
            </a:r>
            <a:endParaRPr lang="es-E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pid</a:t>
            </a:r>
            <a:r>
              <a:rPr lang="en-US" sz="1200" dirty="0"/>
              <a:t> = fork();</a:t>
            </a:r>
            <a:endParaRPr lang="es-ES" sz="1200" dirty="0"/>
          </a:p>
          <a:p>
            <a:r>
              <a:rPr lang="en-US" sz="1200" dirty="0"/>
              <a:t>  switch(</a:t>
            </a:r>
            <a:r>
              <a:rPr lang="en-US" sz="1200" dirty="0" err="1"/>
              <a:t>pid</a:t>
            </a:r>
            <a:r>
              <a:rPr lang="en-US" sz="1200" dirty="0"/>
              <a:t>)  {</a:t>
            </a:r>
            <a:endParaRPr lang="es-ES" sz="1200" dirty="0"/>
          </a:p>
          <a:p>
            <a:r>
              <a:rPr lang="en-US" sz="1200" dirty="0"/>
              <a:t>      case -1:   /* error */</a:t>
            </a:r>
            <a:endParaRPr lang="es-ES" sz="1200" dirty="0"/>
          </a:p>
          <a:p>
            <a:r>
              <a:rPr lang="en-US" sz="1200" dirty="0"/>
              <a:t>         </a:t>
            </a:r>
            <a:r>
              <a:rPr lang="es-ES_tradnl" sz="1200" dirty="0" err="1"/>
              <a:t>perror</a:t>
            </a:r>
            <a:r>
              <a:rPr lang="es-ES_tradnl" sz="1200" dirty="0"/>
              <a:t>("</a:t>
            </a:r>
            <a:r>
              <a:rPr lang="es-ES_tradnl" sz="1200" dirty="0" err="1"/>
              <a:t>fork</a:t>
            </a:r>
            <a:r>
              <a:rPr lang="es-ES_tradnl" sz="1200" dirty="0"/>
              <a:t>");</a:t>
            </a:r>
            <a:endParaRPr lang="es-ES" sz="1200" dirty="0"/>
          </a:p>
          <a:p>
            <a:r>
              <a:rPr lang="es-ES_tradnl" sz="1200" dirty="0"/>
              <a:t>         </a:t>
            </a:r>
            <a:r>
              <a:rPr lang="es-ES_tradnl" sz="1200" dirty="0" err="1"/>
              <a:t>exit</a:t>
            </a:r>
            <a:r>
              <a:rPr lang="es-ES_tradnl" sz="1200" dirty="0"/>
              <a:t>(-1);</a:t>
            </a:r>
            <a:endParaRPr lang="es-ES" sz="1200" dirty="0"/>
          </a:p>
          <a:p>
            <a:r>
              <a:rPr lang="es-ES_tradnl" sz="1200" dirty="0"/>
              <a:t>       case 0:    /* proceso hijo  </a:t>
            </a:r>
            <a:r>
              <a:rPr lang="es-ES_tradnl" sz="1200" dirty="0" err="1"/>
              <a:t>ls</a:t>
            </a:r>
            <a:r>
              <a:rPr lang="es-ES_tradnl" sz="1200" dirty="0"/>
              <a:t> */</a:t>
            </a:r>
            <a:endParaRPr lang="es-ES" sz="1200" dirty="0"/>
          </a:p>
          <a:p>
            <a:r>
              <a:rPr lang="es-ES_tradnl" sz="1200" dirty="0"/>
              <a:t>          </a:t>
            </a:r>
            <a:r>
              <a:rPr lang="es-ES_tradnl" sz="1200" dirty="0" err="1"/>
              <a:t>close</a:t>
            </a:r>
            <a:r>
              <a:rPr lang="es-ES_tradnl" sz="1200" dirty="0"/>
              <a:t>(</a:t>
            </a:r>
            <a:r>
              <a:rPr lang="es-ES_tradnl" sz="1200" dirty="0" err="1"/>
              <a:t>fd</a:t>
            </a:r>
            <a:r>
              <a:rPr lang="es-ES_tradnl" sz="1200" dirty="0"/>
              <a:t>[0]); </a:t>
            </a:r>
            <a:endParaRPr lang="es-ES" sz="1200" dirty="0"/>
          </a:p>
          <a:p>
            <a:r>
              <a:rPr lang="es-ES_tradnl" sz="1200" dirty="0"/>
              <a:t>          </a:t>
            </a:r>
            <a:r>
              <a:rPr lang="es-ES_tradnl" sz="1200" dirty="0" err="1"/>
              <a:t>close</a:t>
            </a:r>
            <a:r>
              <a:rPr lang="es-ES_tradnl" sz="1200" dirty="0"/>
              <a:t>(STDOUT_FILENO); </a:t>
            </a:r>
            <a:endParaRPr lang="es-ES" sz="1200" dirty="0"/>
          </a:p>
          <a:p>
            <a:r>
              <a:rPr lang="es-ES_tradnl" sz="1200" dirty="0"/>
              <a:t>          </a:t>
            </a:r>
            <a:r>
              <a:rPr lang="en-US" sz="1200" dirty="0"/>
              <a:t>dup(</a:t>
            </a:r>
            <a:r>
              <a:rPr lang="en-US" sz="1200" dirty="0" err="1"/>
              <a:t>fd</a:t>
            </a:r>
            <a:r>
              <a:rPr lang="en-US" sz="1200" dirty="0"/>
              <a:t>[1]);</a:t>
            </a:r>
            <a:endParaRPr lang="es-ES" sz="1200" dirty="0"/>
          </a:p>
          <a:p>
            <a:r>
              <a:rPr lang="en-US" sz="1200" dirty="0"/>
              <a:t>          close(</a:t>
            </a:r>
            <a:r>
              <a:rPr lang="en-US" sz="1200" dirty="0" err="1"/>
              <a:t>fd</a:t>
            </a:r>
            <a:r>
              <a:rPr lang="en-US" sz="1200" dirty="0"/>
              <a:t>[1]);</a:t>
            </a:r>
            <a:endParaRPr lang="es-ES" sz="1200" dirty="0"/>
          </a:p>
          <a:p>
            <a:r>
              <a:rPr lang="en-US" sz="1200" dirty="0"/>
              <a:t>          </a:t>
            </a:r>
            <a:r>
              <a:rPr lang="en-US" sz="1200" dirty="0" err="1"/>
              <a:t>execlp</a:t>
            </a:r>
            <a:r>
              <a:rPr lang="en-US" sz="1200" dirty="0"/>
              <a:t>("</a:t>
            </a:r>
            <a:r>
              <a:rPr lang="en-US" sz="1200" dirty="0" err="1"/>
              <a:t>ls","ls",NULL</a:t>
            </a:r>
            <a:r>
              <a:rPr lang="en-US" sz="1200" dirty="0"/>
              <a:t>);</a:t>
            </a:r>
            <a:endParaRPr lang="es-ES" sz="1200" dirty="0"/>
          </a:p>
          <a:p>
            <a:r>
              <a:rPr lang="en-US" sz="1200" dirty="0"/>
              <a:t>          </a:t>
            </a:r>
            <a:r>
              <a:rPr lang="es-ES_tradnl" sz="1200" dirty="0" err="1"/>
              <a:t>perror</a:t>
            </a:r>
            <a:r>
              <a:rPr lang="es-ES_tradnl" sz="1200" dirty="0"/>
              <a:t>("</a:t>
            </a:r>
            <a:r>
              <a:rPr lang="es-ES_tradnl" sz="1200" dirty="0" err="1"/>
              <a:t>execlp</a:t>
            </a:r>
            <a:r>
              <a:rPr lang="es-ES_tradnl" sz="1200" dirty="0"/>
              <a:t>");</a:t>
            </a:r>
            <a:endParaRPr lang="es-ES" sz="1200" dirty="0"/>
          </a:p>
          <a:p>
            <a:r>
              <a:rPr lang="es-ES_tradnl" sz="1200" dirty="0"/>
              <a:t>          </a:t>
            </a:r>
            <a:r>
              <a:rPr lang="es-ES_tradnl" sz="1200" dirty="0" err="1"/>
              <a:t>exit</a:t>
            </a:r>
            <a:r>
              <a:rPr lang="es-ES_tradnl" sz="1200" dirty="0"/>
              <a:t>(-1);</a:t>
            </a:r>
            <a:endParaRPr lang="es-ES" sz="12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9A60E4-FF4E-C846-B265-99DCA0C4C01D}"/>
              </a:ext>
            </a:extLst>
          </p:cNvPr>
          <p:cNvSpPr txBox="1"/>
          <p:nvPr/>
        </p:nvSpPr>
        <p:spPr>
          <a:xfrm>
            <a:off x="4788024" y="1614981"/>
            <a:ext cx="4125169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_tradnl" sz="1400" dirty="0"/>
              <a:t>default:  </a:t>
            </a:r>
          </a:p>
          <a:p>
            <a:r>
              <a:rPr lang="es-ES_tradnl" sz="1400" dirty="0"/>
              <a:t>/* proceso padre ejecuta ``</a:t>
            </a:r>
            <a:r>
              <a:rPr lang="es-ES_tradnl" sz="1400" dirty="0" err="1"/>
              <a:t>wc</a:t>
            </a:r>
            <a:r>
              <a:rPr lang="es-ES_tradnl" sz="1400" dirty="0"/>
              <a:t>'' */</a:t>
            </a:r>
            <a:endParaRPr lang="es-ES" sz="1400" dirty="0"/>
          </a:p>
          <a:p>
            <a:r>
              <a:rPr lang="es-ES_tradnl" sz="1400" dirty="0"/>
              <a:t>          </a:t>
            </a:r>
            <a:r>
              <a:rPr lang="es-ES_tradnl" sz="1400" dirty="0" err="1"/>
              <a:t>close</a:t>
            </a:r>
            <a:r>
              <a:rPr lang="es-ES_tradnl" sz="1400" dirty="0"/>
              <a:t>(</a:t>
            </a:r>
            <a:r>
              <a:rPr lang="es-ES_tradnl" sz="1400" dirty="0" err="1"/>
              <a:t>fd</a:t>
            </a:r>
            <a:r>
              <a:rPr lang="es-ES_tradnl" sz="1400" dirty="0"/>
              <a:t>[1]); </a:t>
            </a:r>
            <a:endParaRPr lang="es-ES" sz="1400" dirty="0"/>
          </a:p>
          <a:p>
            <a:r>
              <a:rPr lang="es-ES_tradnl" sz="1400" dirty="0"/>
              <a:t>          </a:t>
            </a:r>
            <a:r>
              <a:rPr lang="es-ES_tradnl" sz="1400" dirty="0" err="1"/>
              <a:t>close</a:t>
            </a:r>
            <a:r>
              <a:rPr lang="es-ES_tradnl" sz="1400" dirty="0"/>
              <a:t>(STDIN_FILENO); </a:t>
            </a:r>
            <a:endParaRPr lang="es-ES" sz="1400" dirty="0"/>
          </a:p>
          <a:p>
            <a:r>
              <a:rPr lang="es-ES_tradnl" sz="1400" dirty="0"/>
              <a:t>          </a:t>
            </a:r>
            <a:r>
              <a:rPr lang="en-US" sz="1400" dirty="0"/>
              <a:t>dup(</a:t>
            </a:r>
            <a:r>
              <a:rPr lang="en-US" sz="1400" dirty="0" err="1"/>
              <a:t>fd</a:t>
            </a:r>
            <a:r>
              <a:rPr lang="en-US" sz="1400" dirty="0"/>
              <a:t>[0]);</a:t>
            </a:r>
            <a:endParaRPr lang="es-ES" sz="1400" dirty="0"/>
          </a:p>
          <a:p>
            <a:r>
              <a:rPr lang="en-US" sz="1400" dirty="0"/>
              <a:t>          close(</a:t>
            </a:r>
            <a:r>
              <a:rPr lang="en-US" sz="1400" dirty="0" err="1"/>
              <a:t>fd</a:t>
            </a:r>
            <a:r>
              <a:rPr lang="en-US" sz="1400" dirty="0"/>
              <a:t>[0]);</a:t>
            </a:r>
            <a:endParaRPr lang="es-ES" sz="1400" dirty="0"/>
          </a:p>
          <a:p>
            <a:r>
              <a:rPr lang="en-US" sz="1400" dirty="0"/>
              <a:t>          </a:t>
            </a:r>
            <a:r>
              <a:rPr lang="en-US" sz="1400" dirty="0" err="1"/>
              <a:t>execlp</a:t>
            </a:r>
            <a:r>
              <a:rPr lang="en-US" sz="1400" dirty="0"/>
              <a:t>("</a:t>
            </a:r>
            <a:r>
              <a:rPr lang="en-US" sz="1400" dirty="0" err="1"/>
              <a:t>wc</a:t>
            </a:r>
            <a:r>
              <a:rPr lang="en-US" sz="1400" dirty="0"/>
              <a:t>","</a:t>
            </a:r>
            <a:r>
              <a:rPr lang="en-US" sz="1400" dirty="0" err="1"/>
              <a:t>wc</a:t>
            </a:r>
            <a:r>
              <a:rPr lang="en-US" sz="1400" dirty="0"/>
              <a:t>",NULL);</a:t>
            </a:r>
            <a:endParaRPr lang="es-ES" sz="1400" dirty="0"/>
          </a:p>
          <a:p>
            <a:r>
              <a:rPr lang="en-US" sz="1400" dirty="0"/>
              <a:t>          </a:t>
            </a:r>
            <a:r>
              <a:rPr lang="es-ES_tradnl" sz="1400" dirty="0" err="1"/>
              <a:t>perror</a:t>
            </a:r>
            <a:r>
              <a:rPr lang="es-ES_tradnl" sz="1400" dirty="0"/>
              <a:t>("</a:t>
            </a:r>
            <a:r>
              <a:rPr lang="es-ES_tradnl" sz="1400" dirty="0" err="1"/>
              <a:t>execlp</a:t>
            </a:r>
            <a:r>
              <a:rPr lang="es-ES_tradnl" sz="1400" dirty="0"/>
              <a:t>");</a:t>
            </a:r>
            <a:endParaRPr lang="es-ES" sz="1400" dirty="0"/>
          </a:p>
          <a:p>
            <a:r>
              <a:rPr lang="es-ES_tradnl" sz="1400" dirty="0"/>
              <a:t>        }</a:t>
            </a:r>
            <a:endParaRPr lang="es-ES" sz="1400" dirty="0"/>
          </a:p>
          <a:p>
            <a:r>
              <a:rPr lang="es-ES_tradnl" sz="1400" dirty="0"/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3759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Statement (</a:t>
            </a:r>
            <a:r>
              <a:rPr lang="en-US" sz="2400" dirty="0"/>
              <a:t>Exercise  8 process communication notebook)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2 </a:t>
            </a:r>
            <a:r>
              <a:rPr lang="es-ES" dirty="0" err="1"/>
              <a:t>programs</a:t>
            </a:r>
            <a:r>
              <a:rPr lang="es-ES" dirty="0"/>
              <a:t> (</a:t>
            </a:r>
            <a:r>
              <a:rPr lang="es-ES" dirty="0" err="1"/>
              <a:t>prog_esc</a:t>
            </a:r>
            <a:r>
              <a:rPr lang="es-ES" dirty="0"/>
              <a:t> and </a:t>
            </a:r>
            <a:r>
              <a:rPr lang="es-ES" dirty="0" err="1"/>
              <a:t>prog_lec</a:t>
            </a:r>
            <a:r>
              <a:rPr lang="es-ES" dirty="0"/>
              <a:t>),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 use standard input and output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they</a:t>
            </a:r>
            <a:r>
              <a:rPr lang="es-ES" dirty="0"/>
              <a:t> use, to </a:t>
            </a:r>
            <a:r>
              <a:rPr lang="es-ES" dirty="0" err="1"/>
              <a:t>communicate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a pipe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prog_lec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asks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STDIN and </a:t>
            </a:r>
            <a:r>
              <a:rPr lang="es-ES" dirty="0" err="1"/>
              <a:t>writes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prog_esc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writes</a:t>
            </a:r>
            <a:r>
              <a:rPr lang="es-ES" dirty="0"/>
              <a:t> a </a:t>
            </a:r>
            <a:r>
              <a:rPr lang="es-ES" dirty="0" err="1"/>
              <a:t>string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STDOUT standard output.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2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7.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616991"/>
            <a:ext cx="794159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int main () {</a:t>
            </a:r>
            <a:endParaRPr lang="es-ES" sz="1200" dirty="0"/>
          </a:p>
          <a:p>
            <a:r>
              <a:rPr lang="en-US" sz="1200" dirty="0"/>
              <a:t>        int             </a:t>
            </a:r>
            <a:r>
              <a:rPr lang="en-US" sz="1200" dirty="0" err="1"/>
              <a:t>fd</a:t>
            </a:r>
            <a:r>
              <a:rPr lang="en-US" sz="1200" dirty="0"/>
              <a:t>[2];</a:t>
            </a:r>
            <a:endParaRPr lang="es-E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pid_t</a:t>
            </a:r>
            <a:r>
              <a:rPr lang="en-US" sz="1200" dirty="0"/>
              <a:t>           </a:t>
            </a:r>
            <a:r>
              <a:rPr lang="en-US" sz="1200" dirty="0" err="1"/>
              <a:t>pid_hijo</a:t>
            </a:r>
            <a:r>
              <a:rPr lang="en-US" sz="1200" dirty="0"/>
              <a:t>;</a:t>
            </a:r>
            <a:endParaRPr lang="es-ES" sz="1200" dirty="0"/>
          </a:p>
          <a:p>
            <a:r>
              <a:rPr lang="en-US" sz="1200" dirty="0"/>
              <a:t>        </a:t>
            </a:r>
            <a:r>
              <a:rPr lang="es-ES_tradnl" sz="1200" dirty="0"/>
              <a:t>/* Establecemos la </a:t>
            </a:r>
            <a:r>
              <a:rPr lang="es-ES_tradnl" sz="1200" dirty="0" err="1"/>
              <a:t>tuberia</a:t>
            </a:r>
            <a:r>
              <a:rPr lang="es-ES_tradnl" sz="1200" dirty="0"/>
              <a:t>  */</a:t>
            </a:r>
            <a:endParaRPr lang="es-ES" sz="1200" dirty="0"/>
          </a:p>
          <a:p>
            <a:r>
              <a:rPr lang="es-ES_tradnl" sz="1200" dirty="0"/>
              <a:t>        pipe (</a:t>
            </a:r>
            <a:r>
              <a:rPr lang="es-ES_tradnl" sz="1200" dirty="0" err="1"/>
              <a:t>fd</a:t>
            </a:r>
            <a:r>
              <a:rPr lang="es-ES_tradnl" sz="1200" dirty="0"/>
              <a:t>);</a:t>
            </a:r>
            <a:endParaRPr lang="es-ES" sz="1200" dirty="0"/>
          </a:p>
          <a:p>
            <a:r>
              <a:rPr lang="es-ES_tradnl" sz="1200" dirty="0"/>
              <a:t>        </a:t>
            </a:r>
            <a:r>
              <a:rPr lang="en-US" sz="1200" dirty="0"/>
              <a:t>if ((</a:t>
            </a:r>
            <a:r>
              <a:rPr lang="en-US" sz="1200" dirty="0" err="1"/>
              <a:t>pid_hijo</a:t>
            </a:r>
            <a:r>
              <a:rPr lang="en-US" sz="1200" dirty="0"/>
              <a:t> = fork ())== -1) {</a:t>
            </a:r>
            <a:endParaRPr lang="es-ES" sz="1200" dirty="0"/>
          </a:p>
          <a:p>
            <a:r>
              <a:rPr lang="en-US" sz="1200" dirty="0"/>
              <a:t>                </a:t>
            </a:r>
            <a:r>
              <a:rPr lang="en-US" sz="1200" dirty="0" err="1"/>
              <a:t>perror</a:t>
            </a:r>
            <a:r>
              <a:rPr lang="en-US" sz="1200" dirty="0"/>
              <a:t> ("fork");   exit (1);</a:t>
            </a:r>
            <a:endParaRPr lang="es-ES" sz="1200" dirty="0"/>
          </a:p>
          <a:p>
            <a:r>
              <a:rPr lang="en-US" sz="1200" dirty="0"/>
              <a:t>        </a:t>
            </a:r>
            <a:r>
              <a:rPr lang="es-ES_tradnl" sz="1200" dirty="0"/>
              <a:t>}</a:t>
            </a:r>
            <a:endParaRPr lang="es-ES" sz="1200" dirty="0"/>
          </a:p>
          <a:p>
            <a:r>
              <a:rPr lang="es-ES_tradnl" sz="1200" dirty="0"/>
              <a:t>        </a:t>
            </a:r>
            <a:r>
              <a:rPr lang="es-ES_tradnl" sz="1200" dirty="0" err="1"/>
              <a:t>if</a:t>
            </a:r>
            <a:r>
              <a:rPr lang="es-ES_tradnl" sz="1200" dirty="0"/>
              <a:t> (</a:t>
            </a:r>
            <a:r>
              <a:rPr lang="es-ES_tradnl" sz="1200" dirty="0" err="1"/>
              <a:t>pid_hijo</a:t>
            </a:r>
            <a:r>
              <a:rPr lang="es-ES_tradnl" sz="1200" dirty="0"/>
              <a:t> == 0 ) { /* el hijo */</a:t>
            </a:r>
            <a:endParaRPr lang="es-ES" sz="1200" dirty="0"/>
          </a:p>
          <a:p>
            <a:r>
              <a:rPr lang="es-ES_tradnl" sz="1200" dirty="0"/>
              <a:t>        /*  Cambio la salida estándar por la de la </a:t>
            </a:r>
            <a:r>
              <a:rPr lang="es-ES_tradnl" sz="1200" dirty="0" err="1"/>
              <a:t>tuberia</a:t>
            </a:r>
            <a:r>
              <a:rPr lang="es-ES_tradnl" sz="1200" dirty="0"/>
              <a:t> */</a:t>
            </a:r>
            <a:endParaRPr lang="es-ES" sz="1200" dirty="0"/>
          </a:p>
          <a:p>
            <a:r>
              <a:rPr lang="es-ES_tradnl" sz="1200" dirty="0"/>
              <a:t>                dup2 (</a:t>
            </a:r>
            <a:r>
              <a:rPr lang="es-ES_tradnl" sz="1200" dirty="0" err="1"/>
              <a:t>fd</a:t>
            </a:r>
            <a:r>
              <a:rPr lang="es-ES_tradnl" sz="1200" dirty="0"/>
              <a:t>[1],1);</a:t>
            </a:r>
            <a:endParaRPr lang="es-ES" sz="1200" dirty="0"/>
          </a:p>
          <a:p>
            <a:r>
              <a:rPr lang="es-ES_tradnl" sz="1200" dirty="0"/>
              <a:t>                </a:t>
            </a:r>
            <a:r>
              <a:rPr lang="es-ES_tradnl" sz="1200" dirty="0" err="1"/>
              <a:t>close</a:t>
            </a:r>
            <a:r>
              <a:rPr lang="es-ES_tradnl" sz="1200" dirty="0"/>
              <a:t> (</a:t>
            </a:r>
            <a:r>
              <a:rPr lang="es-ES_tradnl" sz="1200" dirty="0" err="1"/>
              <a:t>fd</a:t>
            </a:r>
            <a:r>
              <a:rPr lang="es-ES_tradnl" sz="1200" dirty="0"/>
              <a:t>[0]);</a:t>
            </a:r>
            <a:endParaRPr lang="es-ES" sz="1200" dirty="0"/>
          </a:p>
          <a:p>
            <a:r>
              <a:rPr lang="es-ES_tradnl" sz="1200" dirty="0"/>
              <a:t>        /* </a:t>
            </a:r>
            <a:r>
              <a:rPr lang="es-ES_tradnl" sz="1200" dirty="0" err="1"/>
              <a:t>prog_esc</a:t>
            </a:r>
            <a:r>
              <a:rPr lang="es-ES_tradnl" sz="1200" dirty="0"/>
              <a:t> escribe sobre la salida estándar, que </a:t>
            </a:r>
            <a:r>
              <a:rPr lang="es-ES_tradnl" sz="1200" dirty="0" err="1"/>
              <a:t>sera</a:t>
            </a:r>
            <a:r>
              <a:rPr lang="es-ES_tradnl" sz="1200" dirty="0"/>
              <a:t> la </a:t>
            </a:r>
            <a:r>
              <a:rPr lang="es-ES_tradnl" sz="1200" dirty="0" err="1"/>
              <a:t>tuberia</a:t>
            </a:r>
            <a:r>
              <a:rPr lang="es-ES_tradnl" sz="1200" dirty="0"/>
              <a:t> */</a:t>
            </a:r>
            <a:endParaRPr lang="es-ES" sz="1200" dirty="0"/>
          </a:p>
          <a:p>
            <a:r>
              <a:rPr lang="es-ES_tradnl" sz="1200" dirty="0"/>
              <a:t>                </a:t>
            </a:r>
            <a:r>
              <a:rPr lang="en-US" sz="1200" dirty="0" err="1"/>
              <a:t>execlp</a:t>
            </a:r>
            <a:r>
              <a:rPr lang="en-US" sz="1200" dirty="0"/>
              <a:t> ("./</a:t>
            </a:r>
            <a:r>
              <a:rPr lang="en-US" sz="1200" dirty="0" err="1"/>
              <a:t>prog_esc</a:t>
            </a:r>
            <a:r>
              <a:rPr lang="en-US" sz="1200" dirty="0"/>
              <a:t>", "./</a:t>
            </a:r>
            <a:r>
              <a:rPr lang="en-US" sz="1200" dirty="0" err="1"/>
              <a:t>prog_esc</a:t>
            </a:r>
            <a:r>
              <a:rPr lang="en-US" sz="1200" dirty="0"/>
              <a:t>", NULL);</a:t>
            </a:r>
            <a:endParaRPr lang="es-ES" sz="1200" dirty="0"/>
          </a:p>
          <a:p>
            <a:r>
              <a:rPr lang="en-US" sz="1200" dirty="0"/>
              <a:t>        </a:t>
            </a:r>
            <a:r>
              <a:rPr lang="es-ES_tradnl" sz="1200" dirty="0"/>
              <a:t>}</a:t>
            </a:r>
            <a:endParaRPr lang="es-ES" sz="1200" dirty="0"/>
          </a:p>
          <a:p>
            <a:r>
              <a:rPr lang="es-ES_tradnl" sz="1200" dirty="0"/>
              <a:t>        </a:t>
            </a:r>
            <a:r>
              <a:rPr lang="es-ES_tradnl" sz="1200" dirty="0" err="1"/>
              <a:t>else</a:t>
            </a:r>
            <a:r>
              <a:rPr lang="es-ES_tradnl" sz="1200" dirty="0"/>
              <a:t> { /* padre*/</a:t>
            </a:r>
            <a:endParaRPr lang="es-ES" sz="1200" dirty="0"/>
          </a:p>
          <a:p>
            <a:r>
              <a:rPr lang="es-ES_tradnl" sz="1200" dirty="0"/>
              <a:t>        /*  Cambio la entrada estándar por la de la </a:t>
            </a:r>
            <a:r>
              <a:rPr lang="es-ES_tradnl" sz="1200" dirty="0" err="1"/>
              <a:t>tuberia</a:t>
            </a:r>
            <a:r>
              <a:rPr lang="es-ES_tradnl" sz="1200" dirty="0"/>
              <a:t> */</a:t>
            </a:r>
            <a:endParaRPr lang="es-ES" sz="1200" dirty="0"/>
          </a:p>
          <a:p>
            <a:r>
              <a:rPr lang="es-ES_tradnl" sz="1200" dirty="0"/>
              <a:t>                dup2 ( </a:t>
            </a:r>
            <a:r>
              <a:rPr lang="es-ES_tradnl" sz="1200" dirty="0" err="1"/>
              <a:t>fd</a:t>
            </a:r>
            <a:r>
              <a:rPr lang="es-ES_tradnl" sz="1200" dirty="0"/>
              <a:t>[0],0);</a:t>
            </a:r>
            <a:endParaRPr lang="es-ES" sz="1200" dirty="0"/>
          </a:p>
          <a:p>
            <a:r>
              <a:rPr lang="es-ES_tradnl" sz="1200" dirty="0"/>
              <a:t>                </a:t>
            </a:r>
            <a:r>
              <a:rPr lang="es-ES_tradnl" sz="1200" dirty="0" err="1"/>
              <a:t>close</a:t>
            </a:r>
            <a:r>
              <a:rPr lang="es-ES_tradnl" sz="1200" dirty="0"/>
              <a:t> (</a:t>
            </a:r>
            <a:r>
              <a:rPr lang="es-ES_tradnl" sz="1200" dirty="0" err="1"/>
              <a:t>fd</a:t>
            </a:r>
            <a:r>
              <a:rPr lang="es-ES_tradnl" sz="1200" dirty="0"/>
              <a:t>[1]);</a:t>
            </a:r>
            <a:endParaRPr lang="es-ES" sz="1200" dirty="0"/>
          </a:p>
          <a:p>
            <a:r>
              <a:rPr lang="es-ES_tradnl" sz="1200" dirty="0"/>
              <a:t>        /* </a:t>
            </a:r>
            <a:r>
              <a:rPr lang="es-ES_tradnl" sz="1200" dirty="0" err="1"/>
              <a:t>prog_lec</a:t>
            </a:r>
            <a:r>
              <a:rPr lang="es-ES_tradnl" sz="1200" dirty="0"/>
              <a:t> lee de la entrada estándar, que </a:t>
            </a:r>
            <a:r>
              <a:rPr lang="es-ES_tradnl" sz="1200" dirty="0" err="1"/>
              <a:t>sera</a:t>
            </a:r>
            <a:r>
              <a:rPr lang="es-ES_tradnl" sz="1200" dirty="0"/>
              <a:t> la </a:t>
            </a:r>
            <a:r>
              <a:rPr lang="es-ES_tradnl" sz="1200" dirty="0" err="1"/>
              <a:t>tuberia</a:t>
            </a:r>
            <a:r>
              <a:rPr lang="es-ES_tradnl" sz="1200" dirty="0"/>
              <a:t> */</a:t>
            </a:r>
            <a:endParaRPr lang="es-ES" sz="1200" dirty="0"/>
          </a:p>
          <a:p>
            <a:r>
              <a:rPr lang="es-ES_tradnl" sz="1200" dirty="0"/>
              <a:t>                </a:t>
            </a:r>
            <a:r>
              <a:rPr lang="en-US" sz="1200" dirty="0" err="1"/>
              <a:t>execlp</a:t>
            </a:r>
            <a:r>
              <a:rPr lang="en-US" sz="1200" dirty="0"/>
              <a:t> ("./</a:t>
            </a:r>
            <a:r>
              <a:rPr lang="en-US" sz="1200" dirty="0" err="1"/>
              <a:t>prog_lec</a:t>
            </a:r>
            <a:r>
              <a:rPr lang="en-US" sz="1200" dirty="0"/>
              <a:t>", "./</a:t>
            </a:r>
            <a:r>
              <a:rPr lang="en-US" sz="1200" dirty="0" err="1"/>
              <a:t>prog_lec</a:t>
            </a:r>
            <a:r>
              <a:rPr lang="en-US" sz="1200" dirty="0"/>
              <a:t>", NULL);</a:t>
            </a:r>
            <a:endParaRPr lang="es-ES" sz="1200" dirty="0"/>
          </a:p>
          <a:p>
            <a:r>
              <a:rPr lang="en-US" sz="1200" dirty="0"/>
              <a:t>        }</a:t>
            </a:r>
            <a:endParaRPr lang="es-ES" sz="1200" dirty="0"/>
          </a:p>
          <a:p>
            <a:r>
              <a:rPr lang="en-US" sz="1200" dirty="0"/>
              <a:t>}</a:t>
            </a:r>
            <a:endParaRPr lang="es-ES" sz="12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97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7.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18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616991"/>
            <a:ext cx="794159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---------------  </a:t>
            </a:r>
            <a:r>
              <a:rPr lang="en-US" sz="1200" dirty="0" err="1"/>
              <a:t>Programa</a:t>
            </a:r>
            <a:r>
              <a:rPr lang="en-US" sz="1200" dirty="0"/>
              <a:t> lector    ---------------------------------</a:t>
            </a:r>
            <a:endParaRPr lang="es-ES" sz="1200" dirty="0"/>
          </a:p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  <a:endParaRPr lang="es-ES" sz="1200" dirty="0"/>
          </a:p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int main() {</a:t>
            </a:r>
            <a:endParaRPr lang="es-ES" sz="1200" dirty="0"/>
          </a:p>
          <a:p>
            <a:r>
              <a:rPr lang="en-US" sz="1200" dirty="0"/>
              <a:t>    char buffer[90];</a:t>
            </a:r>
            <a:endParaRPr lang="es-ES" sz="1200" dirty="0"/>
          </a:p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scanf</a:t>
            </a:r>
            <a:r>
              <a:rPr lang="en-US" sz="1200" dirty="0"/>
              <a:t>("%</a:t>
            </a:r>
            <a:r>
              <a:rPr lang="en-US" sz="1200" dirty="0" err="1"/>
              <a:t>s",buffer</a:t>
            </a:r>
            <a:r>
              <a:rPr lang="en-US" sz="1200" dirty="0"/>
              <a:t>);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 ("He </a:t>
            </a:r>
            <a:r>
              <a:rPr lang="en-US" sz="1200" dirty="0" err="1"/>
              <a:t>leido</a:t>
            </a:r>
            <a:r>
              <a:rPr lang="en-US" sz="1200" dirty="0"/>
              <a:t>:%s:\</a:t>
            </a:r>
            <a:r>
              <a:rPr lang="en-US" sz="1200" dirty="0" err="1"/>
              <a:t>n",buffer</a:t>
            </a:r>
            <a:r>
              <a:rPr lang="en-US" sz="1200" dirty="0"/>
              <a:t>);</a:t>
            </a:r>
            <a:endParaRPr lang="es-ES" sz="1200" dirty="0"/>
          </a:p>
          <a:p>
            <a:r>
              <a:rPr lang="en-US" sz="1200" dirty="0"/>
              <a:t>}</a:t>
            </a:r>
            <a:endParaRPr lang="es-ES" sz="1200" dirty="0"/>
          </a:p>
          <a:p>
            <a:r>
              <a:rPr lang="en-US" sz="1200" dirty="0"/>
              <a:t>---------------  </a:t>
            </a:r>
            <a:r>
              <a:rPr lang="en-US" sz="1200" dirty="0" err="1"/>
              <a:t>Programa</a:t>
            </a:r>
            <a:r>
              <a:rPr lang="en-US" sz="1200" dirty="0"/>
              <a:t> </a:t>
            </a:r>
            <a:r>
              <a:rPr lang="en-US" sz="1200" dirty="0" err="1"/>
              <a:t>escritor</a:t>
            </a:r>
            <a:r>
              <a:rPr lang="en-US" sz="1200" dirty="0"/>
              <a:t>    ---------------------------------</a:t>
            </a:r>
            <a:endParaRPr lang="es-ES" sz="1200" dirty="0"/>
          </a:p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  <a:endParaRPr lang="es-ES" sz="1200" dirty="0"/>
          </a:p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int main (){</a:t>
            </a:r>
            <a:endParaRPr lang="es-ES" sz="1200" dirty="0"/>
          </a:p>
          <a:p>
            <a:r>
              <a:rPr lang="en-US" sz="1200" dirty="0"/>
              <a:t> </a:t>
            </a:r>
            <a:endParaRPr lang="es-ES" sz="1200" dirty="0"/>
          </a:p>
          <a:p>
            <a:r>
              <a:rPr lang="en-US" sz="1200" dirty="0"/>
              <a:t>    </a:t>
            </a:r>
            <a:r>
              <a:rPr lang="es-ES_tradnl" sz="1200" dirty="0" err="1"/>
              <a:t>printf</a:t>
            </a:r>
            <a:r>
              <a:rPr lang="es-ES_tradnl" sz="1200" dirty="0"/>
              <a:t> ("hola123456\n");</a:t>
            </a:r>
            <a:endParaRPr lang="es-ES" sz="1200" dirty="0"/>
          </a:p>
          <a:p>
            <a:r>
              <a:rPr lang="es-ES_tradnl" sz="1200" dirty="0"/>
              <a:t>}</a:t>
            </a:r>
            <a:endParaRPr lang="es-ES" sz="12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96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Goals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s-ES" sz="2400" dirty="0" err="1"/>
              <a:t>Practice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signal</a:t>
            </a:r>
            <a:r>
              <a:rPr lang="es-ES" sz="2400" dirty="0"/>
              <a:t> </a:t>
            </a:r>
            <a:r>
              <a:rPr lang="es-ES" sz="2400" dirty="0" err="1"/>
              <a:t>concepts</a:t>
            </a:r>
            <a:r>
              <a:rPr lang="es-ES" sz="2400" dirty="0"/>
              <a:t>.</a:t>
            </a:r>
          </a:p>
          <a:p>
            <a:pPr eaLnBrk="1" hangingPunct="1"/>
            <a:r>
              <a:rPr lang="es-ES" sz="2400" dirty="0" err="1"/>
              <a:t>Practice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process</a:t>
            </a:r>
            <a:r>
              <a:rPr lang="es-ES" sz="2400" dirty="0"/>
              <a:t> </a:t>
            </a:r>
            <a:r>
              <a:rPr lang="es-ES" sz="2400" dirty="0" err="1"/>
              <a:t>communication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pipes.</a:t>
            </a:r>
          </a:p>
          <a:p>
            <a:pPr eaLnBrk="1" hangingPunct="1"/>
            <a:r>
              <a:rPr lang="es-ES" sz="2400" dirty="0" err="1"/>
              <a:t>Handling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calls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signals</a:t>
            </a:r>
            <a:r>
              <a:rPr lang="es-ES" sz="2400" dirty="0"/>
              <a:t> and pipes in C.</a:t>
            </a:r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– </a:t>
            </a:r>
            <a:r>
              <a:rPr lang="es-ES" dirty="0" err="1"/>
              <a:t>Signals</a:t>
            </a:r>
            <a:r>
              <a:rPr lang="es-ES" dirty="0"/>
              <a:t> &amp;  pipes </a:t>
            </a:r>
            <a:r>
              <a:rPr lang="es-ES" dirty="0" err="1"/>
              <a:t>labs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Implement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a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, 10 </a:t>
            </a:r>
            <a:r>
              <a:rPr lang="es-ES" dirty="0" err="1"/>
              <a:t>seconds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,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SIGUSR1 </a:t>
            </a:r>
            <a:r>
              <a:rPr lang="es-ES" dirty="0" err="1"/>
              <a:t>signal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,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terminate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,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: "SIGNAL RECEIVED"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terminate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 1 </a:t>
            </a:r>
            <a:r>
              <a:rPr lang="es-ES_tradnl" sz="3600" dirty="0" err="1">
                <a:ea typeface="ＭＳ Ｐゴシック" charset="-128"/>
              </a:rPr>
              <a:t>signals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371965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signal.h</a:t>
            </a:r>
            <a:r>
              <a:rPr lang="es-E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  <a:endParaRPr lang="es-ES" sz="1400" dirty="0"/>
          </a:p>
          <a:p>
            <a:r>
              <a:rPr lang="en-US" sz="1400" dirty="0"/>
              <a:t> </a:t>
            </a:r>
            <a:endParaRPr lang="es-ES" sz="1400" dirty="0"/>
          </a:p>
          <a:p>
            <a:r>
              <a:rPr lang="en-US" sz="1400" dirty="0"/>
              <a:t>void capturaSenal1 (int s){</a:t>
            </a:r>
            <a:endParaRPr lang="es-ES" sz="1400" dirty="0"/>
          </a:p>
          <a:p>
            <a:r>
              <a:rPr lang="es-ES" sz="1400" dirty="0"/>
              <a:t>   </a:t>
            </a:r>
            <a:r>
              <a:rPr lang="es-ES" sz="1400" dirty="0" err="1"/>
              <a:t>printf</a:t>
            </a:r>
            <a:r>
              <a:rPr lang="es-ES" sz="1400" dirty="0"/>
              <a:t> ("SIGNAL RECEIVED: %d\</a:t>
            </a:r>
            <a:r>
              <a:rPr lang="es-ES" sz="1400" dirty="0" err="1"/>
              <a:t>n",s</a:t>
            </a:r>
            <a:r>
              <a:rPr lang="es-ES" sz="1400" dirty="0"/>
              <a:t>);</a:t>
            </a:r>
          </a:p>
          <a:p>
            <a:r>
              <a:rPr lang="en-US" sz="1400" dirty="0"/>
              <a:t>}</a:t>
            </a:r>
            <a:endParaRPr lang="es-ES" sz="1400" dirty="0"/>
          </a:p>
          <a:p>
            <a:r>
              <a:rPr lang="en-US" sz="1400" dirty="0"/>
              <a:t> </a:t>
            </a:r>
            <a:endParaRPr lang="es-ES" sz="1400" dirty="0"/>
          </a:p>
          <a:p>
            <a:r>
              <a:rPr lang="en-US" sz="1400" dirty="0"/>
              <a:t>main (){</a:t>
            </a:r>
            <a:endParaRPr lang="es-ES" sz="1400" dirty="0"/>
          </a:p>
          <a:p>
            <a:r>
              <a:rPr lang="en-US" sz="1400" dirty="0"/>
              <a:t>  int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  <a:endParaRPr lang="es-ES" sz="1400" dirty="0"/>
          </a:p>
          <a:p>
            <a:r>
              <a:rPr lang="en-US" sz="1400" dirty="0"/>
              <a:t>  struct </a:t>
            </a:r>
            <a:r>
              <a:rPr lang="en-US" sz="1400" dirty="0" err="1"/>
              <a:t>sigaction</a:t>
            </a:r>
            <a:r>
              <a:rPr lang="en-US" sz="1400" dirty="0"/>
              <a:t> sa1,sa2;</a:t>
            </a:r>
            <a:endParaRPr lang="es-ES" sz="1400" dirty="0"/>
          </a:p>
          <a:p>
            <a:r>
              <a:rPr lang="en-US" sz="1400" dirty="0"/>
              <a:t>  </a:t>
            </a:r>
            <a:endParaRPr lang="es-E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pid</a:t>
            </a:r>
            <a:r>
              <a:rPr lang="en-US" sz="1400" dirty="0"/>
              <a:t> = fork();</a:t>
            </a:r>
            <a:endParaRPr lang="es-ES" sz="1400" dirty="0"/>
          </a:p>
          <a:p>
            <a:r>
              <a:rPr lang="en-US" sz="1400" dirty="0"/>
              <a:t>  if (</a:t>
            </a:r>
            <a:r>
              <a:rPr lang="en-US" sz="1400" dirty="0" err="1"/>
              <a:t>pid</a:t>
            </a:r>
            <a:r>
              <a:rPr lang="en-US" sz="1400" dirty="0"/>
              <a:t> ¡= 0){</a:t>
            </a:r>
            <a:endParaRPr lang="es-ES" sz="1400" dirty="0"/>
          </a:p>
          <a:p>
            <a:r>
              <a:rPr lang="en-US" sz="1400" dirty="0"/>
              <a:t>      sleep (10);</a:t>
            </a:r>
            <a:endParaRPr lang="es-ES" sz="1400" dirty="0"/>
          </a:p>
          <a:p>
            <a:r>
              <a:rPr lang="en-US" sz="1400" dirty="0"/>
              <a:t>      kill (</a:t>
            </a:r>
            <a:r>
              <a:rPr lang="en-US" sz="1400" dirty="0" err="1"/>
              <a:t>pid</a:t>
            </a:r>
            <a:r>
              <a:rPr lang="en-US" sz="1400" dirty="0"/>
              <a:t>, SIGUSR1);</a:t>
            </a:r>
            <a:endParaRPr lang="es-ES" sz="1400" dirty="0"/>
          </a:p>
          <a:p>
            <a:r>
              <a:rPr lang="en-US" sz="1400" dirty="0"/>
              <a:t>      exit(0);</a:t>
            </a:r>
            <a:endParaRPr lang="es-ES" sz="1400" dirty="0"/>
          </a:p>
          <a:p>
            <a:r>
              <a:rPr lang="en-US" sz="1400" dirty="0"/>
              <a:t>}</a:t>
            </a:r>
            <a:endParaRPr lang="es-ES" sz="1400" dirty="0"/>
          </a:p>
          <a:p>
            <a:r>
              <a:rPr lang="en-US" sz="1400" dirty="0"/>
              <a:t>  </a:t>
            </a:r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077316-A2FB-8746-A813-8191F5442E5F}"/>
              </a:ext>
            </a:extLst>
          </p:cNvPr>
          <p:cNvSpPr txBox="1"/>
          <p:nvPr/>
        </p:nvSpPr>
        <p:spPr>
          <a:xfrm>
            <a:off x="4716016" y="1634995"/>
            <a:ext cx="371965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else </a:t>
            </a:r>
          </a:p>
          <a:p>
            <a:r>
              <a:rPr lang="en-US" sz="1400" dirty="0"/>
              <a:t>{ //</a:t>
            </a:r>
            <a:r>
              <a:rPr lang="en-US" sz="1400" dirty="0" err="1"/>
              <a:t>hijo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s-ES" sz="1400" dirty="0"/>
              <a:t>sa1.sa_handler=capturaSenal1;</a:t>
            </a:r>
          </a:p>
          <a:p>
            <a:r>
              <a:rPr lang="es-ES" sz="1400" dirty="0"/>
              <a:t>    sa1.sa_flags=0;</a:t>
            </a:r>
          </a:p>
          <a:p>
            <a:r>
              <a:rPr lang="es-ES" sz="1400" dirty="0"/>
              <a:t>    </a:t>
            </a:r>
            <a:r>
              <a:rPr lang="en-US" sz="1400" dirty="0" err="1"/>
              <a:t>sigemptyset</a:t>
            </a:r>
            <a:r>
              <a:rPr lang="en-US" sz="1400" dirty="0"/>
              <a:t>(&amp;(sa1.sa_mask));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sigaction</a:t>
            </a:r>
            <a:r>
              <a:rPr lang="en-US" sz="1400" dirty="0"/>
              <a:t> (SIGUSR1, &amp;sa1,NULL);</a:t>
            </a:r>
            <a:endParaRPr lang="es-ES" sz="1400" dirty="0"/>
          </a:p>
          <a:p>
            <a:r>
              <a:rPr lang="en-US" sz="1400" dirty="0"/>
              <a:t> </a:t>
            </a:r>
            <a:endParaRPr lang="es-ES" sz="1400" dirty="0"/>
          </a:p>
          <a:p>
            <a:r>
              <a:rPr lang="en-US" sz="1400" dirty="0"/>
              <a:t>    pause(); // == sleep(999999)</a:t>
            </a:r>
            <a:endParaRPr lang="es-ES" sz="1400" dirty="0"/>
          </a:p>
          <a:p>
            <a:r>
              <a:rPr lang="en-US" sz="1400" dirty="0"/>
              <a:t>   </a:t>
            </a:r>
            <a:r>
              <a:rPr lang="es-ES" sz="1400" dirty="0"/>
              <a:t>}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3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Implement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captures </a:t>
            </a:r>
            <a:r>
              <a:rPr lang="es-ES" dirty="0" err="1"/>
              <a:t>the</a:t>
            </a:r>
            <a:r>
              <a:rPr lang="es-ES" dirty="0"/>
              <a:t> SIGSEGV </a:t>
            </a:r>
            <a:r>
              <a:rPr lang="es-ES" dirty="0" err="1"/>
              <a:t>signal</a:t>
            </a:r>
            <a:endParaRPr lang="es-ES" dirty="0"/>
          </a:p>
          <a:p>
            <a:pPr lvl="1"/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error </a:t>
            </a:r>
            <a:r>
              <a:rPr lang="es-ES" dirty="0" err="1"/>
              <a:t>message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default </a:t>
            </a:r>
            <a:r>
              <a:rPr lang="es-ES" dirty="0" err="1"/>
              <a:t>treatment</a:t>
            </a:r>
            <a:r>
              <a:rPr lang="es-ES" dirty="0"/>
              <a:t> back. </a:t>
            </a:r>
          </a:p>
          <a:p>
            <a:r>
              <a:rPr lang="es-ES" dirty="0"/>
              <a:t>To </a:t>
            </a:r>
            <a:r>
              <a:rPr lang="es-ES" dirty="0" err="1"/>
              <a:t>raise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to position 0 in </a:t>
            </a:r>
            <a:r>
              <a:rPr lang="es-ES" dirty="0" err="1"/>
              <a:t>memory</a:t>
            </a:r>
            <a:r>
              <a:rPr lang="es-ES" dirty="0"/>
              <a:t>. Use a pointer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7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 4 </a:t>
            </a:r>
            <a:r>
              <a:rPr lang="es-ES_tradnl" sz="3600" dirty="0" err="1">
                <a:ea typeface="ＭＳ Ｐゴシック" charset="-128"/>
              </a:rPr>
              <a:t>signals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68009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signal.h</a:t>
            </a:r>
            <a:r>
              <a:rPr lang="es-E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capturar_seneal</a:t>
            </a:r>
            <a:r>
              <a:rPr lang="en-US" sz="1400" dirty="0"/>
              <a:t>(int </a:t>
            </a:r>
            <a:r>
              <a:rPr lang="en-US" sz="1400" dirty="0" err="1"/>
              <a:t>segnal</a:t>
            </a:r>
            <a:r>
              <a:rPr lang="en-US" sz="1400" dirty="0"/>
              <a:t>){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("Se ha producido un error por intento de </a:t>
            </a:r>
            <a:r>
              <a:rPr lang="es-ES" sz="1400" dirty="0" err="1"/>
              <a:t>ocupacion</a:t>
            </a:r>
            <a:r>
              <a:rPr lang="es-ES" sz="1400" dirty="0"/>
              <a:t> indebida de memoria\n");</a:t>
            </a:r>
          </a:p>
          <a:p>
            <a:r>
              <a:rPr lang="es-ES" sz="1400" dirty="0"/>
              <a:t>    </a:t>
            </a:r>
            <a:r>
              <a:rPr lang="en-US" sz="1400" dirty="0"/>
              <a:t>signal(SIGSEGV,SIG_DFL);</a:t>
            </a:r>
            <a:endParaRPr lang="es-ES" sz="1400" dirty="0"/>
          </a:p>
          <a:p>
            <a:r>
              <a:rPr lang="en-US" sz="1400" dirty="0"/>
              <a:t>}</a:t>
            </a:r>
            <a:endParaRPr lang="es-ES" sz="1400" dirty="0"/>
          </a:p>
          <a:p>
            <a:r>
              <a:rPr lang="en-US" sz="1400" dirty="0"/>
              <a:t> </a:t>
            </a:r>
            <a:endParaRPr lang="es-ES" sz="1400" dirty="0"/>
          </a:p>
          <a:p>
            <a:r>
              <a:rPr lang="en-US" sz="1400" dirty="0"/>
              <a:t>main(void){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*p;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signal</a:t>
            </a:r>
            <a:r>
              <a:rPr lang="es-ES" sz="1400" dirty="0"/>
              <a:t>(</a:t>
            </a:r>
            <a:r>
              <a:rPr lang="es-ES" sz="1400" dirty="0" err="1"/>
              <a:t>SIGSEGV,capturar_seneal</a:t>
            </a:r>
            <a:r>
              <a:rPr lang="es-ES" sz="1400" dirty="0"/>
              <a:t>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 ("Ya he colocado el manejador\n");</a:t>
            </a:r>
          </a:p>
          <a:p>
            <a:r>
              <a:rPr lang="es-ES" sz="1400" dirty="0"/>
              <a:t>    p=0;  // Puntero en posición 0 de memoria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 ("Voy a poner un 5 en la variable\n");</a:t>
            </a:r>
          </a:p>
          <a:p>
            <a:r>
              <a:rPr lang="es-ES" sz="1400" dirty="0"/>
              <a:t>    *p=5; </a:t>
            </a:r>
          </a:p>
          <a:p>
            <a:r>
              <a:rPr lang="es-ES" sz="1400" dirty="0"/>
              <a:t>}</a:t>
            </a:r>
          </a:p>
          <a:p>
            <a:r>
              <a:rPr lang="en-US" sz="1400" dirty="0"/>
              <a:t>  </a:t>
            </a:r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90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Implement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</a:t>
            </a:r>
            <a:r>
              <a:rPr lang="es-ES" dirty="0" err="1"/>
              <a:t>child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capture </a:t>
            </a:r>
            <a:r>
              <a:rPr lang="es-ES" dirty="0" err="1"/>
              <a:t>the</a:t>
            </a:r>
            <a:r>
              <a:rPr lang="es-ES" dirty="0"/>
              <a:t> SIGUSR1 </a:t>
            </a:r>
            <a:r>
              <a:rPr lang="es-ES" dirty="0" err="1"/>
              <a:t>signal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SIGCHLD </a:t>
            </a:r>
            <a:r>
              <a:rPr lang="es-ES" dirty="0" err="1"/>
              <a:t>signal</a:t>
            </a:r>
            <a:r>
              <a:rPr lang="es-ES" dirty="0"/>
              <a:t>.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treatment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done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signal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son </a:t>
            </a:r>
            <a:r>
              <a:rPr lang="es-ES" dirty="0" err="1"/>
              <a:t>falls</a:t>
            </a:r>
            <a:r>
              <a:rPr lang="es-ES" dirty="0"/>
              <a:t> </a:t>
            </a:r>
            <a:r>
              <a:rPr lang="es-ES" dirty="0" err="1"/>
              <a:t>asleep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2 </a:t>
            </a:r>
            <a:r>
              <a:rPr lang="es-ES" dirty="0" err="1"/>
              <a:t>seconds</a:t>
            </a:r>
            <a:r>
              <a:rPr lang="es-ES" dirty="0"/>
              <a:t>, </a:t>
            </a:r>
            <a:r>
              <a:rPr lang="es-ES" dirty="0" err="1"/>
              <a:t>sends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SIGUSR1 </a:t>
            </a:r>
            <a:r>
              <a:rPr lang="es-ES" dirty="0" err="1"/>
              <a:t>signal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, and </a:t>
            </a:r>
            <a:r>
              <a:rPr lang="es-ES" dirty="0" err="1"/>
              <a:t>falls</a:t>
            </a:r>
            <a:r>
              <a:rPr lang="es-ES" dirty="0"/>
              <a:t> </a:t>
            </a:r>
            <a:r>
              <a:rPr lang="es-ES" dirty="0" err="1"/>
              <a:t>asleep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3 </a:t>
            </a:r>
            <a:r>
              <a:rPr lang="es-ES" dirty="0" err="1"/>
              <a:t>seconds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finishing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26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 5 </a:t>
            </a:r>
            <a:r>
              <a:rPr lang="es-ES_tradnl" sz="3600" dirty="0" err="1">
                <a:ea typeface="ＭＳ Ｐゴシック" charset="-128"/>
              </a:rPr>
              <a:t>signals</a:t>
            </a:r>
            <a:r>
              <a:rPr lang="es-ES_tradnl" sz="3600" dirty="0">
                <a:ea typeface="ＭＳ Ｐゴシック" charset="-128"/>
              </a:rPr>
              <a:t>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8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371965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signal.h</a:t>
            </a:r>
            <a:r>
              <a:rPr lang="es-E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endParaRPr lang="es-ES" sz="1400" dirty="0"/>
          </a:p>
          <a:p>
            <a:pPr algn="l"/>
            <a:r>
              <a:rPr lang="en-US" sz="1400" dirty="0"/>
              <a:t>void capturaSenal1 (int s){</a:t>
            </a:r>
            <a:endParaRPr lang="es-ES" sz="1400" dirty="0"/>
          </a:p>
          <a:p>
            <a:pPr algn="l"/>
            <a:r>
              <a:rPr lang="es-ES" sz="1400" dirty="0"/>
              <a:t>  </a:t>
            </a:r>
            <a:r>
              <a:rPr lang="es-ES" sz="1400" dirty="0" err="1"/>
              <a:t>printf</a:t>
            </a:r>
            <a:r>
              <a:rPr lang="es-ES" sz="1400" dirty="0"/>
              <a:t> ("Ha llegado la señal: %d\</a:t>
            </a:r>
            <a:r>
              <a:rPr lang="es-ES" sz="1400" dirty="0" err="1"/>
              <a:t>n",s</a:t>
            </a:r>
            <a:r>
              <a:rPr lang="es-ES" sz="1400" dirty="0"/>
              <a:t>);</a:t>
            </a:r>
          </a:p>
          <a:p>
            <a:pPr algn="l"/>
            <a:r>
              <a:rPr lang="es-ES" sz="1400" dirty="0"/>
              <a:t>  </a:t>
            </a:r>
            <a:r>
              <a:rPr lang="es-ES" sz="1400" dirty="0" err="1"/>
              <a:t>printf</a:t>
            </a:r>
            <a:r>
              <a:rPr lang="es-ES" sz="1400" dirty="0"/>
              <a:t> ("tiempo:%d\n", time(NULL));</a:t>
            </a:r>
          </a:p>
          <a:p>
            <a:pPr algn="l"/>
            <a:r>
              <a:rPr lang="es-ES" sz="1400" dirty="0"/>
              <a:t>}</a:t>
            </a:r>
          </a:p>
          <a:p>
            <a:pPr algn="l"/>
            <a:endParaRPr lang="es-ES" sz="1400" dirty="0"/>
          </a:p>
          <a:p>
            <a:pPr algn="l"/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muerteHijo</a:t>
            </a:r>
            <a:r>
              <a:rPr lang="es-ES" sz="1400" dirty="0"/>
              <a:t> (</a:t>
            </a:r>
            <a:r>
              <a:rPr lang="es-ES" sz="1400" dirty="0" err="1"/>
              <a:t>int</a:t>
            </a:r>
            <a:r>
              <a:rPr lang="es-ES" sz="1400" dirty="0"/>
              <a:t> s){</a:t>
            </a:r>
          </a:p>
          <a:p>
            <a:pPr algn="l"/>
            <a:r>
              <a:rPr lang="es-ES" sz="1400" dirty="0"/>
              <a:t>  </a:t>
            </a:r>
            <a:r>
              <a:rPr lang="es-ES" sz="1400" dirty="0" err="1"/>
              <a:t>printf</a:t>
            </a:r>
            <a:r>
              <a:rPr lang="es-ES" sz="1400" dirty="0"/>
              <a:t> ("Ha terminado el hijo: %d\</a:t>
            </a:r>
            <a:r>
              <a:rPr lang="es-ES" sz="1400" dirty="0" err="1"/>
              <a:t>n",s</a:t>
            </a:r>
            <a:r>
              <a:rPr lang="es-ES" sz="1400" dirty="0"/>
              <a:t>);</a:t>
            </a:r>
          </a:p>
          <a:p>
            <a:pPr algn="l"/>
            <a:r>
              <a:rPr lang="es-E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 ("</a:t>
            </a:r>
            <a:r>
              <a:rPr lang="en-US" sz="1400" dirty="0" err="1"/>
              <a:t>tiempo</a:t>
            </a:r>
            <a:r>
              <a:rPr lang="en-US" sz="1400" dirty="0"/>
              <a:t>:%d\n", time(NULL));</a:t>
            </a:r>
            <a:endParaRPr lang="es-ES" sz="1400" dirty="0"/>
          </a:p>
          <a:p>
            <a:pPr algn="l"/>
            <a:r>
              <a:rPr lang="en-US" sz="1400" dirty="0"/>
              <a:t>}</a:t>
            </a:r>
            <a:endParaRPr lang="es-ES" sz="1400" dirty="0"/>
          </a:p>
          <a:p>
            <a:pPr algn="l"/>
            <a:r>
              <a:rPr lang="en-US" sz="1400" dirty="0"/>
              <a:t>int main (){</a:t>
            </a:r>
            <a:endParaRPr lang="es-ES" sz="1400" dirty="0"/>
          </a:p>
          <a:p>
            <a:pPr algn="l"/>
            <a:r>
              <a:rPr lang="en-US" sz="1400" dirty="0"/>
              <a:t> int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  <a:endParaRPr lang="es-ES" sz="1400" dirty="0"/>
          </a:p>
          <a:p>
            <a:pPr algn="l"/>
            <a:r>
              <a:rPr lang="en-US" sz="1400" dirty="0"/>
              <a:t> struct </a:t>
            </a:r>
            <a:r>
              <a:rPr lang="en-US" sz="1400" dirty="0" err="1"/>
              <a:t>sigaction</a:t>
            </a:r>
            <a:r>
              <a:rPr lang="en-US" sz="1400" dirty="0"/>
              <a:t> sa1,sa2;</a:t>
            </a:r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077316-A2FB-8746-A813-8191F5442E5F}"/>
              </a:ext>
            </a:extLst>
          </p:cNvPr>
          <p:cNvSpPr txBox="1"/>
          <p:nvPr/>
        </p:nvSpPr>
        <p:spPr>
          <a:xfrm>
            <a:off x="4716016" y="1634995"/>
            <a:ext cx="371965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sz="1400" dirty="0"/>
              <a:t>if (fork() == 0){</a:t>
            </a:r>
            <a:endParaRPr lang="es-ES" sz="1400" dirty="0"/>
          </a:p>
          <a:p>
            <a:pPr algn="l"/>
            <a:r>
              <a:rPr lang="en-US" sz="1400" dirty="0"/>
              <a:t>      sleep (10);</a:t>
            </a:r>
            <a:endParaRPr lang="es-ES" sz="1400" dirty="0"/>
          </a:p>
          <a:p>
            <a:pPr algn="l"/>
            <a:r>
              <a:rPr lang="en-US" sz="1400" dirty="0"/>
              <a:t>      kill ( </a:t>
            </a:r>
            <a:r>
              <a:rPr lang="en-US" sz="1400" dirty="0" err="1"/>
              <a:t>getppid</a:t>
            </a:r>
            <a:r>
              <a:rPr lang="en-US" sz="1400" dirty="0"/>
              <a:t>(), SIGUSR1);</a:t>
            </a:r>
            <a:endParaRPr lang="es-ES" sz="1400" dirty="0"/>
          </a:p>
          <a:p>
            <a:pPr algn="l"/>
            <a:r>
              <a:rPr lang="en-US" sz="1400" dirty="0"/>
              <a:t>      sleep(3);</a:t>
            </a:r>
            <a:endParaRPr lang="es-ES" sz="1400" dirty="0"/>
          </a:p>
          <a:p>
            <a:pPr algn="l"/>
            <a:r>
              <a:rPr lang="en-US" sz="1400" dirty="0"/>
              <a:t>  }else {</a:t>
            </a:r>
            <a:endParaRPr lang="es-ES" sz="1400" dirty="0"/>
          </a:p>
          <a:p>
            <a:r>
              <a:rPr lang="en-US" sz="1400" dirty="0"/>
              <a:t>    sa1.sa_handler=capturaSenal1;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s-ES" sz="1400" dirty="0"/>
              <a:t>sa1.sa_flags=0;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sigemptyset</a:t>
            </a:r>
            <a:r>
              <a:rPr lang="es-ES" sz="1400" dirty="0"/>
              <a:t>(&amp;(sa1.sa_mask));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sigaction</a:t>
            </a:r>
            <a:r>
              <a:rPr lang="es-ES" sz="1400" dirty="0"/>
              <a:t> (SIGUSR1, &amp;sa1,NULL);</a:t>
            </a:r>
          </a:p>
          <a:p>
            <a:r>
              <a:rPr lang="es-ES" sz="1400" dirty="0"/>
              <a:t> </a:t>
            </a:r>
          </a:p>
          <a:p>
            <a:r>
              <a:rPr lang="es-ES" sz="1400" dirty="0"/>
              <a:t>    sa2.sa_handler=</a:t>
            </a:r>
            <a:r>
              <a:rPr lang="es-ES" sz="1400" dirty="0" err="1"/>
              <a:t>muerteHijo</a:t>
            </a:r>
            <a:r>
              <a:rPr lang="es-ES" sz="1400" dirty="0"/>
              <a:t>;</a:t>
            </a:r>
          </a:p>
          <a:p>
            <a:r>
              <a:rPr lang="es-ES" sz="1400" dirty="0"/>
              <a:t>    </a:t>
            </a:r>
            <a:r>
              <a:rPr lang="en-US" sz="1400" dirty="0"/>
              <a:t>sa2.sa_flags=0;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sigemptyset</a:t>
            </a:r>
            <a:r>
              <a:rPr lang="en-US" sz="1400" dirty="0"/>
              <a:t>(&amp;(sa2.sa_mask));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sigaction</a:t>
            </a:r>
            <a:r>
              <a:rPr lang="en-US" sz="1400" dirty="0"/>
              <a:t> (SIGCHLD, &amp;sa2,NULL);</a:t>
            </a:r>
            <a:endParaRPr lang="es-ES" sz="1400" dirty="0"/>
          </a:p>
          <a:p>
            <a:r>
              <a:rPr lang="en-US" sz="1400" dirty="0"/>
              <a:t> </a:t>
            </a:r>
            <a:endParaRPr lang="es-ES" sz="1400" dirty="0"/>
          </a:p>
          <a:p>
            <a:r>
              <a:rPr lang="en-US" sz="1400" dirty="0"/>
              <a:t>    </a:t>
            </a:r>
            <a:r>
              <a:rPr lang="es-ES" sz="1400" dirty="0"/>
              <a:t>pause(); </a:t>
            </a:r>
          </a:p>
          <a:p>
            <a:r>
              <a:rPr lang="es-ES" sz="1400" dirty="0"/>
              <a:t>    pause(); </a:t>
            </a:r>
          </a:p>
          <a:p>
            <a:r>
              <a:rPr lang="es-ES" sz="1400" dirty="0"/>
              <a:t>  }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0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Implement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waits</a:t>
            </a:r>
            <a:r>
              <a:rPr lang="es-ES" dirty="0"/>
              <a:t> 3 </a:t>
            </a:r>
            <a:r>
              <a:rPr lang="es-ES" dirty="0" err="1"/>
              <a:t>seconds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to </a:t>
            </a:r>
            <a:r>
              <a:rPr lang="es-ES" dirty="0" err="1"/>
              <a:t>press</a:t>
            </a:r>
            <a:r>
              <a:rPr lang="es-ES" dirty="0"/>
              <a:t> a </a:t>
            </a:r>
            <a:r>
              <a:rPr lang="es-ES" dirty="0" err="1"/>
              <a:t>key</a:t>
            </a:r>
            <a:r>
              <a:rPr lang="es-ES" dirty="0"/>
              <a:t>. 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3 </a:t>
            </a:r>
            <a:r>
              <a:rPr lang="es-ES" dirty="0" err="1"/>
              <a:t>seconds</a:t>
            </a:r>
            <a:r>
              <a:rPr lang="es-ES" dirty="0"/>
              <a:t> </a:t>
            </a:r>
            <a:r>
              <a:rPr lang="es-ES" dirty="0" err="1"/>
              <a:t>pass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pressing </a:t>
            </a:r>
            <a:r>
              <a:rPr lang="es-ES" dirty="0" err="1"/>
              <a:t>anything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ends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Signals &amp;  pipes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80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13959</TotalTime>
  <Words>1816</Words>
  <Application>Microsoft Macintosh PowerPoint</Application>
  <PresentationFormat>Presentación en pantalla (4:3)</PresentationFormat>
  <Paragraphs>283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OPERATING SYSTEMS   </vt:lpstr>
      <vt:lpstr>Goals</vt:lpstr>
      <vt:lpstr>1. Statement</vt:lpstr>
      <vt:lpstr>1. Solution. (Exercise  1 signals notebook)</vt:lpstr>
      <vt:lpstr>2. Statement</vt:lpstr>
      <vt:lpstr>2. Solution. (Exercise  4 signals notebook)</vt:lpstr>
      <vt:lpstr>3. Statement</vt:lpstr>
      <vt:lpstr>3. Solution. (Exercise  5 signals notebook)</vt:lpstr>
      <vt:lpstr>4. Statement</vt:lpstr>
      <vt:lpstr>4. Solution. (Exercise  2 signals notebook)</vt:lpstr>
      <vt:lpstr>4. Solution. (Exercise  2 signals notebook)</vt:lpstr>
      <vt:lpstr>5. Statement</vt:lpstr>
      <vt:lpstr>5. Solution. </vt:lpstr>
      <vt:lpstr>6. Statement (Exercise  6 process communication notebook)</vt:lpstr>
      <vt:lpstr>6. Solution. </vt:lpstr>
      <vt:lpstr>7. Statement (Exercise  8 process communication notebook)</vt:lpstr>
      <vt:lpstr>7. Solution. </vt:lpstr>
      <vt:lpstr>7. Solution.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253</cp:revision>
  <cp:lastPrinted>2020-04-21T22:48:38Z</cp:lastPrinted>
  <dcterms:created xsi:type="dcterms:W3CDTF">2007-11-14T20:15:32Z</dcterms:created>
  <dcterms:modified xsi:type="dcterms:W3CDTF">2021-04-04T20:27:46Z</dcterms:modified>
</cp:coreProperties>
</file>