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-57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461B418-06F8-4875-BBBF-1BB552CFE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6E38919-3A4A-41BA-8654-65DE9A4F7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623F011-B972-4556-B032-CFB8F4CAD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7427-7325-4162-99E3-CDCDCCD56372}" type="datetimeFigureOut">
              <a:rPr lang="zh-CN" altLang="en-US" smtClean="0"/>
              <a:pPr/>
              <a:t>2018/4/22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60DD761-3AC6-4618-8195-CDACEA8C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2758BF4-2AC9-4DA1-BB95-6D4E99BC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FB13-57B5-479B-BFE6-EDA6EFE382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0099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D5F25EE-CC9F-4997-8F3F-9334AA11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5375E41-5EF9-45F1-A5B6-7CCF4B341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C3F1083-9DD7-4A1E-B64B-20B6E34D4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7427-7325-4162-99E3-CDCDCCD56372}" type="datetimeFigureOut">
              <a:rPr lang="zh-CN" altLang="en-US" smtClean="0"/>
              <a:pPr/>
              <a:t>2018/4/22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1AEF8BA-25F9-4FA1-897E-85ACBF0C0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A0909D5-F708-42EE-AD04-58440948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FB13-57B5-479B-BFE6-EDA6EFE382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94867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081CD0A3-25E8-4528-9DF1-119325CEE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137A3946-7E68-4278-A21F-749BA73AA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6E22542-D7F9-4370-9EAB-D447CE69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7427-7325-4162-99E3-CDCDCCD56372}" type="datetimeFigureOut">
              <a:rPr lang="zh-CN" altLang="en-US" smtClean="0"/>
              <a:pPr/>
              <a:t>2018/4/22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FCBDB65-D716-4DEF-9ED2-5C34E6A81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76B37CD-6E89-4BD0-802B-7DF32CFB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FB13-57B5-479B-BFE6-EDA6EFE382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1766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6ECF17-0120-4917-820E-CEA87DEA1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EB31010-9482-4414-8DFA-213B00111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7027D81-75EB-4320-86AD-79776E84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7427-7325-4162-99E3-CDCDCCD56372}" type="datetimeFigureOut">
              <a:rPr lang="zh-CN" altLang="en-US" smtClean="0"/>
              <a:pPr/>
              <a:t>2018/4/22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5E84951-897B-41FA-BD2E-BB88064CE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2F8265C-2B51-42B4-9539-77F6C0209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FB13-57B5-479B-BFE6-EDA6EFE382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568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3213DC9-FD1A-47E4-A527-FAA9B32BE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CC9E55C-E6C4-4EB1-9E1E-4B55D483D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2748F9E-0EDD-4346-82B6-E00704DC7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7427-7325-4162-99E3-CDCDCCD56372}" type="datetimeFigureOut">
              <a:rPr lang="zh-CN" altLang="en-US" smtClean="0"/>
              <a:pPr/>
              <a:t>2018/4/22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EE5E8DA-A5D2-443D-AE6C-170DD2A9C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619E30D-B652-4BD6-8BDA-1BACFDE4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FB13-57B5-479B-BFE6-EDA6EFE382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3754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21066DE-1E33-4483-AC9A-E2F8528C8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579F4E3-D70D-4478-B888-EB688D8F6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28A34176-682A-4AE0-BC65-CD8141969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B7C41B9-8353-45D4-B634-2693476D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7427-7325-4162-99E3-CDCDCCD56372}" type="datetimeFigureOut">
              <a:rPr lang="zh-CN" altLang="en-US" smtClean="0"/>
              <a:pPr/>
              <a:t>2018/4/22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FDBF97F-72D6-4538-B914-2BCBA341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228230A-6E79-456A-B692-FD0836FA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FB13-57B5-479B-BFE6-EDA6EFE382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3540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12CABEB-FF04-4E61-8F44-89D42055A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D6BE665-735E-4B5F-B74A-4CCFFA6E4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20C3A343-D308-49CE-9E4B-A182AA3EB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9925A614-6EFD-4B2D-B9C8-EBA521BC9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B4B0A149-759A-405B-B060-932000474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A02062E6-355A-4B49-BEAF-3E408875B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7427-7325-4162-99E3-CDCDCCD56372}" type="datetimeFigureOut">
              <a:rPr lang="zh-CN" altLang="en-US" smtClean="0"/>
              <a:pPr/>
              <a:t>2018/4/22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3754C866-F92E-4FD1-9C80-E574B78F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9F55D1DE-2DF9-4234-9546-4CDB253D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FB13-57B5-479B-BFE6-EDA6EFE382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4564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91BB795-F855-4DF6-864D-D3117E21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B8405BD6-B8B9-43F9-89BD-E77CB99D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7427-7325-4162-99E3-CDCDCCD56372}" type="datetimeFigureOut">
              <a:rPr lang="zh-CN" altLang="en-US" smtClean="0"/>
              <a:pPr/>
              <a:t>2018/4/22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470366F-3155-467E-80A7-93A471B7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5283E6C-3A9F-4FA8-B499-C060251C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FB13-57B5-479B-BFE6-EDA6EFE382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1336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53B0E523-CCC1-4A7C-8B24-8F1DFC035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7427-7325-4162-99E3-CDCDCCD56372}" type="datetimeFigureOut">
              <a:rPr lang="zh-CN" altLang="en-US" smtClean="0"/>
              <a:pPr/>
              <a:t>2018/4/22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F9A304C6-74D9-4719-8374-BB896ECC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B4CCAE6B-D22E-4FA9-A9AA-B9316CC61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FB13-57B5-479B-BFE6-EDA6EFE382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5961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97E300D-4F12-4E06-B4C9-BFFBD0F40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446F5FA-578D-4D7B-8E2E-3FC3AC1E8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D75BC349-C1F8-4766-843F-020AF5BEA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D57C56A-E447-4C52-9910-257884EEB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7427-7325-4162-99E3-CDCDCCD56372}" type="datetimeFigureOut">
              <a:rPr lang="zh-CN" altLang="en-US" smtClean="0"/>
              <a:pPr/>
              <a:t>2018/4/22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640CE85-D694-4BB4-B6BE-756B543D9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BECD159-2D5F-4508-B46A-FA379D83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FB13-57B5-479B-BFE6-EDA6EFE382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1957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28C6BE5-30AA-4173-9DE9-89E2A1771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AC699ED8-CEC4-4B1B-8845-E6C78E335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C9C78CF1-326D-4BCA-9EFD-430AB7574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F87A589-9D2D-442B-BFDD-0BF797AD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7427-7325-4162-99E3-CDCDCCD56372}" type="datetimeFigureOut">
              <a:rPr lang="zh-CN" altLang="en-US" smtClean="0"/>
              <a:pPr/>
              <a:t>2018/4/22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70DBA42-9C45-48D6-8DD3-BA3D2C67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007B5D95-3221-4038-A44C-D2C5A158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FB13-57B5-479B-BFE6-EDA6EFE382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2264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589F0FA3-B5A6-4EFA-AA3B-FCF32273E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9C644E2-1555-46A4-B6DF-5DFAD414A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CE88433-425F-47A5-A0E2-A24D80530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D7427-7325-4162-99E3-CDCDCCD56372}" type="datetimeFigureOut">
              <a:rPr lang="zh-CN" altLang="en-US" smtClean="0"/>
              <a:pPr/>
              <a:t>2018/4/22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C9DE1A3-0D9C-47D6-8220-57CDBA9AD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C01B512-1CCF-4AC4-8354-612273B65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6FB13-57B5-479B-BFE6-EDA6EFE382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7815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 weekly schedule</a:t>
            </a:r>
            <a:endParaRPr lang="zh-CN" altLang="en-US" dirty="0">
              <a:solidFill>
                <a:srgbClr val="0070C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Name: Davy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Student Number: 010002142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Level: Icebreaker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Learn Coach: Grace</a:t>
            </a:r>
            <a:endParaRPr lang="zh-CN" altLang="en-US" dirty="0">
              <a:solidFill>
                <a:srgbClr val="0070C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6CF29CD-38B8-4924-BA11-6D60517487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3D83F26F-C55B-4A92-9AFF-4894D14E27C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096000" y="1060136"/>
            <a:ext cx="0" cy="21209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CA6F6FC0-8221-43F9-AAC5-37F860F01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37664" y="321734"/>
            <a:ext cx="5406385" cy="3597704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4FFFB495-086D-4996-80A4-75304435A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1734" y="592118"/>
            <a:ext cx="5458816" cy="305693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70AA183-6C57-4EA1-B7DC-DF1BD1BFD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>
                <a:solidFill>
                  <a:schemeClr val="bg1"/>
                </a:solidFill>
              </a:rPr>
              <a:t>Saturday</a:t>
            </a:r>
          </a:p>
        </p:txBody>
      </p:sp>
    </p:spTree>
    <p:extLst>
      <p:ext uri="{BB962C8B-B14F-4D97-AF65-F5344CB8AC3E}">
        <p14:creationId xmlns:p14="http://schemas.microsoft.com/office/powerpoint/2010/main" xmlns="" val="1957640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FC0DEEBF-DB94-4E7E-A9D3-84FA863C3B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77A9CA3A-7216-41E0-B3CD-058077FD396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689BC1C8-BD0A-4291-AD63-702FB906A8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9988" r="16898" b="-1"/>
          <a:stretch/>
        </p:blipFill>
        <p:spPr>
          <a:xfrm>
            <a:off x="317635" y="2705099"/>
            <a:ext cx="4160452" cy="383116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A32E3F43-6C70-4D52-8655-D6FCC29CDB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692" r="22691" b="-2"/>
          <a:stretch/>
        </p:blipFill>
        <p:spPr>
          <a:xfrm>
            <a:off x="7574805" y="299363"/>
            <a:ext cx="4308687" cy="3008188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0E08B419-56CF-4706-B132-C18BCD4E9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635" r="10410" b="1"/>
          <a:stretch/>
        </p:blipFill>
        <p:spPr>
          <a:xfrm>
            <a:off x="4638675" y="299364"/>
            <a:ext cx="2775313" cy="30081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E4733833-0B88-42B6-AC09-C53D2FE4192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608" r="-1" b="-1"/>
          <a:stretch/>
        </p:blipFill>
        <p:spPr>
          <a:xfrm>
            <a:off x="317635" y="321733"/>
            <a:ext cx="4160452" cy="222249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AAFDDA-4127-40BC-9B23-1C5BA667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3812954"/>
            <a:ext cx="6465287" cy="1516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Sunday</a:t>
            </a:r>
          </a:p>
        </p:txBody>
      </p:sp>
    </p:spTree>
    <p:extLst>
      <p:ext uri="{BB962C8B-B14F-4D97-AF65-F5344CB8AC3E}">
        <p14:creationId xmlns:p14="http://schemas.microsoft.com/office/powerpoint/2010/main" xmlns="" val="393726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04ACD66-59BC-4D97-A9A3-3ECE2D0A0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0061" y="864459"/>
            <a:ext cx="9653933" cy="328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7814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A3F9CC0-97BD-4AF2-A0AD-95EBD40B4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68136" y="0"/>
            <a:ext cx="8855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043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527FCEA-6143-4C5E-8C45-8AC9237ADE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E016956-CE9F-4946-8834-A8BC3529D0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7D9F91F-72C9-4DB9-ABD0-A8180D8262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A9F23AD-7A55-49F3-A3EC-743F47F36B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6E6791D0-230D-44AF-8960-A103CBD55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1180" y="1184488"/>
            <a:ext cx="6410084" cy="45030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4A23389-77F1-4399-9DEA-CD1CE05CB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95873" y="657827"/>
            <a:ext cx="3854945" cy="24469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3F55D6B-744F-4AEF-8E6C-44650EDBDF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95873" y="3904625"/>
            <a:ext cx="3854945" cy="215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4425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1DB7C82F-AB7E-4F0C-B829-FA1B9C4151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55FFF17-D3D5-4F58-BA56-54EA901CE0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E3C8BD0-D113-4D01-87A5-625A7F3ED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28827" y="2475172"/>
            <a:ext cx="4448774" cy="215530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6D7E87B-F7CA-459E-90AD-702564F8A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3" y="1409700"/>
            <a:ext cx="4152900" cy="2809875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5400">
                <a:solidFill>
                  <a:schemeClr val="bg1">
                    <a:lumMod val="85000"/>
                    <a:lumOff val="15000"/>
                  </a:schemeClr>
                </a:solidFill>
              </a:rPr>
              <a:t>Monday</a:t>
            </a:r>
            <a:endParaRPr lang="zh-CN" altLang="en-US" sz="540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EFF0C57-626D-4AA6-A924-9DFB433AB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219575"/>
            <a:ext cx="3348228" cy="928494"/>
          </a:xfrm>
        </p:spPr>
        <p:txBody>
          <a:bodyPr anchor="t">
            <a:normAutofit/>
          </a:bodyPr>
          <a:lstStyle/>
          <a:p>
            <a:pPr algn="l"/>
            <a:endParaRPr lang="zh-CN" altLang="en-US" sz="2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0333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4426AB7-D619-4515-962A-BC83909EC0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4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E47DF98-723F-4AAC-ABCF-CACBC438F7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EA29FC7C-9308-4FDE-8DCA-405668055B0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3E4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2C90A2A-E9E5-4AA1-B9BA-58ED9A2F5A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269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E13AE0D-AD55-43FF-9D22-996680A61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77356"/>
            <a:ext cx="9966960" cy="1560320"/>
          </a:xfrm>
        </p:spPr>
        <p:txBody>
          <a:bodyPr>
            <a:normAutofit/>
          </a:bodyPr>
          <a:lstStyle/>
          <a:p>
            <a:r>
              <a:rPr lang="en-US" altLang="zh-CN" sz="5800">
                <a:solidFill>
                  <a:srgbClr val="3E4D5C"/>
                </a:solidFill>
              </a:rPr>
              <a:t>Tuesday</a:t>
            </a:r>
            <a:endParaRPr lang="zh-CN" altLang="en-US" sz="5800">
              <a:solidFill>
                <a:srgbClr val="3E4D5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F611FF7-FD77-4105-BA03-E7518BB3B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799489"/>
            <a:ext cx="8767860" cy="440822"/>
          </a:xfrm>
        </p:spPr>
        <p:txBody>
          <a:bodyPr>
            <a:normAutofit/>
          </a:bodyPr>
          <a:lstStyle/>
          <a:p>
            <a:endParaRPr lang="zh-CN" altLang="en-US" sz="2000">
              <a:solidFill>
                <a:srgbClr val="3E4D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510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228552E-C8B1-4A80-8448-0787CE0FC7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xmlns="" id="{6EF265AB-2B47-403C-97EC-2038D4A9E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75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46A86F2-02C3-48E8-939A-CA120F90A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Wednesday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xmlns="" id="{C9818AF4-9B3E-4017-A706-1C3CAD547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1582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5">
            <a:extLst>
              <a:ext uri="{FF2B5EF4-FFF2-40B4-BE49-F238E27FC236}">
                <a16:creationId xmlns:a16="http://schemas.microsoft.com/office/drawing/2014/main" xmlns="" id="{928F64C6-FE22-4FC1-A763-DFCC514811B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5C34627B-48E6-4F4D-B843-97717A86B49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E45B724B-1B55-4177-ABB2-F377771CA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554" r="1" b="22694"/>
          <a:stretch/>
        </p:blipFill>
        <p:spPr>
          <a:xfrm>
            <a:off x="317635" y="3509433"/>
            <a:ext cx="4160452" cy="30268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73F4D20B-AF2E-4C9E-83C6-451B472B25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1083" b="3"/>
          <a:stretch/>
        </p:blipFill>
        <p:spPr>
          <a:xfrm>
            <a:off x="4638955" y="321733"/>
            <a:ext cx="3539976" cy="2985818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7E590323-AC04-471F-83B3-97678B84F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1202"/>
          <a:stretch/>
        </p:blipFill>
        <p:spPr>
          <a:xfrm>
            <a:off x="8348570" y="321734"/>
            <a:ext cx="3535590" cy="29858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B464E82A-3568-41B1-82EC-064D7CC374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792" r="-2" b="-2"/>
          <a:stretch/>
        </p:blipFill>
        <p:spPr>
          <a:xfrm>
            <a:off x="317635" y="321733"/>
            <a:ext cx="4151681" cy="302683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A5A5A0A-25E1-4645-A390-A0B3553A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3812954"/>
            <a:ext cx="6465287" cy="1516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Thursday</a:t>
            </a:r>
          </a:p>
        </p:txBody>
      </p:sp>
    </p:spTree>
    <p:extLst>
      <p:ext uri="{BB962C8B-B14F-4D97-AF65-F5344CB8AC3E}">
        <p14:creationId xmlns:p14="http://schemas.microsoft.com/office/powerpoint/2010/main" xmlns="" val="1105108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1DB7C82F-AB7E-4F0C-B829-FA1B9C4151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55FFF17-D3D5-4F58-BA56-54EA901CE0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19FBF4F8-B64B-4626-A2AA-15BF3B0B5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28827" y="2307168"/>
            <a:ext cx="4448774" cy="24913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DF03BB4-4EF0-4A10-93E1-B9C4D65C2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3" y="1409700"/>
            <a:ext cx="4152900" cy="2809875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5400">
                <a:solidFill>
                  <a:schemeClr val="bg1">
                    <a:lumMod val="85000"/>
                    <a:lumOff val="15000"/>
                  </a:schemeClr>
                </a:solidFill>
              </a:rPr>
              <a:t>Friday</a:t>
            </a:r>
            <a:endParaRPr lang="zh-CN" altLang="en-US" sz="540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23717884-D1C8-448E-B17A-164F4E33B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219575"/>
            <a:ext cx="3348228" cy="928494"/>
          </a:xfrm>
        </p:spPr>
        <p:txBody>
          <a:bodyPr anchor="t">
            <a:normAutofit/>
          </a:bodyPr>
          <a:lstStyle/>
          <a:p>
            <a:pPr algn="l"/>
            <a:endParaRPr lang="zh-CN" altLang="en-US" sz="200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4135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24</Words>
  <Application>Microsoft Office PowerPoint</Application>
  <PresentationFormat>自定义</PresentationFormat>
  <Paragraphs>17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My weekly schedule</vt:lpstr>
      <vt:lpstr>幻灯片 2</vt:lpstr>
      <vt:lpstr>幻灯片 3</vt:lpstr>
      <vt:lpstr>幻灯片 4</vt:lpstr>
      <vt:lpstr>Monday</vt:lpstr>
      <vt:lpstr>Tuesday</vt:lpstr>
      <vt:lpstr>Wednesday</vt:lpstr>
      <vt:lpstr>Thursday</vt:lpstr>
      <vt:lpstr>Friday</vt:lpstr>
      <vt:lpstr>Saturday</vt:lpstr>
      <vt:lpstr>Sunday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Vip0712</dc:creator>
  <cp:lastModifiedBy>EDU</cp:lastModifiedBy>
  <cp:revision>15</cp:revision>
  <dcterms:created xsi:type="dcterms:W3CDTF">2018-04-19T17:40:30Z</dcterms:created>
  <dcterms:modified xsi:type="dcterms:W3CDTF">2018-04-22T03:35:03Z</dcterms:modified>
</cp:coreProperties>
</file>