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4" r:id="rId18"/>
    <p:sldId id="272" r:id="rId19"/>
    <p:sldId id="275" r:id="rId20"/>
    <p:sldId id="278" r:id="rId21"/>
    <p:sldId id="273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09F5-7B71-3B44-9943-BDD6A05AE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/>
              <a:t>3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7D7DA-A3F2-0841-9443-3BAFBBBEE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/>
              <a:t>Devin Hopkins</a:t>
            </a:r>
          </a:p>
        </p:txBody>
      </p:sp>
    </p:spTree>
    <p:extLst>
      <p:ext uri="{BB962C8B-B14F-4D97-AF65-F5344CB8AC3E}">
        <p14:creationId xmlns:p14="http://schemas.microsoft.com/office/powerpoint/2010/main" val="22624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ADA2-7F30-0546-8D2B-4B122A05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B331-2A7D-054E-8E67-3DC24454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301498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layer is a MaxPooling2D layer, the same as the 3</a:t>
            </a:r>
            <a:r>
              <a:rPr lang="en-US" baseline="30000" dirty="0"/>
              <a:t>rd</a:t>
            </a:r>
            <a:r>
              <a:rPr lang="en-US" dirty="0"/>
              <a:t> layer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layer is a Dropout layer, the same as the 4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D13010C-1BFE-9B4F-A19D-67C24E37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44" y="3523786"/>
            <a:ext cx="8656510" cy="277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9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48A8-2C36-BB4E-BCDC-5ADC846F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567F-1F67-2B42-9078-387BB98E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32786"/>
          </a:xfrm>
        </p:spPr>
        <p:txBody>
          <a:bodyPr/>
          <a:lstStyle/>
          <a:p>
            <a:r>
              <a:rPr lang="en-US" dirty="0"/>
              <a:t>Flatten Layer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68E4898-12C1-BA41-AB04-2BDD7DA6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79" y="3429000"/>
            <a:ext cx="8697042" cy="15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0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1E81-759A-A242-9BF1-E8D8B42D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78D4-9AE2-414C-8FF1-D4A87735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587820"/>
          </a:xfrm>
        </p:spPr>
        <p:txBody>
          <a:bodyPr/>
          <a:lstStyle/>
          <a:p>
            <a:r>
              <a:rPr lang="en-US" dirty="0"/>
              <a:t>Dense Layer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BC34F6B-60B9-4642-99B2-06D50243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53" y="3429000"/>
            <a:ext cx="9150294" cy="18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7BBC-CD0F-304D-98AF-FC55085F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BDE1-B1D5-D94E-87CE-22FE7FCC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90813"/>
          </a:xfrm>
        </p:spPr>
        <p:txBody>
          <a:bodyPr/>
          <a:lstStyle/>
          <a:p>
            <a:r>
              <a:rPr lang="en-US" dirty="0"/>
              <a:t>Dropout Layer</a:t>
            </a:r>
          </a:p>
          <a:p>
            <a:r>
              <a:rPr lang="en-US" dirty="0"/>
              <a:t>Same as layers 4 and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D0940-1163-A94A-9315-A317A2D1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82" y="3644901"/>
            <a:ext cx="9360235" cy="11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3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D9A9-0939-D84D-9693-F843CE6E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72CA-693A-874B-8E6F-F54A4CDD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70451"/>
          </a:xfrm>
        </p:spPr>
        <p:txBody>
          <a:bodyPr/>
          <a:lstStyle/>
          <a:p>
            <a:r>
              <a:rPr lang="en-US" dirty="0"/>
              <a:t>Dense Layer</a:t>
            </a:r>
          </a:p>
          <a:p>
            <a:r>
              <a:rPr lang="en-US" dirty="0"/>
              <a:t>Final layer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5BC7E314-494D-4040-8B8F-BE08B052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23" y="3429000"/>
            <a:ext cx="9000953" cy="25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60B-2A5F-1E47-8C9C-76BF8C32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10EB-8DDC-C344-A20B-83616D79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test cases to test three variables</a:t>
            </a:r>
          </a:p>
          <a:p>
            <a:r>
              <a:rPr lang="en-US" dirty="0"/>
              <a:t>Variables tested:</a:t>
            </a:r>
          </a:p>
          <a:p>
            <a:pPr lvl="1"/>
            <a:r>
              <a:rPr lang="en-US" dirty="0"/>
              <a:t>Data Augmentation</a:t>
            </a:r>
          </a:p>
          <a:p>
            <a:pPr lvl="1"/>
            <a:r>
              <a:rPr lang="en-US" dirty="0"/>
              <a:t>Batch Size</a:t>
            </a:r>
          </a:p>
          <a:p>
            <a:pPr lvl="1"/>
            <a:r>
              <a:rPr lang="en-US" dirty="0"/>
              <a:t>Epochs</a:t>
            </a:r>
          </a:p>
        </p:txBody>
      </p:sp>
    </p:spTree>
    <p:extLst>
      <p:ext uri="{BB962C8B-B14F-4D97-AF65-F5344CB8AC3E}">
        <p14:creationId xmlns:p14="http://schemas.microsoft.com/office/powerpoint/2010/main" val="248130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4C48-1671-8143-8021-DF5CDEB7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391C-A4BC-AD4C-A2F3-2DE291241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r>
              <a:rPr lang="en-US" dirty="0"/>
              <a:t>Ran five tests, each with different epochs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4D130DC0-3A90-224E-B59F-CA82A97C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56" y="4083821"/>
            <a:ext cx="8828887" cy="1690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AB369-F0DB-7947-93BA-945D93CF6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556" y="3376471"/>
            <a:ext cx="8828887" cy="5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9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8424-D4FC-714B-9110-9E8D6CC5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2BCA-99C8-3D46-9711-0A9803F8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43576"/>
          </a:xfrm>
        </p:spPr>
        <p:txBody>
          <a:bodyPr/>
          <a:lstStyle/>
          <a:p>
            <a:r>
              <a:rPr lang="en-US" dirty="0"/>
              <a:t>The best epoch number seemed to be around 110 to 120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7C5474-373A-474D-8C4B-A67ECF159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68" y="670271"/>
            <a:ext cx="2370818" cy="2370818"/>
          </a:xfrm>
          <a:prstGeom prst="rect">
            <a:avLst/>
          </a:prstGeom>
        </p:spPr>
      </p:pic>
      <p:pic>
        <p:nvPicPr>
          <p:cNvPr id="7" name="Picture 6" descr="A picture containing white, group, standing, man&#10;&#10;Description automatically generated">
            <a:extLst>
              <a:ext uri="{FF2B5EF4-FFF2-40B4-BE49-F238E27FC236}">
                <a16:creationId xmlns:a16="http://schemas.microsoft.com/office/drawing/2014/main" id="{2F156B62-D266-D842-9DDC-641840152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4" y="3041089"/>
            <a:ext cx="12086572" cy="3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E13E-3E0E-6043-831B-63C4D2A9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174A-8EAC-614C-A8A7-FA98BFDC3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424162"/>
          </a:xfrm>
        </p:spPr>
        <p:txBody>
          <a:bodyPr/>
          <a:lstStyle/>
          <a:p>
            <a:r>
              <a:rPr lang="en-US" dirty="0"/>
              <a:t>Ran five tests, each matching a test from the epochs, but without using data augmentation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2EBA0A43-0717-E846-856F-A9A8DBADD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76" y="4377675"/>
            <a:ext cx="7539848" cy="1486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E4048-79FC-A54E-8EC9-D1B82983E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076" y="3666064"/>
            <a:ext cx="7539848" cy="4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15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29D5-BBA1-7B44-81CA-D1205860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07A7-1FB3-3B4E-9370-9E828280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514" y="2222288"/>
            <a:ext cx="9953772" cy="325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 using data augmentation seemed to do slightly better in all cases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0D2451-553A-C24E-BDFC-1399DBC3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682" y="74976"/>
            <a:ext cx="1527718" cy="216719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4062A46-B29D-A94B-9F2A-B4F4D4E8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83" y="74976"/>
            <a:ext cx="2920599" cy="216719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130238-96DF-E74B-82AA-5E13D9B76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69" y="1906931"/>
            <a:ext cx="1233112" cy="1796516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02BF9AA3-A767-DC40-A476-FF08E83FC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88" y="3703446"/>
            <a:ext cx="5320461" cy="306289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D8A90-0ADB-7F40-88F4-1C1FCDF90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3011" y="336470"/>
            <a:ext cx="1527718" cy="2231797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5449D747-C89F-5543-851E-3FE667AC9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0382" y="2548163"/>
            <a:ext cx="6536828" cy="306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6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3CA5-EA2F-7945-B575-FEBEC123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DDA92-30A4-3F44-BC6A-123FB89A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735659"/>
            <a:ext cx="10554574" cy="2675153"/>
          </a:xfrm>
        </p:spPr>
        <p:txBody>
          <a:bodyPr/>
          <a:lstStyle/>
          <a:p>
            <a:r>
              <a:rPr lang="en-US" dirty="0"/>
              <a:t>Started by researching the CIFAR-10 dataset</a:t>
            </a:r>
          </a:p>
          <a:p>
            <a:pPr lvl="1"/>
            <a:r>
              <a:rPr lang="en-US" dirty="0"/>
              <a:t>Consists of 60,000 images (50,000 training and 10,000 test images)</a:t>
            </a:r>
          </a:p>
          <a:p>
            <a:pPr lvl="1"/>
            <a:r>
              <a:rPr lang="en-US" dirty="0"/>
              <a:t>10 classes</a:t>
            </a:r>
          </a:p>
          <a:p>
            <a:pPr lvl="1"/>
            <a:r>
              <a:rPr lang="en-US" dirty="0"/>
              <a:t>Random order</a:t>
            </a:r>
          </a:p>
          <a:p>
            <a:pPr lvl="1"/>
            <a:r>
              <a:rPr lang="en-US" dirty="0"/>
              <a:t>Tons of variety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E6DF5F-5EA5-B44D-9647-50784F3D6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433" y="434579"/>
            <a:ext cx="7356380" cy="33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1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29D5-BBA1-7B44-81CA-D1205860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07A7-1FB3-3B4E-9370-9E828280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558962"/>
          </a:xfrm>
        </p:spPr>
        <p:txBody>
          <a:bodyPr/>
          <a:lstStyle/>
          <a:p>
            <a:r>
              <a:rPr lang="en-US" dirty="0"/>
              <a:t>Not using data augmentation seemed to do slightly better in all cases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74D3DE-A038-2A46-AAA7-FB05A55C6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281" y="22803"/>
            <a:ext cx="1492508" cy="2199485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56D5734B-6883-4A4A-8FC1-FE09CDD31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472" y="22803"/>
            <a:ext cx="5855718" cy="2316217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CA0FFA-CE80-B249-B5C4-F413D42D7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185" y="2667178"/>
            <a:ext cx="1817649" cy="2523679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2FD55B33-B4F0-C94D-92F5-3286D8932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7" y="2667178"/>
            <a:ext cx="8894458" cy="31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B445-3879-CC4F-8F59-11B04EB6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Size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0698-0D25-644B-A49C-E2D51D47E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32425"/>
          </a:xfrm>
        </p:spPr>
        <p:txBody>
          <a:bodyPr/>
          <a:lstStyle/>
          <a:p>
            <a:r>
              <a:rPr lang="en-US" dirty="0"/>
              <a:t>Ran 11 tests, each with different batch sizes</a:t>
            </a:r>
          </a:p>
        </p:txBody>
      </p:sp>
      <p:pic>
        <p:nvPicPr>
          <p:cNvPr id="5" name="Picture 4" descr="A green and white text&#10;&#10;Description automatically generated">
            <a:extLst>
              <a:ext uri="{FF2B5EF4-FFF2-40B4-BE49-F238E27FC236}">
                <a16:creationId xmlns:a16="http://schemas.microsoft.com/office/drawing/2014/main" id="{EE776F99-1080-4547-B9CE-73BF86F2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329" y="3633866"/>
            <a:ext cx="6227342" cy="2119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51A46-AE1E-8F47-B0F2-9FA25704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328" y="3092625"/>
            <a:ext cx="6227343" cy="37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3229-BB43-FF4C-BD9F-5B546CC1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A02B-B8C5-0B4D-8345-6CA3DF71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r>
              <a:rPr lang="en-US" dirty="0"/>
              <a:t>Most tests performed worse when compared to test 1</a:t>
            </a:r>
          </a:p>
          <a:p>
            <a:r>
              <a:rPr lang="en-US" dirty="0"/>
              <a:t>However, tests 15 and 16 with batch sizes of 64 and 128, respectively, performed better</a:t>
            </a:r>
          </a:p>
          <a:p>
            <a:r>
              <a:rPr lang="en-US" dirty="0"/>
              <a:t>Test 16 performed better than test 15</a:t>
            </a:r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CEC1F318-B483-A043-B666-D8ECBBCB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8999"/>
            <a:ext cx="1625600" cy="41718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19FBD1-AF9B-414C-B243-0CDC6092B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55" y="3846188"/>
            <a:ext cx="1625446" cy="12067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CA19E2-B03A-224F-BFE1-2746665EB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0" y="3428999"/>
            <a:ext cx="1625446" cy="26670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D6F68AB0-AF23-4A43-A129-254B3A5C7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639" y="3428999"/>
            <a:ext cx="4422361" cy="33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15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8CE1-0B16-7C4A-84A3-E093F5BA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FF57-FA85-3541-B8A9-492E0001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test likely using:</a:t>
            </a:r>
          </a:p>
          <a:p>
            <a:pPr lvl="1"/>
            <a:r>
              <a:rPr lang="en-US" dirty="0"/>
              <a:t>No data augmentation</a:t>
            </a:r>
          </a:p>
          <a:p>
            <a:pPr lvl="1"/>
            <a:r>
              <a:rPr lang="en-US" dirty="0"/>
              <a:t>110 to 120 epochs</a:t>
            </a:r>
          </a:p>
          <a:p>
            <a:pPr lvl="1"/>
            <a:r>
              <a:rPr lang="en-US" dirty="0"/>
              <a:t>Batch size of around 128</a:t>
            </a:r>
          </a:p>
        </p:txBody>
      </p:sp>
    </p:spTree>
    <p:extLst>
      <p:ext uri="{BB962C8B-B14F-4D97-AF65-F5344CB8AC3E}">
        <p14:creationId xmlns:p14="http://schemas.microsoft.com/office/powerpoint/2010/main" val="195368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C162-46F1-024B-9CBA-46D7CECD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805E-40EC-2047-9791-6536904A1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93234"/>
          </a:xfrm>
        </p:spPr>
        <p:txBody>
          <a:bodyPr/>
          <a:lstStyle/>
          <a:p>
            <a:r>
              <a:rPr lang="en-US" dirty="0"/>
              <a:t>Started researching the model used from the </a:t>
            </a:r>
            <a:r>
              <a:rPr lang="en-US" dirty="0" err="1"/>
              <a:t>Keras</a:t>
            </a:r>
            <a:r>
              <a:rPr lang="en-US" dirty="0"/>
              <a:t> website</a:t>
            </a:r>
          </a:p>
          <a:p>
            <a:pPr lvl="1"/>
            <a:r>
              <a:rPr lang="en-US" dirty="0"/>
              <a:t>Found here: ﻿https://</a:t>
            </a:r>
            <a:r>
              <a:rPr lang="en-US" dirty="0" err="1"/>
              <a:t>keras.io</a:t>
            </a:r>
            <a:r>
              <a:rPr lang="en-US" dirty="0"/>
              <a:t>/examples/cifar10_cnn/</a:t>
            </a:r>
          </a:p>
          <a:p>
            <a:r>
              <a:rPr lang="en-US" dirty="0"/>
              <a:t>Went through the layers and what each layer did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FDEE7A7-F943-D448-BEE2-0F002431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72" y="3666176"/>
            <a:ext cx="5040313" cy="29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5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2481-A82A-3246-A3BA-2D926A44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7BFE-A236-BA49-A412-1E6297645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diving into the layers, wanted to define some terms I came across</a:t>
            </a:r>
          </a:p>
          <a:p>
            <a:r>
              <a:rPr lang="en-US" dirty="0"/>
              <a:t>Note: Not every term used in the layer is described here, just the more important terms</a:t>
            </a:r>
          </a:p>
          <a:p>
            <a:r>
              <a:rPr lang="en-US" dirty="0"/>
              <a:t>Padding</a:t>
            </a:r>
          </a:p>
          <a:p>
            <a:pPr lvl="1"/>
            <a:r>
              <a:rPr lang="en-US" dirty="0"/>
              <a:t>Padding keeps the output the same shape as the input</a:t>
            </a:r>
          </a:p>
          <a:p>
            <a:r>
              <a:rPr lang="en-US" dirty="0"/>
              <a:t>Kernel Size</a:t>
            </a:r>
          </a:p>
          <a:p>
            <a:pPr lvl="1"/>
            <a:r>
              <a:rPr lang="en-US" dirty="0"/>
              <a:t>The number of pixels a layer looks at while focusing on one pixel</a:t>
            </a:r>
          </a:p>
          <a:p>
            <a:r>
              <a:rPr lang="en-US" dirty="0"/>
              <a:t>Activation</a:t>
            </a:r>
          </a:p>
          <a:p>
            <a:pPr lvl="1"/>
            <a:r>
              <a:rPr lang="en-US" dirty="0"/>
              <a:t>How the layer decides what to output given the input</a:t>
            </a:r>
          </a:p>
        </p:txBody>
      </p:sp>
    </p:spTree>
    <p:extLst>
      <p:ext uri="{BB962C8B-B14F-4D97-AF65-F5344CB8AC3E}">
        <p14:creationId xmlns:p14="http://schemas.microsoft.com/office/powerpoint/2010/main" val="176762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C07A-C999-B84B-BB77-87D6250B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3B6C-86F0-8B46-A6A4-A71485D0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2415142" cy="699333"/>
          </a:xfrm>
        </p:spPr>
        <p:txBody>
          <a:bodyPr/>
          <a:lstStyle/>
          <a:p>
            <a:r>
              <a:rPr lang="en-US" dirty="0"/>
              <a:t>Conv2D Layer</a:t>
            </a:r>
          </a:p>
        </p:txBody>
      </p:sp>
      <p:pic>
        <p:nvPicPr>
          <p:cNvPr id="5" name="Picture 4" descr="A green sign with white text&#10;&#10;Description automatically generated">
            <a:extLst>
              <a:ext uri="{FF2B5EF4-FFF2-40B4-BE49-F238E27FC236}">
                <a16:creationId xmlns:a16="http://schemas.microsoft.com/office/drawing/2014/main" id="{757FB977-8216-054D-84DA-C8650358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53" y="2014904"/>
            <a:ext cx="8017767" cy="469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5017-E575-2C41-BEE0-0B670734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86D2C-7EB3-5F47-BD76-DA5CC923D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r>
              <a:rPr lang="en-US" dirty="0"/>
              <a:t>Conv2D Layer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349009A-2590-E141-9154-2305F620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11" y="3429000"/>
            <a:ext cx="10900378" cy="13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3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F11B-91C0-3241-A6BE-0CB9E484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C2F9-6B3D-7A4A-83F3-6DBB70E9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r>
              <a:rPr lang="en-US" dirty="0"/>
              <a:t>MaxPooling2D Layer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2FB89C7-45AF-C342-BE77-61F3C4ED5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94" y="3429000"/>
            <a:ext cx="9587210" cy="185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0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671A-566E-F64D-8057-1A1FA555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6F3E-0D0D-C84E-BCDB-BD8804CD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876300"/>
          </a:xfrm>
        </p:spPr>
        <p:txBody>
          <a:bodyPr/>
          <a:lstStyle/>
          <a:p>
            <a:r>
              <a:rPr lang="en-US" dirty="0"/>
              <a:t>Dropout Layer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11D952B2-1B2C-5147-BEB7-3ECBB01A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26" y="3429000"/>
            <a:ext cx="8403347" cy="20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2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1E61-1A35-174C-97A6-198025E9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and 6</a:t>
            </a:r>
            <a:r>
              <a:rPr lang="en-US" baseline="30000" dirty="0"/>
              <a:t>th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3EBE-A82C-DB44-8AD2-70C0EC57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312650"/>
          </a:xfrm>
        </p:spPr>
        <p:txBody>
          <a:bodyPr/>
          <a:lstStyle/>
          <a:p>
            <a:r>
              <a:rPr lang="en-US" dirty="0"/>
              <a:t>Both Conv2D layers</a:t>
            </a:r>
          </a:p>
          <a:p>
            <a:r>
              <a:rPr lang="en-US" dirty="0"/>
              <a:t>The 5</a:t>
            </a:r>
            <a:r>
              <a:rPr lang="en-US" baseline="30000" dirty="0"/>
              <a:t>th</a:t>
            </a:r>
            <a:r>
              <a:rPr lang="en-US" dirty="0"/>
              <a:t> and 6</a:t>
            </a:r>
            <a:r>
              <a:rPr lang="en-US" baseline="30000" dirty="0"/>
              <a:t>th</a:t>
            </a:r>
            <a:r>
              <a:rPr lang="en-US" dirty="0"/>
              <a:t> layers are the same as the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layer, respectively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4C725CC-C4A7-AD41-A20D-D3B6DDC6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55" y="3534938"/>
            <a:ext cx="8241687" cy="240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7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206</TotalTime>
  <Words>388</Words>
  <Application>Microsoft Macintosh PowerPoint</Application>
  <PresentationFormat>Widescreen</PresentationFormat>
  <Paragraphs>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Century Gothic</vt:lpstr>
      <vt:lpstr>Wingdings 2</vt:lpstr>
      <vt:lpstr>Quotable</vt:lpstr>
      <vt:lpstr>Project 3 Presentation</vt:lpstr>
      <vt:lpstr>Research</vt:lpstr>
      <vt:lpstr>Research</vt:lpstr>
      <vt:lpstr>Terms Learned</vt:lpstr>
      <vt:lpstr>1st Layer</vt:lpstr>
      <vt:lpstr>2nd Layer</vt:lpstr>
      <vt:lpstr>3rd Layer</vt:lpstr>
      <vt:lpstr>4th Layer</vt:lpstr>
      <vt:lpstr>5th and 6th Layer</vt:lpstr>
      <vt:lpstr>7th and 8th Layers</vt:lpstr>
      <vt:lpstr>9th Layer</vt:lpstr>
      <vt:lpstr>10th Layer</vt:lpstr>
      <vt:lpstr>11th Layer</vt:lpstr>
      <vt:lpstr>12th Layer</vt:lpstr>
      <vt:lpstr>Test Cases</vt:lpstr>
      <vt:lpstr>Epoch Testing</vt:lpstr>
      <vt:lpstr>Results</vt:lpstr>
      <vt:lpstr>Data Augmentation Testing</vt:lpstr>
      <vt:lpstr>Results Part 1</vt:lpstr>
      <vt:lpstr>Results Part 2</vt:lpstr>
      <vt:lpstr>Batch Size Testing</vt:lpstr>
      <vt:lpstr>Results</vt:lpstr>
      <vt:lpstr>Thoughts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TensorFlow Model</dc:title>
  <dc:creator>Devin Hopkins</dc:creator>
  <cp:lastModifiedBy>Devin Hopkins</cp:lastModifiedBy>
  <cp:revision>69</cp:revision>
  <dcterms:created xsi:type="dcterms:W3CDTF">2020-04-26T16:10:36Z</dcterms:created>
  <dcterms:modified xsi:type="dcterms:W3CDTF">2020-04-26T19:38:41Z</dcterms:modified>
</cp:coreProperties>
</file>