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0" r:id="rId3"/>
    <p:sldId id="264" r:id="rId4"/>
    <p:sldId id="266" r:id="rId5"/>
    <p:sldId id="259" r:id="rId6"/>
    <p:sldId id="262" r:id="rId7"/>
    <p:sldId id="263" r:id="rId8"/>
    <p:sldId id="265" r:id="rId9"/>
    <p:sldId id="268" r:id="rId10"/>
    <p:sldId id="269" r:id="rId11"/>
    <p:sldId id="273" r:id="rId12"/>
    <p:sldId id="270" r:id="rId13"/>
    <p:sldId id="271" r:id="rId14"/>
    <p:sldId id="272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D580-8DB2-4C7A-888A-4807821A7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PROGQUIZ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E980A-FEB8-492A-B07B-D69EE3249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2"/>
            <a:ext cx="6801612" cy="2233787"/>
          </a:xfrm>
        </p:spPr>
        <p:txBody>
          <a:bodyPr>
            <a:normAutofit fontScale="92500" lnSpcReduction="20000"/>
          </a:bodyPr>
          <a:lstStyle/>
          <a:p>
            <a:r>
              <a:rPr lang="en-PH" dirty="0" err="1"/>
              <a:t>Carbonell,Vincent</a:t>
            </a:r>
            <a:endParaRPr lang="en-PH" dirty="0"/>
          </a:p>
          <a:p>
            <a:r>
              <a:rPr lang="en-PH" dirty="0" err="1"/>
              <a:t>Benito,Tristan</a:t>
            </a:r>
            <a:endParaRPr lang="en-PH" dirty="0"/>
          </a:p>
          <a:p>
            <a:r>
              <a:rPr lang="en-PH" dirty="0" err="1"/>
              <a:t>Catapang</a:t>
            </a:r>
            <a:r>
              <a:rPr lang="en-PH" dirty="0"/>
              <a:t>, </a:t>
            </a:r>
            <a:r>
              <a:rPr lang="en-PH" dirty="0" err="1"/>
              <a:t>Jewerly</a:t>
            </a:r>
            <a:endParaRPr lang="en-PH" dirty="0"/>
          </a:p>
          <a:p>
            <a:r>
              <a:rPr lang="en-PH" dirty="0" err="1"/>
              <a:t>Mercado,Ken</a:t>
            </a:r>
            <a:endParaRPr lang="en-PH" dirty="0"/>
          </a:p>
          <a:p>
            <a:endParaRPr lang="en-PH" dirty="0"/>
          </a:p>
          <a:p>
            <a:r>
              <a:rPr lang="en-PH" dirty="0"/>
              <a:t>CP1201</a:t>
            </a:r>
          </a:p>
        </p:txBody>
      </p:sp>
    </p:spTree>
    <p:extLst>
      <p:ext uri="{BB962C8B-B14F-4D97-AF65-F5344CB8AC3E}">
        <p14:creationId xmlns:p14="http://schemas.microsoft.com/office/powerpoint/2010/main" val="657237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B9EF-4306-4509-89D8-E0A8007DE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42602"/>
            <a:ext cx="8991600" cy="1645920"/>
          </a:xfrm>
        </p:spPr>
        <p:txBody>
          <a:bodyPr/>
          <a:lstStyle/>
          <a:p>
            <a:r>
              <a:rPr lang="en-PH" dirty="0"/>
              <a:t>Tic tac toe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A07B7-2582-461D-AA1C-E4427F558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775" y="2478741"/>
            <a:ext cx="4720619" cy="3629128"/>
          </a:xfrm>
        </p:spPr>
        <p:txBody>
          <a:bodyPr>
            <a:normAutofit/>
          </a:bodyPr>
          <a:lstStyle/>
          <a:p>
            <a:r>
              <a:rPr lang="en-PH" sz="3200" dirty="0"/>
              <a:t>In this mini game you will just play the typical game of tic tac toe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C7D039-D938-4875-B8A1-A63473869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425" y="2464509"/>
            <a:ext cx="6451783" cy="364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74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B9EF-4306-4509-89D8-E0A8007DE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42602"/>
            <a:ext cx="8991600" cy="1645920"/>
          </a:xfrm>
        </p:spPr>
        <p:txBody>
          <a:bodyPr/>
          <a:lstStyle/>
          <a:p>
            <a:r>
              <a:rPr lang="en-PH" dirty="0"/>
              <a:t>Duck hunt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A07B7-2582-461D-AA1C-E4427F558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775" y="2478741"/>
            <a:ext cx="4720619" cy="3629128"/>
          </a:xfrm>
        </p:spPr>
        <p:txBody>
          <a:bodyPr>
            <a:normAutofit/>
          </a:bodyPr>
          <a:lstStyle/>
          <a:p>
            <a:r>
              <a:rPr lang="en-PH" sz="3200" dirty="0"/>
              <a:t>Also a mini game that will be enjoyable using cursor as aim that helps you to hit the ducks.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24383D-C8E1-4C06-82DC-A3D5CA8CE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23" t="25451" r="45272"/>
          <a:stretch/>
        </p:blipFill>
        <p:spPr>
          <a:xfrm>
            <a:off x="5269758" y="2478741"/>
            <a:ext cx="6703814" cy="421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26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BD360-73D0-4B88-B1AA-629676AE6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606040"/>
            <a:ext cx="8991600" cy="164592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PH" dirty="0" err="1"/>
              <a:t>cenes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66489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B9EF-4306-4509-89D8-E0A8007DE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42602"/>
            <a:ext cx="8991600" cy="1645920"/>
          </a:xfrm>
        </p:spPr>
        <p:txBody>
          <a:bodyPr/>
          <a:lstStyle/>
          <a:p>
            <a:r>
              <a:rPr lang="en-PH" dirty="0"/>
              <a:t>Scenes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A07B7-2582-461D-AA1C-E4427F558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8730" y="4871480"/>
            <a:ext cx="6334540" cy="1847374"/>
          </a:xfrm>
        </p:spPr>
        <p:txBody>
          <a:bodyPr>
            <a:normAutofit/>
          </a:bodyPr>
          <a:lstStyle/>
          <a:p>
            <a:r>
              <a:rPr lang="en-US" sz="3200" dirty="0"/>
              <a:t>To make this game more exciting we create some scenes that will go throughout the game</a:t>
            </a:r>
            <a:endParaRPr lang="en-PH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20B82-778F-4B86-BE37-14DB2C3DE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78" y="2346551"/>
            <a:ext cx="3833672" cy="2164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19B3ED-7DD9-41E2-9D20-58F3581D7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164" y="2346550"/>
            <a:ext cx="3833672" cy="21648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80C730-F9E7-4058-9C44-22F2662D6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050" y="2346549"/>
            <a:ext cx="3833673" cy="216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66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B9EF-4306-4509-89D8-E0A8007DE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02846"/>
            <a:ext cx="8991600" cy="1645920"/>
          </a:xfrm>
        </p:spPr>
        <p:txBody>
          <a:bodyPr/>
          <a:lstStyle/>
          <a:p>
            <a:r>
              <a:rPr lang="en-PH" dirty="0"/>
              <a:t>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A07B7-2582-461D-AA1C-E4427F558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775" y="2478741"/>
            <a:ext cx="4720619" cy="3629128"/>
          </a:xfrm>
        </p:spPr>
        <p:txBody>
          <a:bodyPr>
            <a:normAutofit/>
          </a:bodyPr>
          <a:lstStyle/>
          <a:p>
            <a:r>
              <a:rPr lang="en-PH" sz="3200" dirty="0"/>
              <a:t>At this moment we manage to have the home screen game in our app, but unfortunately the app exits when we proceed to the play button.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6F2AF-6993-43B4-9698-9521F3679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441" y="2478741"/>
            <a:ext cx="6451784" cy="364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71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BD360-73D0-4B88-B1AA-629676AE6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606040"/>
            <a:ext cx="8991600" cy="1645920"/>
          </a:xfrm>
        </p:spPr>
        <p:txBody>
          <a:bodyPr/>
          <a:lstStyle/>
          <a:p>
            <a:r>
              <a:rPr lang="en-PH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0269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87DA-0013-4036-90E9-7DE4FBD08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82736"/>
            <a:ext cx="8991600" cy="1645920"/>
          </a:xfrm>
        </p:spPr>
        <p:txBody>
          <a:bodyPr/>
          <a:lstStyle/>
          <a:p>
            <a:r>
              <a:rPr lang="en-PH" dirty="0" err="1"/>
              <a:t>ABout</a:t>
            </a:r>
            <a:r>
              <a:rPr lang="en-PH" dirty="0"/>
              <a:t> </a:t>
            </a:r>
            <a:r>
              <a:rPr lang="en-PH" dirty="0" err="1"/>
              <a:t>progquiz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26FCD-3C8E-4CB4-A1BA-08F2C442F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2319558"/>
            <a:ext cx="6801612" cy="3166842"/>
          </a:xfrm>
        </p:spPr>
        <p:txBody>
          <a:bodyPr>
            <a:normAutofit/>
          </a:bodyPr>
          <a:lstStyle/>
          <a:p>
            <a:r>
              <a:rPr lang="en-PH" sz="2800" dirty="0" err="1"/>
              <a:t>ProgQuiz</a:t>
            </a:r>
            <a:r>
              <a:rPr lang="en-PH" sz="2800" dirty="0"/>
              <a:t> is a web app that helps especially the beginners in programming to learn programming in a fun way by playing this web app they can learn about the basics of programming.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9090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F543-0D09-4BE2-9246-C1FFAEF1D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33725"/>
            <a:ext cx="8991600" cy="1645920"/>
          </a:xfrm>
        </p:spPr>
        <p:txBody>
          <a:bodyPr/>
          <a:lstStyle/>
          <a:p>
            <a:r>
              <a:rPr lang="en-PH" dirty="0"/>
              <a:t>Home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D5F28-D1F0-47BB-9E11-C83612F58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877" y="2410028"/>
            <a:ext cx="3945304" cy="4005370"/>
          </a:xfrm>
        </p:spPr>
        <p:txBody>
          <a:bodyPr/>
          <a:lstStyle/>
          <a:p>
            <a:r>
              <a:rPr lang="en-PH" sz="3200" dirty="0"/>
              <a:t>In the home page as you can see there is a play button which leads you to the main quiz game also the high scores where you can check the current leaderboards.</a:t>
            </a:r>
          </a:p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989BC-2FB1-4B9C-B4D6-602BA527D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295" y="2410028"/>
            <a:ext cx="7126610" cy="400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5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4511-B38C-4CB0-943E-3C6B3301F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42602"/>
            <a:ext cx="8991600" cy="1645920"/>
          </a:xfrm>
        </p:spPr>
        <p:txBody>
          <a:bodyPr/>
          <a:lstStyle/>
          <a:p>
            <a:r>
              <a:rPr lang="en-PH" dirty="0"/>
              <a:t>Levels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DCA5A-F155-4F16-91BF-C067828EB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425" y="2584926"/>
            <a:ext cx="4850825" cy="3789492"/>
          </a:xfrm>
        </p:spPr>
        <p:txBody>
          <a:bodyPr>
            <a:normAutofit/>
          </a:bodyPr>
          <a:lstStyle/>
          <a:p>
            <a:r>
              <a:rPr lang="en-PH" sz="2800" dirty="0"/>
              <a:t>After clicking the play button you will now proceed on the game levels that you may choose between level 1 or 2 and also the Go home button that leads to the home page.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E33E21-C440-46FA-A364-DF1B8BC06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250" y="2521208"/>
            <a:ext cx="6829887" cy="384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D9D7D-1BF7-4B94-833B-067F72252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524" y="273859"/>
            <a:ext cx="8991600" cy="1645920"/>
          </a:xfrm>
        </p:spPr>
        <p:txBody>
          <a:bodyPr/>
          <a:lstStyle/>
          <a:p>
            <a:r>
              <a:rPr lang="en-PH" dirty="0"/>
              <a:t>Game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7B3C8-221F-4165-9A25-66E33CD5E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165" y="2301801"/>
            <a:ext cx="4158367" cy="3871773"/>
          </a:xfrm>
        </p:spPr>
        <p:txBody>
          <a:bodyPr>
            <a:normAutofit/>
          </a:bodyPr>
          <a:lstStyle/>
          <a:p>
            <a:r>
              <a:rPr lang="en-PH" sz="2800" dirty="0"/>
              <a:t>After clicking the Level 1 or 2 Button you will proceed to the game page. As you can see, there is the question and also the 4 choices </a:t>
            </a:r>
          </a:p>
          <a:p>
            <a:r>
              <a:rPr lang="en-PH" sz="2800" dirty="0"/>
              <a:t>( A, B, C, D,)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0193A-406A-4C14-B3F6-0463FFAC1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984" y="2301802"/>
            <a:ext cx="6883153" cy="387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3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9660-3602-41C0-8E9A-17F48AC9D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80391"/>
            <a:ext cx="8991600" cy="1645920"/>
          </a:xfrm>
        </p:spPr>
        <p:txBody>
          <a:bodyPr/>
          <a:lstStyle/>
          <a:p>
            <a:r>
              <a:rPr lang="en-PH" dirty="0"/>
              <a:t>End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0675A-C2C1-4B13-8BFB-A772BE608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207" y="2308195"/>
            <a:ext cx="4962617" cy="3626528"/>
          </a:xfrm>
        </p:spPr>
        <p:txBody>
          <a:bodyPr>
            <a:normAutofit/>
          </a:bodyPr>
          <a:lstStyle/>
          <a:p>
            <a:r>
              <a:rPr lang="en-PH" sz="2800" dirty="0"/>
              <a:t>After proceeding in all of your questions at the top, you can see your </a:t>
            </a:r>
            <a:r>
              <a:rPr lang="en-PH" sz="2800" dirty="0">
                <a:solidFill>
                  <a:srgbClr val="7030A0"/>
                </a:solidFill>
              </a:rPr>
              <a:t>final score </a:t>
            </a:r>
            <a:r>
              <a:rPr lang="en-PH" sz="2800" dirty="0">
                <a:solidFill>
                  <a:schemeClr val="tx1"/>
                </a:solidFill>
              </a:rPr>
              <a:t>and there is the </a:t>
            </a:r>
            <a:r>
              <a:rPr lang="en-PH" sz="2800" dirty="0">
                <a:solidFill>
                  <a:schemeClr val="accent1"/>
                </a:solidFill>
              </a:rPr>
              <a:t>type box </a:t>
            </a:r>
            <a:r>
              <a:rPr lang="en-PH" sz="2800" dirty="0">
                <a:solidFill>
                  <a:schemeClr val="tx1"/>
                </a:solidFill>
              </a:rPr>
              <a:t>where you can put your name and click save to save your score, play again to restart the game and go home to back in the home page.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F0525-D3FB-4C61-8645-0D4C0A6CF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631" y="2308195"/>
            <a:ext cx="6447161" cy="362652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1A7AB87-681C-4607-919F-FB5C03CB82C3}"/>
              </a:ext>
            </a:extLst>
          </p:cNvPr>
          <p:cNvSpPr/>
          <p:nvPr/>
        </p:nvSpPr>
        <p:spPr>
          <a:xfrm>
            <a:off x="8329226" y="3036161"/>
            <a:ext cx="727969" cy="62143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443F20-8BA2-480E-8D81-46FD9FE9621A}"/>
              </a:ext>
            </a:extLst>
          </p:cNvPr>
          <p:cNvSpPr/>
          <p:nvPr/>
        </p:nvSpPr>
        <p:spPr>
          <a:xfrm>
            <a:off x="7785717" y="4048217"/>
            <a:ext cx="1775533" cy="42613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6299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B9EF-4306-4509-89D8-E0A8007DE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42602"/>
            <a:ext cx="8991600" cy="1645920"/>
          </a:xfrm>
        </p:spPr>
        <p:txBody>
          <a:bodyPr/>
          <a:lstStyle/>
          <a:p>
            <a:r>
              <a:rPr lang="en-PH" dirty="0" err="1"/>
              <a:t>Highscores</a:t>
            </a:r>
            <a:r>
              <a:rPr lang="en-PH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A07B7-2582-461D-AA1C-E4427F558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775" y="2478741"/>
            <a:ext cx="4720619" cy="3629128"/>
          </a:xfrm>
        </p:spPr>
        <p:txBody>
          <a:bodyPr>
            <a:normAutofit/>
          </a:bodyPr>
          <a:lstStyle/>
          <a:p>
            <a:r>
              <a:rPr lang="en-PH" sz="3200" dirty="0"/>
              <a:t>In this high scores page you can see the leaderboards including the saved names and their scores also, the Go Home button that will lead you back to the home page.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03AC69-9BF3-49CA-810F-7C05A8846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821" y="2478741"/>
            <a:ext cx="6451784" cy="3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4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BD360-73D0-4B88-B1AA-629676AE6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606040"/>
            <a:ext cx="8991600" cy="1645920"/>
          </a:xfrm>
        </p:spPr>
        <p:txBody>
          <a:bodyPr/>
          <a:lstStyle/>
          <a:p>
            <a:r>
              <a:rPr lang="en-PH" dirty="0"/>
              <a:t>Mini games!</a:t>
            </a:r>
          </a:p>
        </p:txBody>
      </p:sp>
    </p:spTree>
    <p:extLst>
      <p:ext uri="{BB962C8B-B14F-4D97-AF65-F5344CB8AC3E}">
        <p14:creationId xmlns:p14="http://schemas.microsoft.com/office/powerpoint/2010/main" val="2975135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B9EF-4306-4509-89D8-E0A8007DE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42602"/>
            <a:ext cx="8991600" cy="1645920"/>
          </a:xfrm>
        </p:spPr>
        <p:txBody>
          <a:bodyPr/>
          <a:lstStyle/>
          <a:p>
            <a:r>
              <a:rPr lang="en-PH" dirty="0"/>
              <a:t>Number guessing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A07B7-2582-461D-AA1C-E4427F558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775" y="2478741"/>
            <a:ext cx="4720619" cy="3629128"/>
          </a:xfrm>
        </p:spPr>
        <p:txBody>
          <a:bodyPr>
            <a:normAutofit/>
          </a:bodyPr>
          <a:lstStyle/>
          <a:p>
            <a:r>
              <a:rPr lang="en-PH" sz="3200" dirty="0"/>
              <a:t>In this mini game you will guess a number from 1-100 and it will show if you’re too low or too high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9C4B93-754F-4321-A88C-519AAFBA8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442" y="2478741"/>
            <a:ext cx="6451783" cy="364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859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667</TotalTime>
  <Words>368</Words>
  <Application>Microsoft Office PowerPoint</Application>
  <PresentationFormat>Widescreen</PresentationFormat>
  <Paragraphs>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Parcel</vt:lpstr>
      <vt:lpstr>PROGQUIZ</vt:lpstr>
      <vt:lpstr>ABout progquiz</vt:lpstr>
      <vt:lpstr>Home page</vt:lpstr>
      <vt:lpstr>Levels</vt:lpstr>
      <vt:lpstr>Game page</vt:lpstr>
      <vt:lpstr>End page</vt:lpstr>
      <vt:lpstr>Highscores </vt:lpstr>
      <vt:lpstr>Mini games!</vt:lpstr>
      <vt:lpstr>Number guessing </vt:lpstr>
      <vt:lpstr>Tic tac toe </vt:lpstr>
      <vt:lpstr>Duck hunt</vt:lpstr>
      <vt:lpstr>Scenes</vt:lpstr>
      <vt:lpstr>Scenes </vt:lpstr>
      <vt:lpstr>application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PROGQUIZ</dc:title>
  <dc:creator>63933</dc:creator>
  <cp:lastModifiedBy>Benito, Tristan (Student)</cp:lastModifiedBy>
  <cp:revision>20</cp:revision>
  <dcterms:created xsi:type="dcterms:W3CDTF">2021-01-20T04:28:21Z</dcterms:created>
  <dcterms:modified xsi:type="dcterms:W3CDTF">2021-04-21T05:14:40Z</dcterms:modified>
</cp:coreProperties>
</file>