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y="9144000" cx="6858000"/>
  <p:defaultTextStyle>
    <a:defPPr marR="0" algn="l" rtl="0">
      <a:lnSpc>
        <a:spcPct val="100.00%"/>
      </a:lnSpc>
      <a:spcBef>
        <a:spcPts val="0"/>
      </a:spcBef>
      <a:spcAft>
        <a:spcPts val="0"/>
      </a:spcAft>
    </a:defPPr>
    <a:lvl1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1pPr>
    <a:lvl2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2pPr>
    <a:lvl3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3pPr>
    <a:lvl4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4pPr>
    <a:lvl5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5pPr>
    <a:lvl6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6pPr>
    <a:lvl7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7pPr>
    <a:lvl8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8pPr>
    <a:lvl9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presProps" Id="rId2" Target="presProps.xml"/><Relationship Type="http://schemas.openxmlformats.org/officeDocument/2006/relationships/theme" Id="rId1" Target="theme/theme2.xml"/><Relationship Type="http://schemas.openxmlformats.org/officeDocument/2006/relationships/slide" Id="rId10" Target="slides/slide5.xml"/><Relationship Type="http://schemas.openxmlformats.org/officeDocument/2006/relationships/slideMaster" Id="rId4" Target="slideMasters/slideMaster1.xml"/><Relationship Type="http://schemas.openxmlformats.org/officeDocument/2006/relationships/slide" Id="rId11" Target="slides/slide6.xml"/><Relationship Type="http://schemas.openxmlformats.org/officeDocument/2006/relationships/tableStyles" Id="rId3" Target="tableStyles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name="Shape 3" id="3"/>
          <p:cNvSpPr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" id="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" id="2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25" id="2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29" id="2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33" id="3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37" id="3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42" id="42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name="Shape 47" id="4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9" id="9"/>
          <p:cNvSpPr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2" id="12"/>
          <p:cNvSpPr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5" id="15"/>
          <p:cNvSpPr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6" id="6"/>
          <p:cNvSpPr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2.png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3.pn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5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4.pn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1.jp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26" id="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30" id="3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/>
          <p:nvPr/>
        </p:nvSpPr>
        <p:spPr>
          <a:xfrm>
            <a:off y="4834275" x="5635225"/>
            <a:ext cy="386999" cx="2687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/>
            <a:r>
              <a:rPr sz="900">
                <a:solidFill>
                  <a:srgbClr val="999999"/>
                </a:solidFill>
              </a:rPr>
              <a:t>photo: http://www.flickr.com/photos/evilerin (CC)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/>
        </p:nvSpPr>
        <p:spPr>
          <a:xfrm>
            <a:off y="4834275" x="5635225"/>
            <a:ext cy="386999" cx="2687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900">
                <a:solidFill>
                  <a:srgbClr val="999999"/>
                </a:solidFill>
              </a:rPr>
              <a:t>photo: http://www.flickr.com/photos/evilerin (CC)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