
<file path=[Content_Types].xml><?xml version="1.0" encoding="utf-8"?>
<Types xmlns="http://schemas.openxmlformats.org/package/2006/content-types">
  <Default Extension="jpeg" ContentType="image/jpeg"/>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1" r:id="rId3"/>
    <p:sldId id="257" r:id="rId4"/>
    <p:sldId id="258" r:id="rId5"/>
    <p:sldId id="260" r:id="rId6"/>
    <p:sldId id="263" r:id="rId7"/>
    <p:sldId id="262" r:id="rId8"/>
    <p:sldId id="259"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69C3030-B0D7-45A6-8B05-20DA31077D8A}">
          <p14:sldIdLst>
            <p14:sldId id="256"/>
            <p14:sldId id="261"/>
            <p14:sldId id="257"/>
            <p14:sldId id="258"/>
            <p14:sldId id="260"/>
            <p14:sldId id="263"/>
            <p14:sldId id="262"/>
            <p14:sldId id="259"/>
            <p14:sldId id="26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DB7E3EB-6B2A-439D-A245-5D534BF4E114}" type="datetimeFigureOut">
              <a:rPr lang="en-CA" smtClean="0"/>
              <a:t>2022-04-14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B5DB8AD3-0DD3-43DB-9363-10B80AD6A2C0}" type="slidenum">
              <a:rPr lang="en-CA" smtClean="0"/>
              <a:t>‹#›</a:t>
            </a:fld>
            <a:endParaRPr lang="en-CA"/>
          </a:p>
        </p:txBody>
      </p:sp>
    </p:spTree>
    <p:extLst>
      <p:ext uri="{BB962C8B-B14F-4D97-AF65-F5344CB8AC3E}">
        <p14:creationId xmlns:p14="http://schemas.microsoft.com/office/powerpoint/2010/main" val="17201645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DB7E3EB-6B2A-439D-A245-5D534BF4E114}" type="datetimeFigureOut">
              <a:rPr lang="en-CA" smtClean="0"/>
              <a:t>2022-04-14</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B5DB8AD3-0DD3-43DB-9363-10B80AD6A2C0}" type="slidenum">
              <a:rPr lang="en-CA" smtClean="0"/>
              <a:t>‹#›</a:t>
            </a:fld>
            <a:endParaRPr lang="en-CA"/>
          </a:p>
        </p:txBody>
      </p:sp>
    </p:spTree>
    <p:extLst>
      <p:ext uri="{BB962C8B-B14F-4D97-AF65-F5344CB8AC3E}">
        <p14:creationId xmlns:p14="http://schemas.microsoft.com/office/powerpoint/2010/main" val="34601274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DB7E3EB-6B2A-439D-A245-5D534BF4E114}" type="datetimeFigureOut">
              <a:rPr lang="en-CA" smtClean="0"/>
              <a:t>2022-04-14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B5DB8AD3-0DD3-43DB-9363-10B80AD6A2C0}" type="slidenum">
              <a:rPr lang="en-CA" smtClean="0"/>
              <a:t>‹#›</a:t>
            </a:fld>
            <a:endParaRPr lang="en-CA"/>
          </a:p>
        </p:txBody>
      </p:sp>
    </p:spTree>
    <p:extLst>
      <p:ext uri="{BB962C8B-B14F-4D97-AF65-F5344CB8AC3E}">
        <p14:creationId xmlns:p14="http://schemas.microsoft.com/office/powerpoint/2010/main" val="27648601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DB7E3EB-6B2A-439D-A245-5D534BF4E114}" type="datetimeFigureOut">
              <a:rPr lang="en-CA" smtClean="0"/>
              <a:t>2022-04-14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B5DB8AD3-0DD3-43DB-9363-10B80AD6A2C0}" type="slidenum">
              <a:rPr lang="en-CA" smtClean="0"/>
              <a:t>‹#›</a:t>
            </a:fld>
            <a:endParaRPr lang="en-CA"/>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2739374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DB7E3EB-6B2A-439D-A245-5D534BF4E114}" type="datetimeFigureOut">
              <a:rPr lang="en-CA" smtClean="0"/>
              <a:t>2022-04-14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B5DB8AD3-0DD3-43DB-9363-10B80AD6A2C0}" type="slidenum">
              <a:rPr lang="en-CA" smtClean="0"/>
              <a:t>‹#›</a:t>
            </a:fld>
            <a:endParaRPr lang="en-CA"/>
          </a:p>
        </p:txBody>
      </p:sp>
    </p:spTree>
    <p:extLst>
      <p:ext uri="{BB962C8B-B14F-4D97-AF65-F5344CB8AC3E}">
        <p14:creationId xmlns:p14="http://schemas.microsoft.com/office/powerpoint/2010/main" val="8166422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DB7E3EB-6B2A-439D-A245-5D534BF4E114}" type="datetimeFigureOut">
              <a:rPr lang="en-CA" smtClean="0"/>
              <a:t>2022-04-14</a:t>
            </a:fld>
            <a:endParaRPr lang="en-CA"/>
          </a:p>
        </p:txBody>
      </p:sp>
      <p:sp>
        <p:nvSpPr>
          <p:cNvPr id="4"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B5DB8AD3-0DD3-43DB-9363-10B80AD6A2C0}" type="slidenum">
              <a:rPr lang="en-CA" smtClean="0"/>
              <a:t>‹#›</a:t>
            </a:fld>
            <a:endParaRPr lang="en-CA"/>
          </a:p>
        </p:txBody>
      </p:sp>
    </p:spTree>
    <p:extLst>
      <p:ext uri="{BB962C8B-B14F-4D97-AF65-F5344CB8AC3E}">
        <p14:creationId xmlns:p14="http://schemas.microsoft.com/office/powerpoint/2010/main" val="21940549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DB7E3EB-6B2A-439D-A245-5D534BF4E114}" type="datetimeFigureOut">
              <a:rPr lang="en-CA" smtClean="0"/>
              <a:t>2022-04-14</a:t>
            </a:fld>
            <a:endParaRPr lang="en-CA"/>
          </a:p>
        </p:txBody>
      </p:sp>
      <p:sp>
        <p:nvSpPr>
          <p:cNvPr id="4"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B5DB8AD3-0DD3-43DB-9363-10B80AD6A2C0}" type="slidenum">
              <a:rPr lang="en-CA" smtClean="0"/>
              <a:t>‹#›</a:t>
            </a:fld>
            <a:endParaRPr lang="en-CA"/>
          </a:p>
        </p:txBody>
      </p:sp>
    </p:spTree>
    <p:extLst>
      <p:ext uri="{BB962C8B-B14F-4D97-AF65-F5344CB8AC3E}">
        <p14:creationId xmlns:p14="http://schemas.microsoft.com/office/powerpoint/2010/main" val="29571319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B7E3EB-6B2A-439D-A245-5D534BF4E114}" type="datetimeFigureOut">
              <a:rPr lang="en-CA" smtClean="0"/>
              <a:t>2022-04-14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B5DB8AD3-0DD3-43DB-9363-10B80AD6A2C0}" type="slidenum">
              <a:rPr lang="en-CA" smtClean="0"/>
              <a:t>‹#›</a:t>
            </a:fld>
            <a:endParaRPr lang="en-CA"/>
          </a:p>
        </p:txBody>
      </p:sp>
    </p:spTree>
    <p:extLst>
      <p:ext uri="{BB962C8B-B14F-4D97-AF65-F5344CB8AC3E}">
        <p14:creationId xmlns:p14="http://schemas.microsoft.com/office/powerpoint/2010/main" val="38728787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B7E3EB-6B2A-439D-A245-5D534BF4E114}" type="datetimeFigureOut">
              <a:rPr lang="en-CA" smtClean="0"/>
              <a:t>2022-04-14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B5DB8AD3-0DD3-43DB-9363-10B80AD6A2C0}" type="slidenum">
              <a:rPr lang="en-CA" smtClean="0"/>
              <a:t>‹#›</a:t>
            </a:fld>
            <a:endParaRPr lang="en-CA"/>
          </a:p>
        </p:txBody>
      </p:sp>
    </p:spTree>
    <p:extLst>
      <p:ext uri="{BB962C8B-B14F-4D97-AF65-F5344CB8AC3E}">
        <p14:creationId xmlns:p14="http://schemas.microsoft.com/office/powerpoint/2010/main" val="6320157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5DB7E3EB-6B2A-439D-A245-5D534BF4E114}" type="datetimeFigureOut">
              <a:rPr lang="en-CA" smtClean="0"/>
              <a:t>2022-04-14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B5DB8AD3-0DD3-43DB-9363-10B80AD6A2C0}" type="slidenum">
              <a:rPr lang="en-CA" smtClean="0"/>
              <a:t>‹#›</a:t>
            </a:fld>
            <a:endParaRPr lang="en-CA"/>
          </a:p>
        </p:txBody>
      </p:sp>
    </p:spTree>
    <p:extLst>
      <p:ext uri="{BB962C8B-B14F-4D97-AF65-F5344CB8AC3E}">
        <p14:creationId xmlns:p14="http://schemas.microsoft.com/office/powerpoint/2010/main" val="16831525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DB7E3EB-6B2A-439D-A245-5D534BF4E114}" type="datetimeFigureOut">
              <a:rPr lang="en-CA" smtClean="0"/>
              <a:t>2022-04-14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B5DB8AD3-0DD3-43DB-9363-10B80AD6A2C0}" type="slidenum">
              <a:rPr lang="en-CA" smtClean="0"/>
              <a:t>‹#›</a:t>
            </a:fld>
            <a:endParaRPr lang="en-CA"/>
          </a:p>
        </p:txBody>
      </p:sp>
    </p:spTree>
    <p:extLst>
      <p:ext uri="{BB962C8B-B14F-4D97-AF65-F5344CB8AC3E}">
        <p14:creationId xmlns:p14="http://schemas.microsoft.com/office/powerpoint/2010/main" val="280223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DB7E3EB-6B2A-439D-A245-5D534BF4E114}" type="datetimeFigureOut">
              <a:rPr lang="en-CA" smtClean="0"/>
              <a:t>2022-04-14</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B5DB8AD3-0DD3-43DB-9363-10B80AD6A2C0}" type="slidenum">
              <a:rPr lang="en-CA" smtClean="0"/>
              <a:t>‹#›</a:t>
            </a:fld>
            <a:endParaRPr lang="en-CA"/>
          </a:p>
        </p:txBody>
      </p:sp>
    </p:spTree>
    <p:extLst>
      <p:ext uri="{BB962C8B-B14F-4D97-AF65-F5344CB8AC3E}">
        <p14:creationId xmlns:p14="http://schemas.microsoft.com/office/powerpoint/2010/main" val="12324838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DB7E3EB-6B2A-439D-A245-5D534BF4E114}" type="datetimeFigureOut">
              <a:rPr lang="en-CA" smtClean="0"/>
              <a:t>2022-04-14</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B5DB8AD3-0DD3-43DB-9363-10B80AD6A2C0}" type="slidenum">
              <a:rPr lang="en-CA" smtClean="0"/>
              <a:t>‹#›</a:t>
            </a:fld>
            <a:endParaRPr lang="en-CA"/>
          </a:p>
        </p:txBody>
      </p:sp>
    </p:spTree>
    <p:extLst>
      <p:ext uri="{BB962C8B-B14F-4D97-AF65-F5344CB8AC3E}">
        <p14:creationId xmlns:p14="http://schemas.microsoft.com/office/powerpoint/2010/main" val="42393776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5DB7E3EB-6B2A-439D-A245-5D534BF4E114}" type="datetimeFigureOut">
              <a:rPr lang="en-CA" smtClean="0"/>
              <a:t>2022-04-14</a:t>
            </a:fld>
            <a:endParaRPr lang="en-CA"/>
          </a:p>
        </p:txBody>
      </p:sp>
      <p:sp>
        <p:nvSpPr>
          <p:cNvPr id="5" name="Footer Placeholder 3"/>
          <p:cNvSpPr>
            <a:spLocks noGrp="1"/>
          </p:cNvSpPr>
          <p:nvPr>
            <p:ph type="ftr" sz="quarter" idx="11"/>
          </p:nvPr>
        </p:nvSpPr>
        <p:spPr/>
        <p:txBody>
          <a:bodyPr/>
          <a:lstStyle/>
          <a:p>
            <a:endParaRPr lang="en-CA"/>
          </a:p>
        </p:txBody>
      </p:sp>
      <p:sp>
        <p:nvSpPr>
          <p:cNvPr id="6" name="Slide Number Placeholder 4"/>
          <p:cNvSpPr>
            <a:spLocks noGrp="1"/>
          </p:cNvSpPr>
          <p:nvPr>
            <p:ph type="sldNum" sz="quarter" idx="12"/>
          </p:nvPr>
        </p:nvSpPr>
        <p:spPr/>
        <p:txBody>
          <a:bodyPr/>
          <a:lstStyle/>
          <a:p>
            <a:fld id="{B5DB8AD3-0DD3-43DB-9363-10B80AD6A2C0}" type="slidenum">
              <a:rPr lang="en-CA" smtClean="0"/>
              <a:t>‹#›</a:t>
            </a:fld>
            <a:endParaRPr lang="en-CA"/>
          </a:p>
        </p:txBody>
      </p:sp>
    </p:spTree>
    <p:extLst>
      <p:ext uri="{BB962C8B-B14F-4D97-AF65-F5344CB8AC3E}">
        <p14:creationId xmlns:p14="http://schemas.microsoft.com/office/powerpoint/2010/main" val="13769532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5DB7E3EB-6B2A-439D-A245-5D534BF4E114}" type="datetimeFigureOut">
              <a:rPr lang="en-CA" smtClean="0"/>
              <a:t>2022-04-14</a:t>
            </a:fld>
            <a:endParaRPr lang="en-CA"/>
          </a:p>
        </p:txBody>
      </p:sp>
      <p:sp>
        <p:nvSpPr>
          <p:cNvPr id="5" name="Footer Placeholder 2"/>
          <p:cNvSpPr>
            <a:spLocks noGrp="1"/>
          </p:cNvSpPr>
          <p:nvPr>
            <p:ph type="ftr" sz="quarter" idx="11"/>
          </p:nvPr>
        </p:nvSpPr>
        <p:spPr/>
        <p:txBody>
          <a:bodyPr/>
          <a:lstStyle/>
          <a:p>
            <a:endParaRPr lang="en-CA"/>
          </a:p>
        </p:txBody>
      </p:sp>
      <p:sp>
        <p:nvSpPr>
          <p:cNvPr id="6" name="Slide Number Placeholder 3"/>
          <p:cNvSpPr>
            <a:spLocks noGrp="1"/>
          </p:cNvSpPr>
          <p:nvPr>
            <p:ph type="sldNum" sz="quarter" idx="12"/>
          </p:nvPr>
        </p:nvSpPr>
        <p:spPr/>
        <p:txBody>
          <a:bodyPr/>
          <a:lstStyle/>
          <a:p>
            <a:fld id="{B5DB8AD3-0DD3-43DB-9363-10B80AD6A2C0}" type="slidenum">
              <a:rPr lang="en-CA" smtClean="0"/>
              <a:t>‹#›</a:t>
            </a:fld>
            <a:endParaRPr lang="en-CA"/>
          </a:p>
        </p:txBody>
      </p:sp>
    </p:spTree>
    <p:extLst>
      <p:ext uri="{BB962C8B-B14F-4D97-AF65-F5344CB8AC3E}">
        <p14:creationId xmlns:p14="http://schemas.microsoft.com/office/powerpoint/2010/main" val="30285068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5DB7E3EB-6B2A-439D-A245-5D534BF4E114}" type="datetimeFigureOut">
              <a:rPr lang="en-CA" smtClean="0"/>
              <a:t>2022-04-14</a:t>
            </a:fld>
            <a:endParaRPr lang="en-CA"/>
          </a:p>
        </p:txBody>
      </p:sp>
      <p:sp>
        <p:nvSpPr>
          <p:cNvPr id="5" name="Footer Placeholder 5"/>
          <p:cNvSpPr>
            <a:spLocks noGrp="1"/>
          </p:cNvSpPr>
          <p:nvPr>
            <p:ph type="ftr" sz="quarter" idx="11"/>
          </p:nvPr>
        </p:nvSpPr>
        <p:spPr/>
        <p:txBody>
          <a:bodyPr/>
          <a:lstStyle/>
          <a:p>
            <a:endParaRPr lang="en-CA"/>
          </a:p>
        </p:txBody>
      </p:sp>
      <p:sp>
        <p:nvSpPr>
          <p:cNvPr id="6" name="Slide Number Placeholder 6"/>
          <p:cNvSpPr>
            <a:spLocks noGrp="1"/>
          </p:cNvSpPr>
          <p:nvPr>
            <p:ph type="sldNum" sz="quarter" idx="12"/>
          </p:nvPr>
        </p:nvSpPr>
        <p:spPr/>
        <p:txBody>
          <a:bodyPr/>
          <a:lstStyle/>
          <a:p>
            <a:fld id="{B5DB8AD3-0DD3-43DB-9363-10B80AD6A2C0}" type="slidenum">
              <a:rPr lang="en-CA" smtClean="0"/>
              <a:t>‹#›</a:t>
            </a:fld>
            <a:endParaRPr lang="en-CA"/>
          </a:p>
        </p:txBody>
      </p:sp>
    </p:spTree>
    <p:extLst>
      <p:ext uri="{BB962C8B-B14F-4D97-AF65-F5344CB8AC3E}">
        <p14:creationId xmlns:p14="http://schemas.microsoft.com/office/powerpoint/2010/main" val="30501904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DB7E3EB-6B2A-439D-A245-5D534BF4E114}" type="datetimeFigureOut">
              <a:rPr lang="en-CA" smtClean="0"/>
              <a:t>2022-04-14</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B5DB8AD3-0DD3-43DB-9363-10B80AD6A2C0}" type="slidenum">
              <a:rPr lang="en-CA" smtClean="0"/>
              <a:t>‹#›</a:t>
            </a:fld>
            <a:endParaRPr lang="en-CA"/>
          </a:p>
        </p:txBody>
      </p:sp>
    </p:spTree>
    <p:extLst>
      <p:ext uri="{BB962C8B-B14F-4D97-AF65-F5344CB8AC3E}">
        <p14:creationId xmlns:p14="http://schemas.microsoft.com/office/powerpoint/2010/main" val="25026825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5DB7E3EB-6B2A-439D-A245-5D534BF4E114}" type="datetimeFigureOut">
              <a:rPr lang="en-CA" smtClean="0"/>
              <a:t>2022-04-14</a:t>
            </a:fld>
            <a:endParaRPr lang="en-CA"/>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CA"/>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B5DB8AD3-0DD3-43DB-9363-10B80AD6A2C0}" type="slidenum">
              <a:rPr lang="en-CA" smtClean="0"/>
              <a:t>‹#›</a:t>
            </a:fld>
            <a:endParaRPr lang="en-CA"/>
          </a:p>
        </p:txBody>
      </p:sp>
    </p:spTree>
    <p:extLst>
      <p:ext uri="{BB962C8B-B14F-4D97-AF65-F5344CB8AC3E}">
        <p14:creationId xmlns:p14="http://schemas.microsoft.com/office/powerpoint/2010/main" val="350377157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slide" Target="slide9.xml"/><Relationship Id="rId3" Type="http://schemas.openxmlformats.org/officeDocument/2006/relationships/slide" Target="slide4.xml"/><Relationship Id="rId7" Type="http://schemas.openxmlformats.org/officeDocument/2006/relationships/slide" Target="slide8.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7.xml"/><Relationship Id="rId5" Type="http://schemas.openxmlformats.org/officeDocument/2006/relationships/slide" Target="slide6.xml"/><Relationship Id="rId4" Type="http://schemas.openxmlformats.org/officeDocument/2006/relationships/slide" Target="slide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35071-5A74-4A89-B846-D4C6AD618A5C}"/>
              </a:ext>
            </a:extLst>
          </p:cNvPr>
          <p:cNvSpPr>
            <a:spLocks noGrp="1"/>
          </p:cNvSpPr>
          <p:nvPr>
            <p:ph type="ctrTitle"/>
          </p:nvPr>
        </p:nvSpPr>
        <p:spPr/>
        <p:txBody>
          <a:bodyPr/>
          <a:lstStyle/>
          <a:p>
            <a:r>
              <a:rPr lang="en-US" dirty="0"/>
              <a:t>CST8333 Assignment 1</a:t>
            </a:r>
            <a:endParaRPr lang="en-CA" dirty="0"/>
          </a:p>
        </p:txBody>
      </p:sp>
      <p:sp>
        <p:nvSpPr>
          <p:cNvPr id="3" name="Subtitle 2">
            <a:extLst>
              <a:ext uri="{FF2B5EF4-FFF2-40B4-BE49-F238E27FC236}">
                <a16:creationId xmlns:a16="http://schemas.microsoft.com/office/drawing/2014/main" id="{8096515D-609D-4470-B1F6-EB923C8F5977}"/>
              </a:ext>
            </a:extLst>
          </p:cNvPr>
          <p:cNvSpPr>
            <a:spLocks noGrp="1"/>
          </p:cNvSpPr>
          <p:nvPr>
            <p:ph type="subTitle" idx="1"/>
          </p:nvPr>
        </p:nvSpPr>
        <p:spPr/>
        <p:txBody>
          <a:bodyPr>
            <a:normAutofit fontScale="70000" lnSpcReduction="20000"/>
          </a:bodyPr>
          <a:lstStyle/>
          <a:p>
            <a:r>
              <a:rPr lang="en-US" dirty="0"/>
              <a:t>Space guy: Blockade – arcade style space shooter</a:t>
            </a:r>
          </a:p>
          <a:p>
            <a:r>
              <a:rPr lang="en-US" dirty="0"/>
              <a:t>Andrew Gaal</a:t>
            </a:r>
          </a:p>
          <a:p>
            <a:r>
              <a:rPr lang="en-US" dirty="0"/>
              <a:t>February 10, 2022</a:t>
            </a:r>
          </a:p>
        </p:txBody>
      </p:sp>
    </p:spTree>
    <p:extLst>
      <p:ext uri="{BB962C8B-B14F-4D97-AF65-F5344CB8AC3E}">
        <p14:creationId xmlns:p14="http://schemas.microsoft.com/office/powerpoint/2010/main" val="26827126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F873E-E233-466E-877A-5E6D5EAFD8C5}"/>
              </a:ext>
            </a:extLst>
          </p:cNvPr>
          <p:cNvSpPr>
            <a:spLocks noGrp="1"/>
          </p:cNvSpPr>
          <p:nvPr>
            <p:ph type="title"/>
          </p:nvPr>
        </p:nvSpPr>
        <p:spPr/>
        <p:txBody>
          <a:bodyPr/>
          <a:lstStyle/>
          <a:p>
            <a:r>
              <a:rPr lang="en-US" dirty="0"/>
              <a:t>Table of Contents</a:t>
            </a:r>
            <a:endParaRPr lang="en-CA" dirty="0"/>
          </a:p>
        </p:txBody>
      </p:sp>
      <p:sp>
        <p:nvSpPr>
          <p:cNvPr id="3" name="Content Placeholder 2">
            <a:extLst>
              <a:ext uri="{FF2B5EF4-FFF2-40B4-BE49-F238E27FC236}">
                <a16:creationId xmlns:a16="http://schemas.microsoft.com/office/drawing/2014/main" id="{9B3C5455-313E-4E7C-B412-3A597D483959}"/>
              </a:ext>
            </a:extLst>
          </p:cNvPr>
          <p:cNvSpPr>
            <a:spLocks noGrp="1"/>
          </p:cNvSpPr>
          <p:nvPr>
            <p:ph idx="1"/>
          </p:nvPr>
        </p:nvSpPr>
        <p:spPr/>
        <p:txBody>
          <a:bodyPr/>
          <a:lstStyle/>
          <a:p>
            <a:r>
              <a:rPr lang="en-US" dirty="0">
                <a:hlinkClick r:id="rId2" action="ppaction://hlinksldjump"/>
              </a:rPr>
              <a:t>Introduction</a:t>
            </a:r>
            <a:endParaRPr lang="en-US" dirty="0"/>
          </a:p>
          <a:p>
            <a:r>
              <a:rPr lang="en-US" dirty="0">
                <a:hlinkClick r:id="rId3" action="ppaction://hlinksldjump"/>
              </a:rPr>
              <a:t>Details</a:t>
            </a:r>
            <a:endParaRPr lang="en-US" dirty="0"/>
          </a:p>
          <a:p>
            <a:pPr lvl="1"/>
            <a:r>
              <a:rPr lang="en-US" dirty="0">
                <a:hlinkClick r:id="rId3" action="ppaction://hlinksldjump"/>
              </a:rPr>
              <a:t>Timeline and Budget</a:t>
            </a:r>
            <a:endParaRPr lang="en-US" dirty="0">
              <a:hlinkClick r:id="rId4" action="ppaction://hlinksldjump"/>
            </a:endParaRPr>
          </a:p>
          <a:p>
            <a:pPr lvl="1"/>
            <a:r>
              <a:rPr lang="en-US" dirty="0">
                <a:hlinkClick r:id="rId4" action="ppaction://hlinksldjump"/>
              </a:rPr>
              <a:t>Source Code Implementation</a:t>
            </a:r>
            <a:endParaRPr lang="en-US" dirty="0">
              <a:hlinkClick r:id="rId3" action="ppaction://hlinksldjump"/>
            </a:endParaRPr>
          </a:p>
          <a:p>
            <a:pPr lvl="1"/>
            <a:r>
              <a:rPr lang="en-US" dirty="0">
                <a:hlinkClick r:id="rId5" action="ppaction://hlinksldjump"/>
              </a:rPr>
              <a:t>Testing</a:t>
            </a:r>
            <a:endParaRPr lang="en-US" dirty="0"/>
          </a:p>
          <a:p>
            <a:pPr lvl="1"/>
            <a:r>
              <a:rPr lang="en-US" dirty="0">
                <a:hlinkClick r:id="rId6" action="ppaction://hlinksldjump"/>
              </a:rPr>
              <a:t>Deployment</a:t>
            </a:r>
            <a:endParaRPr lang="en-US" dirty="0"/>
          </a:p>
          <a:p>
            <a:r>
              <a:rPr lang="en-US" dirty="0">
                <a:hlinkClick r:id="rId7" action="ppaction://hlinksldjump"/>
              </a:rPr>
              <a:t>Conclusion</a:t>
            </a:r>
            <a:endParaRPr lang="en-US" dirty="0"/>
          </a:p>
          <a:p>
            <a:r>
              <a:rPr lang="en-US" dirty="0">
                <a:hlinkClick r:id="rId8" action="ppaction://hlinksldjump"/>
              </a:rPr>
              <a:t>Contact</a:t>
            </a:r>
            <a:endParaRPr lang="en-US" dirty="0"/>
          </a:p>
          <a:p>
            <a:pPr lvl="1"/>
            <a:endParaRPr lang="en-CA" dirty="0"/>
          </a:p>
        </p:txBody>
      </p:sp>
    </p:spTree>
    <p:extLst>
      <p:ext uri="{BB962C8B-B14F-4D97-AF65-F5344CB8AC3E}">
        <p14:creationId xmlns:p14="http://schemas.microsoft.com/office/powerpoint/2010/main" val="36867951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EE5D2-C4FA-467F-B42D-6898FB36E1A5}"/>
              </a:ext>
            </a:extLst>
          </p:cNvPr>
          <p:cNvSpPr>
            <a:spLocks noGrp="1"/>
          </p:cNvSpPr>
          <p:nvPr>
            <p:ph type="title"/>
          </p:nvPr>
        </p:nvSpPr>
        <p:spPr/>
        <p:txBody>
          <a:bodyPr/>
          <a:lstStyle/>
          <a:p>
            <a:r>
              <a:rPr lang="en-US" dirty="0"/>
              <a:t>Introduction</a:t>
            </a:r>
            <a:endParaRPr lang="en-CA" dirty="0"/>
          </a:p>
        </p:txBody>
      </p:sp>
      <p:sp>
        <p:nvSpPr>
          <p:cNvPr id="3" name="Content Placeholder 2">
            <a:extLst>
              <a:ext uri="{FF2B5EF4-FFF2-40B4-BE49-F238E27FC236}">
                <a16:creationId xmlns:a16="http://schemas.microsoft.com/office/drawing/2014/main" id="{2B98A879-D5F0-4698-8F27-34A70DFD9E34}"/>
              </a:ext>
            </a:extLst>
          </p:cNvPr>
          <p:cNvSpPr>
            <a:spLocks noGrp="1"/>
          </p:cNvSpPr>
          <p:nvPr>
            <p:ph sz="half" idx="1"/>
          </p:nvPr>
        </p:nvSpPr>
        <p:spPr>
          <a:xfrm>
            <a:off x="646111" y="1857730"/>
            <a:ext cx="4702361" cy="4195763"/>
          </a:xfrm>
        </p:spPr>
        <p:txBody>
          <a:bodyPr>
            <a:normAutofit/>
          </a:bodyPr>
          <a:lstStyle/>
          <a:p>
            <a:pPr marL="0" indent="0">
              <a:buNone/>
            </a:pPr>
            <a:r>
              <a:rPr lang="en-US" sz="1600" dirty="0"/>
              <a:t>Accomplishments</a:t>
            </a:r>
          </a:p>
          <a:p>
            <a:r>
              <a:rPr lang="en-US" sz="1400" dirty="0"/>
              <a:t>Source Code Implementation Completed</a:t>
            </a:r>
          </a:p>
          <a:p>
            <a:r>
              <a:rPr lang="en-US" sz="1400" dirty="0"/>
              <a:t>Testing completed with no outstanding failures</a:t>
            </a:r>
          </a:p>
          <a:p>
            <a:r>
              <a:rPr lang="en-US" sz="1400" dirty="0"/>
              <a:t>Application satisfies all requirements outlined in initiation phase</a:t>
            </a:r>
          </a:p>
          <a:p>
            <a:r>
              <a:rPr lang="en-US" sz="1400" dirty="0"/>
              <a:t>Application packaged for deployment</a:t>
            </a:r>
          </a:p>
          <a:p>
            <a:r>
              <a:rPr lang="en-US" sz="1400" dirty="0"/>
              <a:t>All deliverables completed, submitted and approved</a:t>
            </a:r>
          </a:p>
        </p:txBody>
      </p:sp>
      <p:sp>
        <p:nvSpPr>
          <p:cNvPr id="4" name="Content Placeholder 3">
            <a:extLst>
              <a:ext uri="{FF2B5EF4-FFF2-40B4-BE49-F238E27FC236}">
                <a16:creationId xmlns:a16="http://schemas.microsoft.com/office/drawing/2014/main" id="{953E784F-551A-4193-965B-1F1B140C0F6F}"/>
              </a:ext>
            </a:extLst>
          </p:cNvPr>
          <p:cNvSpPr>
            <a:spLocks noGrp="1"/>
          </p:cNvSpPr>
          <p:nvPr>
            <p:ph sz="half" idx="2"/>
          </p:nvPr>
        </p:nvSpPr>
        <p:spPr>
          <a:xfrm>
            <a:off x="6096000" y="1853248"/>
            <a:ext cx="5449889" cy="4200245"/>
          </a:xfrm>
        </p:spPr>
        <p:txBody>
          <a:bodyPr>
            <a:noAutofit/>
          </a:bodyPr>
          <a:lstStyle/>
          <a:p>
            <a:pPr marL="0" indent="0">
              <a:buNone/>
            </a:pPr>
            <a:r>
              <a:rPr lang="en-US" sz="1600" dirty="0"/>
              <a:t>Opportunities for Refinement</a:t>
            </a:r>
          </a:p>
          <a:p>
            <a:r>
              <a:rPr lang="en-US" sz="1400" dirty="0"/>
              <a:t>Additional gameplay features and quality of life improvements documented for future development</a:t>
            </a:r>
          </a:p>
          <a:p>
            <a:r>
              <a:rPr lang="en-US" sz="1400" dirty="0"/>
              <a:t>Game could be rebuilt in a dedicated game engine</a:t>
            </a:r>
          </a:p>
        </p:txBody>
      </p:sp>
    </p:spTree>
    <p:extLst>
      <p:ext uri="{BB962C8B-B14F-4D97-AF65-F5344CB8AC3E}">
        <p14:creationId xmlns:p14="http://schemas.microsoft.com/office/powerpoint/2010/main" val="15484465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5100F8-D215-492B-854D-F5F4E98A9E1B}"/>
              </a:ext>
            </a:extLst>
          </p:cNvPr>
          <p:cNvSpPr>
            <a:spLocks noGrp="1"/>
          </p:cNvSpPr>
          <p:nvPr>
            <p:ph type="title"/>
          </p:nvPr>
        </p:nvSpPr>
        <p:spPr/>
        <p:txBody>
          <a:bodyPr/>
          <a:lstStyle/>
          <a:p>
            <a:r>
              <a:rPr lang="en-US" dirty="0"/>
              <a:t>Details – Timeline &amp; Budget</a:t>
            </a:r>
            <a:endParaRPr lang="en-CA" dirty="0"/>
          </a:p>
        </p:txBody>
      </p:sp>
      <p:sp>
        <p:nvSpPr>
          <p:cNvPr id="6" name="Text Placeholder 5">
            <a:extLst>
              <a:ext uri="{FF2B5EF4-FFF2-40B4-BE49-F238E27FC236}">
                <a16:creationId xmlns:a16="http://schemas.microsoft.com/office/drawing/2014/main" id="{E36EFAB8-18A8-4D6A-8184-ABB66C91264F}"/>
              </a:ext>
            </a:extLst>
          </p:cNvPr>
          <p:cNvSpPr>
            <a:spLocks noGrp="1"/>
          </p:cNvSpPr>
          <p:nvPr>
            <p:ph type="body" idx="1"/>
          </p:nvPr>
        </p:nvSpPr>
        <p:spPr>
          <a:xfrm>
            <a:off x="1103313" y="1904999"/>
            <a:ext cx="4396338" cy="1086775"/>
          </a:xfrm>
        </p:spPr>
        <p:txBody>
          <a:bodyPr/>
          <a:lstStyle/>
          <a:p>
            <a:r>
              <a:rPr lang="en-US" sz="1200" b="1" dirty="0"/>
              <a:t>Timeline</a:t>
            </a:r>
          </a:p>
          <a:p>
            <a:r>
              <a:rPr lang="en-US" sz="1200" dirty="0"/>
              <a:t>The project has been completed on time and on schedule. This phase of development proceeded far more smoothly than the last and time lost to schedule slippage has been made up for.</a:t>
            </a:r>
            <a:endParaRPr lang="en-CA" sz="1200" dirty="0"/>
          </a:p>
        </p:txBody>
      </p:sp>
      <p:pic>
        <p:nvPicPr>
          <p:cNvPr id="11" name="Content Placeholder 10">
            <a:extLst>
              <a:ext uri="{FF2B5EF4-FFF2-40B4-BE49-F238E27FC236}">
                <a16:creationId xmlns:a16="http://schemas.microsoft.com/office/drawing/2014/main" id="{6F532B14-066E-41EB-8DCB-F513367F66B8}"/>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rcRect/>
          <a:stretch/>
        </p:blipFill>
        <p:spPr>
          <a:xfrm>
            <a:off x="1329740" y="3101054"/>
            <a:ext cx="3942933" cy="2318703"/>
          </a:xfrm>
        </p:spPr>
      </p:pic>
      <p:sp>
        <p:nvSpPr>
          <p:cNvPr id="8" name="Text Placeholder 7">
            <a:extLst>
              <a:ext uri="{FF2B5EF4-FFF2-40B4-BE49-F238E27FC236}">
                <a16:creationId xmlns:a16="http://schemas.microsoft.com/office/drawing/2014/main" id="{2ED36E03-D21A-47FA-AF2E-0D6CC79246F8}"/>
              </a:ext>
            </a:extLst>
          </p:cNvPr>
          <p:cNvSpPr>
            <a:spLocks noGrp="1"/>
          </p:cNvSpPr>
          <p:nvPr>
            <p:ph type="body" sz="quarter" idx="3"/>
          </p:nvPr>
        </p:nvSpPr>
        <p:spPr>
          <a:xfrm>
            <a:off x="5654495" y="1860608"/>
            <a:ext cx="4396339" cy="953611"/>
          </a:xfrm>
        </p:spPr>
        <p:txBody>
          <a:bodyPr/>
          <a:lstStyle/>
          <a:p>
            <a:r>
              <a:rPr lang="en-US" sz="1200" b="1" dirty="0"/>
              <a:t>Budget</a:t>
            </a:r>
          </a:p>
          <a:p>
            <a:r>
              <a:rPr lang="en-US" sz="1200" dirty="0"/>
              <a:t>The budget is based on level of effort rather than financial input. Thus far, budget estimates have been accurate.</a:t>
            </a:r>
            <a:endParaRPr lang="en-CA" sz="1200" dirty="0"/>
          </a:p>
        </p:txBody>
      </p:sp>
      <p:pic>
        <p:nvPicPr>
          <p:cNvPr id="13" name="Content Placeholder 12">
            <a:extLst>
              <a:ext uri="{FF2B5EF4-FFF2-40B4-BE49-F238E27FC236}">
                <a16:creationId xmlns:a16="http://schemas.microsoft.com/office/drawing/2014/main" id="{373D605C-5FFD-4222-9C5A-E088D1EAC440}"/>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rcRect/>
          <a:stretch/>
        </p:blipFill>
        <p:spPr>
          <a:xfrm>
            <a:off x="6439278" y="2992438"/>
            <a:ext cx="2826580" cy="3263900"/>
          </a:xfrm>
        </p:spPr>
      </p:pic>
    </p:spTree>
    <p:extLst>
      <p:ext uri="{BB962C8B-B14F-4D97-AF65-F5344CB8AC3E}">
        <p14:creationId xmlns:p14="http://schemas.microsoft.com/office/powerpoint/2010/main" val="10644010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E30B72-EB77-4942-9090-90BC8503CCBD}"/>
              </a:ext>
            </a:extLst>
          </p:cNvPr>
          <p:cNvSpPr>
            <a:spLocks noGrp="1"/>
          </p:cNvSpPr>
          <p:nvPr>
            <p:ph type="title"/>
          </p:nvPr>
        </p:nvSpPr>
        <p:spPr/>
        <p:txBody>
          <a:bodyPr/>
          <a:lstStyle/>
          <a:p>
            <a:r>
              <a:rPr lang="en-US" sz="3600" dirty="0"/>
              <a:t>Details – Source Code Implementation</a:t>
            </a:r>
            <a:endParaRPr lang="en-CA" sz="3600" dirty="0"/>
          </a:p>
        </p:txBody>
      </p:sp>
      <p:sp>
        <p:nvSpPr>
          <p:cNvPr id="3" name="Text Placeholder 2">
            <a:extLst>
              <a:ext uri="{FF2B5EF4-FFF2-40B4-BE49-F238E27FC236}">
                <a16:creationId xmlns:a16="http://schemas.microsoft.com/office/drawing/2014/main" id="{26712A2B-A63C-40CB-A093-7F0F0EF2E268}"/>
              </a:ext>
            </a:extLst>
          </p:cNvPr>
          <p:cNvSpPr>
            <a:spLocks noGrp="1"/>
          </p:cNvSpPr>
          <p:nvPr>
            <p:ph type="body" idx="1"/>
          </p:nvPr>
        </p:nvSpPr>
        <p:spPr>
          <a:xfrm>
            <a:off x="1103313" y="1686758"/>
            <a:ext cx="3424299" cy="4367814"/>
          </a:xfrm>
        </p:spPr>
        <p:txBody>
          <a:bodyPr anchor="t"/>
          <a:lstStyle/>
          <a:p>
            <a:r>
              <a:rPr lang="en-US" sz="1200" b="1" dirty="0"/>
              <a:t>Programming Language: Python</a:t>
            </a:r>
          </a:p>
          <a:p>
            <a:r>
              <a:rPr lang="en-US" sz="1200" dirty="0"/>
              <a:t>Python was selected for the development of this project due to it’s popularity with employers and it’s extensive community support. Since I was largely unfamiliar with the language at the beginning of this project, it also served to provide the greatest opportunity for learning and personal growth.</a:t>
            </a:r>
          </a:p>
          <a:p>
            <a:r>
              <a:rPr lang="en-US" sz="1200" dirty="0"/>
              <a:t>Since the last presentation, the remaining 40% of the source code has been implemented. The video to the right displays the new features (audio muted).</a:t>
            </a:r>
            <a:endParaRPr lang="en-CA" sz="1200" dirty="0"/>
          </a:p>
        </p:txBody>
      </p:sp>
      <p:pic>
        <p:nvPicPr>
          <p:cNvPr id="10" name="2022-04-14 21-21-40">
            <a:hlinkClick r:id="" action="ppaction://media"/>
            <a:extLst>
              <a:ext uri="{FF2B5EF4-FFF2-40B4-BE49-F238E27FC236}">
                <a16:creationId xmlns:a16="http://schemas.microsoft.com/office/drawing/2014/main" id="{C557C5C8-431B-42D2-8916-6BFC95744FAC}"/>
              </a:ext>
            </a:extLst>
          </p:cNvPr>
          <p:cNvPicPr>
            <a:picLocks noGrp="1" noChangeAspect="1"/>
          </p:cNvPicPr>
          <p:nvPr>
            <p:ph sz="quarter" idx="4"/>
            <a:videoFile r:link="rId2"/>
            <p:extLst>
              <p:ext uri="{DAA4B4D4-6D71-4841-9C94-3DE7FCFB9230}">
                <p14:media xmlns:p14="http://schemas.microsoft.com/office/powerpoint/2010/main" r:embed="rId1"/>
              </p:ext>
            </p:extLst>
          </p:nvPr>
        </p:nvPicPr>
        <p:blipFill>
          <a:blip r:embed="rId4"/>
          <a:stretch>
            <a:fillRect/>
          </a:stretch>
        </p:blipFill>
        <p:spPr>
          <a:xfrm>
            <a:off x="5091113" y="1817688"/>
            <a:ext cx="5997575" cy="3378200"/>
          </a:xfrm>
        </p:spPr>
      </p:pic>
    </p:spTree>
    <p:extLst>
      <p:ext uri="{BB962C8B-B14F-4D97-AF65-F5344CB8AC3E}">
        <p14:creationId xmlns:p14="http://schemas.microsoft.com/office/powerpoint/2010/main" val="3239419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75000" fill="hold"/>
                                        <p:tgtEl>
                                          <p:spTgt spid="10"/>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10"/>
                </p:tgtEl>
              </p:cMediaNode>
            </p:video>
            <p:seq concurrent="1" nextAc="seek">
              <p:cTn id="8" restart="whenNotActive" fill="hold" evtFilter="cancelBubble" nodeType="interactiveSeq">
                <p:stCondLst>
                  <p:cond evt="onClick" delay="0">
                    <p:tgtEl>
                      <p:spTgt spid="10"/>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10"/>
                                        </p:tgtEl>
                                      </p:cBhvr>
                                    </p:cmd>
                                  </p:childTnLst>
                                </p:cTn>
                              </p:par>
                            </p:childTnLst>
                          </p:cTn>
                        </p:par>
                      </p:childTnLst>
                    </p:cTn>
                  </p:par>
                </p:childTnLst>
              </p:cTn>
              <p:nextCondLst>
                <p:cond evt="onClick" delay="0">
                  <p:tgtEl>
                    <p:spTgt spid="10"/>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80808-0CEF-41F2-966A-5E46E2DAEC53}"/>
              </a:ext>
            </a:extLst>
          </p:cNvPr>
          <p:cNvSpPr>
            <a:spLocks noGrp="1"/>
          </p:cNvSpPr>
          <p:nvPr>
            <p:ph type="title"/>
          </p:nvPr>
        </p:nvSpPr>
        <p:spPr/>
        <p:txBody>
          <a:bodyPr/>
          <a:lstStyle/>
          <a:p>
            <a:r>
              <a:rPr lang="en-US" dirty="0"/>
              <a:t>Details – Testing</a:t>
            </a:r>
            <a:endParaRPr lang="en-CA" dirty="0"/>
          </a:p>
        </p:txBody>
      </p:sp>
      <p:sp>
        <p:nvSpPr>
          <p:cNvPr id="4" name="Content Placeholder 3">
            <a:extLst>
              <a:ext uri="{FF2B5EF4-FFF2-40B4-BE49-F238E27FC236}">
                <a16:creationId xmlns:a16="http://schemas.microsoft.com/office/drawing/2014/main" id="{A409BF27-428D-4DA4-A147-4D2C0752ABBD}"/>
              </a:ext>
            </a:extLst>
          </p:cNvPr>
          <p:cNvSpPr>
            <a:spLocks noGrp="1"/>
          </p:cNvSpPr>
          <p:nvPr>
            <p:ph sz="half" idx="2"/>
          </p:nvPr>
        </p:nvSpPr>
        <p:spPr>
          <a:xfrm>
            <a:off x="1103312" y="1853248"/>
            <a:ext cx="4396339" cy="4403090"/>
          </a:xfrm>
        </p:spPr>
        <p:txBody>
          <a:bodyPr/>
          <a:lstStyle/>
          <a:p>
            <a:pPr marL="0" indent="0">
              <a:buNone/>
            </a:pPr>
            <a:r>
              <a:rPr lang="en-US" dirty="0"/>
              <a:t>Method</a:t>
            </a:r>
          </a:p>
          <a:p>
            <a:r>
              <a:rPr lang="en-US" dirty="0"/>
              <a:t>Write source code for new feature</a:t>
            </a:r>
          </a:p>
          <a:p>
            <a:r>
              <a:rPr lang="en-US" dirty="0"/>
              <a:t>Run program</a:t>
            </a:r>
          </a:p>
          <a:p>
            <a:r>
              <a:rPr lang="en-US" dirty="0"/>
              <a:t>Check result against table</a:t>
            </a:r>
          </a:p>
          <a:p>
            <a:r>
              <a:rPr lang="en-US" dirty="0"/>
              <a:t>If it passes, continue to next feature</a:t>
            </a:r>
          </a:p>
          <a:p>
            <a:r>
              <a:rPr lang="en-US" dirty="0"/>
              <a:t>If it fails, or breaks something else, debug source code and test again</a:t>
            </a:r>
            <a:endParaRPr lang="en-CA" dirty="0"/>
          </a:p>
        </p:txBody>
      </p:sp>
      <p:pic>
        <p:nvPicPr>
          <p:cNvPr id="8" name="Content Placeholder 7">
            <a:extLst>
              <a:ext uri="{FF2B5EF4-FFF2-40B4-BE49-F238E27FC236}">
                <a16:creationId xmlns:a16="http://schemas.microsoft.com/office/drawing/2014/main" id="{D287FCC4-A59A-45D4-A84E-39E29A9CA634}"/>
              </a:ext>
            </a:extLst>
          </p:cNvPr>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5655046" y="628129"/>
            <a:ext cx="4395788" cy="2145312"/>
          </a:xfrm>
        </p:spPr>
      </p:pic>
      <p:pic>
        <p:nvPicPr>
          <p:cNvPr id="9" name="Content Placeholder 7">
            <a:extLst>
              <a:ext uri="{FF2B5EF4-FFF2-40B4-BE49-F238E27FC236}">
                <a16:creationId xmlns:a16="http://schemas.microsoft.com/office/drawing/2014/main" id="{9774CD98-1D83-4832-A480-A9EAD52724D8}"/>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5655046" y="2764565"/>
            <a:ext cx="4395788" cy="3499832"/>
          </a:xfrm>
          <a:prstGeom prst="rect">
            <a:avLst/>
          </a:prstGeom>
        </p:spPr>
      </p:pic>
    </p:spTree>
    <p:extLst>
      <p:ext uri="{BB962C8B-B14F-4D97-AF65-F5344CB8AC3E}">
        <p14:creationId xmlns:p14="http://schemas.microsoft.com/office/powerpoint/2010/main" val="12652782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FA2783-20E1-41BF-B0A6-E8256C5F830C}"/>
              </a:ext>
            </a:extLst>
          </p:cNvPr>
          <p:cNvSpPr>
            <a:spLocks noGrp="1"/>
          </p:cNvSpPr>
          <p:nvPr>
            <p:ph type="title"/>
          </p:nvPr>
        </p:nvSpPr>
        <p:spPr/>
        <p:txBody>
          <a:bodyPr/>
          <a:lstStyle/>
          <a:p>
            <a:r>
              <a:rPr lang="en-US" dirty="0"/>
              <a:t>Details – Deployment</a:t>
            </a:r>
            <a:endParaRPr lang="en-CA" dirty="0"/>
          </a:p>
        </p:txBody>
      </p:sp>
      <p:sp>
        <p:nvSpPr>
          <p:cNvPr id="4" name="Content Placeholder 3">
            <a:extLst>
              <a:ext uri="{FF2B5EF4-FFF2-40B4-BE49-F238E27FC236}">
                <a16:creationId xmlns:a16="http://schemas.microsoft.com/office/drawing/2014/main" id="{FA6577D7-F4AF-42F4-BBEC-DF05FB663B95}"/>
              </a:ext>
            </a:extLst>
          </p:cNvPr>
          <p:cNvSpPr>
            <a:spLocks noGrp="1"/>
          </p:cNvSpPr>
          <p:nvPr>
            <p:ph sz="half" idx="2"/>
          </p:nvPr>
        </p:nvSpPr>
        <p:spPr>
          <a:xfrm>
            <a:off x="1103312" y="1853248"/>
            <a:ext cx="4396339" cy="4403090"/>
          </a:xfrm>
        </p:spPr>
        <p:txBody>
          <a:bodyPr/>
          <a:lstStyle/>
          <a:p>
            <a:pPr marL="0" indent="0">
              <a:buNone/>
            </a:pPr>
            <a:r>
              <a:rPr lang="en-US" dirty="0"/>
              <a:t>Since Python is a scripting language, additional tools were required to package the software into an executable file. PyInstaller was used for this purpose. The game files can now be packaged as a zip file and distributed online. A copy of this zip file has been included with this assignment for demonstration purposes.</a:t>
            </a:r>
            <a:endParaRPr lang="en-CA" dirty="0"/>
          </a:p>
        </p:txBody>
      </p:sp>
    </p:spTree>
    <p:extLst>
      <p:ext uri="{BB962C8B-B14F-4D97-AF65-F5344CB8AC3E}">
        <p14:creationId xmlns:p14="http://schemas.microsoft.com/office/powerpoint/2010/main" val="19470774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954DB1-3473-4852-AE29-85CBF4D52B61}"/>
              </a:ext>
            </a:extLst>
          </p:cNvPr>
          <p:cNvSpPr>
            <a:spLocks noGrp="1"/>
          </p:cNvSpPr>
          <p:nvPr>
            <p:ph type="title"/>
          </p:nvPr>
        </p:nvSpPr>
        <p:spPr/>
        <p:txBody>
          <a:bodyPr/>
          <a:lstStyle/>
          <a:p>
            <a:r>
              <a:rPr lang="en-US" dirty="0"/>
              <a:t>Conclusion</a:t>
            </a:r>
            <a:endParaRPr lang="en-CA" dirty="0"/>
          </a:p>
        </p:txBody>
      </p:sp>
      <p:sp>
        <p:nvSpPr>
          <p:cNvPr id="5" name="Content Placeholder 4">
            <a:extLst>
              <a:ext uri="{FF2B5EF4-FFF2-40B4-BE49-F238E27FC236}">
                <a16:creationId xmlns:a16="http://schemas.microsoft.com/office/drawing/2014/main" id="{B7474D16-10A8-4478-8337-876C1EDDEFEB}"/>
              </a:ext>
            </a:extLst>
          </p:cNvPr>
          <p:cNvSpPr>
            <a:spLocks noGrp="1"/>
          </p:cNvSpPr>
          <p:nvPr>
            <p:ph sz="half" idx="2"/>
          </p:nvPr>
        </p:nvSpPr>
        <p:spPr/>
        <p:txBody>
          <a:bodyPr/>
          <a:lstStyle/>
          <a:p>
            <a:r>
              <a:rPr lang="en-US" dirty="0"/>
              <a:t>Phase 3, Project Deployment, is now complete.</a:t>
            </a:r>
          </a:p>
          <a:p>
            <a:r>
              <a:rPr lang="en-US" dirty="0"/>
              <a:t>100% of the source code is now implemented and the project is ready for deployment.</a:t>
            </a:r>
          </a:p>
          <a:p>
            <a:r>
              <a:rPr lang="en-US" dirty="0"/>
              <a:t>The testing phase proved that the requirements set out in the design phase have been implemented correctly.</a:t>
            </a:r>
          </a:p>
          <a:p>
            <a:r>
              <a:rPr lang="en-US" dirty="0"/>
              <a:t>Next steps include further refinement of gameplay and graphics, possibly on another development platform.</a:t>
            </a:r>
            <a:endParaRPr lang="en-CA" dirty="0"/>
          </a:p>
        </p:txBody>
      </p:sp>
      <p:pic>
        <p:nvPicPr>
          <p:cNvPr id="8" name="Content Placeholder 7">
            <a:extLst>
              <a:ext uri="{FF2B5EF4-FFF2-40B4-BE49-F238E27FC236}">
                <a16:creationId xmlns:a16="http://schemas.microsoft.com/office/drawing/2014/main" id="{A4BAF65F-F8DD-4941-86DE-A62D5D869D1E}"/>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952685" y="2166798"/>
            <a:ext cx="4395787" cy="2083496"/>
          </a:xfrm>
        </p:spPr>
      </p:pic>
    </p:spTree>
    <p:extLst>
      <p:ext uri="{BB962C8B-B14F-4D97-AF65-F5344CB8AC3E}">
        <p14:creationId xmlns:p14="http://schemas.microsoft.com/office/powerpoint/2010/main" val="4295187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B154F1-2549-498F-AB47-44F00F18ABDD}"/>
              </a:ext>
            </a:extLst>
          </p:cNvPr>
          <p:cNvSpPr>
            <a:spLocks noGrp="1"/>
          </p:cNvSpPr>
          <p:nvPr>
            <p:ph type="title"/>
          </p:nvPr>
        </p:nvSpPr>
        <p:spPr/>
        <p:txBody>
          <a:bodyPr/>
          <a:lstStyle/>
          <a:p>
            <a:r>
              <a:rPr lang="en-US" dirty="0"/>
              <a:t>Contact</a:t>
            </a:r>
            <a:endParaRPr lang="en-CA" dirty="0"/>
          </a:p>
        </p:txBody>
      </p:sp>
      <p:sp>
        <p:nvSpPr>
          <p:cNvPr id="3" name="Content Placeholder 2">
            <a:extLst>
              <a:ext uri="{FF2B5EF4-FFF2-40B4-BE49-F238E27FC236}">
                <a16:creationId xmlns:a16="http://schemas.microsoft.com/office/drawing/2014/main" id="{4EFF9B13-C8DD-43E9-9B1E-A0FC6ACCCC6B}"/>
              </a:ext>
            </a:extLst>
          </p:cNvPr>
          <p:cNvSpPr>
            <a:spLocks noGrp="1"/>
          </p:cNvSpPr>
          <p:nvPr>
            <p:ph sz="half" idx="1"/>
          </p:nvPr>
        </p:nvSpPr>
        <p:spPr/>
        <p:txBody>
          <a:bodyPr/>
          <a:lstStyle/>
          <a:p>
            <a:pPr marL="0" indent="0">
              <a:buNone/>
            </a:pPr>
            <a:r>
              <a:rPr lang="en-US" dirty="0"/>
              <a:t>Andrew Gaal</a:t>
            </a:r>
          </a:p>
          <a:p>
            <a:pPr marL="0" indent="0">
              <a:buNone/>
            </a:pPr>
            <a:r>
              <a:rPr lang="en-US" dirty="0"/>
              <a:t>SID#040816319</a:t>
            </a:r>
          </a:p>
          <a:p>
            <a:pPr marL="0" indent="0">
              <a:buNone/>
            </a:pPr>
            <a:r>
              <a:rPr lang="en-US" dirty="0"/>
              <a:t>gaal0007@algonquinlive.com</a:t>
            </a:r>
            <a:endParaRPr lang="en-CA" dirty="0"/>
          </a:p>
        </p:txBody>
      </p:sp>
    </p:spTree>
    <p:extLst>
      <p:ext uri="{BB962C8B-B14F-4D97-AF65-F5344CB8AC3E}">
        <p14:creationId xmlns:p14="http://schemas.microsoft.com/office/powerpoint/2010/main" val="52973564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843</TotalTime>
  <Words>413</Words>
  <Application>Microsoft Office PowerPoint</Application>
  <PresentationFormat>Widescreen</PresentationFormat>
  <Paragraphs>50</Paragraphs>
  <Slides>9</Slides>
  <Notes>0</Notes>
  <HiddenSlides>0</HiddenSlides>
  <MMClips>1</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Century Gothic</vt:lpstr>
      <vt:lpstr>Wingdings 3</vt:lpstr>
      <vt:lpstr>Ion</vt:lpstr>
      <vt:lpstr>CST8333 Assignment 1</vt:lpstr>
      <vt:lpstr>Table of Contents</vt:lpstr>
      <vt:lpstr>Introduction</vt:lpstr>
      <vt:lpstr>Details – Timeline &amp; Budget</vt:lpstr>
      <vt:lpstr>Details – Source Code Implementation</vt:lpstr>
      <vt:lpstr>Details – Testing</vt:lpstr>
      <vt:lpstr>Details – Deployment</vt:lpstr>
      <vt:lpstr>Conclusion</vt:lpstr>
      <vt:lpstr>Contact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CST8333 Assignment 1</dc:title>
  <dc:creator>Andrew</dc:creator>
  <cp:lastModifiedBy>Andrew</cp:lastModifiedBy>
  <cp:revision>25</cp:revision>
  <dcterms:created xsi:type="dcterms:W3CDTF">2022-02-09T20:38:59Z</dcterms:created>
  <dcterms:modified xsi:type="dcterms:W3CDTF">2022-04-15T01:26:28Z</dcterms:modified>
</cp:coreProperties>
</file>