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792E-8B13-1548-856E-99570FB03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Matplotlib: Bar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FE917-7DEE-694D-B1F2-49EDF40AD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Cayla Burch</a:t>
            </a:r>
          </a:p>
          <a:p>
            <a:r>
              <a:rPr lang="en-US" dirty="0"/>
              <a:t>CTEC 298</a:t>
            </a:r>
          </a:p>
          <a:p>
            <a:r>
              <a:rPr lang="en-US" dirty="0"/>
              <a:t>Dr. </a:t>
            </a:r>
            <a:r>
              <a:rPr lang="en-US" dirty="0" err="1"/>
              <a:t>Bemley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5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182600-D463-7446-A8C2-A6952C72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72" y="1436915"/>
            <a:ext cx="7753914" cy="513261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6F3DAA5-1C88-2F46-963B-835EA95B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689"/>
            <a:ext cx="9633856" cy="1308254"/>
          </a:xfrm>
        </p:spPr>
        <p:txBody>
          <a:bodyPr/>
          <a:lstStyle/>
          <a:p>
            <a:pPr algn="ctr"/>
            <a:r>
              <a:rPr lang="en-US" dirty="0"/>
              <a:t>Bar Example using matplotlib</a:t>
            </a:r>
          </a:p>
        </p:txBody>
      </p:sp>
    </p:spTree>
    <p:extLst>
      <p:ext uri="{BB962C8B-B14F-4D97-AF65-F5344CB8AC3E}">
        <p14:creationId xmlns:p14="http://schemas.microsoft.com/office/powerpoint/2010/main" val="275871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CDF2D9-C9B4-A941-82CD-A8E6FD52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bar graphs are useful and when to use them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5CBCD-AE12-DF42-B5CE-4DBC3840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data between different groups (categorical)</a:t>
            </a:r>
          </a:p>
          <a:p>
            <a:r>
              <a:rPr lang="en-US" dirty="0"/>
              <a:t>To track large changes overtime</a:t>
            </a:r>
          </a:p>
          <a:p>
            <a:r>
              <a:rPr lang="en-US" dirty="0"/>
              <a:t>Ex: how many people watch different movie genres, how many people like different fruits, or how many much snow have we gotten each year</a:t>
            </a:r>
          </a:p>
        </p:txBody>
      </p:sp>
    </p:spTree>
    <p:extLst>
      <p:ext uri="{BB962C8B-B14F-4D97-AF65-F5344CB8AC3E}">
        <p14:creationId xmlns:p14="http://schemas.microsoft.com/office/powerpoint/2010/main" val="2364197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65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Matplotlib: Bar Graph</vt:lpstr>
      <vt:lpstr>Bar Example using matplotlib</vt:lpstr>
      <vt:lpstr>Why bar graphs are useful and when to use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Matplotlib: Bar Graph</dc:title>
  <dc:creator>Cayla Burch</dc:creator>
  <cp:lastModifiedBy>Cayla Burch</cp:lastModifiedBy>
  <cp:revision>1</cp:revision>
  <dcterms:created xsi:type="dcterms:W3CDTF">2021-09-23T01:39:47Z</dcterms:created>
  <dcterms:modified xsi:type="dcterms:W3CDTF">2021-09-23T02:14:58Z</dcterms:modified>
</cp:coreProperties>
</file>