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0" r:id="rId2"/>
    <p:sldId id="281" r:id="rId3"/>
    <p:sldId id="283" r:id="rId4"/>
    <p:sldId id="284" r:id="rId5"/>
    <p:sldId id="334" r:id="rId6"/>
    <p:sldId id="285" r:id="rId7"/>
    <p:sldId id="303" r:id="rId8"/>
    <p:sldId id="304" r:id="rId9"/>
    <p:sldId id="300" r:id="rId10"/>
    <p:sldId id="309" r:id="rId11"/>
    <p:sldId id="310" r:id="rId12"/>
    <p:sldId id="311" r:id="rId13"/>
    <p:sldId id="340" r:id="rId14"/>
    <p:sldId id="341" r:id="rId15"/>
    <p:sldId id="323" r:id="rId16"/>
    <p:sldId id="342" r:id="rId17"/>
    <p:sldId id="325" r:id="rId18"/>
    <p:sldId id="326" r:id="rId19"/>
    <p:sldId id="328" r:id="rId20"/>
    <p:sldId id="330" r:id="rId21"/>
    <p:sldId id="343" r:id="rId22"/>
    <p:sldId id="331" r:id="rId23"/>
    <p:sldId id="332" r:id="rId24"/>
    <p:sldId id="335" r:id="rId25"/>
    <p:sldId id="313" r:id="rId26"/>
    <p:sldId id="321" r:id="rId27"/>
    <p:sldId id="322" r:id="rId28"/>
    <p:sldId id="345" r:id="rId29"/>
    <p:sldId id="346" r:id="rId30"/>
    <p:sldId id="315" r:id="rId31"/>
    <p:sldId id="336" r:id="rId32"/>
    <p:sldId id="337" r:id="rId33"/>
    <p:sldId id="338" r:id="rId34"/>
    <p:sldId id="333" r:id="rId35"/>
    <p:sldId id="339" r:id="rId36"/>
    <p:sldId id="317" r:id="rId37"/>
    <p:sldId id="318" r:id="rId38"/>
    <p:sldId id="320" r:id="rId39"/>
    <p:sldId id="301" r:id="rId40"/>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3CC"/>
    <a:srgbClr val="CC9900"/>
    <a:srgbClr val="D60000"/>
    <a:srgbClr val="996633"/>
    <a:srgbClr val="9A7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4434" autoAdjust="0"/>
  </p:normalViewPr>
  <p:slideViewPr>
    <p:cSldViewPr>
      <p:cViewPr varScale="1">
        <p:scale>
          <a:sx n="75" d="100"/>
          <a:sy n="75" d="100"/>
        </p:scale>
        <p:origin x="1062" y="72"/>
      </p:cViewPr>
      <p:guideLst>
        <p:guide orient="horz" pos="2160"/>
        <p:guide pos="2880"/>
      </p:guideLst>
    </p:cSldViewPr>
  </p:slideViewPr>
  <p:outlineViewPr>
    <p:cViewPr>
      <p:scale>
        <a:sx n="33" d="100"/>
        <a:sy n="33" d="100"/>
      </p:scale>
      <p:origin x="0" y="-892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281CD8-8162-4407-8459-0CBEC816DD64}" type="datetimeFigureOut">
              <a:rPr lang="vi-VN"/>
              <a:pPr>
                <a:defRPr/>
              </a:pPr>
              <a:t>17/11/2016</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7ABA2D1-FFA5-4A50-B744-28AA2311C63D}" type="slidenum">
              <a:rPr lang="vi-VN"/>
              <a:pPr>
                <a:defRPr/>
              </a:pPr>
              <a:t>‹#›</a:t>
            </a:fld>
            <a:endParaRPr lang="vi-VN"/>
          </a:p>
        </p:txBody>
      </p:sp>
    </p:spTree>
    <p:extLst>
      <p:ext uri="{BB962C8B-B14F-4D97-AF65-F5344CB8AC3E}">
        <p14:creationId xmlns:p14="http://schemas.microsoft.com/office/powerpoint/2010/main" val="2894343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1</a:t>
            </a:fld>
            <a:endParaRPr lang="vi-VN"/>
          </a:p>
        </p:txBody>
      </p:sp>
    </p:spTree>
    <p:extLst>
      <p:ext uri="{BB962C8B-B14F-4D97-AF65-F5344CB8AC3E}">
        <p14:creationId xmlns:p14="http://schemas.microsoft.com/office/powerpoint/2010/main" val="2049366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Thuộc tính</a:t>
            </a:r>
            <a:r>
              <a:rPr lang="vi-VN" sz="1200" b="0" i="0" kern="1200" baseline="0" smtClean="0">
                <a:solidFill>
                  <a:schemeClr val="tx1"/>
                </a:solidFill>
                <a:effectLst/>
                <a:latin typeface="+mn-lt"/>
                <a:ea typeface="+mn-ea"/>
                <a:cs typeface="+mn-cs"/>
              </a:rPr>
              <a:t> box-shado </a:t>
            </a:r>
            <a:r>
              <a:rPr lang="vi-VN" sz="1200" b="0" i="0" kern="1200" smtClean="0">
                <a:solidFill>
                  <a:schemeClr val="tx1"/>
                </a:solidFill>
                <a:effectLst/>
                <a:latin typeface="+mn-lt"/>
                <a:ea typeface="+mn-ea"/>
                <a:cs typeface="+mn-cs"/>
              </a:rPr>
              <a:t>định dạng lại vùng không gian, hiển thị độ bóng (shadow) cho thành phần.</a:t>
            </a:r>
          </a:p>
          <a:p>
            <a:r>
              <a:rPr lang="vi-VN" sz="1200" b="0" i="0" kern="1200" smtClean="0">
                <a:solidFill>
                  <a:schemeClr val="tx1"/>
                </a:solidFill>
                <a:effectLst/>
                <a:latin typeface="+mn-lt"/>
                <a:ea typeface="+mn-ea"/>
                <a:cs typeface="+mn-cs"/>
              </a:rPr>
              <a:t>Thuộc tính</a:t>
            </a:r>
            <a:r>
              <a:rPr lang="vi-VN" sz="1200" b="0" i="0" kern="1200" baseline="0" smtClean="0">
                <a:solidFill>
                  <a:schemeClr val="tx1"/>
                </a:solidFill>
                <a:effectLst/>
                <a:latin typeface="+mn-lt"/>
                <a:ea typeface="+mn-ea"/>
                <a:cs typeface="+mn-cs"/>
              </a:rPr>
              <a:t> linear-gradient </a:t>
            </a:r>
            <a:r>
              <a:rPr lang="vi-VN" sz="1200" b="0" i="0" kern="1200" smtClean="0">
                <a:solidFill>
                  <a:schemeClr val="tx1"/>
                </a:solidFill>
                <a:effectLst/>
                <a:latin typeface="+mn-lt"/>
                <a:ea typeface="+mn-ea"/>
                <a:cs typeface="+mn-cs"/>
              </a:rPr>
              <a:t>tạo màu sắc cho background theo biên độ giảm dần.</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22</a:t>
            </a:fld>
            <a:endParaRPr lang="vi-VN"/>
          </a:p>
        </p:txBody>
      </p:sp>
    </p:spTree>
    <p:extLst>
      <p:ext uri="{BB962C8B-B14F-4D97-AF65-F5344CB8AC3E}">
        <p14:creationId xmlns:p14="http://schemas.microsoft.com/office/powerpoint/2010/main" val="2297800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Thuộc tính transform xác định một chuyển đổi 2 chiều, 3 chiều, có thể là xoay, tỷ lệ, di chuyển, nghiêng</a:t>
            </a:r>
          </a:p>
          <a:p>
            <a:r>
              <a:rPr lang="vi-VN" sz="1200" b="0" i="0" kern="1200" smtClean="0">
                <a:solidFill>
                  <a:schemeClr val="tx1"/>
                </a:solidFill>
                <a:effectLst/>
                <a:latin typeface="+mn-lt"/>
                <a:ea typeface="+mn-ea"/>
                <a:cs typeface="+mn-cs"/>
              </a:rPr>
              <a:t>Thuộc tính transition xác định một quá trình chuyển đổi khi có một hành động.</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23</a:t>
            </a:fld>
            <a:endParaRPr lang="vi-VN"/>
          </a:p>
        </p:txBody>
      </p:sp>
    </p:spTree>
    <p:extLst>
      <p:ext uri="{BB962C8B-B14F-4D97-AF65-F5344CB8AC3E}">
        <p14:creationId xmlns:p14="http://schemas.microsoft.com/office/powerpoint/2010/main" val="87459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Mô</a:t>
            </a:r>
            <a:r>
              <a:rPr lang="en-US" baseline="0" smtClean="0"/>
              <a:t> </a:t>
            </a:r>
            <a:r>
              <a:rPr lang="en-US" baseline="0" err="1" smtClean="0"/>
              <a:t>hình</a:t>
            </a:r>
            <a:r>
              <a:rPr lang="en-US" baseline="0" smtClean="0"/>
              <a:t> </a:t>
            </a:r>
            <a:r>
              <a:rPr lang="en-US" baseline="0" err="1" smtClean="0"/>
              <a:t>dữ</a:t>
            </a:r>
            <a:r>
              <a:rPr lang="en-US" baseline="0" smtClean="0"/>
              <a:t> </a:t>
            </a:r>
            <a:r>
              <a:rPr lang="en-US" baseline="0" err="1" smtClean="0"/>
              <a:t>liệu</a:t>
            </a:r>
            <a:r>
              <a:rPr lang="en-US" baseline="0" smtClean="0"/>
              <a:t> </a:t>
            </a:r>
            <a:r>
              <a:rPr lang="en-US" baseline="0" err="1" smtClean="0"/>
              <a:t>mức</a:t>
            </a:r>
            <a:r>
              <a:rPr lang="en-US" baseline="0" smtClean="0"/>
              <a:t> </a:t>
            </a:r>
            <a:r>
              <a:rPr lang="en-US" baseline="0" err="1" smtClean="0"/>
              <a:t>quan</a:t>
            </a:r>
            <a:r>
              <a:rPr lang="en-US" baseline="0" smtClean="0"/>
              <a:t> </a:t>
            </a:r>
            <a:r>
              <a:rPr lang="en-US" baseline="0" err="1" smtClean="0"/>
              <a:t>niệm</a:t>
            </a:r>
            <a:r>
              <a:rPr lang="en-US" baseline="0" smtClean="0"/>
              <a:t> </a:t>
            </a:r>
            <a:r>
              <a:rPr lang="en-US" baseline="0" err="1" smtClean="0"/>
              <a:t>gồm</a:t>
            </a:r>
            <a:r>
              <a:rPr lang="en-US" baseline="0" smtClean="0"/>
              <a:t> </a:t>
            </a:r>
            <a:r>
              <a:rPr lang="en-US" baseline="0" err="1" smtClean="0"/>
              <a:t>có</a:t>
            </a:r>
            <a:r>
              <a:rPr lang="en-US" baseline="0" smtClean="0"/>
              <a:t> 14 </a:t>
            </a:r>
            <a:r>
              <a:rPr lang="en-US" baseline="0" err="1" smtClean="0"/>
              <a:t>đối</a:t>
            </a:r>
            <a:r>
              <a:rPr lang="en-US" baseline="0" smtClean="0"/>
              <a:t> </a:t>
            </a:r>
            <a:r>
              <a:rPr lang="en-US" baseline="0" err="1" smtClean="0"/>
              <a:t>tượng</a:t>
            </a:r>
            <a:r>
              <a:rPr lang="en-US" baseline="0" smtClean="0"/>
              <a:t> </a:t>
            </a:r>
            <a:r>
              <a:rPr lang="en-US" baseline="0" err="1" smtClean="0"/>
              <a:t>chính</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chủ</a:t>
            </a:r>
            <a:r>
              <a:rPr lang="en-US" baseline="0" smtClean="0"/>
              <a:t> </a:t>
            </a:r>
            <a:r>
              <a:rPr lang="en-US" baseline="0" err="1" smtClean="0"/>
              <a:t>yếu</a:t>
            </a:r>
            <a:r>
              <a:rPr lang="en-US" baseline="0" smtClean="0"/>
              <a:t> </a:t>
            </a:r>
            <a:r>
              <a:rPr lang="en-US" baseline="0" err="1" smtClean="0"/>
              <a:t>xoay</a:t>
            </a:r>
            <a:r>
              <a:rPr lang="en-US" baseline="0" smtClean="0"/>
              <a:t> </a:t>
            </a:r>
            <a:r>
              <a:rPr lang="en-US" baseline="0" err="1" smtClean="0"/>
              <a:t>quanh</a:t>
            </a:r>
            <a:r>
              <a:rPr lang="en-US" baseline="0" smtClean="0"/>
              <a:t> </a:t>
            </a:r>
            <a:r>
              <a:rPr lang="en-US" baseline="0" err="1" smtClean="0"/>
              <a:t>các</a:t>
            </a:r>
            <a:r>
              <a:rPr lang="en-US" baseline="0" smtClean="0"/>
              <a:t> </a:t>
            </a:r>
            <a:r>
              <a:rPr lang="en-US" baseline="0" err="1" smtClean="0"/>
              <a:t>đối</a:t>
            </a:r>
            <a:r>
              <a:rPr lang="en-US" baseline="0" smtClean="0"/>
              <a:t> </a:t>
            </a:r>
            <a:r>
              <a:rPr lang="en-US" baseline="0" err="1" smtClean="0"/>
              <a:t>tượng</a:t>
            </a:r>
            <a:r>
              <a:rPr lang="en-US" baseline="0" smtClean="0"/>
              <a:t> </a:t>
            </a:r>
            <a:r>
              <a:rPr lang="en-US" baseline="0" err="1" smtClean="0"/>
              <a:t>chính</a:t>
            </a:r>
            <a:r>
              <a:rPr lang="en-US" baseline="0" smtClean="0"/>
              <a:t> </a:t>
            </a:r>
            <a:r>
              <a:rPr lang="en-US" baseline="0" err="1" smtClean="0"/>
              <a:t>như</a:t>
            </a:r>
            <a:r>
              <a:rPr lang="en-US" baseline="0" smtClean="0"/>
              <a:t> </a:t>
            </a:r>
            <a:r>
              <a:rPr lang="en-US" baseline="0" err="1" smtClean="0"/>
              <a:t>là</a:t>
            </a:r>
            <a:r>
              <a:rPr lang="en-US" baseline="0" smtClean="0"/>
              <a:t> </a:t>
            </a:r>
            <a:r>
              <a:rPr lang="en-US" baseline="0" err="1" smtClean="0"/>
              <a:t>điện</a:t>
            </a:r>
            <a:r>
              <a:rPr lang="en-US" baseline="0" smtClean="0"/>
              <a:t> </a:t>
            </a:r>
            <a:r>
              <a:rPr lang="en-US" baseline="0" err="1" smtClean="0"/>
              <a:t>thoại</a:t>
            </a:r>
            <a:r>
              <a:rPr lang="en-US" baseline="0" smtClean="0"/>
              <a:t>, </a:t>
            </a:r>
            <a:r>
              <a:rPr lang="en-US" baseline="0" err="1" smtClean="0"/>
              <a:t>chitietdien</a:t>
            </a:r>
            <a:r>
              <a:rPr lang="en-US" baseline="0" smtClean="0"/>
              <a:t> </a:t>
            </a:r>
            <a:r>
              <a:rPr lang="en-US" baseline="0" err="1" smtClean="0"/>
              <a:t>thoai</a:t>
            </a:r>
            <a:r>
              <a:rPr lang="en-US" baseline="0" smtClean="0"/>
              <a:t>, </a:t>
            </a:r>
            <a:r>
              <a:rPr lang="en-US" baseline="0" err="1" smtClean="0"/>
              <a:t>cập</a:t>
            </a:r>
            <a:r>
              <a:rPr lang="en-US" baseline="0" smtClean="0"/>
              <a:t> </a:t>
            </a:r>
            <a:r>
              <a:rPr lang="en-US" baseline="0" err="1" smtClean="0"/>
              <a:t>nhật</a:t>
            </a:r>
            <a:r>
              <a:rPr lang="en-US" baseline="0" smtClean="0"/>
              <a:t> </a:t>
            </a:r>
            <a:r>
              <a:rPr lang="en-US" baseline="0" err="1" smtClean="0"/>
              <a:t>giá</a:t>
            </a:r>
            <a:r>
              <a:rPr lang="en-US" baseline="0" smtClean="0"/>
              <a:t> </a:t>
            </a:r>
            <a:r>
              <a:rPr lang="en-US" baseline="0" err="1" smtClean="0"/>
              <a:t>trong</a:t>
            </a:r>
            <a:r>
              <a:rPr lang="en-US" baseline="0" smtClean="0"/>
              <a:t> </a:t>
            </a:r>
            <a:r>
              <a:rPr lang="en-US" baseline="0" err="1" smtClean="0"/>
              <a:t>bảng</a:t>
            </a:r>
            <a:r>
              <a:rPr lang="en-US" baseline="0" smtClean="0"/>
              <a:t> </a:t>
            </a:r>
            <a:r>
              <a:rPr lang="en-US" baseline="0" err="1" smtClean="0"/>
              <a:t>giá</a:t>
            </a:r>
            <a:r>
              <a:rPr lang="en-US" baseline="0" smtClean="0"/>
              <a:t> </a:t>
            </a:r>
            <a:r>
              <a:rPr lang="en-US" baseline="0" err="1" smtClean="0"/>
              <a:t>cập</a:t>
            </a:r>
            <a:r>
              <a:rPr lang="en-US" baseline="0" smtClean="0"/>
              <a:t> </a:t>
            </a:r>
            <a:r>
              <a:rPr lang="en-US" baseline="0" err="1" smtClean="0"/>
              <a:t>nhật</a:t>
            </a:r>
            <a:r>
              <a:rPr lang="en-US" baseline="0" smtClean="0"/>
              <a:t>, </a:t>
            </a:r>
            <a:r>
              <a:rPr lang="en-US" baseline="0" err="1" smtClean="0"/>
              <a:t>đăng</a:t>
            </a:r>
            <a:r>
              <a:rPr lang="en-US" baseline="0" smtClean="0"/>
              <a:t> tin </a:t>
            </a:r>
            <a:r>
              <a:rPr lang="en-US" baseline="0" err="1" smtClean="0"/>
              <a:t>tức</a:t>
            </a:r>
            <a:r>
              <a:rPr lang="en-US" baseline="0" smtClean="0"/>
              <a:t>, </a:t>
            </a:r>
            <a:r>
              <a:rPr lang="en-US" baseline="0" err="1" smtClean="0"/>
              <a:t>quảng</a:t>
            </a:r>
            <a:r>
              <a:rPr lang="en-US" baseline="0" smtClean="0"/>
              <a:t> </a:t>
            </a:r>
            <a:r>
              <a:rPr lang="en-US" baseline="0" err="1" smtClean="0"/>
              <a:t>cáo</a:t>
            </a:r>
            <a:r>
              <a:rPr lang="en-US" baseline="0" smtClean="0"/>
              <a:t> </a:t>
            </a:r>
            <a:r>
              <a:rPr lang="en-US" baseline="0" err="1" smtClean="0"/>
              <a:t>trong</a:t>
            </a:r>
            <a:r>
              <a:rPr lang="en-US" baseline="0" smtClean="0"/>
              <a:t> </a:t>
            </a:r>
            <a:r>
              <a:rPr lang="en-US" baseline="0" err="1" smtClean="0"/>
              <a:t>bảng</a:t>
            </a:r>
            <a:r>
              <a:rPr lang="en-US" baseline="0" smtClean="0"/>
              <a:t> tin </a:t>
            </a:r>
            <a:r>
              <a:rPr lang="en-US" baseline="0" err="1" smtClean="0"/>
              <a:t>tức</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27</a:t>
            </a:fld>
            <a:endParaRPr lang="vi-VN"/>
          </a:p>
        </p:txBody>
      </p:sp>
    </p:spTree>
    <p:extLst>
      <p:ext uri="{BB962C8B-B14F-4D97-AF65-F5344CB8AC3E}">
        <p14:creationId xmlns:p14="http://schemas.microsoft.com/office/powerpoint/2010/main" val="1576032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Mô</a:t>
            </a:r>
            <a:r>
              <a:rPr lang="en-US" baseline="0" smtClean="0"/>
              <a:t> </a:t>
            </a:r>
            <a:r>
              <a:rPr lang="en-US" baseline="0" err="1" smtClean="0"/>
              <a:t>hình</a:t>
            </a:r>
            <a:r>
              <a:rPr lang="en-US" baseline="0" smtClean="0"/>
              <a:t> </a:t>
            </a:r>
            <a:r>
              <a:rPr lang="en-US" baseline="0" err="1" smtClean="0"/>
              <a:t>dữ</a:t>
            </a:r>
            <a:r>
              <a:rPr lang="en-US" baseline="0" smtClean="0"/>
              <a:t> </a:t>
            </a:r>
            <a:r>
              <a:rPr lang="en-US" baseline="0" err="1" smtClean="0"/>
              <a:t>liệu</a:t>
            </a:r>
            <a:r>
              <a:rPr lang="en-US" baseline="0" smtClean="0"/>
              <a:t> </a:t>
            </a:r>
            <a:r>
              <a:rPr lang="en-US" baseline="0" err="1" smtClean="0"/>
              <a:t>mức</a:t>
            </a:r>
            <a:r>
              <a:rPr lang="en-US" baseline="0" smtClean="0"/>
              <a:t> </a:t>
            </a:r>
            <a:r>
              <a:rPr lang="en-US" baseline="0" err="1" smtClean="0"/>
              <a:t>quan</a:t>
            </a:r>
            <a:r>
              <a:rPr lang="en-US" baseline="0" smtClean="0"/>
              <a:t> </a:t>
            </a:r>
            <a:r>
              <a:rPr lang="en-US" baseline="0" err="1" smtClean="0"/>
              <a:t>niệm</a:t>
            </a:r>
            <a:r>
              <a:rPr lang="en-US" baseline="0" smtClean="0"/>
              <a:t> </a:t>
            </a:r>
            <a:r>
              <a:rPr lang="en-US" baseline="0" err="1" smtClean="0"/>
              <a:t>gồm</a:t>
            </a:r>
            <a:r>
              <a:rPr lang="en-US" baseline="0" smtClean="0"/>
              <a:t> </a:t>
            </a:r>
            <a:r>
              <a:rPr lang="en-US" baseline="0" err="1" smtClean="0"/>
              <a:t>có</a:t>
            </a:r>
            <a:r>
              <a:rPr lang="en-US" baseline="0" smtClean="0"/>
              <a:t> 14 </a:t>
            </a:r>
            <a:r>
              <a:rPr lang="en-US" baseline="0" err="1" smtClean="0"/>
              <a:t>đối</a:t>
            </a:r>
            <a:r>
              <a:rPr lang="en-US" baseline="0" smtClean="0"/>
              <a:t> </a:t>
            </a:r>
            <a:r>
              <a:rPr lang="en-US" baseline="0" err="1" smtClean="0"/>
              <a:t>tượng</a:t>
            </a:r>
            <a:r>
              <a:rPr lang="en-US" baseline="0" smtClean="0"/>
              <a:t> </a:t>
            </a:r>
            <a:r>
              <a:rPr lang="en-US" baseline="0" err="1" smtClean="0"/>
              <a:t>chính</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chủ</a:t>
            </a:r>
            <a:r>
              <a:rPr lang="en-US" baseline="0" smtClean="0"/>
              <a:t> </a:t>
            </a:r>
            <a:r>
              <a:rPr lang="en-US" baseline="0" err="1" smtClean="0"/>
              <a:t>yếu</a:t>
            </a:r>
            <a:r>
              <a:rPr lang="en-US" baseline="0" smtClean="0"/>
              <a:t> </a:t>
            </a:r>
            <a:r>
              <a:rPr lang="en-US" baseline="0" err="1" smtClean="0"/>
              <a:t>xoay</a:t>
            </a:r>
            <a:r>
              <a:rPr lang="en-US" baseline="0" smtClean="0"/>
              <a:t> </a:t>
            </a:r>
            <a:r>
              <a:rPr lang="en-US" baseline="0" err="1" smtClean="0"/>
              <a:t>quanh</a:t>
            </a:r>
            <a:r>
              <a:rPr lang="en-US" baseline="0" smtClean="0"/>
              <a:t> </a:t>
            </a:r>
            <a:r>
              <a:rPr lang="en-US" baseline="0" err="1" smtClean="0"/>
              <a:t>các</a:t>
            </a:r>
            <a:r>
              <a:rPr lang="en-US" baseline="0" smtClean="0"/>
              <a:t> </a:t>
            </a:r>
            <a:r>
              <a:rPr lang="en-US" baseline="0" err="1" smtClean="0"/>
              <a:t>đối</a:t>
            </a:r>
            <a:r>
              <a:rPr lang="en-US" baseline="0" smtClean="0"/>
              <a:t> </a:t>
            </a:r>
            <a:r>
              <a:rPr lang="en-US" baseline="0" err="1" smtClean="0"/>
              <a:t>tượng</a:t>
            </a:r>
            <a:r>
              <a:rPr lang="en-US" baseline="0" smtClean="0"/>
              <a:t> </a:t>
            </a:r>
            <a:r>
              <a:rPr lang="en-US" baseline="0" err="1" smtClean="0"/>
              <a:t>chính</a:t>
            </a:r>
            <a:r>
              <a:rPr lang="en-US" baseline="0" smtClean="0"/>
              <a:t> </a:t>
            </a:r>
            <a:r>
              <a:rPr lang="en-US" baseline="0" err="1" smtClean="0"/>
              <a:t>như</a:t>
            </a:r>
            <a:r>
              <a:rPr lang="en-US" baseline="0" smtClean="0"/>
              <a:t> </a:t>
            </a:r>
            <a:r>
              <a:rPr lang="en-US" baseline="0" err="1" smtClean="0"/>
              <a:t>là</a:t>
            </a:r>
            <a:r>
              <a:rPr lang="en-US" baseline="0" smtClean="0"/>
              <a:t> </a:t>
            </a:r>
            <a:r>
              <a:rPr lang="en-US" baseline="0" err="1" smtClean="0"/>
              <a:t>điện</a:t>
            </a:r>
            <a:r>
              <a:rPr lang="en-US" baseline="0" smtClean="0"/>
              <a:t> </a:t>
            </a:r>
            <a:r>
              <a:rPr lang="en-US" baseline="0" err="1" smtClean="0"/>
              <a:t>thoại</a:t>
            </a:r>
            <a:r>
              <a:rPr lang="en-US" baseline="0" smtClean="0"/>
              <a:t>, </a:t>
            </a:r>
            <a:r>
              <a:rPr lang="en-US" baseline="0" err="1" smtClean="0"/>
              <a:t>chitietdien</a:t>
            </a:r>
            <a:r>
              <a:rPr lang="en-US" baseline="0" smtClean="0"/>
              <a:t> </a:t>
            </a:r>
            <a:r>
              <a:rPr lang="en-US" baseline="0" err="1" smtClean="0"/>
              <a:t>thoai</a:t>
            </a:r>
            <a:r>
              <a:rPr lang="en-US" baseline="0" smtClean="0"/>
              <a:t>, </a:t>
            </a:r>
            <a:r>
              <a:rPr lang="en-US" baseline="0" err="1" smtClean="0"/>
              <a:t>cập</a:t>
            </a:r>
            <a:r>
              <a:rPr lang="en-US" baseline="0" smtClean="0"/>
              <a:t> </a:t>
            </a:r>
            <a:r>
              <a:rPr lang="en-US" baseline="0" err="1" smtClean="0"/>
              <a:t>nhật</a:t>
            </a:r>
            <a:r>
              <a:rPr lang="en-US" baseline="0" smtClean="0"/>
              <a:t> </a:t>
            </a:r>
            <a:r>
              <a:rPr lang="en-US" baseline="0" err="1" smtClean="0"/>
              <a:t>giá</a:t>
            </a:r>
            <a:r>
              <a:rPr lang="en-US" baseline="0" smtClean="0"/>
              <a:t> </a:t>
            </a:r>
            <a:r>
              <a:rPr lang="en-US" baseline="0" err="1" smtClean="0"/>
              <a:t>trong</a:t>
            </a:r>
            <a:r>
              <a:rPr lang="en-US" baseline="0" smtClean="0"/>
              <a:t> </a:t>
            </a:r>
            <a:r>
              <a:rPr lang="en-US" baseline="0" err="1" smtClean="0"/>
              <a:t>bảng</a:t>
            </a:r>
            <a:r>
              <a:rPr lang="en-US" baseline="0" smtClean="0"/>
              <a:t> </a:t>
            </a:r>
            <a:r>
              <a:rPr lang="en-US" baseline="0" err="1" smtClean="0"/>
              <a:t>giá</a:t>
            </a:r>
            <a:r>
              <a:rPr lang="en-US" baseline="0" smtClean="0"/>
              <a:t> </a:t>
            </a:r>
            <a:r>
              <a:rPr lang="en-US" baseline="0" err="1" smtClean="0"/>
              <a:t>cập</a:t>
            </a:r>
            <a:r>
              <a:rPr lang="en-US" baseline="0" smtClean="0"/>
              <a:t> </a:t>
            </a:r>
            <a:r>
              <a:rPr lang="en-US" baseline="0" err="1" smtClean="0"/>
              <a:t>nhật</a:t>
            </a:r>
            <a:r>
              <a:rPr lang="en-US" baseline="0" smtClean="0"/>
              <a:t>, </a:t>
            </a:r>
            <a:r>
              <a:rPr lang="en-US" baseline="0" err="1" smtClean="0"/>
              <a:t>đăng</a:t>
            </a:r>
            <a:r>
              <a:rPr lang="en-US" baseline="0" smtClean="0"/>
              <a:t> tin </a:t>
            </a:r>
            <a:r>
              <a:rPr lang="en-US" baseline="0" err="1" smtClean="0"/>
              <a:t>tức</a:t>
            </a:r>
            <a:r>
              <a:rPr lang="en-US" baseline="0" smtClean="0"/>
              <a:t>, </a:t>
            </a:r>
            <a:r>
              <a:rPr lang="en-US" baseline="0" err="1" smtClean="0"/>
              <a:t>quảng</a:t>
            </a:r>
            <a:r>
              <a:rPr lang="en-US" baseline="0" smtClean="0"/>
              <a:t> </a:t>
            </a:r>
            <a:r>
              <a:rPr lang="en-US" baseline="0" err="1" smtClean="0"/>
              <a:t>cáo</a:t>
            </a:r>
            <a:r>
              <a:rPr lang="en-US" baseline="0" smtClean="0"/>
              <a:t> </a:t>
            </a:r>
            <a:r>
              <a:rPr lang="en-US" baseline="0" err="1" smtClean="0"/>
              <a:t>trong</a:t>
            </a:r>
            <a:r>
              <a:rPr lang="en-US" baseline="0" smtClean="0"/>
              <a:t> </a:t>
            </a:r>
            <a:r>
              <a:rPr lang="en-US" baseline="0" err="1" smtClean="0"/>
              <a:t>bảng</a:t>
            </a:r>
            <a:r>
              <a:rPr lang="en-US" baseline="0" smtClean="0"/>
              <a:t> tin </a:t>
            </a:r>
            <a:r>
              <a:rPr lang="en-US" baseline="0" err="1" smtClean="0"/>
              <a:t>tức</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28</a:t>
            </a:fld>
            <a:endParaRPr lang="vi-VN"/>
          </a:p>
        </p:txBody>
      </p:sp>
    </p:spTree>
    <p:extLst>
      <p:ext uri="{BB962C8B-B14F-4D97-AF65-F5344CB8AC3E}">
        <p14:creationId xmlns:p14="http://schemas.microsoft.com/office/powerpoint/2010/main" val="1576032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Mô</a:t>
            </a:r>
            <a:r>
              <a:rPr lang="en-US" baseline="0" smtClean="0"/>
              <a:t> </a:t>
            </a:r>
            <a:r>
              <a:rPr lang="en-US" baseline="0" err="1" smtClean="0"/>
              <a:t>hình</a:t>
            </a:r>
            <a:r>
              <a:rPr lang="en-US" baseline="0" smtClean="0"/>
              <a:t> </a:t>
            </a:r>
            <a:r>
              <a:rPr lang="en-US" baseline="0" err="1" smtClean="0"/>
              <a:t>dữ</a:t>
            </a:r>
            <a:r>
              <a:rPr lang="en-US" baseline="0" smtClean="0"/>
              <a:t> </a:t>
            </a:r>
            <a:r>
              <a:rPr lang="en-US" baseline="0" err="1" smtClean="0"/>
              <a:t>liệu</a:t>
            </a:r>
            <a:r>
              <a:rPr lang="en-US" baseline="0" smtClean="0"/>
              <a:t> </a:t>
            </a:r>
            <a:r>
              <a:rPr lang="en-US" baseline="0" err="1" smtClean="0"/>
              <a:t>mức</a:t>
            </a:r>
            <a:r>
              <a:rPr lang="en-US" baseline="0" smtClean="0"/>
              <a:t> </a:t>
            </a:r>
            <a:r>
              <a:rPr lang="en-US" baseline="0" err="1" smtClean="0"/>
              <a:t>quan</a:t>
            </a:r>
            <a:r>
              <a:rPr lang="en-US" baseline="0" smtClean="0"/>
              <a:t> </a:t>
            </a:r>
            <a:r>
              <a:rPr lang="en-US" baseline="0" err="1" smtClean="0"/>
              <a:t>niệm</a:t>
            </a:r>
            <a:r>
              <a:rPr lang="en-US" baseline="0" smtClean="0"/>
              <a:t> </a:t>
            </a:r>
            <a:r>
              <a:rPr lang="en-US" baseline="0" err="1" smtClean="0"/>
              <a:t>gồm</a:t>
            </a:r>
            <a:r>
              <a:rPr lang="en-US" baseline="0" smtClean="0"/>
              <a:t> </a:t>
            </a:r>
            <a:r>
              <a:rPr lang="en-US" baseline="0" err="1" smtClean="0"/>
              <a:t>có</a:t>
            </a:r>
            <a:r>
              <a:rPr lang="en-US" baseline="0" smtClean="0"/>
              <a:t> 14 </a:t>
            </a:r>
            <a:r>
              <a:rPr lang="en-US" baseline="0" err="1" smtClean="0"/>
              <a:t>đối</a:t>
            </a:r>
            <a:r>
              <a:rPr lang="en-US" baseline="0" smtClean="0"/>
              <a:t> </a:t>
            </a:r>
            <a:r>
              <a:rPr lang="en-US" baseline="0" err="1" smtClean="0"/>
              <a:t>tượng</a:t>
            </a:r>
            <a:r>
              <a:rPr lang="en-US" baseline="0" smtClean="0"/>
              <a:t> </a:t>
            </a:r>
            <a:r>
              <a:rPr lang="en-US" baseline="0" err="1" smtClean="0"/>
              <a:t>chính</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chủ</a:t>
            </a:r>
            <a:r>
              <a:rPr lang="en-US" baseline="0" smtClean="0"/>
              <a:t> </a:t>
            </a:r>
            <a:r>
              <a:rPr lang="en-US" baseline="0" err="1" smtClean="0"/>
              <a:t>yếu</a:t>
            </a:r>
            <a:r>
              <a:rPr lang="en-US" baseline="0" smtClean="0"/>
              <a:t> </a:t>
            </a:r>
            <a:r>
              <a:rPr lang="en-US" baseline="0" err="1" smtClean="0"/>
              <a:t>xoay</a:t>
            </a:r>
            <a:r>
              <a:rPr lang="en-US" baseline="0" smtClean="0"/>
              <a:t> </a:t>
            </a:r>
            <a:r>
              <a:rPr lang="en-US" baseline="0" err="1" smtClean="0"/>
              <a:t>quanh</a:t>
            </a:r>
            <a:r>
              <a:rPr lang="en-US" baseline="0" smtClean="0"/>
              <a:t> </a:t>
            </a:r>
            <a:r>
              <a:rPr lang="en-US" baseline="0" err="1" smtClean="0"/>
              <a:t>các</a:t>
            </a:r>
            <a:r>
              <a:rPr lang="en-US" baseline="0" smtClean="0"/>
              <a:t> </a:t>
            </a:r>
            <a:r>
              <a:rPr lang="en-US" baseline="0" err="1" smtClean="0"/>
              <a:t>đối</a:t>
            </a:r>
            <a:r>
              <a:rPr lang="en-US" baseline="0" smtClean="0"/>
              <a:t> </a:t>
            </a:r>
            <a:r>
              <a:rPr lang="en-US" baseline="0" err="1" smtClean="0"/>
              <a:t>tượng</a:t>
            </a:r>
            <a:r>
              <a:rPr lang="en-US" baseline="0" smtClean="0"/>
              <a:t> </a:t>
            </a:r>
            <a:r>
              <a:rPr lang="en-US" baseline="0" err="1" smtClean="0"/>
              <a:t>chính</a:t>
            </a:r>
            <a:r>
              <a:rPr lang="en-US" baseline="0" smtClean="0"/>
              <a:t> </a:t>
            </a:r>
            <a:r>
              <a:rPr lang="en-US" baseline="0" err="1" smtClean="0"/>
              <a:t>như</a:t>
            </a:r>
            <a:r>
              <a:rPr lang="en-US" baseline="0" smtClean="0"/>
              <a:t> </a:t>
            </a:r>
            <a:r>
              <a:rPr lang="en-US" baseline="0" err="1" smtClean="0"/>
              <a:t>là</a:t>
            </a:r>
            <a:r>
              <a:rPr lang="en-US" baseline="0" smtClean="0"/>
              <a:t> </a:t>
            </a:r>
            <a:r>
              <a:rPr lang="en-US" baseline="0" err="1" smtClean="0"/>
              <a:t>điện</a:t>
            </a:r>
            <a:r>
              <a:rPr lang="en-US" baseline="0" smtClean="0"/>
              <a:t> </a:t>
            </a:r>
            <a:r>
              <a:rPr lang="en-US" baseline="0" err="1" smtClean="0"/>
              <a:t>thoại</a:t>
            </a:r>
            <a:r>
              <a:rPr lang="en-US" baseline="0" smtClean="0"/>
              <a:t>, </a:t>
            </a:r>
            <a:r>
              <a:rPr lang="en-US" baseline="0" err="1" smtClean="0"/>
              <a:t>chitietdien</a:t>
            </a:r>
            <a:r>
              <a:rPr lang="en-US" baseline="0" smtClean="0"/>
              <a:t> </a:t>
            </a:r>
            <a:r>
              <a:rPr lang="en-US" baseline="0" err="1" smtClean="0"/>
              <a:t>thoai</a:t>
            </a:r>
            <a:r>
              <a:rPr lang="en-US" baseline="0" smtClean="0"/>
              <a:t>, </a:t>
            </a:r>
            <a:r>
              <a:rPr lang="en-US" baseline="0" err="1" smtClean="0"/>
              <a:t>cập</a:t>
            </a:r>
            <a:r>
              <a:rPr lang="en-US" baseline="0" smtClean="0"/>
              <a:t> </a:t>
            </a:r>
            <a:r>
              <a:rPr lang="en-US" baseline="0" err="1" smtClean="0"/>
              <a:t>nhật</a:t>
            </a:r>
            <a:r>
              <a:rPr lang="en-US" baseline="0" smtClean="0"/>
              <a:t> </a:t>
            </a:r>
            <a:r>
              <a:rPr lang="en-US" baseline="0" err="1" smtClean="0"/>
              <a:t>giá</a:t>
            </a:r>
            <a:r>
              <a:rPr lang="en-US" baseline="0" smtClean="0"/>
              <a:t> </a:t>
            </a:r>
            <a:r>
              <a:rPr lang="en-US" baseline="0" err="1" smtClean="0"/>
              <a:t>trong</a:t>
            </a:r>
            <a:r>
              <a:rPr lang="en-US" baseline="0" smtClean="0"/>
              <a:t> </a:t>
            </a:r>
            <a:r>
              <a:rPr lang="en-US" baseline="0" err="1" smtClean="0"/>
              <a:t>bảng</a:t>
            </a:r>
            <a:r>
              <a:rPr lang="en-US" baseline="0" smtClean="0"/>
              <a:t> </a:t>
            </a:r>
            <a:r>
              <a:rPr lang="en-US" baseline="0" err="1" smtClean="0"/>
              <a:t>giá</a:t>
            </a:r>
            <a:r>
              <a:rPr lang="en-US" baseline="0" smtClean="0"/>
              <a:t> </a:t>
            </a:r>
            <a:r>
              <a:rPr lang="en-US" baseline="0" err="1" smtClean="0"/>
              <a:t>cập</a:t>
            </a:r>
            <a:r>
              <a:rPr lang="en-US" baseline="0" smtClean="0"/>
              <a:t> </a:t>
            </a:r>
            <a:r>
              <a:rPr lang="en-US" baseline="0" err="1" smtClean="0"/>
              <a:t>nhật</a:t>
            </a:r>
            <a:r>
              <a:rPr lang="en-US" baseline="0" smtClean="0"/>
              <a:t>, </a:t>
            </a:r>
            <a:r>
              <a:rPr lang="en-US" baseline="0" err="1" smtClean="0"/>
              <a:t>đăng</a:t>
            </a:r>
            <a:r>
              <a:rPr lang="en-US" baseline="0" smtClean="0"/>
              <a:t> tin </a:t>
            </a:r>
            <a:r>
              <a:rPr lang="en-US" baseline="0" err="1" smtClean="0"/>
              <a:t>tức</a:t>
            </a:r>
            <a:r>
              <a:rPr lang="en-US" baseline="0" smtClean="0"/>
              <a:t>, </a:t>
            </a:r>
            <a:r>
              <a:rPr lang="en-US" baseline="0" err="1" smtClean="0"/>
              <a:t>quảng</a:t>
            </a:r>
            <a:r>
              <a:rPr lang="en-US" baseline="0" smtClean="0"/>
              <a:t> </a:t>
            </a:r>
            <a:r>
              <a:rPr lang="en-US" baseline="0" err="1" smtClean="0"/>
              <a:t>cáo</a:t>
            </a:r>
            <a:r>
              <a:rPr lang="en-US" baseline="0" smtClean="0"/>
              <a:t> </a:t>
            </a:r>
            <a:r>
              <a:rPr lang="en-US" baseline="0" err="1" smtClean="0"/>
              <a:t>trong</a:t>
            </a:r>
            <a:r>
              <a:rPr lang="en-US" baseline="0" smtClean="0"/>
              <a:t> </a:t>
            </a:r>
            <a:r>
              <a:rPr lang="en-US" baseline="0" err="1" smtClean="0"/>
              <a:t>bảng</a:t>
            </a:r>
            <a:r>
              <a:rPr lang="en-US" baseline="0" smtClean="0"/>
              <a:t> tin </a:t>
            </a:r>
            <a:r>
              <a:rPr lang="en-US" baseline="0" err="1" smtClean="0"/>
              <a:t>tức</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29</a:t>
            </a:fld>
            <a:endParaRPr lang="vi-VN"/>
          </a:p>
        </p:txBody>
      </p:sp>
    </p:spTree>
    <p:extLst>
      <p:ext uri="{BB962C8B-B14F-4D97-AF65-F5344CB8AC3E}">
        <p14:creationId xmlns:p14="http://schemas.microsoft.com/office/powerpoint/2010/main" val="1576032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Em</a:t>
            </a:r>
            <a:r>
              <a:rPr lang="en-US" smtClean="0"/>
              <a:t> </a:t>
            </a:r>
            <a:r>
              <a:rPr lang="en-US" err="1" smtClean="0"/>
              <a:t>thực</a:t>
            </a:r>
            <a:r>
              <a:rPr lang="en-US" baseline="0" smtClean="0"/>
              <a:t> </a:t>
            </a:r>
            <a:r>
              <a:rPr lang="en-US" baseline="0" err="1" smtClean="0"/>
              <a:t>hiện</a:t>
            </a:r>
            <a:r>
              <a:rPr lang="en-US" baseline="0" smtClean="0"/>
              <a:t> 7 </a:t>
            </a:r>
            <a:r>
              <a:rPr lang="en-US" baseline="0" err="1" smtClean="0"/>
              <a:t>trường</a:t>
            </a:r>
            <a:r>
              <a:rPr lang="en-US" baseline="0" smtClean="0"/>
              <a:t> </a:t>
            </a:r>
            <a:r>
              <a:rPr lang="en-US" baseline="0" err="1" smtClean="0"/>
              <a:t>hợp</a:t>
            </a:r>
            <a:r>
              <a:rPr lang="en-US" baseline="0" smtClean="0"/>
              <a:t> </a:t>
            </a:r>
            <a:r>
              <a:rPr lang="en-US" baseline="0" err="1" smtClean="0"/>
              <a:t>kiểm</a:t>
            </a:r>
            <a:r>
              <a:rPr lang="en-US" baseline="0" smtClean="0"/>
              <a:t> </a:t>
            </a:r>
            <a:r>
              <a:rPr lang="en-US" baseline="0" err="1" smtClean="0"/>
              <a:t>thử</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34</a:t>
            </a:fld>
            <a:endParaRPr lang="vi-VN"/>
          </a:p>
        </p:txBody>
      </p:sp>
    </p:spTree>
    <p:extLst>
      <p:ext uri="{BB962C8B-B14F-4D97-AF65-F5344CB8AC3E}">
        <p14:creationId xmlns:p14="http://schemas.microsoft.com/office/powerpoint/2010/main" val="416766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0" err="1" smtClean="0">
                <a:solidFill>
                  <a:srgbClr val="000099"/>
                </a:solidFill>
                <a:latin typeface="Times New Roman" pitchFamily="18" charset="0"/>
                <a:cs typeface="Times New Roman" pitchFamily="18" charset="0"/>
              </a:rPr>
              <a:t>Xã</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hội</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ngày</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càng</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phát</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triển</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thì</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nhu</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cầu</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quản</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lý</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cũng</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tăng</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theo</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nhưng</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hiện</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tại</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nhiều</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công</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ty</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bán</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điện</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thoại</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còn</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gặp</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nhiều</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khó</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khăng</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trong</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quá</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trình</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quản</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lý</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giới</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thiệu</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vì</a:t>
            </a:r>
            <a:r>
              <a:rPr lang="en-US" sz="1200" kern="0" smtClean="0">
                <a:solidFill>
                  <a:srgbClr val="000099"/>
                </a:solidFill>
                <a:latin typeface="Times New Roman" pitchFamily="18" charset="0"/>
                <a:cs typeface="Times New Roman" pitchFamily="18" charset="0"/>
              </a:rPr>
              <a:t> </a:t>
            </a:r>
            <a:r>
              <a:rPr lang="en-US" sz="1200" kern="0" err="1" smtClean="0">
                <a:solidFill>
                  <a:srgbClr val="000099"/>
                </a:solidFill>
                <a:latin typeface="Times New Roman" pitchFamily="18" charset="0"/>
                <a:cs typeface="Times New Roman" pitchFamily="18" charset="0"/>
              </a:rPr>
              <a:t>vậy</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việc</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quảng</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bá</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sản</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phẩm</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và</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công</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ty</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giúp</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cho</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khách</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hàng</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nắm</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bắt</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thông</a:t>
            </a:r>
            <a:r>
              <a:rPr lang="en-US" sz="1200" kern="0" baseline="0" smtClean="0">
                <a:solidFill>
                  <a:srgbClr val="000099"/>
                </a:solidFill>
                <a:latin typeface="Times New Roman" pitchFamily="18" charset="0"/>
                <a:cs typeface="Times New Roman" pitchFamily="18" charset="0"/>
              </a:rPr>
              <a:t> tin </a:t>
            </a:r>
            <a:r>
              <a:rPr lang="en-US" sz="1200" kern="0" baseline="0" err="1" smtClean="0">
                <a:solidFill>
                  <a:srgbClr val="000099"/>
                </a:solidFill>
                <a:latin typeface="Times New Roman" pitchFamily="18" charset="0"/>
                <a:cs typeface="Times New Roman" pitchFamily="18" charset="0"/>
              </a:rPr>
              <a:t>nhanh</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chóng</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để</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công</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ty</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nân</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cao</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sức</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cạnh</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tranh</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cần</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phải</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được</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chú</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trọng</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các</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vấn</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đề</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đạt</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ra</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trong</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quá</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trình</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quản</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lý</a:t>
            </a:r>
            <a:r>
              <a:rPr lang="en-US" sz="1200" kern="0" baseline="0" smtClean="0">
                <a:solidFill>
                  <a:srgbClr val="000099"/>
                </a:solidFill>
                <a:latin typeface="Times New Roman" pitchFamily="18" charset="0"/>
                <a:cs typeface="Times New Roman" pitchFamily="18" charset="0"/>
              </a:rPr>
              <a:t> </a:t>
            </a:r>
            <a:r>
              <a:rPr lang="en-US" sz="1200" kern="0" baseline="0" err="1" smtClean="0">
                <a:solidFill>
                  <a:srgbClr val="000099"/>
                </a:solidFill>
                <a:latin typeface="Times New Roman" pitchFamily="18" charset="0"/>
                <a:cs typeface="Times New Roman" pitchFamily="18" charset="0"/>
              </a:rPr>
              <a:t>là</a:t>
            </a:r>
            <a:r>
              <a:rPr lang="en-US" sz="1200" kern="0" baseline="0" smtClean="0">
                <a:solidFill>
                  <a:srgbClr val="000099"/>
                </a:solidFill>
                <a:latin typeface="Times New Roman" pitchFamily="18" charset="0"/>
                <a:cs typeface="Times New Roman" pitchFamily="18" charset="0"/>
              </a:rPr>
              <a:t>:</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4</a:t>
            </a:fld>
            <a:endParaRPr lang="vi-VN"/>
          </a:p>
        </p:txBody>
      </p:sp>
    </p:spTree>
    <p:extLst>
      <p:ext uri="{BB962C8B-B14F-4D97-AF65-F5344CB8AC3E}">
        <p14:creationId xmlns:p14="http://schemas.microsoft.com/office/powerpoint/2010/main" val="169911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err="1" smtClean="0"/>
              <a:t>Hiện</a:t>
            </a:r>
            <a:r>
              <a:rPr lang="en-US" smtClean="0"/>
              <a:t> </a:t>
            </a:r>
            <a:r>
              <a:rPr lang="en-US" err="1" smtClean="0"/>
              <a:t>tại</a:t>
            </a:r>
            <a:r>
              <a:rPr lang="en-US" baseline="0" smtClean="0"/>
              <a:t> </a:t>
            </a:r>
            <a:r>
              <a:rPr lang="en-US" err="1" smtClean="0"/>
              <a:t>đề</a:t>
            </a:r>
            <a:r>
              <a:rPr lang="en-US" baseline="0" smtClean="0"/>
              <a:t> </a:t>
            </a:r>
            <a:r>
              <a:rPr lang="en-US" baseline="0" err="1" smtClean="0"/>
              <a:t>tài</a:t>
            </a:r>
            <a:r>
              <a:rPr lang="en-US" baseline="0" smtClean="0"/>
              <a:t> web </a:t>
            </a:r>
            <a:r>
              <a:rPr lang="en-US" baseline="0" err="1" smtClean="0"/>
              <a:t>quản</a:t>
            </a:r>
            <a:r>
              <a:rPr lang="en-US" baseline="0" smtClean="0"/>
              <a:t> </a:t>
            </a:r>
            <a:r>
              <a:rPr lang="en-US" baseline="0" err="1" smtClean="0"/>
              <a:t>lý</a:t>
            </a:r>
            <a:r>
              <a:rPr lang="en-US" baseline="0" smtClean="0"/>
              <a:t> </a:t>
            </a:r>
            <a:r>
              <a:rPr lang="en-US" baseline="0" err="1" smtClean="0"/>
              <a:t>điện</a:t>
            </a:r>
            <a:r>
              <a:rPr lang="en-US" baseline="0" smtClean="0"/>
              <a:t> </a:t>
            </a:r>
            <a:r>
              <a:rPr lang="en-US" baseline="0" err="1" smtClean="0"/>
              <a:t>thoại</a:t>
            </a:r>
            <a:r>
              <a:rPr lang="en-US" baseline="0" smtClean="0"/>
              <a:t> </a:t>
            </a:r>
            <a:r>
              <a:rPr lang="en-US" baseline="0" err="1" smtClean="0"/>
              <a:t>là</a:t>
            </a:r>
            <a:r>
              <a:rPr lang="en-US" baseline="0" smtClean="0"/>
              <a:t> </a:t>
            </a:r>
            <a:r>
              <a:rPr lang="en-US" baseline="0" err="1" smtClean="0"/>
              <a:t>một</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không</a:t>
            </a:r>
            <a:r>
              <a:rPr lang="en-US" baseline="0" smtClean="0"/>
              <a:t> </a:t>
            </a:r>
            <a:r>
              <a:rPr lang="en-US" baseline="0" err="1" smtClean="0"/>
              <a:t>mới</a:t>
            </a:r>
            <a:r>
              <a:rPr lang="en-US" baseline="0" smtClean="0"/>
              <a:t> </a:t>
            </a:r>
            <a:r>
              <a:rPr lang="en-US" baseline="0" err="1" smtClean="0"/>
              <a:t>và</a:t>
            </a:r>
            <a:r>
              <a:rPr lang="en-US" baseline="0" smtClean="0"/>
              <a:t> </a:t>
            </a:r>
            <a:r>
              <a:rPr lang="en-US" baseline="0" err="1" smtClean="0"/>
              <a:t>áp</a:t>
            </a:r>
            <a:r>
              <a:rPr lang="en-US" baseline="0" smtClean="0"/>
              <a:t> </a:t>
            </a:r>
            <a:r>
              <a:rPr lang="en-US" baseline="0" err="1" smtClean="0"/>
              <a:t>dụng</a:t>
            </a:r>
            <a:r>
              <a:rPr lang="en-US" baseline="0" smtClean="0"/>
              <a:t> </a:t>
            </a:r>
            <a:r>
              <a:rPr lang="en-US" baseline="0" err="1" smtClean="0"/>
              <a:t>những</a:t>
            </a:r>
            <a:r>
              <a:rPr lang="en-US" baseline="0" smtClean="0"/>
              <a:t> </a:t>
            </a:r>
            <a:r>
              <a:rPr lang="en-US" baseline="0" err="1" smtClean="0"/>
              <a:t>công</a:t>
            </a:r>
            <a:r>
              <a:rPr lang="en-US" baseline="0" smtClean="0"/>
              <a:t> </a:t>
            </a:r>
            <a:r>
              <a:rPr lang="en-US" baseline="0" err="1" smtClean="0"/>
              <a:t>nghệ</a:t>
            </a:r>
            <a:r>
              <a:rPr lang="en-US" baseline="0" smtClean="0"/>
              <a:t> </a:t>
            </a:r>
            <a:r>
              <a:rPr lang="en-US" baseline="0" err="1" smtClean="0"/>
              <a:t>hoàng</a:t>
            </a:r>
            <a:r>
              <a:rPr lang="en-US" baseline="0" smtClean="0"/>
              <a:t> </a:t>
            </a:r>
            <a:r>
              <a:rPr lang="en-US" baseline="0" err="1" smtClean="0"/>
              <a:t>toàn</a:t>
            </a:r>
            <a:r>
              <a:rPr lang="en-US" baseline="0" smtClean="0"/>
              <a:t> </a:t>
            </a:r>
            <a:r>
              <a:rPr lang="en-US" baseline="0" err="1" smtClean="0"/>
              <a:t>khác</a:t>
            </a:r>
            <a:r>
              <a:rPr lang="en-US" baseline="0" smtClean="0"/>
              <a:t> </a:t>
            </a:r>
            <a:r>
              <a:rPr lang="en-US" baseline="0" err="1" smtClean="0"/>
              <a:t>nhau</a:t>
            </a:r>
            <a:r>
              <a:rPr lang="en-US" baseline="0" smtClean="0"/>
              <a:t> </a:t>
            </a:r>
            <a:r>
              <a:rPr lang="en-US" baseline="0" err="1" smtClean="0"/>
              <a:t>nhưng</a:t>
            </a:r>
            <a:r>
              <a:rPr lang="en-US" baseline="0" smtClean="0"/>
              <a:t> </a:t>
            </a:r>
            <a:r>
              <a:rPr lang="en-US" baseline="0" err="1" smtClean="0"/>
              <a:t>khi</a:t>
            </a:r>
            <a:r>
              <a:rPr lang="en-US" baseline="0" smtClean="0"/>
              <a:t> </a:t>
            </a:r>
            <a:r>
              <a:rPr lang="en-US" baseline="0" err="1" smtClean="0"/>
              <a:t>được</a:t>
            </a:r>
            <a:r>
              <a:rPr lang="en-US" baseline="0" smtClean="0"/>
              <a:t> </a:t>
            </a:r>
            <a:r>
              <a:rPr lang="en-US" baseline="0" err="1" smtClean="0"/>
              <a:t>xây</a:t>
            </a:r>
            <a:r>
              <a:rPr lang="en-US" baseline="0" smtClean="0"/>
              <a:t> </a:t>
            </a:r>
            <a:r>
              <a:rPr lang="en-US" baseline="0" err="1" smtClean="0"/>
              <a:t>dựng</a:t>
            </a:r>
            <a:r>
              <a:rPr lang="en-US" baseline="0" smtClean="0"/>
              <a:t> </a:t>
            </a:r>
            <a:r>
              <a:rPr lang="en-US" baseline="0" err="1" smtClean="0"/>
              <a:t>p</a:t>
            </a:r>
            <a:r>
              <a:rPr lang="en-US" err="1" smtClean="0"/>
              <a:t>hát</a:t>
            </a:r>
            <a:r>
              <a:rPr lang="en-US" smtClean="0"/>
              <a:t> </a:t>
            </a:r>
            <a:r>
              <a:rPr lang="en-US" err="1" smtClean="0"/>
              <a:t>triển</a:t>
            </a:r>
            <a:r>
              <a:rPr lang="en-US" smtClean="0"/>
              <a:t> website </a:t>
            </a:r>
            <a:r>
              <a:rPr lang="en-US" err="1" smtClean="0"/>
              <a:t>trên</a:t>
            </a:r>
            <a:r>
              <a:rPr lang="en-US" smtClean="0"/>
              <a:t> </a:t>
            </a:r>
            <a:r>
              <a:rPr lang="en-US" err="1" smtClean="0"/>
              <a:t>nền</a:t>
            </a:r>
            <a:r>
              <a:rPr lang="en-US" smtClean="0"/>
              <a:t> </a:t>
            </a:r>
            <a:r>
              <a:rPr lang="en-US" err="1" smtClean="0"/>
              <a:t>tảng</a:t>
            </a:r>
            <a:r>
              <a:rPr lang="en-US" smtClean="0"/>
              <a:t> HTML5 &amp; CSS3 </a:t>
            </a:r>
            <a:r>
              <a:rPr lang="en-US" err="1" smtClean="0"/>
              <a:t>là</a:t>
            </a:r>
            <a:r>
              <a:rPr lang="en-US" smtClean="0"/>
              <a:t> </a:t>
            </a:r>
            <a:r>
              <a:rPr lang="en-US" err="1" smtClean="0"/>
              <a:t>một</a:t>
            </a:r>
            <a:r>
              <a:rPr lang="en-US" smtClean="0"/>
              <a:t> </a:t>
            </a:r>
            <a:r>
              <a:rPr lang="en-US" err="1" smtClean="0"/>
              <a:t>đề</a:t>
            </a:r>
            <a:r>
              <a:rPr lang="en-US" smtClean="0"/>
              <a:t> </a:t>
            </a:r>
            <a:r>
              <a:rPr lang="en-US" err="1" smtClean="0"/>
              <a:t>tài</a:t>
            </a:r>
            <a:r>
              <a:rPr lang="en-US" smtClean="0"/>
              <a:t> </a:t>
            </a:r>
            <a:r>
              <a:rPr lang="en-US" err="1" smtClean="0"/>
              <a:t>tương</a:t>
            </a:r>
            <a:r>
              <a:rPr lang="en-US" smtClean="0"/>
              <a:t> </a:t>
            </a:r>
            <a:r>
              <a:rPr lang="en-US" err="1" smtClean="0"/>
              <a:t>đối</a:t>
            </a:r>
            <a:r>
              <a:rPr lang="en-US" smtClean="0"/>
              <a:t> </a:t>
            </a:r>
            <a:r>
              <a:rPr lang="en-US" err="1" smtClean="0"/>
              <a:t>mới</a:t>
            </a:r>
            <a:r>
              <a:rPr lang="en-US" baseline="0" smtClean="0"/>
              <a:t> </a:t>
            </a:r>
            <a:r>
              <a:rPr lang="en-US" baseline="0" err="1" smtClean="0"/>
              <a:t>và</a:t>
            </a:r>
            <a:r>
              <a:rPr lang="en-US" baseline="0" smtClean="0"/>
              <a:t> </a:t>
            </a:r>
            <a:r>
              <a:rPr lang="en-US" baseline="0" err="1" smtClean="0"/>
              <a:t>vê</a:t>
            </a:r>
            <a:r>
              <a:rPr lang="en-US" baseline="0" smtClean="0"/>
              <a:t> </a:t>
            </a:r>
            <a:r>
              <a:rPr lang="en-US" baseline="0" err="1" smtClean="0"/>
              <a:t>giao</a:t>
            </a:r>
            <a:r>
              <a:rPr lang="en-US" baseline="0" smtClean="0"/>
              <a:t> </a:t>
            </a:r>
            <a:r>
              <a:rPr lang="en-US" baseline="0" err="1" smtClean="0"/>
              <a:t>diện</a:t>
            </a:r>
            <a:r>
              <a:rPr lang="en-US" baseline="0" smtClean="0"/>
              <a:t> </a:t>
            </a:r>
            <a:r>
              <a:rPr lang="en-US" baseline="0" err="1" smtClean="0"/>
              <a:t>thì</a:t>
            </a:r>
            <a:r>
              <a:rPr lang="en-US" baseline="0" smtClean="0"/>
              <a:t> </a:t>
            </a:r>
            <a:r>
              <a:rPr lang="en-US" baseline="0" err="1" smtClean="0"/>
              <a:t>giao</a:t>
            </a:r>
            <a:r>
              <a:rPr lang="en-US" baseline="0" smtClean="0"/>
              <a:t> </a:t>
            </a:r>
            <a:r>
              <a:rPr lang="en-US" baseline="0" err="1" smtClean="0"/>
              <a:t>diện</a:t>
            </a:r>
            <a:r>
              <a:rPr lang="en-US" baseline="0" smtClean="0"/>
              <a:t> web </a:t>
            </a:r>
            <a:r>
              <a:rPr lang="en-US" baseline="0" err="1" smtClean="0"/>
              <a:t>được</a:t>
            </a:r>
            <a:r>
              <a:rPr lang="en-US" baseline="0" smtClean="0"/>
              <a:t> </a:t>
            </a:r>
            <a:r>
              <a:rPr lang="en-US" baseline="0" err="1" smtClean="0"/>
              <a:t>sinh</a:t>
            </a:r>
            <a:r>
              <a:rPr lang="en-US" baseline="0" smtClean="0"/>
              <a:t> </a:t>
            </a:r>
            <a:r>
              <a:rPr lang="en-US" baseline="0" err="1" smtClean="0"/>
              <a:t>động</a:t>
            </a:r>
            <a:r>
              <a:rPr lang="en-US" baseline="0" smtClean="0"/>
              <a:t> </a:t>
            </a:r>
            <a:r>
              <a:rPr lang="en-US" baseline="0" err="1" smtClean="0"/>
              <a:t>hơn</a:t>
            </a:r>
            <a:r>
              <a:rPr lang="en-US" baseline="0" smtClean="0"/>
              <a:t>, </a:t>
            </a:r>
            <a:r>
              <a:rPr lang="en-US" baseline="0" err="1" smtClean="0"/>
              <a:t>các</a:t>
            </a:r>
            <a:r>
              <a:rPr lang="en-US" baseline="0" smtClean="0"/>
              <a:t> </a:t>
            </a:r>
            <a:r>
              <a:rPr lang="en-US" baseline="0" err="1" smtClean="0"/>
              <a:t>thẻ</a:t>
            </a:r>
            <a:r>
              <a:rPr lang="en-US" baseline="0" smtClean="0"/>
              <a:t> </a:t>
            </a:r>
            <a:r>
              <a:rPr lang="en-US" baseline="0" err="1" smtClean="0"/>
              <a:t>mới</a:t>
            </a:r>
            <a:r>
              <a:rPr lang="en-US" baseline="0" smtClean="0"/>
              <a:t> </a:t>
            </a:r>
            <a:r>
              <a:rPr lang="en-US" baseline="0" err="1" smtClean="0"/>
              <a:t>giúp</a:t>
            </a:r>
            <a:r>
              <a:rPr lang="en-US" baseline="0" smtClean="0"/>
              <a:t> </a:t>
            </a:r>
            <a:r>
              <a:rPr lang="en-US" baseline="0" err="1" smtClean="0"/>
              <a:t>cải</a:t>
            </a:r>
            <a:r>
              <a:rPr lang="en-US" baseline="0" smtClean="0"/>
              <a:t> </a:t>
            </a:r>
            <a:r>
              <a:rPr lang="en-US" baseline="0" err="1" smtClean="0"/>
              <a:t>thiện</a:t>
            </a:r>
            <a:r>
              <a:rPr lang="en-US" baseline="0" smtClean="0"/>
              <a:t> </a:t>
            </a:r>
            <a:r>
              <a:rPr lang="en-US" baseline="0" err="1" smtClean="0"/>
              <a:t>tốc</a:t>
            </a:r>
            <a:r>
              <a:rPr lang="en-US" baseline="0" smtClean="0"/>
              <a:t> </a:t>
            </a:r>
            <a:r>
              <a:rPr lang="en-US" baseline="0" err="1" smtClean="0"/>
              <a:t>độ</a:t>
            </a:r>
            <a:r>
              <a:rPr lang="en-US" baseline="0" smtClean="0"/>
              <a:t> </a:t>
            </a:r>
            <a:r>
              <a:rPr lang="en-US" baseline="0" err="1" smtClean="0"/>
              <a:t>cho</a:t>
            </a:r>
            <a:r>
              <a:rPr lang="en-US" baseline="0" smtClean="0"/>
              <a:t> web </a:t>
            </a:r>
            <a:r>
              <a:rPr lang="en-US" baseline="0" err="1" smtClean="0"/>
              <a:t>hơn</a:t>
            </a:r>
            <a:r>
              <a:rPr lang="en-US" baseline="0" smtClean="0"/>
              <a:t> </a:t>
            </a:r>
            <a:r>
              <a:rPr lang="en-US" baseline="0" err="1" smtClean="0"/>
              <a:t>ví</a:t>
            </a:r>
            <a:r>
              <a:rPr lang="en-US" baseline="0" smtClean="0"/>
              <a:t> </a:t>
            </a:r>
            <a:r>
              <a:rPr lang="en-US" baseline="0" err="1" smtClean="0"/>
              <a:t>dụ</a:t>
            </a:r>
            <a:r>
              <a:rPr lang="en-US" baseline="0" smtClean="0"/>
              <a:t> </a:t>
            </a:r>
            <a:r>
              <a:rPr lang="en-US" baseline="0" err="1" smtClean="0"/>
              <a:t>như</a:t>
            </a:r>
            <a:r>
              <a:rPr lang="en-US" baseline="0" smtClean="0"/>
              <a:t> video audio </a:t>
            </a:r>
            <a:r>
              <a:rPr lang="en-US" baseline="0" err="1" smtClean="0"/>
              <a:t>không</a:t>
            </a:r>
            <a:r>
              <a:rPr lang="en-US" baseline="0" smtClean="0"/>
              <a:t> </a:t>
            </a:r>
            <a:r>
              <a:rPr lang="en-US" baseline="0" err="1" smtClean="0"/>
              <a:t>cần</a:t>
            </a:r>
            <a:r>
              <a:rPr lang="en-US" baseline="0" smtClean="0"/>
              <a:t> </a:t>
            </a:r>
            <a:r>
              <a:rPr lang="en-US" baseline="0" err="1" smtClean="0"/>
              <a:t>các</a:t>
            </a:r>
            <a:r>
              <a:rPr lang="en-US" baseline="0" smtClean="0"/>
              <a:t> plug in </a:t>
            </a:r>
            <a:r>
              <a:rPr lang="en-US" baseline="0" err="1" smtClean="0"/>
              <a:t>vào</a:t>
            </a:r>
            <a:endParaRPr lang="en-US" smtClean="0"/>
          </a:p>
          <a:p>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5</a:t>
            </a:fld>
            <a:endParaRPr lang="vi-VN"/>
          </a:p>
        </p:txBody>
      </p:sp>
    </p:spTree>
    <p:extLst>
      <p:ext uri="{BB962C8B-B14F-4D97-AF65-F5344CB8AC3E}">
        <p14:creationId xmlns:p14="http://schemas.microsoft.com/office/powerpoint/2010/main" val="80298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7</a:t>
            </a:fld>
            <a:endParaRPr lang="vi-VN"/>
          </a:p>
        </p:txBody>
      </p:sp>
    </p:spTree>
    <p:extLst>
      <p:ext uri="{BB962C8B-B14F-4D97-AF65-F5344CB8AC3E}">
        <p14:creationId xmlns:p14="http://schemas.microsoft.com/office/powerpoint/2010/main" val="314001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Đó</a:t>
            </a:r>
            <a:r>
              <a:rPr lang="en-US" baseline="0" smtClean="0"/>
              <a:t> </a:t>
            </a:r>
            <a:r>
              <a:rPr lang="en-US" baseline="0" err="1" smtClean="0"/>
              <a:t>là</a:t>
            </a:r>
            <a:r>
              <a:rPr lang="en-US" baseline="0" smtClean="0"/>
              <a:t> </a:t>
            </a:r>
            <a:r>
              <a:rPr lang="en-US" baseline="0" err="1" smtClean="0"/>
              <a:t>công</a:t>
            </a:r>
            <a:r>
              <a:rPr lang="en-US" baseline="0" smtClean="0"/>
              <a:t> </a:t>
            </a:r>
            <a:r>
              <a:rPr lang="en-US" baseline="0" err="1" smtClean="0"/>
              <a:t>nghệ</a:t>
            </a:r>
            <a:r>
              <a:rPr lang="en-US" baseline="0" smtClean="0"/>
              <a:t> </a:t>
            </a:r>
            <a:r>
              <a:rPr lang="en-US" baseline="0" err="1" smtClean="0"/>
              <a:t>chính</a:t>
            </a:r>
            <a:r>
              <a:rPr lang="en-US" baseline="0" smtClean="0"/>
              <a:t> </a:t>
            </a:r>
            <a:r>
              <a:rPr lang="en-US" baseline="0" err="1" smtClean="0"/>
              <a:t>cho</a:t>
            </a:r>
            <a:r>
              <a:rPr lang="en-US" baseline="0" smtClean="0"/>
              <a:t> </a:t>
            </a:r>
            <a:r>
              <a:rPr lang="en-US" baseline="0" err="1" smtClean="0"/>
              <a:t>đề</a:t>
            </a:r>
            <a:r>
              <a:rPr lang="en-US" baseline="0" smtClean="0"/>
              <a:t> </a:t>
            </a:r>
            <a:r>
              <a:rPr lang="en-US" baseline="0" err="1" smtClean="0"/>
              <a:t>tài</a:t>
            </a:r>
            <a:r>
              <a:rPr lang="en-US" baseline="0" smtClean="0"/>
              <a:t>. </a:t>
            </a:r>
            <a:r>
              <a:rPr lang="en-US" err="1" smtClean="0"/>
              <a:t>bên</a:t>
            </a:r>
            <a:r>
              <a:rPr lang="en-US" baseline="0" smtClean="0"/>
              <a:t> </a:t>
            </a:r>
            <a:r>
              <a:rPr lang="en-US" baseline="0" err="1" smtClean="0"/>
              <a:t>cạnh</a:t>
            </a:r>
            <a:r>
              <a:rPr lang="en-US" baseline="0" smtClean="0"/>
              <a:t> </a:t>
            </a:r>
            <a:r>
              <a:rPr lang="en-US" baseline="0" err="1" smtClean="0"/>
              <a:t>đó</a:t>
            </a:r>
            <a:r>
              <a:rPr lang="en-US" baseline="0" smtClean="0"/>
              <a:t> </a:t>
            </a:r>
            <a:r>
              <a:rPr lang="en-US" baseline="0" err="1" smtClean="0"/>
              <a:t>còn</a:t>
            </a:r>
            <a:r>
              <a:rPr lang="en-US" baseline="0" smtClean="0"/>
              <a:t> </a:t>
            </a:r>
            <a:r>
              <a:rPr lang="en-US" baseline="0" err="1" smtClean="0"/>
              <a:t>có</a:t>
            </a:r>
            <a:r>
              <a:rPr lang="en-US" baseline="0" smtClean="0"/>
              <a:t> </a:t>
            </a:r>
            <a:r>
              <a:rPr lang="en-US" baseline="0" err="1" smtClean="0"/>
              <a:t>một</a:t>
            </a:r>
            <a:r>
              <a:rPr lang="en-US" baseline="0" smtClean="0"/>
              <a:t> </a:t>
            </a:r>
            <a:r>
              <a:rPr lang="en-US" baseline="0" err="1" smtClean="0"/>
              <a:t>số</a:t>
            </a:r>
            <a:r>
              <a:rPr lang="en-US" baseline="0" smtClean="0"/>
              <a:t> </a:t>
            </a:r>
            <a:r>
              <a:rPr lang="en-US" baseline="0" err="1" smtClean="0"/>
              <a:t>công</a:t>
            </a:r>
            <a:r>
              <a:rPr lang="en-US" baseline="0" smtClean="0"/>
              <a:t> </a:t>
            </a:r>
            <a:r>
              <a:rPr lang="en-US" baseline="0" err="1" smtClean="0"/>
              <a:t>nghê</a:t>
            </a:r>
            <a:r>
              <a:rPr lang="en-US" baseline="0" smtClean="0"/>
              <a:t> </a:t>
            </a:r>
            <a:r>
              <a:rPr lang="en-US" baseline="0" err="1" smtClean="0"/>
              <a:t>được</a:t>
            </a:r>
            <a:r>
              <a:rPr lang="en-US" baseline="0" smtClean="0"/>
              <a:t> </a:t>
            </a:r>
            <a:r>
              <a:rPr lang="en-US" baseline="0" err="1" smtClean="0"/>
              <a:t>sử</a:t>
            </a:r>
            <a:r>
              <a:rPr lang="en-US" baseline="0" smtClean="0"/>
              <a:t> </a:t>
            </a:r>
            <a:r>
              <a:rPr lang="en-US" baseline="0" err="1" smtClean="0"/>
              <a:t>dụng</a:t>
            </a:r>
            <a:r>
              <a:rPr lang="en-US" baseline="0" smtClean="0"/>
              <a:t> </a:t>
            </a:r>
            <a:r>
              <a:rPr lang="en-US" baseline="0" err="1" smtClean="0"/>
              <a:t>như</a:t>
            </a:r>
            <a:r>
              <a:rPr lang="en-US" baseline="0" smtClean="0"/>
              <a:t> </a:t>
            </a:r>
            <a:r>
              <a:rPr lang="en-US" baseline="0" err="1" smtClean="0"/>
              <a:t>php</a:t>
            </a:r>
            <a:r>
              <a:rPr lang="en-US" baseline="0" smtClean="0"/>
              <a:t>, </a:t>
            </a:r>
            <a:r>
              <a:rPr lang="en-US" baseline="0" err="1" smtClean="0"/>
              <a:t>jquery</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15</a:t>
            </a:fld>
            <a:endParaRPr lang="vi-VN"/>
          </a:p>
        </p:txBody>
      </p:sp>
    </p:spTree>
    <p:extLst>
      <p:ext uri="{BB962C8B-B14F-4D97-AF65-F5344CB8AC3E}">
        <p14:creationId xmlns:p14="http://schemas.microsoft.com/office/powerpoint/2010/main" val="788186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Thuộc tính required có 2 giá trị có hoặc không. </a:t>
            </a:r>
            <a:r>
              <a:rPr lang="vi-VN" smtClean="0"/>
              <a:t/>
            </a:r>
            <a:br>
              <a:rPr lang="vi-VN" smtClean="0"/>
            </a:br>
            <a:r>
              <a:rPr lang="vi-VN" sz="1200" b="0" i="0" kern="1200" smtClean="0">
                <a:solidFill>
                  <a:schemeClr val="tx1"/>
                </a:solidFill>
                <a:effectLst/>
                <a:latin typeface="+mn-lt"/>
                <a:ea typeface="+mn-ea"/>
                <a:cs typeface="+mn-cs"/>
              </a:rPr>
              <a:t>Thuộc tính này quy định giá</a:t>
            </a:r>
            <a:r>
              <a:rPr lang="vi-VN" sz="1200" b="0" i="0" kern="1200" baseline="0" smtClean="0">
                <a:solidFill>
                  <a:schemeClr val="tx1"/>
                </a:solidFill>
                <a:effectLst/>
                <a:latin typeface="+mn-lt"/>
                <a:ea typeface="+mn-ea"/>
                <a:cs typeface="+mn-cs"/>
              </a:rPr>
              <a:t> trị</a:t>
            </a:r>
            <a:r>
              <a:rPr lang="vi-VN" sz="1200" b="0" i="0" kern="1200" smtClean="0">
                <a:solidFill>
                  <a:schemeClr val="tx1"/>
                </a:solidFill>
                <a:effectLst/>
                <a:latin typeface="+mn-lt"/>
                <a:ea typeface="+mn-ea"/>
                <a:cs typeface="+mn-cs"/>
              </a:rPr>
              <a:t> trường nhập dữ</a:t>
            </a:r>
            <a:r>
              <a:rPr lang="vi-VN"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liệu không được rỗng </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17</a:t>
            </a:fld>
            <a:endParaRPr lang="vi-VN"/>
          </a:p>
        </p:txBody>
      </p:sp>
    </p:spTree>
    <p:extLst>
      <p:ext uri="{BB962C8B-B14F-4D97-AF65-F5344CB8AC3E}">
        <p14:creationId xmlns:p14="http://schemas.microsoft.com/office/powerpoint/2010/main" val="231890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Về thuộc</a:t>
            </a:r>
            <a:r>
              <a:rPr lang="vi-VN" baseline="0" smtClean="0"/>
              <a:t> tính email, nếu giá trị nhập vào không thật sự là 1 email hợp lệ thì chưng trình sẽ bắt lổi như trên</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18</a:t>
            </a:fld>
            <a:endParaRPr lang="vi-VN"/>
          </a:p>
        </p:txBody>
      </p:sp>
    </p:spTree>
    <p:extLst>
      <p:ext uri="{BB962C8B-B14F-4D97-AF65-F5344CB8AC3E}">
        <p14:creationId xmlns:p14="http://schemas.microsoft.com/office/powerpoint/2010/main" val="13891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navigation</a:t>
            </a:r>
          </a:p>
          <a:p>
            <a:r>
              <a:rPr lang="en-US" smtClean="0"/>
              <a:t>-Header</a:t>
            </a:r>
            <a:r>
              <a:rPr lang="en-US" baseline="0" smtClean="0"/>
              <a:t> </a:t>
            </a:r>
            <a:r>
              <a:rPr lang="en-US" baseline="0" err="1" smtClean="0"/>
              <a:t>là</a:t>
            </a:r>
            <a:r>
              <a:rPr lang="en-US" baseline="0" smtClean="0"/>
              <a:t> </a:t>
            </a:r>
            <a:r>
              <a:rPr lang="en-US" baseline="0" err="1" smtClean="0"/>
              <a:t>phần</a:t>
            </a:r>
            <a:r>
              <a:rPr lang="en-US" baseline="0" smtClean="0"/>
              <a:t> </a:t>
            </a:r>
            <a:r>
              <a:rPr lang="en-US" baseline="0" err="1" smtClean="0"/>
              <a:t>tiêu</a:t>
            </a:r>
            <a:r>
              <a:rPr lang="en-US" baseline="0" smtClean="0"/>
              <a:t> </a:t>
            </a:r>
            <a:r>
              <a:rPr lang="en-US" baseline="0" err="1" smtClean="0"/>
              <a:t>đề</a:t>
            </a:r>
            <a:endParaRPr lang="en-US" baseline="0" smtClean="0"/>
          </a:p>
          <a:p>
            <a:r>
              <a:rPr lang="en-US" baseline="0" smtClean="0"/>
              <a:t>-Section </a:t>
            </a:r>
            <a:r>
              <a:rPr lang="en-US" baseline="0" err="1" smtClean="0"/>
              <a:t>là</a:t>
            </a:r>
            <a:r>
              <a:rPr lang="en-US" baseline="0" smtClean="0"/>
              <a:t> </a:t>
            </a:r>
            <a:r>
              <a:rPr lang="en-US" baseline="0" err="1" smtClean="0"/>
              <a:t>tương</a:t>
            </a:r>
            <a:r>
              <a:rPr lang="en-US" baseline="0" smtClean="0"/>
              <a:t> </a:t>
            </a:r>
            <a:r>
              <a:rPr lang="en-US" baseline="0" err="1" smtClean="0"/>
              <a:t>đương</a:t>
            </a:r>
            <a:r>
              <a:rPr lang="en-US" baseline="0" smtClean="0"/>
              <a:t> </a:t>
            </a:r>
            <a:r>
              <a:rPr lang="en-US" baseline="0" err="1" smtClean="0"/>
              <a:t>thẻ</a:t>
            </a:r>
            <a:r>
              <a:rPr lang="en-US" baseline="0" smtClean="0"/>
              <a:t> div ở </a:t>
            </a:r>
            <a:r>
              <a:rPr lang="en-US" baseline="0" err="1" smtClean="0"/>
              <a:t>phiên</a:t>
            </a:r>
            <a:r>
              <a:rPr lang="en-US" baseline="0" smtClean="0"/>
              <a:t> </a:t>
            </a:r>
            <a:r>
              <a:rPr lang="en-US" baseline="0" err="1" smtClean="0"/>
              <a:t>bảng</a:t>
            </a:r>
            <a:r>
              <a:rPr lang="en-US" baseline="0" smtClean="0"/>
              <a:t> </a:t>
            </a:r>
            <a:r>
              <a:rPr lang="en-US" baseline="0" err="1" smtClean="0"/>
              <a:t>trước</a:t>
            </a:r>
            <a:endParaRPr lang="en-US" baseline="0" smtClean="0"/>
          </a:p>
          <a:p>
            <a:r>
              <a:rPr lang="vi-VN" sz="1200" b="0" i="0" kern="1200" smtClean="0">
                <a:solidFill>
                  <a:schemeClr val="tx1"/>
                </a:solidFill>
                <a:effectLst/>
                <a:latin typeface="+mn-lt"/>
                <a:ea typeface="+mn-ea"/>
                <a:cs typeface="+mn-cs"/>
              </a:rPr>
              <a:t>-Thẻ&lt;article&gt; định nghĩa một nội dung riêng biệt.</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-Thẻ &lt;aside&gt; nội dung của</a:t>
            </a:r>
            <a:r>
              <a:rPr lang="vi-VN"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thẻ này thường</a:t>
            </a:r>
            <a:r>
              <a:rPr lang="vi-VN"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liên quan đến nội dung chính của trang</a:t>
            </a:r>
          </a:p>
          <a:p>
            <a:r>
              <a:rPr lang="vi-VN" sz="1200" b="0" i="0" kern="1200" smtClean="0">
                <a:solidFill>
                  <a:schemeClr val="tx1"/>
                </a:solidFill>
                <a:effectLst/>
                <a:latin typeface="+mn-lt"/>
                <a:ea typeface="+mn-ea"/>
                <a:cs typeface="+mn-cs"/>
              </a:rPr>
              <a:t>có thể sử dụng thẻ &lt;aside&gt; như là một sidebar trái</a:t>
            </a:r>
            <a:r>
              <a:rPr lang="vi-VN" sz="1200" b="0" i="0" kern="1200" baseline="0" smtClean="0">
                <a:solidFill>
                  <a:schemeClr val="tx1"/>
                </a:solidFill>
                <a:effectLst/>
                <a:latin typeface="+mn-lt"/>
                <a:ea typeface="+mn-ea"/>
                <a:cs typeface="+mn-cs"/>
              </a:rPr>
              <a:t> hoặc phải</a:t>
            </a:r>
            <a:r>
              <a:rPr lang="vi-VN" sz="1200" b="0" i="0" kern="1200" smtClean="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u="sng" kern="1200" smtClean="0">
                <a:solidFill>
                  <a:schemeClr val="tx1"/>
                </a:solidFill>
                <a:effectLst/>
                <a:latin typeface="+mn-lt"/>
                <a:ea typeface="+mn-ea"/>
                <a:cs typeface="+mn-cs"/>
              </a:rPr>
              <a:t>-footer</a:t>
            </a:r>
            <a:r>
              <a:rPr lang="vi-VN" sz="1200" b="0" i="0" kern="1200" smtClean="0">
                <a:solidFill>
                  <a:schemeClr val="tx1"/>
                </a:solidFill>
                <a:effectLst/>
                <a:latin typeface="+mn-lt"/>
                <a:ea typeface="+mn-ea"/>
                <a:cs typeface="+mn-cs"/>
              </a:rPr>
              <a:t> (phần</a:t>
            </a:r>
            <a:r>
              <a:rPr lang="vi-VN"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cuối trang)</a:t>
            </a:r>
          </a:p>
          <a:p>
            <a:r>
              <a:rPr lang="vi-VN" sz="1200" b="0" i="0" kern="1200" smtClean="0">
                <a:solidFill>
                  <a:schemeClr val="tx1"/>
                </a:solidFill>
                <a:effectLst/>
                <a:latin typeface="+mn-lt"/>
                <a:ea typeface="+mn-ea"/>
                <a:cs typeface="+mn-cs"/>
              </a:rPr>
              <a:t>-Thẻ navigation thường sử dụng cho global menu</a:t>
            </a:r>
          </a:p>
          <a:p>
            <a:r>
              <a:rPr lang="vi-VN" sz="1200" b="0" i="0" kern="1200" baseline="0" smtClean="0">
                <a:solidFill>
                  <a:schemeClr val="tx1"/>
                </a:solidFill>
                <a:effectLst/>
                <a:latin typeface="+mn-lt"/>
                <a:ea typeface="+mn-ea"/>
                <a:cs typeface="+mn-cs"/>
              </a:rPr>
              <a:t>-còn thẻ video không cần phải cài adobe flash</a:t>
            </a:r>
            <a:endParaRPr lang="en-US" baseline="0" smtClean="0"/>
          </a:p>
          <a:p>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19</a:t>
            </a:fld>
            <a:endParaRPr lang="vi-VN"/>
          </a:p>
        </p:txBody>
      </p:sp>
    </p:spTree>
    <p:extLst>
      <p:ext uri="{BB962C8B-B14F-4D97-AF65-F5344CB8AC3E}">
        <p14:creationId xmlns:p14="http://schemas.microsoft.com/office/powerpoint/2010/main" val="54231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kern="1200" smtClean="0">
                <a:solidFill>
                  <a:schemeClr val="tx1"/>
                </a:solidFill>
                <a:effectLst/>
                <a:latin typeface="+mn-lt"/>
                <a:ea typeface="+mn-ea"/>
                <a:cs typeface="+mn-cs"/>
              </a:rPr>
              <a:t>Thuộc tính border trong css3 dùng để định dạng các dạng bo góc của border ngoài dạng đã được định nghĩa</a:t>
            </a:r>
            <a:endParaRPr lang="vi-VN"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vi-VN" smtClean="0">
                <a:latin typeface="Times New Roman" panose="02020603050405020304" pitchFamily="18" charset="0"/>
                <a:cs typeface="Times New Roman" panose="02020603050405020304" pitchFamily="18" charset="0"/>
              </a:rPr>
              <a:t>Còn</a:t>
            </a:r>
            <a:r>
              <a:rPr lang="vi-VN" baseline="0" smtClean="0">
                <a:latin typeface="Times New Roman" panose="02020603050405020304" pitchFamily="18" charset="0"/>
                <a:cs typeface="Times New Roman" panose="02020603050405020304" pitchFamily="18" charset="0"/>
              </a:rPr>
              <a:t> về thuộc tính </a:t>
            </a:r>
            <a:r>
              <a:rPr lang="vi-VN" smtClean="0">
                <a:latin typeface="Times New Roman" panose="02020603050405020304" pitchFamily="18" charset="0"/>
                <a:cs typeface="Times New Roman" panose="02020603050405020304" pitchFamily="18" charset="0"/>
              </a:rPr>
              <a:t>font-face</a:t>
            </a:r>
            <a:r>
              <a:rPr lang="vi-VN" baseline="0" smtClean="0">
                <a:latin typeface="Times New Roman" panose="02020603050405020304" pitchFamily="18" charset="0"/>
                <a:cs typeface="Times New Roman" panose="02020603050405020304" pitchFamily="18" charset="0"/>
              </a:rPr>
              <a:t> nó giúp ta</a:t>
            </a:r>
            <a:r>
              <a:rPr lang="vi-VN" sz="1200" b="0" i="0" kern="1200" smtClean="0">
                <a:solidFill>
                  <a:schemeClr val="tx1"/>
                </a:solidFill>
                <a:effectLst/>
                <a:latin typeface="+mn-lt"/>
                <a:ea typeface="+mn-ea"/>
                <a:cs typeface="+mn-cs"/>
              </a:rPr>
              <a:t> sử dụng một font chữ nào đó mà font chữ đó không phải là các font cơ bản ví</a:t>
            </a:r>
            <a:r>
              <a:rPr lang="vi-VN" sz="1200" b="0" i="0" kern="1200" baseline="0" smtClean="0">
                <a:solidFill>
                  <a:schemeClr val="tx1"/>
                </a:solidFill>
                <a:effectLst/>
                <a:latin typeface="+mn-lt"/>
                <a:ea typeface="+mn-ea"/>
                <a:cs typeface="+mn-cs"/>
              </a:rPr>
              <a:t> dụ</a:t>
            </a:r>
            <a:r>
              <a:rPr lang="vi-VN" sz="1200" b="0" i="0" kern="1200" smtClean="0">
                <a:solidFill>
                  <a:schemeClr val="tx1"/>
                </a:solidFill>
                <a:effectLst/>
                <a:latin typeface="+mn-lt"/>
                <a:ea typeface="+mn-ea"/>
                <a:cs typeface="+mn-cs"/>
              </a:rPr>
              <a:t> như Arial, Time new Roman, Tahoma</a:t>
            </a:r>
            <a:endParaRPr lang="vi-VN"/>
          </a:p>
        </p:txBody>
      </p:sp>
      <p:sp>
        <p:nvSpPr>
          <p:cNvPr id="4" name="Slide Number Placeholder 3"/>
          <p:cNvSpPr>
            <a:spLocks noGrp="1"/>
          </p:cNvSpPr>
          <p:nvPr>
            <p:ph type="sldNum" sz="quarter" idx="10"/>
          </p:nvPr>
        </p:nvSpPr>
        <p:spPr/>
        <p:txBody>
          <a:bodyPr/>
          <a:lstStyle/>
          <a:p>
            <a:pPr>
              <a:defRPr/>
            </a:pPr>
            <a:fld id="{07ABA2D1-FFA5-4A50-B744-28AA2311C63D}" type="slidenum">
              <a:rPr lang="vi-VN" smtClean="0"/>
              <a:pPr>
                <a:defRPr/>
              </a:pPr>
              <a:t>20</a:t>
            </a:fld>
            <a:endParaRPr lang="vi-VN"/>
          </a:p>
        </p:txBody>
      </p:sp>
    </p:spTree>
    <p:extLst>
      <p:ext uri="{BB962C8B-B14F-4D97-AF65-F5344CB8AC3E}">
        <p14:creationId xmlns:p14="http://schemas.microsoft.com/office/powerpoint/2010/main" val="306469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4" name="Rectangle 4"/>
          <p:cNvSpPr>
            <a:spLocks noGrp="1" noChangeArrowheads="1"/>
          </p:cNvSpPr>
          <p:nvPr>
            <p:ph type="dt" sz="half" idx="10"/>
          </p:nvPr>
        </p:nvSpPr>
        <p:spPr>
          <a:xfrm>
            <a:off x="609600" y="6245225"/>
            <a:ext cx="19812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716713" y="6230938"/>
            <a:ext cx="2133600" cy="549275"/>
          </a:xfrm>
        </p:spPr>
        <p:txBody>
          <a:bodyPr/>
          <a:lstStyle>
            <a:lvl1pPr>
              <a:defRPr/>
            </a:lvl1pPr>
          </a:lstStyle>
          <a:p>
            <a:pPr>
              <a:defRPr/>
            </a:pPr>
            <a:fld id="{19F2F5AD-ACFA-4E50-8BDB-3C257577DF27}" type="slidenum">
              <a:rPr lang="en-US"/>
              <a:pPr>
                <a:defRPr/>
              </a:pPr>
              <a:t>‹#›</a:t>
            </a:fld>
            <a:endParaRPr lang="en-US"/>
          </a:p>
        </p:txBody>
      </p:sp>
    </p:spTree>
    <p:extLst>
      <p:ext uri="{BB962C8B-B14F-4D97-AF65-F5344CB8AC3E}">
        <p14:creationId xmlns:p14="http://schemas.microsoft.com/office/powerpoint/2010/main" val="400885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9855FE-FC4B-47FD-AD35-5F2C93ECCBAD}" type="slidenum">
              <a:rPr lang="en-US"/>
              <a:pPr>
                <a:defRPr/>
              </a:pPr>
              <a:t>‹#›</a:t>
            </a:fld>
            <a:endParaRPr lang="en-US"/>
          </a:p>
        </p:txBody>
      </p:sp>
    </p:spTree>
    <p:extLst>
      <p:ext uri="{BB962C8B-B14F-4D97-AF65-F5344CB8AC3E}">
        <p14:creationId xmlns:p14="http://schemas.microsoft.com/office/powerpoint/2010/main" val="272035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67D3D0-957A-437E-A0F8-EA0BF22EFB37}" type="slidenum">
              <a:rPr lang="en-US"/>
              <a:pPr>
                <a:defRPr/>
              </a:pPr>
              <a:t>‹#›</a:t>
            </a:fld>
            <a:endParaRPr lang="en-US"/>
          </a:p>
        </p:txBody>
      </p:sp>
    </p:spTree>
    <p:extLst>
      <p:ext uri="{BB962C8B-B14F-4D97-AF65-F5344CB8AC3E}">
        <p14:creationId xmlns:p14="http://schemas.microsoft.com/office/powerpoint/2010/main" val="83083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57AE3D-1167-4F7C-B4A9-860DE610171F}" type="slidenum">
              <a:rPr lang="en-US"/>
              <a:pPr>
                <a:defRPr/>
              </a:pPr>
              <a:t>‹#›</a:t>
            </a:fld>
            <a:endParaRPr lang="en-US"/>
          </a:p>
        </p:txBody>
      </p:sp>
    </p:spTree>
    <p:extLst>
      <p:ext uri="{BB962C8B-B14F-4D97-AF65-F5344CB8AC3E}">
        <p14:creationId xmlns:p14="http://schemas.microsoft.com/office/powerpoint/2010/main" val="1913339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C552DA-627D-4072-A3D9-9B753252CA27}" type="slidenum">
              <a:rPr lang="en-US"/>
              <a:pPr>
                <a:defRPr/>
              </a:pPr>
              <a:t>‹#›</a:t>
            </a:fld>
            <a:endParaRPr lang="en-US"/>
          </a:p>
        </p:txBody>
      </p:sp>
    </p:spTree>
    <p:extLst>
      <p:ext uri="{BB962C8B-B14F-4D97-AF65-F5344CB8AC3E}">
        <p14:creationId xmlns:p14="http://schemas.microsoft.com/office/powerpoint/2010/main" val="132623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609600" y="1633538"/>
            <a:ext cx="40386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800600" y="1633538"/>
            <a:ext cx="40386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691487-7AB8-465B-8E01-05E69772858D}" type="slidenum">
              <a:rPr lang="en-US"/>
              <a:pPr>
                <a:defRPr/>
              </a:pPr>
              <a:t>‹#›</a:t>
            </a:fld>
            <a:endParaRPr lang="en-US"/>
          </a:p>
        </p:txBody>
      </p:sp>
    </p:spTree>
    <p:extLst>
      <p:ext uri="{BB962C8B-B14F-4D97-AF65-F5344CB8AC3E}">
        <p14:creationId xmlns:p14="http://schemas.microsoft.com/office/powerpoint/2010/main" val="268703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1264C49-3407-4769-80BD-1E3E90EBBA1D}" type="slidenum">
              <a:rPr lang="en-US"/>
              <a:pPr>
                <a:defRPr/>
              </a:pPr>
              <a:t>‹#›</a:t>
            </a:fld>
            <a:endParaRPr lang="en-US"/>
          </a:p>
        </p:txBody>
      </p:sp>
    </p:spTree>
    <p:extLst>
      <p:ext uri="{BB962C8B-B14F-4D97-AF65-F5344CB8AC3E}">
        <p14:creationId xmlns:p14="http://schemas.microsoft.com/office/powerpoint/2010/main" val="320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CC0AC63-3282-49E5-8466-30DA3E722E73}" type="slidenum">
              <a:rPr lang="en-US"/>
              <a:pPr>
                <a:defRPr/>
              </a:pPr>
              <a:t>‹#›</a:t>
            </a:fld>
            <a:endParaRPr lang="en-US"/>
          </a:p>
        </p:txBody>
      </p:sp>
    </p:spTree>
    <p:extLst>
      <p:ext uri="{BB962C8B-B14F-4D97-AF65-F5344CB8AC3E}">
        <p14:creationId xmlns:p14="http://schemas.microsoft.com/office/powerpoint/2010/main" val="52595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3D30DCD-D22D-44D4-A3CC-A7C0C27BEC5E}" type="slidenum">
              <a:rPr lang="en-US"/>
              <a:pPr>
                <a:defRPr/>
              </a:pPr>
              <a:t>‹#›</a:t>
            </a:fld>
            <a:endParaRPr lang="en-US"/>
          </a:p>
        </p:txBody>
      </p:sp>
    </p:spTree>
    <p:extLst>
      <p:ext uri="{BB962C8B-B14F-4D97-AF65-F5344CB8AC3E}">
        <p14:creationId xmlns:p14="http://schemas.microsoft.com/office/powerpoint/2010/main" val="211756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1DD39D-4F33-4EA3-8ABC-D4A30BCC1D14}" type="slidenum">
              <a:rPr lang="en-US"/>
              <a:pPr>
                <a:defRPr/>
              </a:pPr>
              <a:t>‹#›</a:t>
            </a:fld>
            <a:endParaRPr lang="en-US"/>
          </a:p>
        </p:txBody>
      </p:sp>
    </p:spTree>
    <p:extLst>
      <p:ext uri="{BB962C8B-B14F-4D97-AF65-F5344CB8AC3E}">
        <p14:creationId xmlns:p14="http://schemas.microsoft.com/office/powerpoint/2010/main" val="133583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FEB74F-812D-4064-B4A6-839891D8217D}" type="slidenum">
              <a:rPr lang="en-US"/>
              <a:pPr>
                <a:defRPr/>
              </a:pPr>
              <a:t>‹#›</a:t>
            </a:fld>
            <a:endParaRPr lang="en-US"/>
          </a:p>
        </p:txBody>
      </p:sp>
    </p:spTree>
    <p:extLst>
      <p:ext uri="{BB962C8B-B14F-4D97-AF65-F5344CB8AC3E}">
        <p14:creationId xmlns:p14="http://schemas.microsoft.com/office/powerpoint/2010/main" val="352832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3300840C-F387-402F-93C8-6393A1C0D45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rtl="0" eaLnBrk="0" fontAlgn="base" hangingPunct="0">
        <a:spcBef>
          <a:spcPct val="0"/>
        </a:spcBef>
        <a:spcAft>
          <a:spcPct val="0"/>
        </a:spcAft>
        <a:defRPr sz="3200" b="1">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charset="0"/>
        </a:defRPr>
      </a:lvl2pPr>
      <a:lvl3pPr algn="l" rtl="0" eaLnBrk="0" fontAlgn="base" hangingPunct="0">
        <a:spcBef>
          <a:spcPct val="0"/>
        </a:spcBef>
        <a:spcAft>
          <a:spcPct val="0"/>
        </a:spcAft>
        <a:defRPr sz="3200" b="1">
          <a:solidFill>
            <a:srgbClr val="996633"/>
          </a:solidFill>
          <a:latin typeface="Arial" charset="0"/>
        </a:defRPr>
      </a:lvl3pPr>
      <a:lvl4pPr algn="l" rtl="0" eaLnBrk="0" fontAlgn="base" hangingPunct="0">
        <a:spcBef>
          <a:spcPct val="0"/>
        </a:spcBef>
        <a:spcAft>
          <a:spcPct val="0"/>
        </a:spcAft>
        <a:defRPr sz="3200" b="1">
          <a:solidFill>
            <a:srgbClr val="996633"/>
          </a:solidFill>
          <a:latin typeface="Arial" charset="0"/>
        </a:defRPr>
      </a:lvl4pPr>
      <a:lvl5pPr algn="l" rtl="0" eaLnBrk="0" fontAlgn="base" hangingPunct="0">
        <a:spcBef>
          <a:spcPct val="0"/>
        </a:spcBef>
        <a:spcAft>
          <a:spcPct val="0"/>
        </a:spcAft>
        <a:defRPr sz="3200" b="1">
          <a:solidFill>
            <a:srgbClr val="996633"/>
          </a:solidFill>
          <a:latin typeface="Arial" charset="0"/>
        </a:defRPr>
      </a:lvl5pPr>
      <a:lvl6pPr marL="457200" algn="l" rtl="0" fontAlgn="base">
        <a:spcBef>
          <a:spcPct val="0"/>
        </a:spcBef>
        <a:spcAft>
          <a:spcPct val="0"/>
        </a:spcAft>
        <a:defRPr sz="3200" b="1">
          <a:solidFill>
            <a:srgbClr val="996633"/>
          </a:solidFill>
          <a:latin typeface="Arial" charset="0"/>
        </a:defRPr>
      </a:lvl6pPr>
      <a:lvl7pPr marL="914400" algn="l" rtl="0" fontAlgn="base">
        <a:spcBef>
          <a:spcPct val="0"/>
        </a:spcBef>
        <a:spcAft>
          <a:spcPct val="0"/>
        </a:spcAft>
        <a:defRPr sz="3200" b="1">
          <a:solidFill>
            <a:srgbClr val="996633"/>
          </a:solidFill>
          <a:latin typeface="Arial" charset="0"/>
        </a:defRPr>
      </a:lvl7pPr>
      <a:lvl8pPr marL="1371600" algn="l" rtl="0" fontAlgn="base">
        <a:spcBef>
          <a:spcPct val="0"/>
        </a:spcBef>
        <a:spcAft>
          <a:spcPct val="0"/>
        </a:spcAft>
        <a:defRPr sz="3200" b="1">
          <a:solidFill>
            <a:srgbClr val="996633"/>
          </a:solidFill>
          <a:latin typeface="Arial" charset="0"/>
        </a:defRPr>
      </a:lvl8pPr>
      <a:lvl9pPr marL="1828800" algn="l" rtl="0" fontAlgn="base">
        <a:spcBef>
          <a:spcPct val="0"/>
        </a:spcBef>
        <a:spcAft>
          <a:spcPct val="0"/>
        </a:spcAft>
        <a:defRPr sz="3200" b="1">
          <a:solidFill>
            <a:srgbClr val="996633"/>
          </a:solidFill>
          <a:latin typeface="Arial" charset="0"/>
        </a:defRPr>
      </a:lvl9pPr>
    </p:titleStyle>
    <p:bodyStyle>
      <a:lvl1pPr marL="342900" indent="-342900" algn="l" rtl="0" eaLnBrk="0" fontAlgn="base" hangingPunct="0">
        <a:spcBef>
          <a:spcPct val="20000"/>
        </a:spcBef>
        <a:spcAft>
          <a:spcPct val="0"/>
        </a:spcAft>
        <a:buChar char="•"/>
        <a:defRPr sz="29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a:solidFill>
            <a:srgbClr val="000066"/>
          </a:solidFill>
          <a:latin typeface="+mn-lt"/>
        </a:defRPr>
      </a:lvl2pPr>
      <a:lvl3pPr marL="1143000" indent="-228600" algn="l" rtl="0" eaLnBrk="0" fontAlgn="base" hangingPunct="0">
        <a:spcBef>
          <a:spcPct val="20000"/>
        </a:spcBef>
        <a:spcAft>
          <a:spcPct val="0"/>
        </a:spcAft>
        <a:buChar char="•"/>
        <a:defRPr sz="2200">
          <a:solidFill>
            <a:srgbClr val="000066"/>
          </a:solidFill>
          <a:latin typeface="+mn-lt"/>
        </a:defRPr>
      </a:lvl3pPr>
      <a:lvl4pPr marL="1600200" indent="-228600" algn="l" rtl="0" eaLnBrk="0" fontAlgn="base" hangingPunct="0">
        <a:spcBef>
          <a:spcPct val="20000"/>
        </a:spcBef>
        <a:spcAft>
          <a:spcPct val="0"/>
        </a:spcAft>
        <a:buChar char="–"/>
        <a:defRPr>
          <a:solidFill>
            <a:srgbClr val="000066"/>
          </a:solidFill>
          <a:latin typeface="+mn-lt"/>
        </a:defRPr>
      </a:lvl4pPr>
      <a:lvl5pPr marL="2057400" indent="-228600" algn="l" rtl="0" eaLnBrk="0" fontAlgn="base" hangingPunct="0">
        <a:spcBef>
          <a:spcPct val="20000"/>
        </a:spcBef>
        <a:spcAft>
          <a:spcPct val="0"/>
        </a:spcAft>
        <a:buChar char="»"/>
        <a:defRPr>
          <a:solidFill>
            <a:srgbClr val="000066"/>
          </a:solidFill>
          <a:latin typeface="+mn-lt"/>
        </a:defRPr>
      </a:lvl5pPr>
      <a:lvl6pPr marL="2514600" indent="-228600" algn="l" rtl="0" fontAlgn="base">
        <a:spcBef>
          <a:spcPct val="20000"/>
        </a:spcBef>
        <a:spcAft>
          <a:spcPct val="0"/>
        </a:spcAft>
        <a:buChar char="»"/>
        <a:defRPr>
          <a:solidFill>
            <a:srgbClr val="000066"/>
          </a:solidFill>
          <a:latin typeface="+mn-lt"/>
        </a:defRPr>
      </a:lvl6pPr>
      <a:lvl7pPr marL="2971800" indent="-228600" algn="l" rtl="0" fontAlgn="base">
        <a:spcBef>
          <a:spcPct val="20000"/>
        </a:spcBef>
        <a:spcAft>
          <a:spcPct val="0"/>
        </a:spcAft>
        <a:buChar char="»"/>
        <a:defRPr>
          <a:solidFill>
            <a:srgbClr val="000066"/>
          </a:solidFill>
          <a:latin typeface="+mn-lt"/>
        </a:defRPr>
      </a:lvl7pPr>
      <a:lvl8pPr marL="3429000" indent="-228600" algn="l" rtl="0" fontAlgn="base">
        <a:spcBef>
          <a:spcPct val="20000"/>
        </a:spcBef>
        <a:spcAft>
          <a:spcPct val="0"/>
        </a:spcAft>
        <a:buChar char="»"/>
        <a:defRPr>
          <a:solidFill>
            <a:srgbClr val="000066"/>
          </a:solidFill>
          <a:latin typeface="+mn-lt"/>
        </a:defRPr>
      </a:lvl8pPr>
      <a:lvl9pPr marL="3886200" indent="-228600" algn="l" rtl="0" fontAlgn="base">
        <a:spcBef>
          <a:spcPct val="20000"/>
        </a:spcBef>
        <a:spcAft>
          <a:spcPct val="0"/>
        </a:spcAft>
        <a:buChar char="»"/>
        <a:defRPr>
          <a:solidFill>
            <a:srgbClr val="000066"/>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52006" y="1676400"/>
            <a:ext cx="6683765" cy="484748"/>
          </a:xfrm>
          <a:noFill/>
        </p:spPr>
        <p:txBody>
          <a:bodyPr>
            <a:noAutofit/>
          </a:bodyPr>
          <a:lstStyle/>
          <a:p>
            <a:pPr algn="ctr"/>
            <a:r>
              <a:rPr lang="en-US" sz="2000" b="0" noProof="1" smtClean="0">
                <a:ln w="12700">
                  <a:solidFill>
                    <a:schemeClr val="tx2">
                      <a:satMod val="155000"/>
                    </a:schemeClr>
                  </a:solidFill>
                  <a:prstDash val="solid"/>
                </a:ln>
                <a:solidFill>
                  <a:srgbClr val="000099"/>
                </a:solidFill>
                <a:effectLst>
                  <a:outerShdw blurRad="41275" dist="20320" dir="1800000" algn="tl" rotWithShape="0">
                    <a:srgbClr val="000000">
                      <a:alpha val="40000"/>
                    </a:srgbClr>
                  </a:outerShdw>
                </a:effectLst>
                <a:latin typeface="Times New Roman" panose="02020603050405020304" pitchFamily="18" charset="0"/>
                <a:ea typeface="Tahoma" panose="020B0604030504040204" pitchFamily="34" charset="0"/>
                <a:cs typeface="Times New Roman" panose="02020603050405020304" pitchFamily="18" charset="0"/>
              </a:rPr>
              <a:t>BÁO CÁO </a:t>
            </a:r>
            <a:r>
              <a:rPr lang="en-US" sz="2000" b="0" noProof="1" smtClean="0">
                <a:ln w="12700">
                  <a:solidFill>
                    <a:schemeClr val="tx2">
                      <a:satMod val="155000"/>
                    </a:schemeClr>
                  </a:solidFill>
                  <a:prstDash val="solid"/>
                </a:ln>
                <a:solidFill>
                  <a:srgbClr val="000099"/>
                </a:solidFill>
                <a:effectLst>
                  <a:outerShdw blurRad="41275" dist="20320" dir="1800000" algn="tl" rotWithShape="0">
                    <a:srgbClr val="000000">
                      <a:alpha val="40000"/>
                    </a:srgbClr>
                  </a:outerShdw>
                </a:effectLst>
                <a:latin typeface="Times New Roman" panose="02020603050405020304" pitchFamily="18" charset="0"/>
                <a:ea typeface="Tahoma" panose="020B0604030504040204" pitchFamily="34" charset="0"/>
                <a:cs typeface="Times New Roman" panose="02020603050405020304" pitchFamily="18" charset="0"/>
              </a:rPr>
              <a:t>NIÊN LUẬN KỸ THUẬT PHẦN MỀM</a:t>
            </a:r>
            <a:endParaRPr lang="en-US" sz="2000" b="0" noProof="1">
              <a:ln w="12700">
                <a:solidFill>
                  <a:schemeClr val="tx2">
                    <a:satMod val="155000"/>
                  </a:schemeClr>
                </a:solidFill>
                <a:prstDash val="solid"/>
              </a:ln>
              <a:solidFill>
                <a:srgbClr val="000099"/>
              </a:solidFill>
              <a:effectLst>
                <a:outerShdw blurRad="41275" dist="20320" dir="1800000" algn="tl" rotWithShape="0">
                  <a:srgbClr val="000000">
                    <a:alpha val="40000"/>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Content Placeholder 7"/>
          <p:cNvSpPr>
            <a:spLocks noGrp="1"/>
          </p:cNvSpPr>
          <p:nvPr>
            <p:ph idx="1"/>
          </p:nvPr>
        </p:nvSpPr>
        <p:spPr>
          <a:xfrm>
            <a:off x="10888" y="2362200"/>
            <a:ext cx="9133112" cy="1414976"/>
          </a:xfrm>
        </p:spPr>
        <p:txBody>
          <a:bodyPr>
            <a:noAutofit/>
          </a:bodyPr>
          <a:lstStyle/>
          <a:p>
            <a:pPr marL="0" indent="0" algn="ctr">
              <a:buNone/>
            </a:pPr>
            <a:r>
              <a:rPr lang="en-US" sz="2800" b="1" smtClean="0">
                <a:solidFill>
                  <a:srgbClr val="FF0000"/>
                </a:solidFill>
                <a:latin typeface="Times New Roman" pitchFamily="18" charset="0"/>
                <a:ea typeface="Tahoma" panose="020B0604030504040204" pitchFamily="34" charset="0"/>
                <a:cs typeface="Times New Roman" pitchFamily="18" charset="0"/>
              </a:rPr>
              <a:t>Đề tài:</a:t>
            </a:r>
          </a:p>
          <a:p>
            <a:pPr marL="0" indent="0" algn="ctr">
              <a:buNone/>
            </a:pPr>
            <a:r>
              <a:rPr lang="en-US" sz="2800" b="1" smtClean="0">
                <a:solidFill>
                  <a:srgbClr val="FF0000"/>
                </a:solidFill>
                <a:latin typeface="Times New Roman" pitchFamily="18" charset="0"/>
                <a:ea typeface="Tahoma" panose="020B0604030504040204" pitchFamily="34" charset="0"/>
                <a:cs typeface="Times New Roman" pitchFamily="18" charset="0"/>
              </a:rPr>
              <a:t>WEBSITE EDIT, CONVERT FILE MEDIA</a:t>
            </a:r>
            <a:endParaRPr lang="en-US" sz="2800" b="1">
              <a:solidFill>
                <a:srgbClr val="FF0000"/>
              </a:solidFill>
              <a:latin typeface="Times New Roman" pitchFamily="18" charset="0"/>
              <a:ea typeface="Tahoma" panose="020B0604030504040204" pitchFamily="34" charset="0"/>
              <a:cs typeface="Times New Roman" pitchFamily="18" charset="0"/>
            </a:endParaRPr>
          </a:p>
        </p:txBody>
      </p:sp>
      <p:sp>
        <p:nvSpPr>
          <p:cNvPr id="9" name="TextBox 8"/>
          <p:cNvSpPr txBox="1"/>
          <p:nvPr/>
        </p:nvSpPr>
        <p:spPr>
          <a:xfrm>
            <a:off x="1143000" y="0"/>
            <a:ext cx="7391400" cy="1309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nchorCtr="0">
            <a:normAutofit/>
          </a:bodyPr>
          <a:lstStyle/>
          <a:p>
            <a:pPr algn="ctr"/>
            <a:r>
              <a:rPr lang="en-US" sz="28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TRƯỜNG ĐẠI HỌC CẦN THƠ</a:t>
            </a:r>
          </a:p>
          <a:p>
            <a:pPr algn="ctr"/>
            <a:r>
              <a:rPr lang="en-US" sz="28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KHOA </a:t>
            </a:r>
            <a:r>
              <a:rPr lang="en-US" sz="28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CNTT &amp; TT</a:t>
            </a:r>
            <a:endParaRPr lang="en-US" sz="280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p:cNvSpPr txBox="1"/>
          <p:nvPr/>
        </p:nvSpPr>
        <p:spPr>
          <a:xfrm>
            <a:off x="533400" y="4229374"/>
            <a:ext cx="3597724" cy="1200329"/>
          </a:xfrm>
          <a:prstGeom prst="rect">
            <a:avLst/>
          </a:prstGeom>
          <a:noFill/>
        </p:spPr>
        <p:txBody>
          <a:bodyPr wrap="square" rtlCol="0">
            <a:spAutoFit/>
          </a:bodyPr>
          <a:lstStyle/>
          <a:p>
            <a:r>
              <a:rPr lang="en-US" sz="2400" i="1" u="sng" err="1">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Giáo</a:t>
            </a:r>
            <a:r>
              <a:rPr lang="en-US" sz="2400" i="1" u="sng">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 </a:t>
            </a:r>
            <a:r>
              <a:rPr lang="en-US" sz="2400" i="1" u="sng" err="1">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viên</a:t>
            </a:r>
            <a:r>
              <a:rPr lang="en-US" sz="2400" i="1" u="sng">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 </a:t>
            </a:r>
            <a:r>
              <a:rPr lang="en-US" sz="2400" i="1" u="sng" err="1">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hướng</a:t>
            </a:r>
            <a:r>
              <a:rPr lang="en-US" sz="2400" i="1" u="sng">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 </a:t>
            </a:r>
            <a:r>
              <a:rPr lang="en-US" sz="2400" i="1" u="sng" err="1">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dẫn</a:t>
            </a:r>
            <a:r>
              <a:rPr lang="en-US" sz="2400">
                <a:latin typeface="Times New Roman" pitchFamily="18" charset="0"/>
                <a:ea typeface="Tahoma" panose="020B0604030504040204" pitchFamily="34" charset="0"/>
                <a:cs typeface="Times New Roman" pitchFamily="18" charset="0"/>
              </a:rPr>
              <a:t>:</a:t>
            </a:r>
          </a:p>
          <a:p>
            <a:r>
              <a:rPr lang="en-US" sz="2400" err="1"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ThS</a:t>
            </a:r>
            <a:r>
              <a:rPr lang="en-US" sz="2400"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 GVC Võ </a:t>
            </a:r>
            <a:r>
              <a:rPr lang="en-US" sz="2400" err="1"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Huỳnh</a:t>
            </a:r>
            <a:r>
              <a:rPr lang="en-US" sz="2400"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 Trâm</a:t>
            </a:r>
          </a:p>
          <a:p>
            <a:r>
              <a:rPr lang="en-US" sz="2400"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MSCB: 1069</a:t>
            </a:r>
          </a:p>
        </p:txBody>
      </p:sp>
      <p:sp>
        <p:nvSpPr>
          <p:cNvPr id="11" name="TextBox 10"/>
          <p:cNvSpPr txBox="1"/>
          <p:nvPr/>
        </p:nvSpPr>
        <p:spPr>
          <a:xfrm>
            <a:off x="4864100" y="4229374"/>
            <a:ext cx="3975100" cy="1200329"/>
          </a:xfrm>
          <a:prstGeom prst="rect">
            <a:avLst/>
          </a:prstGeom>
          <a:noFill/>
        </p:spPr>
        <p:txBody>
          <a:bodyPr wrap="square" rtlCol="0">
            <a:spAutoFit/>
          </a:bodyPr>
          <a:lstStyle/>
          <a:p>
            <a:r>
              <a:rPr lang="en-US" sz="2400" i="1" u="sng" err="1"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Sinh</a:t>
            </a:r>
            <a:r>
              <a:rPr lang="en-US" sz="2400" i="1" u="sng"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 </a:t>
            </a:r>
            <a:r>
              <a:rPr lang="en-US" sz="2400" i="1" u="sng" err="1"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viên</a:t>
            </a:r>
            <a:r>
              <a:rPr lang="en-US" sz="2400" i="1" u="sng"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 </a:t>
            </a:r>
            <a:r>
              <a:rPr lang="en-US" sz="2400" i="1" u="sng" err="1"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thực</a:t>
            </a:r>
            <a:r>
              <a:rPr lang="en-US" sz="2400" i="1" u="sng"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 </a:t>
            </a:r>
            <a:r>
              <a:rPr lang="en-US" sz="2400" i="1" u="sng" err="1"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hiện</a:t>
            </a:r>
            <a:r>
              <a:rPr lang="en-US" sz="2400" i="1" u="sng"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a:t>
            </a:r>
          </a:p>
          <a:p>
            <a:r>
              <a:rPr lang="en-US" sz="2400" b="1"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Trần Lê Quế Ngọc B1304707</a:t>
            </a:r>
          </a:p>
          <a:p>
            <a:r>
              <a:rPr lang="en-US" sz="2400" b="1" smtClean="0">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rPr>
              <a:t>Trần Ngọc Hải       B1304668</a:t>
            </a:r>
            <a:endParaRPr lang="en-US" sz="2400" b="1">
              <a:effectLst>
                <a:outerShdw blurRad="38100" dist="38100" dir="2700000" algn="tl">
                  <a:srgbClr val="000000">
                    <a:alpha val="43137"/>
                  </a:srgbClr>
                </a:outerShdw>
              </a:effectLst>
              <a:latin typeface="Times New Roman" pitchFamily="18" charset="0"/>
              <a:ea typeface="Tahoma" panose="020B0604030504040204" pitchFamily="34" charset="0"/>
              <a:cs typeface="Times New Roman" pitchFamily="18" charset="0"/>
            </a:endParaRPr>
          </a:p>
        </p:txBody>
      </p:sp>
      <p:sp>
        <p:nvSpPr>
          <p:cNvPr id="12" name="Text Box 5"/>
          <p:cNvSpPr txBox="1">
            <a:spLocks noChangeArrowheads="1"/>
          </p:cNvSpPr>
          <p:nvPr/>
        </p:nvSpPr>
        <p:spPr bwMode="auto">
          <a:xfrm>
            <a:off x="717265" y="6400800"/>
            <a:ext cx="3581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200" b="1" i="1" smtClean="0">
                <a:solidFill>
                  <a:srgbClr val="000066"/>
                </a:solidFill>
                <a:latin typeface="Times New Roman" panose="02020603050405020304" pitchFamily="18" charset="0"/>
                <a:cs typeface="Times New Roman" panose="02020603050405020304" pitchFamily="18" charset="0"/>
              </a:rPr>
              <a:t>Bộ môn CÔNG NGHỆ PHẦN MỀM</a:t>
            </a:r>
            <a:endParaRPr lang="en-US" sz="1200" b="1" i="1">
              <a:solidFill>
                <a:srgbClr val="000066"/>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5757AE3D-1167-4F7C-B4A9-860DE610171F}" type="slidenum">
              <a:rPr lang="en-US" smtClean="0"/>
              <a:pPr>
                <a:defRPr/>
              </a:pPr>
              <a:t>1</a:t>
            </a:fld>
            <a:endParaRPr lang="en-US"/>
          </a:p>
        </p:txBody>
      </p:sp>
    </p:spTree>
    <p:extLst>
      <p:ext uri="{BB962C8B-B14F-4D97-AF65-F5344CB8AC3E}">
        <p14:creationId xmlns:p14="http://schemas.microsoft.com/office/powerpoint/2010/main" val="2054290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itchFamily="18" charset="0"/>
                <a:cs typeface="Times New Roman" pitchFamily="18" charset="0"/>
              </a:rPr>
              <a:t>CƠ SỞ LÝ THUYẾT</a:t>
            </a:r>
            <a:endParaRPr lang="vi-VN">
              <a:solidFill>
                <a:srgbClr val="FF0000"/>
              </a:solidFill>
            </a:endParaRPr>
          </a:p>
        </p:txBody>
      </p:sp>
      <p:sp>
        <p:nvSpPr>
          <p:cNvPr id="4" name="Content Placeholder 2"/>
          <p:cNvSpPr>
            <a:spLocks noGrp="1"/>
          </p:cNvSpPr>
          <p:nvPr>
            <p:ph idx="1"/>
          </p:nvPr>
        </p:nvSpPr>
        <p:spPr>
          <a:xfrm>
            <a:off x="838200" y="1905000"/>
            <a:ext cx="7696200" cy="1600200"/>
          </a:xfrm>
        </p:spPr>
        <p:txBody>
          <a:bodyPr/>
          <a:lstStyle/>
          <a:p>
            <a:pPr marL="1257300">
              <a:buClr>
                <a:srgbClr val="FF0000"/>
              </a:buClr>
              <a:buFont typeface="Wingdings" pitchFamily="2" charset="2"/>
              <a:buChar char="§"/>
              <a:defRPr/>
            </a:pPr>
            <a:r>
              <a:rPr lang="en-US" sz="2400" smtClean="0">
                <a:solidFill>
                  <a:srgbClr val="000099"/>
                </a:solidFill>
                <a:latin typeface="Times New Roman" pitchFamily="18" charset="0"/>
                <a:cs typeface="Times New Roman" pitchFamily="18" charset="0"/>
              </a:rPr>
              <a:t>Công cụ cài đặt chương trình.</a:t>
            </a:r>
          </a:p>
          <a:p>
            <a:pPr marL="1257300">
              <a:buClr>
                <a:srgbClr val="FF0000"/>
              </a:buClr>
              <a:buFont typeface="Wingdings" pitchFamily="2" charset="2"/>
              <a:buChar char="§"/>
              <a:defRPr/>
            </a:pPr>
            <a:r>
              <a:rPr lang="en-US" sz="2400" smtClean="0">
                <a:solidFill>
                  <a:srgbClr val="000099"/>
                </a:solidFill>
                <a:latin typeface="Times New Roman" pitchFamily="18" charset="0"/>
                <a:cs typeface="Times New Roman" pitchFamily="18" charset="0"/>
              </a:rPr>
              <a:t>Mô hình thiết kế phát triển chương trình.</a:t>
            </a:r>
          </a:p>
          <a:p>
            <a:pPr marL="1257300">
              <a:buClr>
                <a:srgbClr val="FF0000"/>
              </a:buClr>
              <a:buFont typeface="Wingdings" pitchFamily="2" charset="2"/>
              <a:buChar char="§"/>
              <a:defRPr/>
            </a:pPr>
            <a:r>
              <a:rPr lang="en-US" sz="2400" err="1" smtClean="0">
                <a:solidFill>
                  <a:srgbClr val="000099"/>
                </a:solidFill>
                <a:latin typeface="Times New Roman" pitchFamily="18" charset="0"/>
                <a:cs typeface="Times New Roman" pitchFamily="18" charset="0"/>
              </a:rPr>
              <a:t>Công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nghệ</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kỹ</a:t>
            </a:r>
            <a:r>
              <a:rPr lang="en-US" sz="2400" smtClean="0">
                <a:solidFill>
                  <a:srgbClr val="000099"/>
                </a:solidFill>
                <a:latin typeface="Times New Roman" pitchFamily="18" charset="0"/>
                <a:cs typeface="Times New Roman" pitchFamily="18" charset="0"/>
              </a:rPr>
              <a:t> thuật.</a:t>
            </a:r>
            <a:endParaRPr lang="en-US" sz="2400">
              <a:solidFill>
                <a:srgbClr val="000099"/>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757AE3D-1167-4F7C-B4A9-860DE610171F}" type="slidenum">
              <a:rPr lang="en-US" smtClean="0"/>
              <a:pPr>
                <a:defRPr/>
              </a:pPr>
              <a:t>10</a:t>
            </a:fld>
            <a:endParaRPr lang="en-US"/>
          </a:p>
        </p:txBody>
      </p:sp>
    </p:spTree>
    <p:extLst>
      <p:ext uri="{BB962C8B-B14F-4D97-AF65-F5344CB8AC3E}">
        <p14:creationId xmlns:p14="http://schemas.microsoft.com/office/powerpoint/2010/main" val="31691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CÔNG CỤ CÀI ĐẶT</a:t>
            </a:r>
            <a:endParaRPr lang="vi-VN"/>
          </a:p>
        </p:txBody>
      </p:sp>
      <p:sp>
        <p:nvSpPr>
          <p:cNvPr id="4" name="Content Placeholder 2"/>
          <p:cNvSpPr>
            <a:spLocks noGrp="1"/>
          </p:cNvSpPr>
          <p:nvPr>
            <p:ph idx="1"/>
          </p:nvPr>
        </p:nvSpPr>
        <p:spPr>
          <a:xfrm>
            <a:off x="609600" y="1785938"/>
            <a:ext cx="8229600" cy="4691062"/>
          </a:xfrm>
        </p:spPr>
        <p:txBody>
          <a:bodyPr/>
          <a:lstStyle/>
          <a:p>
            <a:pPr>
              <a:buClr>
                <a:srgbClr val="FF0000"/>
              </a:buClr>
              <a:buFont typeface="Wingdings" pitchFamily="2" charset="2"/>
              <a:buChar char="Ø"/>
              <a:defRPr/>
            </a:pPr>
            <a:r>
              <a:rPr lang="en-US" sz="2400" b="1" smtClean="0">
                <a:solidFill>
                  <a:srgbClr val="000099"/>
                </a:solidFill>
                <a:latin typeface="Times New Roman" pitchFamily="18" charset="0"/>
                <a:cs typeface="Times New Roman" pitchFamily="18" charset="0"/>
              </a:rPr>
              <a:t>Adobe </a:t>
            </a:r>
            <a:r>
              <a:rPr lang="en-US" sz="2400" b="1">
                <a:solidFill>
                  <a:srgbClr val="000099"/>
                </a:solidFill>
                <a:latin typeface="Times New Roman" panose="02020603050405020304" pitchFamily="18" charset="0"/>
                <a:cs typeface="Times New Roman" panose="02020603050405020304" pitchFamily="18" charset="0"/>
              </a:rPr>
              <a:t>Dreamweaver </a:t>
            </a:r>
            <a:r>
              <a:rPr lang="en-US" sz="2400" b="1" smtClean="0">
                <a:solidFill>
                  <a:srgbClr val="000099"/>
                </a:solidFill>
                <a:latin typeface="Times New Roman" panose="02020603050405020304" pitchFamily="18" charset="0"/>
                <a:cs typeface="Times New Roman" panose="02020603050405020304" pitchFamily="18" charset="0"/>
              </a:rPr>
              <a:t>cs6</a:t>
            </a:r>
          </a:p>
          <a:p>
            <a:pPr marL="287338" indent="0">
              <a:buClr>
                <a:srgbClr val="FF0000"/>
              </a:buClr>
              <a:buFontTx/>
              <a:buNone/>
              <a:defRPr/>
            </a:pPr>
            <a:r>
              <a:rPr lang="en-US" sz="2800" b="1" smtClean="0">
                <a:solidFill>
                  <a:srgbClr val="FF0000"/>
                </a:solidFill>
                <a:latin typeface="Times New Roman" pitchFamily="18" charset="0"/>
                <a:cs typeface="Times New Roman" pitchFamily="18" charset="0"/>
                <a:sym typeface="Wingdings"/>
              </a:rPr>
              <a:t> </a:t>
            </a:r>
            <a:r>
              <a:rPr lang="en-US" sz="2400" b="1" i="1" err="1" smtClean="0">
                <a:solidFill>
                  <a:srgbClr val="FF0000"/>
                </a:solidFill>
                <a:latin typeface="Times New Roman" pitchFamily="18" charset="0"/>
                <a:cs typeface="Times New Roman" pitchFamily="18" charset="0"/>
              </a:rPr>
              <a:t>Ưu</a:t>
            </a:r>
            <a:r>
              <a:rPr lang="en-US" sz="2400" b="1" i="1" smtClean="0">
                <a:solidFill>
                  <a:srgbClr val="FF0000"/>
                </a:solidFill>
                <a:latin typeface="Times New Roman" pitchFamily="18" charset="0"/>
                <a:cs typeface="Times New Roman" pitchFamily="18" charset="0"/>
              </a:rPr>
              <a:t> </a:t>
            </a:r>
            <a:r>
              <a:rPr lang="en-US" sz="2400" b="1" i="1" err="1" smtClean="0">
                <a:solidFill>
                  <a:srgbClr val="FF0000"/>
                </a:solidFill>
                <a:latin typeface="Times New Roman" pitchFamily="18" charset="0"/>
                <a:cs typeface="Times New Roman" pitchFamily="18" charset="0"/>
              </a:rPr>
              <a:t>điểm</a:t>
            </a:r>
            <a:r>
              <a:rPr lang="en-US" sz="2400" b="1" i="1" smtClean="0">
                <a:solidFill>
                  <a:srgbClr val="FF0000"/>
                </a:solidFill>
                <a:latin typeface="Times New Roman" pitchFamily="18" charset="0"/>
                <a:cs typeface="Times New Roman" pitchFamily="18" charset="0"/>
              </a:rPr>
              <a:t> </a:t>
            </a:r>
            <a:r>
              <a:rPr lang="en-US" sz="2400" b="1" i="1" err="1" smtClean="0">
                <a:solidFill>
                  <a:srgbClr val="FF0000"/>
                </a:solidFill>
                <a:latin typeface="Times New Roman" pitchFamily="18" charset="0"/>
                <a:cs typeface="Times New Roman" pitchFamily="18" charset="0"/>
              </a:rPr>
              <a:t>của</a:t>
            </a:r>
            <a:r>
              <a:rPr lang="en-US" sz="2400" b="1" i="1" smtClean="0">
                <a:solidFill>
                  <a:srgbClr val="FF0000"/>
                </a:solidFill>
                <a:latin typeface="Times New Roman" pitchFamily="18" charset="0"/>
                <a:cs typeface="Times New Roman" pitchFamily="18" charset="0"/>
              </a:rPr>
              <a:t> Dreamweaver</a:t>
            </a:r>
            <a:r>
              <a:rPr lang="en-US" sz="2400" smtClean="0">
                <a:solidFill>
                  <a:srgbClr val="FF0000"/>
                </a:solidFill>
                <a:latin typeface="Times New Roman" pitchFamily="18" charset="0"/>
                <a:cs typeface="Times New Roman" pitchFamily="18" charset="0"/>
              </a:rPr>
              <a:t>:</a:t>
            </a:r>
          </a:p>
          <a:p>
            <a:pPr marL="804863" indent="-341313">
              <a:buClr>
                <a:srgbClr val="FF0000"/>
              </a:buClr>
              <a:buFont typeface="Wingdings" pitchFamily="2" charset="2"/>
              <a:buChar char="§"/>
              <a:defRPr/>
            </a:pPr>
            <a:r>
              <a:rPr lang="en-US" sz="2400" err="1">
                <a:solidFill>
                  <a:srgbClr val="000099"/>
                </a:solidFill>
                <a:latin typeface="Times New Roman" pitchFamily="18" charset="0"/>
                <a:cs typeface="Times New Roman" pitchFamily="18" charset="0"/>
              </a:rPr>
              <a:t>D</a:t>
            </a:r>
            <a:r>
              <a:rPr lang="en-US" sz="2400" err="1" smtClean="0">
                <a:solidFill>
                  <a:srgbClr val="000099"/>
                </a:solidFill>
                <a:latin typeface="Times New Roman" pitchFamily="18" charset="0"/>
                <a:cs typeface="Times New Roman" pitchFamily="18" charset="0"/>
              </a:rPr>
              <a:t>ễ</a:t>
            </a:r>
            <a:r>
              <a:rPr lang="en-US" sz="2400" smtClean="0">
                <a:solidFill>
                  <a:srgbClr val="000099"/>
                </a:solidFill>
                <a:latin typeface="Times New Roman" pitchFamily="18" charset="0"/>
                <a:cs typeface="Times New Roman" pitchFamily="18" charset="0"/>
              </a:rPr>
              <a:t> dung.</a:t>
            </a:r>
          </a:p>
          <a:p>
            <a:pPr marL="804863" indent="-341313">
              <a:buClr>
                <a:srgbClr val="FF0000"/>
              </a:buClr>
              <a:buFont typeface="Wingdings" pitchFamily="2" charset="2"/>
              <a:buChar char="§"/>
              <a:defRPr/>
            </a:pPr>
            <a:r>
              <a:rPr lang="en-US" sz="2400" err="1" smtClean="0">
                <a:solidFill>
                  <a:srgbClr val="000099"/>
                </a:solidFill>
                <a:latin typeface="Times New Roman" pitchFamily="18" charset="0"/>
                <a:cs typeface="Times New Roman" pitchFamily="18" charset="0"/>
              </a:rPr>
              <a:t>Môi</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trường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phát</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triển</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thân</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thiện</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với</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người</a:t>
            </a:r>
            <a:r>
              <a:rPr lang="en-US" sz="2400" smtClean="0">
                <a:solidFill>
                  <a:srgbClr val="000099"/>
                </a:solidFill>
                <a:latin typeface="Times New Roman" pitchFamily="18" charset="0"/>
                <a:cs typeface="Times New Roman" pitchFamily="18" charset="0"/>
              </a:rPr>
              <a:t> dung.</a:t>
            </a:r>
          </a:p>
          <a:p>
            <a:pPr marL="804863" indent="-341313">
              <a:buClr>
                <a:srgbClr val="FF0000"/>
              </a:buClr>
              <a:buFont typeface="Wingdings" pitchFamily="2" charset="2"/>
              <a:buChar char="§"/>
              <a:defRPr/>
            </a:pPr>
            <a:r>
              <a:rPr lang="en-US" sz="2400" err="1" smtClean="0">
                <a:solidFill>
                  <a:srgbClr val="000099"/>
                </a:solidFill>
                <a:latin typeface="Times New Roman" pitchFamily="18" charset="0"/>
                <a:cs typeface="Times New Roman" pitchFamily="18" charset="0"/>
              </a:rPr>
              <a:t>Các</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phương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thức</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phong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phú</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đặt</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tên</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gợi</a:t>
            </a:r>
            <a:r>
              <a:rPr lang="en-US" sz="2400" smtClean="0">
                <a:solidFill>
                  <a:srgbClr val="000099"/>
                </a:solidFill>
                <a:latin typeface="Times New Roman" pitchFamily="18" charset="0"/>
                <a:cs typeface="Times New Roman" pitchFamily="18" charset="0"/>
              </a:rPr>
              <a:t> nhớ.</a:t>
            </a:r>
          </a:p>
          <a:p>
            <a:pPr marL="804863" indent="-341313">
              <a:buClr>
                <a:srgbClr val="FF0000"/>
              </a:buClr>
              <a:buFont typeface="Wingdings" pitchFamily="2" charset="2"/>
              <a:buChar char="§"/>
              <a:defRPr/>
            </a:pPr>
            <a:r>
              <a:rPr lang="en-US" sz="2400" err="1" smtClean="0">
                <a:solidFill>
                  <a:srgbClr val="000099"/>
                </a:solidFill>
                <a:latin typeface="Times New Roman" pitchFamily="18" charset="0"/>
                <a:cs typeface="Times New Roman" pitchFamily="18" charset="0"/>
              </a:rPr>
              <a:t>Tốc</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độ</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thực</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hiện</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chương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trình</a:t>
            </a:r>
            <a:r>
              <a:rPr lang="en-US" sz="2400" smtClean="0">
                <a:solidFill>
                  <a:srgbClr val="000099"/>
                </a:solidFill>
                <a:latin typeface="Times New Roman" pitchFamily="18" charset="0"/>
                <a:cs typeface="Times New Roman" pitchFamily="18" charset="0"/>
              </a:rPr>
              <a:t> nhanh.</a:t>
            </a:r>
          </a:p>
        </p:txBody>
      </p:sp>
      <p:sp>
        <p:nvSpPr>
          <p:cNvPr id="5" name="Slide Number Placeholder 4"/>
          <p:cNvSpPr>
            <a:spLocks noGrp="1"/>
          </p:cNvSpPr>
          <p:nvPr>
            <p:ph type="sldNum" sz="quarter" idx="12"/>
          </p:nvPr>
        </p:nvSpPr>
        <p:spPr/>
        <p:txBody>
          <a:bodyPr/>
          <a:lstStyle/>
          <a:p>
            <a:pPr>
              <a:defRPr/>
            </a:pPr>
            <a:fld id="{5757AE3D-1167-4F7C-B4A9-860DE610171F}" type="slidenum">
              <a:rPr lang="en-US" smtClean="0"/>
              <a:pPr>
                <a:defRPr/>
              </a:pPr>
              <a:t>11</a:t>
            </a:fld>
            <a:endParaRPr lang="en-US"/>
          </a:p>
        </p:txBody>
      </p:sp>
    </p:spTree>
    <p:extLst>
      <p:ext uri="{BB962C8B-B14F-4D97-AF65-F5344CB8AC3E}">
        <p14:creationId xmlns:p14="http://schemas.microsoft.com/office/powerpoint/2010/main" val="222570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additive="base">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CÔNG CỤ CÀI </a:t>
            </a:r>
            <a:r>
              <a:rPr lang="en-US" smtClean="0">
                <a:solidFill>
                  <a:srgbClr val="FF0000"/>
                </a:solidFill>
                <a:latin typeface="Times New Roman" panose="02020603050405020304" pitchFamily="18" charset="0"/>
                <a:cs typeface="Times New Roman" panose="02020603050405020304" pitchFamily="18" charset="0"/>
              </a:rPr>
              <a:t>ĐẶT (</a:t>
            </a:r>
            <a:r>
              <a:rPr lang="en-US">
                <a:solidFill>
                  <a:srgbClr val="FF0000"/>
                </a:solidFill>
                <a:latin typeface="Times New Roman" panose="02020603050405020304" pitchFamily="18" charset="0"/>
                <a:cs typeface="Times New Roman" panose="02020603050405020304" pitchFamily="18" charset="0"/>
              </a:rPr>
              <a:t>tt)</a:t>
            </a:r>
            <a:endParaRPr lang="vi-VN"/>
          </a:p>
        </p:txBody>
      </p:sp>
      <p:sp>
        <p:nvSpPr>
          <p:cNvPr id="4" name="Content Placeholder 2"/>
          <p:cNvSpPr txBox="1">
            <a:spLocks/>
          </p:cNvSpPr>
          <p:nvPr/>
        </p:nvSpPr>
        <p:spPr bwMode="auto">
          <a:xfrm>
            <a:off x="609600" y="17859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9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a:solidFill>
                  <a:srgbClr val="000066"/>
                </a:solidFill>
                <a:latin typeface="+mn-lt"/>
              </a:defRPr>
            </a:lvl2pPr>
            <a:lvl3pPr marL="1143000" indent="-228600" algn="l" rtl="0" eaLnBrk="0" fontAlgn="base" hangingPunct="0">
              <a:spcBef>
                <a:spcPct val="20000"/>
              </a:spcBef>
              <a:spcAft>
                <a:spcPct val="0"/>
              </a:spcAft>
              <a:buChar char="•"/>
              <a:defRPr sz="2200">
                <a:solidFill>
                  <a:srgbClr val="000066"/>
                </a:solidFill>
                <a:latin typeface="+mn-lt"/>
              </a:defRPr>
            </a:lvl3pPr>
            <a:lvl4pPr marL="1600200" indent="-228600" algn="l" rtl="0" eaLnBrk="0" fontAlgn="base" hangingPunct="0">
              <a:spcBef>
                <a:spcPct val="20000"/>
              </a:spcBef>
              <a:spcAft>
                <a:spcPct val="0"/>
              </a:spcAft>
              <a:buChar char="–"/>
              <a:defRPr>
                <a:solidFill>
                  <a:srgbClr val="000066"/>
                </a:solidFill>
                <a:latin typeface="+mn-lt"/>
              </a:defRPr>
            </a:lvl4pPr>
            <a:lvl5pPr marL="2057400" indent="-228600" algn="l" rtl="0" eaLnBrk="0" fontAlgn="base" hangingPunct="0">
              <a:spcBef>
                <a:spcPct val="20000"/>
              </a:spcBef>
              <a:spcAft>
                <a:spcPct val="0"/>
              </a:spcAft>
              <a:buChar char="»"/>
              <a:defRPr>
                <a:solidFill>
                  <a:srgbClr val="000066"/>
                </a:solidFill>
                <a:latin typeface="+mn-lt"/>
              </a:defRPr>
            </a:lvl5pPr>
            <a:lvl6pPr marL="2514600" indent="-228600" algn="l" rtl="0" fontAlgn="base">
              <a:spcBef>
                <a:spcPct val="20000"/>
              </a:spcBef>
              <a:spcAft>
                <a:spcPct val="0"/>
              </a:spcAft>
              <a:buChar char="»"/>
              <a:defRPr>
                <a:solidFill>
                  <a:srgbClr val="000066"/>
                </a:solidFill>
                <a:latin typeface="+mn-lt"/>
              </a:defRPr>
            </a:lvl6pPr>
            <a:lvl7pPr marL="2971800" indent="-228600" algn="l" rtl="0" fontAlgn="base">
              <a:spcBef>
                <a:spcPct val="20000"/>
              </a:spcBef>
              <a:spcAft>
                <a:spcPct val="0"/>
              </a:spcAft>
              <a:buChar char="»"/>
              <a:defRPr>
                <a:solidFill>
                  <a:srgbClr val="000066"/>
                </a:solidFill>
                <a:latin typeface="+mn-lt"/>
              </a:defRPr>
            </a:lvl7pPr>
            <a:lvl8pPr marL="3429000" indent="-228600" algn="l" rtl="0" fontAlgn="base">
              <a:spcBef>
                <a:spcPct val="20000"/>
              </a:spcBef>
              <a:spcAft>
                <a:spcPct val="0"/>
              </a:spcAft>
              <a:buChar char="»"/>
              <a:defRPr>
                <a:solidFill>
                  <a:srgbClr val="000066"/>
                </a:solidFill>
                <a:latin typeface="+mn-lt"/>
              </a:defRPr>
            </a:lvl8pPr>
            <a:lvl9pPr marL="3886200" indent="-228600" algn="l" rtl="0" fontAlgn="base">
              <a:spcBef>
                <a:spcPct val="20000"/>
              </a:spcBef>
              <a:spcAft>
                <a:spcPct val="0"/>
              </a:spcAft>
              <a:buChar char="»"/>
              <a:defRPr>
                <a:solidFill>
                  <a:srgbClr val="000066"/>
                </a:solidFill>
                <a:latin typeface="+mn-lt"/>
              </a:defRPr>
            </a:lvl9pPr>
          </a:lstStyle>
          <a:p>
            <a:pPr>
              <a:buClr>
                <a:srgbClr val="FF0000"/>
              </a:buClr>
              <a:buFont typeface="Wingdings" pitchFamily="2" charset="2"/>
              <a:buChar char="Ø"/>
              <a:defRPr/>
            </a:pPr>
            <a:r>
              <a:rPr lang="en-US" sz="2400" b="1" smtClean="0">
                <a:solidFill>
                  <a:srgbClr val="000099"/>
                </a:solidFill>
                <a:latin typeface="Times New Roman" panose="02020603050405020304" pitchFamily="18" charset="0"/>
                <a:cs typeface="Times New Roman" panose="02020603050405020304" pitchFamily="18" charset="0"/>
              </a:rPr>
              <a:t>Hệ quản trị CSDL MySQL</a:t>
            </a:r>
            <a:endParaRPr lang="en-US" sz="2400" b="1">
              <a:solidFill>
                <a:srgbClr val="000099"/>
              </a:solidFill>
              <a:latin typeface="Times New Roman" panose="02020603050405020304" pitchFamily="18" charset="0"/>
              <a:cs typeface="Times New Roman" panose="02020603050405020304" pitchFamily="18" charset="0"/>
            </a:endParaRPr>
          </a:p>
          <a:p>
            <a:pPr marL="287338" indent="0">
              <a:buClr>
                <a:srgbClr val="FF0000"/>
              </a:buClr>
              <a:buFontTx/>
              <a:buNone/>
              <a:defRPr/>
            </a:pPr>
            <a:r>
              <a:rPr lang="en-US" sz="2400" b="1" kern="0" smtClean="0">
                <a:solidFill>
                  <a:srgbClr val="FF0000"/>
                </a:solidFill>
                <a:latin typeface="Times New Roman" pitchFamily="18" charset="0"/>
                <a:cs typeface="Times New Roman" pitchFamily="18" charset="0"/>
                <a:sym typeface="Wingdings"/>
              </a:rPr>
              <a:t> </a:t>
            </a:r>
            <a:r>
              <a:rPr lang="en-US" sz="2400" b="1" i="1" kern="0" err="1" smtClean="0">
                <a:solidFill>
                  <a:srgbClr val="FF0000"/>
                </a:solidFill>
                <a:latin typeface="Times New Roman" pitchFamily="18" charset="0"/>
                <a:cs typeface="Times New Roman" pitchFamily="18" charset="0"/>
              </a:rPr>
              <a:t>Ưu</a:t>
            </a:r>
            <a:r>
              <a:rPr lang="en-US" sz="2400" b="1" i="1" kern="0" smtClean="0">
                <a:solidFill>
                  <a:srgbClr val="FF0000"/>
                </a:solidFill>
                <a:latin typeface="Times New Roman" pitchFamily="18" charset="0"/>
                <a:cs typeface="Times New Roman" pitchFamily="18" charset="0"/>
              </a:rPr>
              <a:t> </a:t>
            </a:r>
            <a:r>
              <a:rPr lang="en-US" sz="2400" b="1" i="1" kern="0" err="1" smtClean="0">
                <a:solidFill>
                  <a:srgbClr val="FF0000"/>
                </a:solidFill>
                <a:latin typeface="Times New Roman" pitchFamily="18" charset="0"/>
                <a:cs typeface="Times New Roman" pitchFamily="18" charset="0"/>
              </a:rPr>
              <a:t>điểm</a:t>
            </a:r>
            <a:r>
              <a:rPr lang="en-US" sz="2400" b="1" i="1" kern="0" smtClean="0">
                <a:solidFill>
                  <a:srgbClr val="FF0000"/>
                </a:solidFill>
                <a:latin typeface="Times New Roman" pitchFamily="18" charset="0"/>
                <a:cs typeface="Times New Roman" pitchFamily="18" charset="0"/>
              </a:rPr>
              <a:t> </a:t>
            </a:r>
            <a:r>
              <a:rPr lang="en-US" sz="2400" b="1" i="1" kern="0" err="1" smtClean="0">
                <a:solidFill>
                  <a:srgbClr val="FF0000"/>
                </a:solidFill>
                <a:latin typeface="Times New Roman" pitchFamily="18" charset="0"/>
                <a:cs typeface="Times New Roman" pitchFamily="18" charset="0"/>
              </a:rPr>
              <a:t>của</a:t>
            </a:r>
            <a:r>
              <a:rPr lang="en-US" sz="2400" b="1" i="1" kern="0" smtClean="0">
                <a:solidFill>
                  <a:srgbClr val="FF0000"/>
                </a:solidFill>
                <a:latin typeface="Times New Roman" pitchFamily="18" charset="0"/>
                <a:cs typeface="Times New Roman" pitchFamily="18" charset="0"/>
              </a:rPr>
              <a:t> MySQL</a:t>
            </a:r>
            <a:r>
              <a:rPr lang="en-US" sz="2400" kern="0" smtClean="0">
                <a:solidFill>
                  <a:srgbClr val="FF0000"/>
                </a:solidFill>
                <a:latin typeface="Times New Roman" pitchFamily="18" charset="0"/>
                <a:cs typeface="Times New Roman" pitchFamily="18" charset="0"/>
              </a:rPr>
              <a:t>:</a:t>
            </a:r>
          </a:p>
          <a:p>
            <a:pPr marL="804863" indent="-341313">
              <a:buClr>
                <a:srgbClr val="FF0000"/>
              </a:buClr>
              <a:buFont typeface="Wingdings" pitchFamily="2" charset="2"/>
              <a:buChar char="§"/>
              <a:defRPr/>
            </a:pPr>
            <a:r>
              <a:rPr lang="en-US" sz="2400" kern="0" smtClean="0">
                <a:solidFill>
                  <a:srgbClr val="000099"/>
                </a:solidFill>
                <a:latin typeface="Times New Roman" pitchFamily="18" charset="0"/>
                <a:cs typeface="Times New Roman" pitchFamily="18" charset="0"/>
              </a:rPr>
              <a:t>Cho </a:t>
            </a:r>
            <a:r>
              <a:rPr lang="en-US" sz="2400" kern="0" err="1" smtClean="0">
                <a:solidFill>
                  <a:srgbClr val="000099"/>
                </a:solidFill>
                <a:latin typeface="Times New Roman" pitchFamily="18" charset="0"/>
                <a:cs typeface="Times New Roman" pitchFamily="18" charset="0"/>
              </a:rPr>
              <a:t>phép</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quản</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trị</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một</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hệ</a:t>
            </a:r>
            <a:r>
              <a:rPr lang="en-US" sz="2400" kern="0" smtClean="0">
                <a:solidFill>
                  <a:srgbClr val="000099"/>
                </a:solidFill>
                <a:latin typeface="Times New Roman" pitchFamily="18" charset="0"/>
                <a:cs typeface="Times New Roman" pitchFamily="18" charset="0"/>
              </a:rPr>
              <a:t> CSDL </a:t>
            </a:r>
            <a:r>
              <a:rPr lang="en-US" sz="2400" kern="0" err="1" smtClean="0">
                <a:solidFill>
                  <a:srgbClr val="000099"/>
                </a:solidFill>
                <a:latin typeface="Times New Roman" pitchFamily="18" charset="0"/>
                <a:cs typeface="Times New Roman" pitchFamily="18" charset="0"/>
              </a:rPr>
              <a:t>lớn</a:t>
            </a:r>
            <a:r>
              <a:rPr lang="en-US" sz="2400" kern="0" smtClean="0">
                <a:solidFill>
                  <a:srgbClr val="000099"/>
                </a:solidFill>
                <a:latin typeface="Times New Roman" pitchFamily="18" charset="0"/>
                <a:cs typeface="Times New Roman" pitchFamily="18" charset="0"/>
              </a:rPr>
              <a:t> chi </a:t>
            </a:r>
            <a:r>
              <a:rPr lang="en-US" sz="2400" kern="0" err="1" smtClean="0">
                <a:solidFill>
                  <a:srgbClr val="000099"/>
                </a:solidFill>
                <a:latin typeface="Times New Roman" pitchFamily="18" charset="0"/>
                <a:cs typeface="Times New Roman" pitchFamily="18" charset="0"/>
              </a:rPr>
              <a:t>phí</a:t>
            </a:r>
            <a:r>
              <a:rPr lang="en-US" sz="2400" kern="0" smtClean="0">
                <a:solidFill>
                  <a:srgbClr val="000099"/>
                </a:solidFill>
                <a:latin typeface="Times New Roman" pitchFamily="18" charset="0"/>
                <a:cs typeface="Times New Roman" pitchFamily="18" charset="0"/>
              </a:rPr>
              <a:t> thấp.</a:t>
            </a:r>
          </a:p>
          <a:p>
            <a:pPr marL="804863" indent="-341313">
              <a:buClr>
                <a:srgbClr val="FF0000"/>
              </a:buClr>
              <a:buFont typeface="Wingdings" pitchFamily="2" charset="2"/>
              <a:buChar char="§"/>
              <a:defRPr/>
            </a:pPr>
            <a:r>
              <a:rPr lang="en-US" sz="2400" kern="0" err="1" smtClean="0">
                <a:solidFill>
                  <a:srgbClr val="000099"/>
                </a:solidFill>
                <a:latin typeface="Times New Roman" pitchFamily="18" charset="0"/>
                <a:cs typeface="Times New Roman" pitchFamily="18" charset="0"/>
              </a:rPr>
              <a:t>Tốc</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độ</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xử</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lý</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dữ</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liệu</a:t>
            </a:r>
            <a:r>
              <a:rPr lang="en-US" sz="2400" kern="0" smtClean="0">
                <a:solidFill>
                  <a:srgbClr val="000099"/>
                </a:solidFill>
                <a:latin typeface="Times New Roman" pitchFamily="18" charset="0"/>
                <a:cs typeface="Times New Roman" pitchFamily="18" charset="0"/>
              </a:rPr>
              <a:t> nhanh.</a:t>
            </a:r>
          </a:p>
          <a:p>
            <a:pPr marL="804863" indent="-341313">
              <a:buClr>
                <a:srgbClr val="FF0000"/>
              </a:buClr>
              <a:buFont typeface="Wingdings" pitchFamily="2" charset="2"/>
              <a:buChar char="§"/>
              <a:defRPr/>
            </a:pPr>
            <a:r>
              <a:rPr lang="en-US" sz="2400" kern="0" smtClean="0">
                <a:solidFill>
                  <a:srgbClr val="000099"/>
                </a:solidFill>
                <a:latin typeface="Times New Roman" pitchFamily="18" charset="0"/>
                <a:cs typeface="Times New Roman" pitchFamily="18" charset="0"/>
              </a:rPr>
              <a:t>Cho </a:t>
            </a:r>
            <a:r>
              <a:rPr lang="en-US" sz="2400" kern="0" err="1" smtClean="0">
                <a:solidFill>
                  <a:srgbClr val="000099"/>
                </a:solidFill>
                <a:latin typeface="Times New Roman" pitchFamily="18" charset="0"/>
                <a:cs typeface="Times New Roman" pitchFamily="18" charset="0"/>
              </a:rPr>
              <a:t>phép</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nhiều</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người</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cùng</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khai</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thác</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trong</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một</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thời</a:t>
            </a:r>
            <a:r>
              <a:rPr lang="en-US" sz="2400" kern="0" smtClean="0">
                <a:solidFill>
                  <a:srgbClr val="000099"/>
                </a:solidFill>
                <a:latin typeface="Times New Roman" pitchFamily="18" charset="0"/>
                <a:cs typeface="Times New Roman" pitchFamily="18" charset="0"/>
              </a:rPr>
              <a:t> điểm.</a:t>
            </a:r>
          </a:p>
          <a:p>
            <a:pPr marL="804863" indent="-341313">
              <a:buClr>
                <a:srgbClr val="FF0000"/>
              </a:buClr>
              <a:buFont typeface="Wingdings" pitchFamily="2" charset="2"/>
              <a:buChar char="§"/>
              <a:defRPr/>
            </a:pPr>
            <a:r>
              <a:rPr lang="en-US" sz="2400" kern="0" err="1" smtClean="0">
                <a:solidFill>
                  <a:srgbClr val="000099"/>
                </a:solidFill>
                <a:latin typeface="Times New Roman" pitchFamily="18" charset="0"/>
                <a:cs typeface="Times New Roman" pitchFamily="18" charset="0"/>
              </a:rPr>
              <a:t>Là</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mã</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nguồn</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mỡ</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cho</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phép</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kết</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nối</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với</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nhiều</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ngôn</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ngữ</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lập</a:t>
            </a:r>
            <a:r>
              <a:rPr lang="en-US" sz="2400" kern="0" smtClean="0">
                <a:solidFill>
                  <a:srgbClr val="000099"/>
                </a:solidFill>
                <a:latin typeface="Times New Roman" pitchFamily="18" charset="0"/>
                <a:cs typeface="Times New Roman" pitchFamily="18" charset="0"/>
              </a:rPr>
              <a:t> trình.</a:t>
            </a:r>
          </a:p>
          <a:p>
            <a:pPr>
              <a:buClr>
                <a:srgbClr val="FF0000"/>
              </a:buClr>
              <a:buFont typeface="Wingdings" pitchFamily="2" charset="2"/>
              <a:buChar char="Ø"/>
              <a:defRPr/>
            </a:pPr>
            <a:r>
              <a:rPr lang="en-US" sz="2400" b="1" kern="0" err="1" smtClean="0">
                <a:solidFill>
                  <a:srgbClr val="000099"/>
                </a:solidFill>
                <a:latin typeface="Times New Roman" pitchFamily="18" charset="0"/>
                <a:cs typeface="Times New Roman" pitchFamily="18" charset="0"/>
              </a:rPr>
              <a:t>Các</a:t>
            </a:r>
            <a:r>
              <a:rPr lang="en-US" sz="2400" b="1" kern="0" smtClean="0">
                <a:solidFill>
                  <a:srgbClr val="000099"/>
                </a:solidFill>
                <a:latin typeface="Times New Roman" pitchFamily="18" charset="0"/>
                <a:cs typeface="Times New Roman" pitchFamily="18" charset="0"/>
              </a:rPr>
              <a:t> </a:t>
            </a:r>
            <a:r>
              <a:rPr lang="en-US" sz="2400" b="1" kern="0" err="1" smtClean="0">
                <a:solidFill>
                  <a:srgbClr val="000099"/>
                </a:solidFill>
                <a:latin typeface="Times New Roman" pitchFamily="18" charset="0"/>
                <a:cs typeface="Times New Roman" pitchFamily="18" charset="0"/>
              </a:rPr>
              <a:t>phần</a:t>
            </a:r>
            <a:r>
              <a:rPr lang="en-US" sz="2400" b="1" kern="0" smtClean="0">
                <a:solidFill>
                  <a:srgbClr val="000099"/>
                </a:solidFill>
                <a:latin typeface="Times New Roman" pitchFamily="18" charset="0"/>
                <a:cs typeface="Times New Roman" pitchFamily="18" charset="0"/>
              </a:rPr>
              <a:t> </a:t>
            </a:r>
            <a:r>
              <a:rPr lang="en-US" sz="2400" b="1" kern="0" err="1" smtClean="0">
                <a:solidFill>
                  <a:srgbClr val="000099"/>
                </a:solidFill>
                <a:latin typeface="Times New Roman" pitchFamily="18" charset="0"/>
                <a:cs typeface="Times New Roman" pitchFamily="18" charset="0"/>
              </a:rPr>
              <a:t>mềm</a:t>
            </a:r>
            <a:r>
              <a:rPr lang="en-US" sz="2400" b="1" kern="0" smtClean="0">
                <a:solidFill>
                  <a:srgbClr val="000099"/>
                </a:solidFill>
                <a:latin typeface="Times New Roman" pitchFamily="18" charset="0"/>
                <a:cs typeface="Times New Roman" pitchFamily="18" charset="0"/>
              </a:rPr>
              <a:t> </a:t>
            </a:r>
            <a:r>
              <a:rPr lang="en-US" sz="2400" b="1" kern="0" err="1" smtClean="0">
                <a:solidFill>
                  <a:srgbClr val="000099"/>
                </a:solidFill>
                <a:latin typeface="Times New Roman" pitchFamily="18" charset="0"/>
                <a:cs typeface="Times New Roman" pitchFamily="18" charset="0"/>
              </a:rPr>
              <a:t>hỗ</a:t>
            </a:r>
            <a:r>
              <a:rPr lang="en-US" sz="2400" b="1" kern="0" smtClean="0">
                <a:solidFill>
                  <a:srgbClr val="000099"/>
                </a:solidFill>
                <a:latin typeface="Times New Roman" pitchFamily="18" charset="0"/>
                <a:cs typeface="Times New Roman" pitchFamily="18" charset="0"/>
              </a:rPr>
              <a:t> </a:t>
            </a:r>
            <a:r>
              <a:rPr lang="en-US" sz="2400" b="1" kern="0" err="1" smtClean="0">
                <a:solidFill>
                  <a:srgbClr val="000099"/>
                </a:solidFill>
                <a:latin typeface="Times New Roman" pitchFamily="18" charset="0"/>
                <a:cs typeface="Times New Roman" pitchFamily="18" charset="0"/>
              </a:rPr>
              <a:t>trợ</a:t>
            </a:r>
            <a:r>
              <a:rPr lang="en-US" sz="2400" kern="0" smtClean="0">
                <a:solidFill>
                  <a:srgbClr val="000099"/>
                </a:solidFill>
                <a:latin typeface="Times New Roman" pitchFamily="18" charset="0"/>
                <a:cs typeface="Times New Roman" pitchFamily="18" charset="0"/>
              </a:rPr>
              <a:t>:</a:t>
            </a:r>
          </a:p>
          <a:p>
            <a:pPr marL="804863" indent="-341313">
              <a:buClr>
                <a:srgbClr val="FF0000"/>
              </a:buClr>
              <a:buFont typeface="Wingdings" pitchFamily="2" charset="2"/>
              <a:buChar char="§"/>
              <a:defRPr/>
            </a:pPr>
            <a:r>
              <a:rPr lang="en-US" sz="2400" kern="0" err="1">
                <a:solidFill>
                  <a:srgbClr val="000099"/>
                </a:solidFill>
                <a:latin typeface="Times New Roman" pitchFamily="18" charset="0"/>
                <a:cs typeface="Times New Roman" pitchFamily="18" charset="0"/>
              </a:rPr>
              <a:t>P</a:t>
            </a:r>
            <a:r>
              <a:rPr lang="en-US" sz="2400" kern="0" err="1" smtClean="0">
                <a:solidFill>
                  <a:srgbClr val="000099"/>
                </a:solidFill>
                <a:latin typeface="Times New Roman" pitchFamily="18" charset="0"/>
                <a:cs typeface="Times New Roman" pitchFamily="18" charset="0"/>
              </a:rPr>
              <a:t>owerDesigner</a:t>
            </a:r>
            <a:r>
              <a:rPr lang="en-US" sz="2400" kern="0" smtClean="0">
                <a:solidFill>
                  <a:srgbClr val="000099"/>
                </a:solidFill>
                <a:latin typeface="Times New Roman" pitchFamily="18" charset="0"/>
                <a:cs typeface="Times New Roman" pitchFamily="18" charset="0"/>
              </a:rPr>
              <a:t> 16.0.</a:t>
            </a:r>
          </a:p>
          <a:p>
            <a:pPr marL="804863" indent="-341313">
              <a:buClr>
                <a:srgbClr val="FF0000"/>
              </a:buClr>
              <a:buFont typeface="Wingdings" pitchFamily="2" charset="2"/>
              <a:buChar char="§"/>
              <a:defRPr/>
            </a:pPr>
            <a:r>
              <a:rPr lang="en-US" sz="2400" kern="0" smtClean="0">
                <a:solidFill>
                  <a:srgbClr val="000099"/>
                </a:solidFill>
                <a:latin typeface="Times New Roman" pitchFamily="18" charset="0"/>
                <a:cs typeface="Times New Roman" pitchFamily="18" charset="0"/>
              </a:rPr>
              <a:t>Adobe Photoshop CS6.</a:t>
            </a:r>
            <a:endParaRPr lang="en-US" sz="2400" kern="0">
              <a:solidFill>
                <a:srgbClr val="000099"/>
              </a:solidFill>
            </a:endParaRPr>
          </a:p>
          <a:p>
            <a:pPr marL="463550" indent="0">
              <a:buClr>
                <a:srgbClr val="FF0000"/>
              </a:buClr>
              <a:buNone/>
              <a:defRPr/>
            </a:pPr>
            <a:endParaRPr lang="en-US" sz="2400" kern="0" smtClean="0">
              <a:solidFill>
                <a:srgbClr val="000099"/>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757AE3D-1167-4F7C-B4A9-860DE610171F}" type="slidenum">
              <a:rPr lang="en-US" smtClean="0"/>
              <a:pPr>
                <a:defRPr/>
              </a:pPr>
              <a:t>12</a:t>
            </a:fld>
            <a:endParaRPr lang="en-US"/>
          </a:p>
        </p:txBody>
      </p:sp>
    </p:spTree>
    <p:extLst>
      <p:ext uri="{BB962C8B-B14F-4D97-AF65-F5344CB8AC3E}">
        <p14:creationId xmlns:p14="http://schemas.microsoft.com/office/powerpoint/2010/main" val="15924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MÔ HÌNH THIẾT KẾ PHÁT TRIỂN CHƯƠNG TRÌNH</a:t>
            </a:r>
            <a:endParaRPr lang="en-US">
              <a:solidFill>
                <a:srgbClr val="FF0000"/>
              </a:solidFill>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13</a:t>
            </a:fld>
            <a:endParaRPr lang="en-US"/>
          </a:p>
        </p:txBody>
      </p:sp>
      <p:pic>
        <p:nvPicPr>
          <p:cNvPr id="32" name="image67.png"/>
          <p:cNvPicPr/>
          <p:nvPr/>
        </p:nvPicPr>
        <p:blipFill>
          <a:blip r:embed="rId2"/>
          <a:srcRect/>
          <a:stretch>
            <a:fillRect/>
          </a:stretch>
        </p:blipFill>
        <p:spPr>
          <a:xfrm>
            <a:off x="1752600" y="1390332"/>
            <a:ext cx="5895975" cy="4934268"/>
          </a:xfrm>
          <a:prstGeom prst="rect">
            <a:avLst/>
          </a:prstGeom>
          <a:ln/>
        </p:spPr>
      </p:pic>
    </p:spTree>
    <p:extLst>
      <p:ext uri="{BB962C8B-B14F-4D97-AF65-F5344CB8AC3E}">
        <p14:creationId xmlns:p14="http://schemas.microsoft.com/office/powerpoint/2010/main" val="26765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MÔ HÌNH THIẾT KẾ</a:t>
            </a:r>
            <a:endParaRPr lang="en-US"/>
          </a:p>
        </p:txBody>
      </p:sp>
      <p:sp>
        <p:nvSpPr>
          <p:cNvPr id="3" name="Content Placeholder 2"/>
          <p:cNvSpPr>
            <a:spLocks noGrp="1"/>
          </p:cNvSpPr>
          <p:nvPr>
            <p:ph idx="1"/>
          </p:nvPr>
        </p:nvSpPr>
        <p:spPr/>
        <p:txBody>
          <a:bodyPr/>
          <a:lstStyle/>
          <a:p>
            <a:pPr marL="630238">
              <a:buClr>
                <a:srgbClr val="FF0000"/>
              </a:buClr>
              <a:buFont typeface="Wingdings" panose="05000000000000000000" pitchFamily="2" charset="2"/>
              <a:buChar char="ð"/>
              <a:defRPr/>
            </a:pPr>
            <a:r>
              <a:rPr lang="en-US" sz="2400" b="1" i="1" smtClean="0">
                <a:solidFill>
                  <a:srgbClr val="FF0000"/>
                </a:solidFill>
                <a:latin typeface="Times New Roman" pitchFamily="18" charset="0"/>
                <a:cs typeface="Times New Roman" pitchFamily="18" charset="0"/>
              </a:rPr>
              <a:t>Ưu </a:t>
            </a:r>
            <a:r>
              <a:rPr lang="en-US" sz="2400" b="1" i="1">
                <a:solidFill>
                  <a:srgbClr val="FF0000"/>
                </a:solidFill>
                <a:latin typeface="Times New Roman" pitchFamily="18" charset="0"/>
                <a:cs typeface="Times New Roman" pitchFamily="18" charset="0"/>
              </a:rPr>
              <a:t>điểm </a:t>
            </a:r>
            <a:r>
              <a:rPr lang="en-US" sz="2400" b="1" i="1" smtClean="0">
                <a:solidFill>
                  <a:srgbClr val="FF0000"/>
                </a:solidFill>
                <a:latin typeface="Times New Roman" pitchFamily="18" charset="0"/>
                <a:cs typeface="Times New Roman" pitchFamily="18" charset="0"/>
              </a:rPr>
              <a:t>của MVC</a:t>
            </a:r>
            <a:r>
              <a:rPr lang="en-US" sz="2400" smtClean="0">
                <a:solidFill>
                  <a:srgbClr val="FF0000"/>
                </a:solidFill>
                <a:latin typeface="Times New Roman" pitchFamily="18" charset="0"/>
                <a:cs typeface="Times New Roman" pitchFamily="18" charset="0"/>
              </a:rPr>
              <a:t>:</a:t>
            </a:r>
          </a:p>
          <a:p>
            <a:pPr marL="630238">
              <a:buClr>
                <a:srgbClr val="FF0000"/>
              </a:buClr>
              <a:buFont typeface="Wingdings" panose="05000000000000000000" pitchFamily="2" charset="2"/>
              <a:buChar char="§"/>
              <a:defRPr/>
            </a:pPr>
            <a:r>
              <a:rPr lang="en-US" sz="2400">
                <a:solidFill>
                  <a:srgbClr val="000099"/>
                </a:solidFill>
                <a:latin typeface="Times New Roman" panose="02020603050405020304" pitchFamily="18" charset="0"/>
                <a:cs typeface="Times New Roman" panose="02020603050405020304" pitchFamily="18" charset="0"/>
              </a:rPr>
              <a:t>Thể hiện tính chuyên nghiệp trong lập trình, phân tích thiết </a:t>
            </a:r>
            <a:r>
              <a:rPr lang="en-US" sz="2400" smtClean="0">
                <a:solidFill>
                  <a:srgbClr val="000099"/>
                </a:solidFill>
                <a:latin typeface="Times New Roman" panose="02020603050405020304" pitchFamily="18" charset="0"/>
                <a:cs typeface="Times New Roman" panose="02020603050405020304" pitchFamily="18" charset="0"/>
              </a:rPr>
              <a:t>kế.</a:t>
            </a:r>
          </a:p>
          <a:p>
            <a:pPr marL="630238">
              <a:buClr>
                <a:srgbClr val="FF0000"/>
              </a:buClr>
              <a:buFont typeface="Wingdings" panose="05000000000000000000" pitchFamily="2" charset="2"/>
              <a:buChar char="§"/>
              <a:defRPr/>
            </a:pPr>
            <a:r>
              <a:rPr lang="vi-VN" sz="2400">
                <a:solidFill>
                  <a:srgbClr val="000099"/>
                </a:solidFill>
                <a:latin typeface="Times New Roman" panose="02020603050405020304" pitchFamily="18" charset="0"/>
                <a:cs typeface="Times New Roman" panose="02020603050405020304" pitchFamily="18" charset="0"/>
              </a:rPr>
              <a:t>Do được chia thành các thành phần độc lập nên giúp phát triển ứng dụng nhanh, </a:t>
            </a:r>
            <a:r>
              <a:rPr lang="vi-VN" sz="2400" smtClean="0">
                <a:solidFill>
                  <a:srgbClr val="000099"/>
                </a:solidFill>
                <a:latin typeface="Times New Roman" panose="02020603050405020304" pitchFamily="18" charset="0"/>
                <a:cs typeface="Times New Roman" panose="02020603050405020304" pitchFamily="18" charset="0"/>
              </a:rPr>
              <a:t>đơn </a:t>
            </a:r>
            <a:r>
              <a:rPr lang="vi-VN" sz="2400">
                <a:solidFill>
                  <a:srgbClr val="000099"/>
                </a:solidFill>
                <a:latin typeface="Times New Roman" panose="02020603050405020304" pitchFamily="18" charset="0"/>
                <a:cs typeface="Times New Roman" panose="02020603050405020304" pitchFamily="18" charset="0"/>
              </a:rPr>
              <a:t>giản, dễ nâng cấp, bảo </a:t>
            </a:r>
            <a:r>
              <a:rPr lang="vi-VN" sz="2400" smtClean="0">
                <a:solidFill>
                  <a:srgbClr val="000099"/>
                </a:solidFill>
                <a:latin typeface="Times New Roman" panose="02020603050405020304" pitchFamily="18" charset="0"/>
                <a:cs typeface="Times New Roman" panose="02020603050405020304" pitchFamily="18" charset="0"/>
              </a:rPr>
              <a:t>trì…</a:t>
            </a:r>
            <a:endParaRPr lang="en-US" sz="2400">
              <a:solidFill>
                <a:srgbClr val="000099"/>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14</a:t>
            </a:fld>
            <a:endParaRPr lang="en-US"/>
          </a:p>
        </p:txBody>
      </p:sp>
    </p:spTree>
    <p:extLst>
      <p:ext uri="{BB962C8B-B14F-4D97-AF65-F5344CB8AC3E}">
        <p14:creationId xmlns:p14="http://schemas.microsoft.com/office/powerpoint/2010/main" val="2830003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CÔNG NGHỆ VÀ KỸ THUẬT ĐƯỢC ÁP DỤNG</a:t>
            </a:r>
            <a:endParaRPr lang="vi-VN"/>
          </a:p>
        </p:txBody>
      </p:sp>
      <p:sp>
        <p:nvSpPr>
          <p:cNvPr id="5" name="AutoShape 5"/>
          <p:cNvSpPr>
            <a:spLocks noChangeArrowheads="1"/>
          </p:cNvSpPr>
          <p:nvPr/>
        </p:nvSpPr>
        <p:spPr bwMode="blackWhite">
          <a:xfrm>
            <a:off x="1905000" y="2590800"/>
            <a:ext cx="5715000" cy="990600"/>
          </a:xfrm>
          <a:prstGeom prst="roundRect">
            <a:avLst>
              <a:gd name="adj" fmla="val 9106"/>
            </a:avLst>
          </a:prstGeom>
          <a:solidFill>
            <a:schemeClr val="accent5">
              <a:lumMod val="50000"/>
            </a:schemeClr>
          </a:solidFill>
          <a:ln w="25400">
            <a:solidFill>
              <a:schemeClr val="bg1"/>
            </a:solidFill>
            <a:round/>
            <a:headEnd/>
            <a:tailEnd/>
          </a:ln>
        </p:spPr>
        <p:txBody>
          <a:bodyPr wrap="none" anchor="ctr"/>
          <a:lstStyle/>
          <a:p>
            <a:pPr algn="ctr" eaLnBrk="0" hangingPunct="0">
              <a:defRPr/>
            </a:pPr>
            <a:r>
              <a:rPr lang="en-US" sz="4400" b="1">
                <a:solidFill>
                  <a:schemeClr val="bg1"/>
                </a:solidFill>
                <a:effectLst>
                  <a:reflection blurRad="6350" stA="60000" endA="900" endPos="60000" dist="29997" dir="5400000" sy="-100000" algn="bl" rotWithShape="0"/>
                </a:effectLst>
                <a:latin typeface="Arial" charset="0"/>
                <a:cs typeface="+mn-cs"/>
              </a:rPr>
              <a:t>HTML5</a:t>
            </a:r>
          </a:p>
        </p:txBody>
      </p:sp>
      <p:sp>
        <p:nvSpPr>
          <p:cNvPr id="6" name="AutoShape 6"/>
          <p:cNvSpPr>
            <a:spLocks noChangeArrowheads="1"/>
          </p:cNvSpPr>
          <p:nvPr/>
        </p:nvSpPr>
        <p:spPr bwMode="blackWhite">
          <a:xfrm>
            <a:off x="1905000" y="3733800"/>
            <a:ext cx="5791200" cy="990600"/>
          </a:xfrm>
          <a:prstGeom prst="roundRect">
            <a:avLst>
              <a:gd name="adj" fmla="val 9106"/>
            </a:avLst>
          </a:prstGeom>
          <a:solidFill>
            <a:schemeClr val="accent5">
              <a:lumMod val="50000"/>
            </a:schemeClr>
          </a:solidFill>
          <a:ln w="25400">
            <a:solidFill>
              <a:schemeClr val="bg1"/>
            </a:solidFill>
            <a:round/>
            <a:headEnd/>
            <a:tailEnd/>
          </a:ln>
          <a:effectLst/>
        </p:spPr>
        <p:txBody>
          <a:bodyPr wrap="none" anchor="ctr"/>
          <a:lstStyle/>
          <a:p>
            <a:pPr algn="ctr" eaLnBrk="0" hangingPunct="0">
              <a:defRPr/>
            </a:pPr>
            <a:r>
              <a:rPr lang="en-US" sz="4400" b="1">
                <a:solidFill>
                  <a:schemeClr val="bg1"/>
                </a:solidFill>
                <a:effectLst>
                  <a:reflection blurRad="6350" stA="60000" endA="900" endPos="60000" dist="29997" dir="5400000" sy="-100000" algn="bl" rotWithShape="0"/>
                </a:effectLst>
                <a:latin typeface="Arial" charset="0"/>
                <a:cs typeface="+mn-cs"/>
              </a:rPr>
              <a:t>CSS3</a:t>
            </a:r>
          </a:p>
        </p:txBody>
      </p:sp>
      <p:sp>
        <p:nvSpPr>
          <p:cNvPr id="8" name="Slide Number Placeholder 7"/>
          <p:cNvSpPr>
            <a:spLocks noGrp="1"/>
          </p:cNvSpPr>
          <p:nvPr>
            <p:ph type="sldNum" sz="quarter" idx="12"/>
          </p:nvPr>
        </p:nvSpPr>
        <p:spPr/>
        <p:txBody>
          <a:bodyPr/>
          <a:lstStyle/>
          <a:p>
            <a:pPr>
              <a:defRPr/>
            </a:pPr>
            <a:fld id="{5757AE3D-1167-4F7C-B4A9-860DE610171F}" type="slidenum">
              <a:rPr lang="en-US" smtClean="0"/>
              <a:pPr>
                <a:defRPr/>
              </a:pPr>
              <a:t>15</a:t>
            </a:fld>
            <a:endParaRPr lang="en-US"/>
          </a:p>
        </p:txBody>
      </p:sp>
    </p:spTree>
    <p:extLst>
      <p:ext uri="{BB962C8B-B14F-4D97-AF65-F5344CB8AC3E}">
        <p14:creationId xmlns:p14="http://schemas.microsoft.com/office/powerpoint/2010/main" val="27235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1000"/>
                                        <p:tgtEl>
                                          <p:spTgt spid="5"/>
                                        </p:tgtEl>
                                      </p:cBhvr>
                                    </p:animEffect>
                                  </p:childTnLst>
                                </p:cTn>
                              </p:par>
                            </p:childTnLst>
                          </p:cTn>
                        </p:par>
                        <p:par>
                          <p:cTn id="8" fill="hold">
                            <p:stCondLst>
                              <p:cond delay="1000"/>
                            </p:stCondLst>
                            <p:childTnLst>
                              <p:par>
                                <p:cTn id="9" presetID="4"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HTML5</a:t>
            </a:r>
            <a:endParaRPr lang="en-US">
              <a:solidFill>
                <a:srgbClr val="FF0000"/>
              </a:solidFill>
            </a:endParaRPr>
          </a:p>
        </p:txBody>
      </p:sp>
      <p:sp>
        <p:nvSpPr>
          <p:cNvPr id="3" name="Content Placeholder 2"/>
          <p:cNvSpPr>
            <a:spLocks noGrp="1"/>
          </p:cNvSpPr>
          <p:nvPr>
            <p:ph idx="1"/>
          </p:nvPr>
        </p:nvSpPr>
        <p:spPr/>
        <p:txBody>
          <a:bodyPr/>
          <a:lstStyle/>
          <a:p>
            <a:pPr>
              <a:lnSpc>
                <a:spcPct val="150000"/>
              </a:lnSpc>
              <a:buClr>
                <a:srgbClr val="FF0000"/>
              </a:buClr>
              <a:buFont typeface="Wingdings" panose="05000000000000000000" pitchFamily="2" charset="2"/>
              <a:buChar char="§"/>
            </a:pPr>
            <a:r>
              <a:rPr lang="en-US" altLang="en-US" sz="2400">
                <a:solidFill>
                  <a:srgbClr val="000099"/>
                </a:solidFill>
                <a:latin typeface="Times New Roman" panose="02020603050405020304" pitchFamily="18" charset="0"/>
                <a:cs typeface="Times New Roman" panose="02020603050405020304" pitchFamily="18" charset="0"/>
              </a:rPr>
              <a:t>HTML5 (Hyper Text Markup Language) phiên bản 5.</a:t>
            </a:r>
          </a:p>
          <a:p>
            <a:pPr>
              <a:lnSpc>
                <a:spcPct val="150000"/>
              </a:lnSpc>
              <a:buClr>
                <a:srgbClr val="FF0000"/>
              </a:buClr>
              <a:buFont typeface="Wingdings" panose="05000000000000000000" pitchFamily="2" charset="2"/>
              <a:buChar char="§"/>
            </a:pPr>
            <a:r>
              <a:rPr lang="en-US" altLang="en-US" sz="2400">
                <a:solidFill>
                  <a:srgbClr val="000099"/>
                </a:solidFill>
                <a:latin typeface="Times New Roman" panose="02020603050405020304" pitchFamily="18" charset="0"/>
                <a:cs typeface="Times New Roman" panose="02020603050405020304" pitchFamily="18" charset="0"/>
              </a:rPr>
              <a:t>Giới thiệu 2009, dự kiến hoàn thiện 2022.</a:t>
            </a:r>
          </a:p>
          <a:p>
            <a:pPr>
              <a:lnSpc>
                <a:spcPct val="150000"/>
              </a:lnSpc>
              <a:buClr>
                <a:srgbClr val="FF0000"/>
              </a:buClr>
              <a:buFont typeface="Wingdings" panose="05000000000000000000" pitchFamily="2" charset="2"/>
              <a:buChar char="§"/>
            </a:pPr>
            <a:r>
              <a:rPr lang="en-US" altLang="en-US" sz="2400">
                <a:solidFill>
                  <a:srgbClr val="000099"/>
                </a:solidFill>
                <a:latin typeface="Times New Roman" panose="02020603050405020304" pitchFamily="18" charset="0"/>
                <a:cs typeface="Times New Roman" panose="02020603050405020304" pitchFamily="18" charset="0"/>
              </a:rPr>
              <a:t>Hỗ trợ nội dung đa phương tiện, cung cấp mạnh mẽ các API.</a:t>
            </a:r>
          </a:p>
          <a:p>
            <a:pPr marL="0" indent="0">
              <a:buNone/>
            </a:pPr>
            <a:endParaRPr lang="en-US"/>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16</a:t>
            </a:fld>
            <a:endParaRPr lang="en-US"/>
          </a:p>
        </p:txBody>
      </p:sp>
    </p:spTree>
    <p:extLst>
      <p:ext uri="{BB962C8B-B14F-4D97-AF65-F5344CB8AC3E}">
        <p14:creationId xmlns:p14="http://schemas.microsoft.com/office/powerpoint/2010/main" val="1239830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THUỘC TÍNH MỚI TRONG HTML5 VỚI FORM</a:t>
            </a:r>
            <a:endParaRPr lang="vi-VN"/>
          </a:p>
        </p:txBody>
      </p:sp>
      <p:sp>
        <p:nvSpPr>
          <p:cNvPr id="3" name="Content Placeholder 2"/>
          <p:cNvSpPr>
            <a:spLocks noGrp="1"/>
          </p:cNvSpPr>
          <p:nvPr>
            <p:ph idx="1"/>
          </p:nvPr>
        </p:nvSpPr>
        <p:spPr/>
        <p:txBody>
          <a:bodyPr/>
          <a:lstStyle/>
          <a:p>
            <a:pPr marL="0" indent="0">
              <a:buNone/>
            </a:pPr>
            <a:r>
              <a:rPr lang="en-US">
                <a:solidFill>
                  <a:srgbClr val="000099"/>
                </a:solidFill>
                <a:latin typeface="Times New Roman" panose="02020603050405020304" pitchFamily="18" charset="0"/>
                <a:cs typeface="Times New Roman" panose="02020603050405020304" pitchFamily="18" charset="0"/>
              </a:rPr>
              <a:t>Thuộc tính </a:t>
            </a:r>
            <a:r>
              <a:rPr lang="en-US" b="1">
                <a:solidFill>
                  <a:srgbClr val="000099"/>
                </a:solidFill>
                <a:latin typeface="Times New Roman" panose="02020603050405020304" pitchFamily="18" charset="0"/>
                <a:cs typeface="Times New Roman" panose="02020603050405020304" pitchFamily="18" charset="0"/>
              </a:rPr>
              <a:t>placeholder: </a:t>
            </a:r>
            <a:r>
              <a:rPr lang="en-US">
                <a:solidFill>
                  <a:srgbClr val="000099"/>
                </a:solidFill>
                <a:latin typeface="Times New Roman" panose="02020603050405020304" pitchFamily="18" charset="0"/>
                <a:cs typeface="Times New Roman" panose="02020603050405020304" pitchFamily="18" charset="0"/>
              </a:rPr>
              <a:t>tạo giá trị </a:t>
            </a:r>
            <a:r>
              <a:rPr lang="en-US" smtClean="0">
                <a:solidFill>
                  <a:srgbClr val="000099"/>
                </a:solidFill>
                <a:latin typeface="Times New Roman" panose="02020603050405020304" pitchFamily="18" charset="0"/>
                <a:cs typeface="Times New Roman" panose="02020603050405020304" pitchFamily="18" charset="0"/>
              </a:rPr>
              <a:t>mẫu.</a:t>
            </a:r>
          </a:p>
          <a:p>
            <a:pPr marL="0" indent="0">
              <a:buNone/>
            </a:pPr>
            <a:r>
              <a:rPr lang="en-US" smtClean="0">
                <a:solidFill>
                  <a:srgbClr val="000099"/>
                </a:solidFill>
                <a:latin typeface="Times New Roman" panose="02020603050405020304" pitchFamily="18" charset="0"/>
                <a:cs typeface="Times New Roman" panose="02020603050405020304" pitchFamily="18" charset="0"/>
              </a:rPr>
              <a:t>Thuộc </a:t>
            </a:r>
            <a:r>
              <a:rPr lang="en-US" err="1">
                <a:solidFill>
                  <a:srgbClr val="000099"/>
                </a:solidFill>
                <a:latin typeface="Times New Roman" panose="02020603050405020304" pitchFamily="18" charset="0"/>
                <a:cs typeface="Times New Roman" panose="02020603050405020304" pitchFamily="18" charset="0"/>
              </a:rPr>
              <a:t>tính</a:t>
            </a:r>
            <a:r>
              <a:rPr lang="en-US">
                <a:solidFill>
                  <a:srgbClr val="000099"/>
                </a:solidFill>
                <a:latin typeface="Times New Roman" panose="02020603050405020304" pitchFamily="18" charset="0"/>
                <a:cs typeface="Times New Roman" panose="02020603050405020304" pitchFamily="18" charset="0"/>
              </a:rPr>
              <a:t> </a:t>
            </a:r>
            <a:r>
              <a:rPr lang="en-US" b="1" smtClean="0">
                <a:solidFill>
                  <a:srgbClr val="000099"/>
                </a:solidFill>
                <a:latin typeface="Times New Roman" panose="02020603050405020304" pitchFamily="18" charset="0"/>
                <a:cs typeface="Times New Roman" panose="02020603050405020304" pitchFamily="18" charset="0"/>
              </a:rPr>
              <a:t>required: </a:t>
            </a:r>
            <a:r>
              <a:rPr lang="en-US" err="1" smtClean="0">
                <a:solidFill>
                  <a:srgbClr val="000099"/>
                </a:solidFill>
                <a:latin typeface="Times New Roman" panose="02020603050405020304" pitchFamily="18" charset="0"/>
                <a:cs typeface="Times New Roman" panose="02020603050405020304" pitchFamily="18" charset="0"/>
              </a:rPr>
              <a:t>quy</a:t>
            </a:r>
            <a:r>
              <a:rPr lang="en-US" smtClean="0">
                <a:solidFill>
                  <a:srgbClr val="000099"/>
                </a:solidFill>
                <a:latin typeface="Times New Roman" panose="02020603050405020304" pitchFamily="18" charset="0"/>
                <a:cs typeface="Times New Roman" panose="02020603050405020304" pitchFamily="18" charset="0"/>
              </a:rPr>
              <a:t> </a:t>
            </a:r>
            <a:r>
              <a:rPr lang="en-US" err="1" smtClean="0">
                <a:solidFill>
                  <a:srgbClr val="000099"/>
                </a:solidFill>
                <a:latin typeface="Times New Roman" panose="02020603050405020304" pitchFamily="18" charset="0"/>
                <a:cs typeface="Times New Roman" panose="02020603050405020304" pitchFamily="18" charset="0"/>
              </a:rPr>
              <a:t>định</a:t>
            </a:r>
            <a:r>
              <a:rPr lang="en-US" smtClean="0">
                <a:solidFill>
                  <a:srgbClr val="000099"/>
                </a:solidFill>
                <a:latin typeface="Times New Roman" panose="02020603050405020304" pitchFamily="18" charset="0"/>
                <a:cs typeface="Times New Roman" panose="02020603050405020304" pitchFamily="18" charset="0"/>
              </a:rPr>
              <a:t> </a:t>
            </a:r>
            <a:r>
              <a:rPr lang="en-US" err="1" smtClean="0">
                <a:solidFill>
                  <a:srgbClr val="000099"/>
                </a:solidFill>
                <a:latin typeface="Times New Roman" panose="02020603050405020304" pitchFamily="18" charset="0"/>
                <a:cs typeface="Times New Roman" panose="02020603050405020304" pitchFamily="18" charset="0"/>
              </a:rPr>
              <a:t>giá</a:t>
            </a:r>
            <a:r>
              <a:rPr lang="en-US" smtClean="0">
                <a:solidFill>
                  <a:srgbClr val="000099"/>
                </a:solidFill>
                <a:latin typeface="Times New Roman" panose="02020603050405020304" pitchFamily="18" charset="0"/>
                <a:cs typeface="Times New Roman" panose="02020603050405020304" pitchFamily="18" charset="0"/>
              </a:rPr>
              <a:t> </a:t>
            </a:r>
            <a:r>
              <a:rPr lang="en-US" err="1" smtClean="0">
                <a:solidFill>
                  <a:srgbClr val="000099"/>
                </a:solidFill>
                <a:latin typeface="Times New Roman" panose="02020603050405020304" pitchFamily="18" charset="0"/>
                <a:cs typeface="Times New Roman" panose="02020603050405020304" pitchFamily="18" charset="0"/>
              </a:rPr>
              <a:t>trị</a:t>
            </a:r>
            <a:r>
              <a:rPr lang="en-US" smtClean="0">
                <a:solidFill>
                  <a:srgbClr val="000099"/>
                </a:solidFill>
                <a:latin typeface="Times New Roman" panose="02020603050405020304" pitchFamily="18" charset="0"/>
                <a:cs typeface="Times New Roman" panose="02020603050405020304" pitchFamily="18" charset="0"/>
              </a:rPr>
              <a:t> </a:t>
            </a:r>
            <a:r>
              <a:rPr lang="en-US" err="1" smtClean="0">
                <a:solidFill>
                  <a:srgbClr val="000099"/>
                </a:solidFill>
                <a:latin typeface="Times New Roman" panose="02020603050405020304" pitchFamily="18" charset="0"/>
                <a:cs typeface="Times New Roman" panose="02020603050405020304" pitchFamily="18" charset="0"/>
              </a:rPr>
              <a:t>nhập</a:t>
            </a:r>
            <a:r>
              <a:rPr lang="en-US" smtClean="0">
                <a:solidFill>
                  <a:srgbClr val="000099"/>
                </a:solidFill>
                <a:latin typeface="Times New Roman" panose="02020603050405020304" pitchFamily="18" charset="0"/>
                <a:cs typeface="Times New Roman" panose="02020603050405020304" pitchFamily="18" charset="0"/>
              </a:rPr>
              <a:t> </a:t>
            </a:r>
            <a:r>
              <a:rPr lang="en-US" err="1" smtClean="0">
                <a:solidFill>
                  <a:srgbClr val="000099"/>
                </a:solidFill>
                <a:latin typeface="Times New Roman" panose="02020603050405020304" pitchFamily="18" charset="0"/>
                <a:cs typeface="Times New Roman" panose="02020603050405020304" pitchFamily="18" charset="0"/>
              </a:rPr>
              <a:t>có</a:t>
            </a:r>
            <a:r>
              <a:rPr lang="en-US" smtClean="0">
                <a:solidFill>
                  <a:srgbClr val="000099"/>
                </a:solidFill>
                <a:latin typeface="Times New Roman" panose="02020603050405020304" pitchFamily="18" charset="0"/>
                <a:cs typeface="Times New Roman" panose="02020603050405020304" pitchFamily="18" charset="0"/>
              </a:rPr>
              <a:t> </a:t>
            </a:r>
            <a:r>
              <a:rPr lang="en-US" err="1" smtClean="0">
                <a:solidFill>
                  <a:srgbClr val="000099"/>
                </a:solidFill>
                <a:latin typeface="Times New Roman" panose="02020603050405020304" pitchFamily="18" charset="0"/>
                <a:cs typeface="Times New Roman" panose="02020603050405020304" pitchFamily="18" charset="0"/>
              </a:rPr>
              <a:t>hoặc</a:t>
            </a:r>
            <a:r>
              <a:rPr lang="en-US" smtClean="0">
                <a:solidFill>
                  <a:srgbClr val="000099"/>
                </a:solidFill>
                <a:latin typeface="Times New Roman" panose="02020603050405020304" pitchFamily="18" charset="0"/>
                <a:cs typeface="Times New Roman" panose="02020603050405020304" pitchFamily="18" charset="0"/>
              </a:rPr>
              <a:t> không.</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b="1" smtClean="0"/>
          </a:p>
          <a:p>
            <a:pPr marL="0" indent="0">
              <a:buNone/>
            </a:pPr>
            <a:endParaRPr lang="vi-V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352800"/>
            <a:ext cx="8077200" cy="2590800"/>
          </a:xfrm>
          <a:prstGeom prst="rect">
            <a:avLst/>
          </a:prstGeom>
        </p:spPr>
      </p:pic>
      <p:sp>
        <p:nvSpPr>
          <p:cNvPr id="7" name="Slide Number Placeholder 6"/>
          <p:cNvSpPr>
            <a:spLocks noGrp="1"/>
          </p:cNvSpPr>
          <p:nvPr>
            <p:ph type="sldNum" sz="quarter" idx="12"/>
          </p:nvPr>
        </p:nvSpPr>
        <p:spPr/>
        <p:txBody>
          <a:bodyPr/>
          <a:lstStyle/>
          <a:p>
            <a:pPr>
              <a:defRPr/>
            </a:pPr>
            <a:fld id="{5757AE3D-1167-4F7C-B4A9-860DE610171F}" type="slidenum">
              <a:rPr lang="en-US" smtClean="0"/>
              <a:pPr>
                <a:defRPr/>
              </a:pPr>
              <a:t>17</a:t>
            </a:fld>
            <a:endParaRPr lang="en-US"/>
          </a:p>
        </p:txBody>
      </p:sp>
    </p:spTree>
    <p:extLst>
      <p:ext uri="{BB962C8B-B14F-4D97-AF65-F5344CB8AC3E}">
        <p14:creationId xmlns:p14="http://schemas.microsoft.com/office/powerpoint/2010/main" val="35213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THUỘC TÍNH MỚI TRONG HTML5 VỚI FORM</a:t>
            </a:r>
            <a:endParaRPr lang="vi-VN"/>
          </a:p>
        </p:txBody>
      </p:sp>
      <p:sp>
        <p:nvSpPr>
          <p:cNvPr id="3" name="Content Placeholder 2"/>
          <p:cNvSpPr>
            <a:spLocks noGrp="1"/>
          </p:cNvSpPr>
          <p:nvPr>
            <p:ph idx="1"/>
          </p:nvPr>
        </p:nvSpPr>
        <p:spPr/>
        <p:txBody>
          <a:bodyPr/>
          <a:lstStyle/>
          <a:p>
            <a:pPr marL="0" indent="0">
              <a:buNone/>
            </a:pPr>
            <a:r>
              <a:rPr lang="en-US" smtClean="0">
                <a:latin typeface="Times New Roman" panose="02020603050405020304" pitchFamily="18" charset="0"/>
                <a:cs typeface="Times New Roman" panose="02020603050405020304" pitchFamily="18" charset="0"/>
              </a:rPr>
              <a:t>Thuộc tính email.</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Thuộc </a:t>
            </a:r>
            <a:r>
              <a:rPr lang="en-US">
                <a:latin typeface="Times New Roman" panose="02020603050405020304" pitchFamily="18" charset="0"/>
                <a:cs typeface="Times New Roman" panose="02020603050405020304" pitchFamily="18" charset="0"/>
              </a:rPr>
              <a:t>tính </a:t>
            </a:r>
            <a:r>
              <a:rPr lang="en-US" b="1">
                <a:latin typeface="Times New Roman" panose="02020603050405020304" pitchFamily="18" charset="0"/>
                <a:cs typeface="Times New Roman" panose="02020603050405020304" pitchFamily="18" charset="0"/>
              </a:rPr>
              <a:t>pattern: </a:t>
            </a:r>
            <a:r>
              <a:rPr lang="en-US">
                <a:latin typeface="Times New Roman" panose="02020603050405020304" pitchFamily="18" charset="0"/>
                <a:cs typeface="Times New Roman" panose="02020603050405020304" pitchFamily="18" charset="0"/>
              </a:rPr>
              <a:t>ràng buộc dữ liệu nhập</a:t>
            </a:r>
          </a:p>
          <a:p>
            <a:pPr marL="0" indent="0">
              <a:buNone/>
            </a:pPr>
            <a:r>
              <a:rPr lang="vi-VN">
                <a:latin typeface="Times New Roman" panose="02020603050405020304" pitchFamily="18" charset="0"/>
                <a:cs typeface="Times New Roman" panose="02020603050405020304" pitchFamily="18" charset="0"/>
              </a:rPr>
              <a:t>pattern="(01\d{9})|(09\d{8</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a:p>
            <a:pPr marL="0" indent="0">
              <a:buNone/>
            </a:pPr>
            <a:endParaRPr lang="vi-VN">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133600"/>
            <a:ext cx="8077200" cy="1447800"/>
          </a:xfrm>
          <a:prstGeom prst="rect">
            <a:avLst/>
          </a:prstGeom>
        </p:spPr>
      </p:pic>
      <p:sp>
        <p:nvSpPr>
          <p:cNvPr id="7" name="Slide Number Placeholder 6"/>
          <p:cNvSpPr>
            <a:spLocks noGrp="1"/>
          </p:cNvSpPr>
          <p:nvPr>
            <p:ph type="sldNum" sz="quarter" idx="12"/>
          </p:nvPr>
        </p:nvSpPr>
        <p:spPr/>
        <p:txBody>
          <a:bodyPr/>
          <a:lstStyle/>
          <a:p>
            <a:pPr>
              <a:defRPr/>
            </a:pPr>
            <a:fld id="{5757AE3D-1167-4F7C-B4A9-860DE610171F}" type="slidenum">
              <a:rPr lang="en-US" smtClean="0"/>
              <a:pPr>
                <a:defRPr/>
              </a:pPr>
              <a:t>18</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800600"/>
            <a:ext cx="8043081" cy="1524000"/>
          </a:xfrm>
          <a:prstGeom prst="rect">
            <a:avLst/>
          </a:prstGeom>
        </p:spPr>
      </p:pic>
    </p:spTree>
    <p:extLst>
      <p:ext uri="{BB962C8B-B14F-4D97-AF65-F5344CB8AC3E}">
        <p14:creationId xmlns:p14="http://schemas.microsoft.com/office/powerpoint/2010/main" val="309277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THẺ MỚI TRONG HTML5 ĐƯỢC ỨNG DỤNG</a:t>
            </a:r>
            <a:endParaRPr lang="vi-VN"/>
          </a:p>
        </p:txBody>
      </p:sp>
      <p:sp>
        <p:nvSpPr>
          <p:cNvPr id="3" name="Content Placeholder 2"/>
          <p:cNvSpPr>
            <a:spLocks noGrp="1"/>
          </p:cNvSpPr>
          <p:nvPr>
            <p:ph idx="1"/>
          </p:nvPr>
        </p:nvSpPr>
        <p:spPr>
          <a:xfrm>
            <a:off x="152400" y="1633538"/>
            <a:ext cx="8686800" cy="4691062"/>
          </a:xfrm>
        </p:spPr>
        <p:txBody>
          <a:bodyPr/>
          <a:lstStyle/>
          <a:p>
            <a:pPr marL="742950" indent="-742950">
              <a:buFont typeface="+mj-lt"/>
              <a:buAutoNum type="alphaUcPeriod"/>
            </a:pPr>
            <a:r>
              <a:rPr lang="en-US" sz="3600">
                <a:latin typeface="Times New Roman" panose="02020603050405020304" pitchFamily="18" charset="0"/>
                <a:cs typeface="Times New Roman" panose="02020603050405020304" pitchFamily="18" charset="0"/>
              </a:rPr>
              <a:t>h</a:t>
            </a:r>
            <a:r>
              <a:rPr lang="en-US" sz="3600" smtClean="0">
                <a:latin typeface="Times New Roman" panose="02020603050405020304" pitchFamily="18" charset="0"/>
                <a:cs typeface="Times New Roman" panose="02020603050405020304" pitchFamily="18" charset="0"/>
              </a:rPr>
              <a:t>eader</a:t>
            </a:r>
          </a:p>
          <a:p>
            <a:pPr marL="742950" indent="-742950">
              <a:buFont typeface="+mj-lt"/>
              <a:buAutoNum type="alphaUcPeriod"/>
            </a:pPr>
            <a:r>
              <a:rPr lang="en-US" sz="3600">
                <a:latin typeface="Times New Roman" panose="02020603050405020304" pitchFamily="18" charset="0"/>
                <a:cs typeface="Times New Roman" panose="02020603050405020304" pitchFamily="18" charset="0"/>
              </a:rPr>
              <a:t>s</a:t>
            </a:r>
            <a:r>
              <a:rPr lang="en-US" sz="3600" smtClean="0">
                <a:latin typeface="Times New Roman" panose="02020603050405020304" pitchFamily="18" charset="0"/>
                <a:cs typeface="Times New Roman" panose="02020603050405020304" pitchFamily="18" charset="0"/>
              </a:rPr>
              <a:t>ection</a:t>
            </a:r>
          </a:p>
          <a:p>
            <a:pPr marL="742950" indent="-742950">
              <a:buFont typeface="+mj-lt"/>
              <a:buAutoNum type="alphaUcPeriod"/>
            </a:pPr>
            <a:r>
              <a:rPr lang="en-US" sz="3600" smtClean="0">
                <a:latin typeface="Times New Roman" panose="02020603050405020304" pitchFamily="18" charset="0"/>
                <a:cs typeface="Times New Roman" panose="02020603050405020304" pitchFamily="18" charset="0"/>
              </a:rPr>
              <a:t>article</a:t>
            </a:r>
          </a:p>
          <a:p>
            <a:pPr marL="742950" indent="-742950">
              <a:buFont typeface="+mj-lt"/>
              <a:buAutoNum type="alphaUcPeriod"/>
            </a:pPr>
            <a:r>
              <a:rPr lang="en-US" sz="3600">
                <a:latin typeface="Times New Roman" panose="02020603050405020304" pitchFamily="18" charset="0"/>
                <a:cs typeface="Times New Roman" panose="02020603050405020304" pitchFamily="18" charset="0"/>
              </a:rPr>
              <a:t>a</a:t>
            </a:r>
            <a:r>
              <a:rPr lang="en-US" sz="3600" smtClean="0">
                <a:latin typeface="Times New Roman" panose="02020603050405020304" pitchFamily="18" charset="0"/>
                <a:cs typeface="Times New Roman" panose="02020603050405020304" pitchFamily="18" charset="0"/>
              </a:rPr>
              <a:t>side</a:t>
            </a:r>
          </a:p>
          <a:p>
            <a:pPr marL="742950" indent="-742950">
              <a:buFont typeface="+mj-lt"/>
              <a:buAutoNum type="alphaUcPeriod"/>
            </a:pPr>
            <a:r>
              <a:rPr lang="en-US" sz="3600">
                <a:latin typeface="Times New Roman" panose="02020603050405020304" pitchFamily="18" charset="0"/>
                <a:cs typeface="Times New Roman" panose="02020603050405020304" pitchFamily="18" charset="0"/>
              </a:rPr>
              <a:t>f</a:t>
            </a:r>
            <a:r>
              <a:rPr lang="en-US" sz="3600" smtClean="0">
                <a:latin typeface="Times New Roman" panose="02020603050405020304" pitchFamily="18" charset="0"/>
                <a:cs typeface="Times New Roman" panose="02020603050405020304" pitchFamily="18" charset="0"/>
              </a:rPr>
              <a:t>ooter</a:t>
            </a:r>
          </a:p>
          <a:p>
            <a:pPr marL="742950" indent="-742950">
              <a:buFont typeface="+mj-lt"/>
              <a:buAutoNum type="alphaUcPeriod"/>
            </a:pPr>
            <a:r>
              <a:rPr lang="en-US" sz="3600" err="1" smtClean="0">
                <a:latin typeface="Times New Roman" panose="02020603050405020304" pitchFamily="18" charset="0"/>
                <a:cs typeface="Times New Roman" panose="02020603050405020304" pitchFamily="18" charset="0"/>
              </a:rPr>
              <a:t>nav</a:t>
            </a:r>
            <a:endParaRPr lang="vi-VN" sz="360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a:defRPr/>
            </a:pPr>
            <a:fld id="{5757AE3D-1167-4F7C-B4A9-860DE610171F}" type="slidenum">
              <a:rPr lang="en-US" smtClean="0"/>
              <a:pPr>
                <a:defRPr/>
              </a:pPr>
              <a:t>19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47800"/>
            <a:ext cx="6781800" cy="4876800"/>
          </a:xfrm>
          <a:prstGeom prst="rect">
            <a:avLst/>
          </a:prstGeom>
        </p:spPr>
      </p:pic>
    </p:spTree>
    <p:extLst>
      <p:ext uri="{BB962C8B-B14F-4D97-AF65-F5344CB8AC3E}">
        <p14:creationId xmlns:p14="http://schemas.microsoft.com/office/powerpoint/2010/main" val="5411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NỘI DUNG</a:t>
            </a:r>
            <a:endParaRPr lang="en-US">
              <a:solidFill>
                <a:srgbClr val="D60000"/>
              </a:solidFill>
              <a:latin typeface="Times New Roman" panose="02020603050405020304" pitchFamily="18" charset="0"/>
              <a:cs typeface="Times New Roman" panose="02020603050405020304" pitchFamily="18" charset="0"/>
            </a:endParaRPr>
          </a:p>
        </p:txBody>
      </p:sp>
      <p:sp>
        <p:nvSpPr>
          <p:cNvPr id="28" name="Text Box 55"/>
          <p:cNvSpPr txBox="1">
            <a:spLocks noChangeArrowheads="1"/>
          </p:cNvSpPr>
          <p:nvPr/>
        </p:nvSpPr>
        <p:spPr bwMode="auto">
          <a:xfrm>
            <a:off x="1822538" y="1678792"/>
            <a:ext cx="2205989" cy="738664"/>
          </a:xfrm>
          <a:prstGeom prst="rect">
            <a:avLst/>
          </a:prstGeom>
          <a:noFill/>
          <a:ln w="9525" algn="ctr">
            <a:noFill/>
            <a:miter lim="800000"/>
            <a:headEnd/>
            <a:tailEnd/>
          </a:ln>
          <a:effectLst/>
        </p:spPr>
        <p:txBody>
          <a:bodyPr wrap="none">
            <a:spAutoFit/>
          </a:bodyPr>
          <a:lstStyle/>
          <a:p>
            <a:pPr eaLnBrk="1" hangingPunct="1">
              <a:lnSpc>
                <a:spcPct val="150000"/>
              </a:lnSpc>
              <a:spcBef>
                <a:spcPts val="600"/>
              </a:spcBef>
              <a:buClr>
                <a:srgbClr val="FF0000"/>
              </a:buClr>
              <a:defRPr/>
            </a:pPr>
            <a:r>
              <a:rPr lang="en-US" sz="2800" b="1" smtClean="0">
                <a:solidFill>
                  <a:srgbClr val="000099"/>
                </a:solidFill>
                <a:latin typeface="Times New Roman" panose="02020603050405020304" pitchFamily="18" charset="0"/>
                <a:cs typeface="Times New Roman" pitchFamily="18" charset="0"/>
              </a:rPr>
              <a:t>1.</a:t>
            </a:r>
            <a:r>
              <a:rPr lang="en-US" sz="2800" b="1" smtClean="0">
                <a:solidFill>
                  <a:srgbClr val="0000F8"/>
                </a:solidFill>
                <a:latin typeface="Times New Roman" pitchFamily="18" charset="0"/>
                <a:cs typeface="Times New Roman" pitchFamily="18" charset="0"/>
              </a:rPr>
              <a:t> </a:t>
            </a:r>
            <a:r>
              <a:rPr lang="en-US" sz="2800" b="1" err="1" smtClean="0">
                <a:solidFill>
                  <a:srgbClr val="000099"/>
                </a:solidFill>
                <a:latin typeface="Times New Roman" pitchFamily="18" charset="0"/>
                <a:cs typeface="Times New Roman" pitchFamily="18" charset="0"/>
              </a:rPr>
              <a:t>Tổng</a:t>
            </a:r>
            <a:r>
              <a:rPr lang="en-US" sz="2800" b="1" smtClean="0">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quan</a:t>
            </a:r>
            <a:endParaRPr lang="en-US" sz="2800" b="1">
              <a:solidFill>
                <a:srgbClr val="000099"/>
              </a:solidFill>
              <a:latin typeface="Times New Roman" pitchFamily="18" charset="0"/>
              <a:cs typeface="Times New Roman" pitchFamily="18" charset="0"/>
            </a:endParaRPr>
          </a:p>
        </p:txBody>
      </p:sp>
      <p:sp>
        <p:nvSpPr>
          <p:cNvPr id="33" name="Text Box 61"/>
          <p:cNvSpPr txBox="1">
            <a:spLocks noChangeArrowheads="1"/>
          </p:cNvSpPr>
          <p:nvPr/>
        </p:nvSpPr>
        <p:spPr bwMode="auto">
          <a:xfrm>
            <a:off x="1822538" y="2762382"/>
            <a:ext cx="2868093" cy="523220"/>
          </a:xfrm>
          <a:prstGeom prst="rect">
            <a:avLst/>
          </a:prstGeom>
          <a:noFill/>
          <a:ln w="9525" algn="ctr">
            <a:noFill/>
            <a:miter lim="800000"/>
            <a:headEnd/>
            <a:tailEnd/>
          </a:ln>
          <a:effectLst/>
        </p:spPr>
        <p:txBody>
          <a:bodyPr wrap="none">
            <a:spAutoFit/>
          </a:bodyPr>
          <a:lstStyle/>
          <a:p>
            <a:pPr marL="0" lvl="1" eaLnBrk="0" hangingPunct="0"/>
            <a:r>
              <a:rPr lang="en-US" sz="2800" b="1" smtClean="0">
                <a:solidFill>
                  <a:srgbClr val="000099"/>
                </a:solidFill>
                <a:latin typeface="Times New Roman" panose="02020603050405020304" pitchFamily="18" charset="0"/>
                <a:cs typeface="Times New Roman" pitchFamily="18" charset="0"/>
              </a:rPr>
              <a:t>2. </a:t>
            </a:r>
            <a:r>
              <a:rPr lang="en-US" sz="2800" b="1" err="1">
                <a:solidFill>
                  <a:srgbClr val="000099"/>
                </a:solidFill>
                <a:latin typeface="Times New Roman" pitchFamily="18" charset="0"/>
                <a:cs typeface="Times New Roman" pitchFamily="18" charset="0"/>
              </a:rPr>
              <a:t>Cơ</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sở</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lý</a:t>
            </a:r>
            <a:r>
              <a:rPr lang="en-US" sz="2800" b="1">
                <a:solidFill>
                  <a:srgbClr val="000099"/>
                </a:solidFill>
                <a:latin typeface="Times New Roman" pitchFamily="18" charset="0"/>
                <a:cs typeface="Times New Roman" pitchFamily="18" charset="0"/>
              </a:rPr>
              <a:t> </a:t>
            </a:r>
            <a:r>
              <a:rPr lang="en-US" sz="2800" b="1" err="1" smtClean="0">
                <a:solidFill>
                  <a:srgbClr val="000099"/>
                </a:solidFill>
                <a:latin typeface="Times New Roman" pitchFamily="18" charset="0"/>
                <a:cs typeface="Times New Roman" pitchFamily="18" charset="0"/>
              </a:rPr>
              <a:t>thuyết</a:t>
            </a:r>
            <a:endParaRPr lang="en-US" sz="2800" b="1">
              <a:solidFill>
                <a:srgbClr val="000099"/>
              </a:solidFill>
              <a:latin typeface="Times New Roman" pitchFamily="18" charset="0"/>
              <a:cs typeface="Times New Roman" pitchFamily="18" charset="0"/>
            </a:endParaRPr>
          </a:p>
        </p:txBody>
      </p:sp>
      <p:sp>
        <p:nvSpPr>
          <p:cNvPr id="38" name="Text Box 67"/>
          <p:cNvSpPr txBox="1">
            <a:spLocks noChangeArrowheads="1"/>
          </p:cNvSpPr>
          <p:nvPr/>
        </p:nvSpPr>
        <p:spPr bwMode="auto">
          <a:xfrm>
            <a:off x="1822538" y="3630528"/>
            <a:ext cx="5432898" cy="523220"/>
          </a:xfrm>
          <a:prstGeom prst="rect">
            <a:avLst/>
          </a:prstGeom>
          <a:noFill/>
          <a:ln w="9525" algn="ctr">
            <a:noFill/>
            <a:miter lim="800000"/>
            <a:headEnd/>
            <a:tailEnd/>
          </a:ln>
          <a:effectLst/>
        </p:spPr>
        <p:txBody>
          <a:bodyPr wrap="none">
            <a:spAutoFit/>
          </a:bodyPr>
          <a:lstStyle/>
          <a:p>
            <a:pPr eaLnBrk="0" hangingPunct="0"/>
            <a:r>
              <a:rPr lang="en-US" sz="2800" b="1" smtClean="0">
                <a:solidFill>
                  <a:srgbClr val="000099"/>
                </a:solidFill>
                <a:latin typeface="Times New Roman" panose="02020603050405020304" pitchFamily="18" charset="0"/>
                <a:cs typeface="Times New Roman" pitchFamily="18" charset="0"/>
              </a:rPr>
              <a:t>3. </a:t>
            </a:r>
            <a:r>
              <a:rPr lang="en-US" sz="2800" b="1" err="1">
                <a:solidFill>
                  <a:srgbClr val="000099"/>
                </a:solidFill>
                <a:latin typeface="Times New Roman" pitchFamily="18" charset="0"/>
                <a:cs typeface="Times New Roman" pitchFamily="18" charset="0"/>
              </a:rPr>
              <a:t>Nội</a:t>
            </a:r>
            <a:r>
              <a:rPr lang="en-US" sz="2800" b="1">
                <a:solidFill>
                  <a:srgbClr val="000099"/>
                </a:solidFill>
                <a:latin typeface="Times New Roman" pitchFamily="18" charset="0"/>
                <a:cs typeface="Times New Roman" pitchFamily="18" charset="0"/>
              </a:rPr>
              <a:t> dung </a:t>
            </a:r>
            <a:r>
              <a:rPr lang="en-US" sz="2800" b="1" err="1">
                <a:solidFill>
                  <a:srgbClr val="000099"/>
                </a:solidFill>
                <a:latin typeface="Times New Roman" pitchFamily="18" charset="0"/>
                <a:cs typeface="Times New Roman" pitchFamily="18" charset="0"/>
              </a:rPr>
              <a:t>và</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kết</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quả</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nghiên</a:t>
            </a:r>
            <a:r>
              <a:rPr lang="en-US" sz="2800" b="1">
                <a:solidFill>
                  <a:srgbClr val="000099"/>
                </a:solidFill>
                <a:latin typeface="Times New Roman" pitchFamily="18" charset="0"/>
                <a:cs typeface="Times New Roman" pitchFamily="18" charset="0"/>
              </a:rPr>
              <a:t> </a:t>
            </a:r>
            <a:r>
              <a:rPr lang="en-US" sz="2800" b="1" smtClean="0">
                <a:solidFill>
                  <a:srgbClr val="000099"/>
                </a:solidFill>
                <a:latin typeface="Times New Roman" pitchFamily="18" charset="0"/>
                <a:cs typeface="Times New Roman" pitchFamily="18" charset="0"/>
              </a:rPr>
              <a:t>cứu</a:t>
            </a:r>
            <a:endParaRPr lang="en-US" sz="2800" b="1">
              <a:solidFill>
                <a:srgbClr val="0000F8"/>
              </a:solidFill>
              <a:latin typeface="Times New Roman" pitchFamily="18" charset="0"/>
              <a:cs typeface="Times New Roman" pitchFamily="18" charset="0"/>
            </a:endParaRPr>
          </a:p>
        </p:txBody>
      </p:sp>
      <p:sp>
        <p:nvSpPr>
          <p:cNvPr id="43" name="Text Box 73"/>
          <p:cNvSpPr txBox="1">
            <a:spLocks noChangeArrowheads="1"/>
          </p:cNvSpPr>
          <p:nvPr/>
        </p:nvSpPr>
        <p:spPr bwMode="auto">
          <a:xfrm>
            <a:off x="1822538" y="4388754"/>
            <a:ext cx="5020926" cy="738664"/>
          </a:xfrm>
          <a:prstGeom prst="rect">
            <a:avLst/>
          </a:prstGeom>
          <a:noFill/>
          <a:ln w="9525" algn="ctr">
            <a:noFill/>
            <a:miter lim="800000"/>
            <a:headEnd/>
            <a:tailEnd/>
          </a:ln>
          <a:effectLst/>
        </p:spPr>
        <p:txBody>
          <a:bodyPr wrap="none">
            <a:spAutoFit/>
          </a:bodyPr>
          <a:lstStyle/>
          <a:p>
            <a:pPr eaLnBrk="1" hangingPunct="1">
              <a:lnSpc>
                <a:spcPct val="150000"/>
              </a:lnSpc>
              <a:spcBef>
                <a:spcPts val="600"/>
              </a:spcBef>
              <a:buClr>
                <a:srgbClr val="FF0000"/>
              </a:buClr>
              <a:defRPr/>
            </a:pPr>
            <a:r>
              <a:rPr lang="en-US" sz="2800" b="1">
                <a:solidFill>
                  <a:srgbClr val="000099"/>
                </a:solidFill>
                <a:latin typeface="Times New Roman" panose="02020603050405020304" pitchFamily="18" charset="0"/>
                <a:cs typeface="Times New Roman" pitchFamily="18" charset="0"/>
              </a:rPr>
              <a:t>4. </a:t>
            </a:r>
            <a:r>
              <a:rPr lang="en-US" sz="2800" b="1" err="1">
                <a:solidFill>
                  <a:srgbClr val="000099"/>
                </a:solidFill>
                <a:latin typeface="Times New Roman" pitchFamily="18" charset="0"/>
                <a:cs typeface="Times New Roman" pitchFamily="18" charset="0"/>
              </a:rPr>
              <a:t>Kết</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luận</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và</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hướng</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phát</a:t>
            </a:r>
            <a:r>
              <a:rPr lang="en-US" sz="2800" b="1">
                <a:solidFill>
                  <a:srgbClr val="000099"/>
                </a:solidFill>
                <a:latin typeface="Times New Roman" pitchFamily="18" charset="0"/>
                <a:cs typeface="Times New Roman" pitchFamily="18" charset="0"/>
              </a:rPr>
              <a:t> </a:t>
            </a:r>
            <a:r>
              <a:rPr lang="en-US" sz="2800" b="1" err="1">
                <a:solidFill>
                  <a:srgbClr val="000099"/>
                </a:solidFill>
                <a:latin typeface="Times New Roman" pitchFamily="18" charset="0"/>
                <a:cs typeface="Times New Roman" pitchFamily="18" charset="0"/>
              </a:rPr>
              <a:t>triển</a:t>
            </a:r>
            <a:endParaRPr lang="en-US" sz="2800" b="1">
              <a:solidFill>
                <a:srgbClr val="000099"/>
              </a:solidFill>
              <a:latin typeface="Times New Roman" pitchFamily="18" charset="0"/>
              <a:cs typeface="Times New Roman" pitchFamily="18" charset="0"/>
            </a:endParaRPr>
          </a:p>
        </p:txBody>
      </p:sp>
      <p:sp>
        <p:nvSpPr>
          <p:cNvPr id="18" name="Text Box 73"/>
          <p:cNvSpPr txBox="1">
            <a:spLocks noChangeArrowheads="1"/>
          </p:cNvSpPr>
          <p:nvPr/>
        </p:nvSpPr>
        <p:spPr bwMode="auto">
          <a:xfrm>
            <a:off x="1822538" y="5362424"/>
            <a:ext cx="3552576" cy="738664"/>
          </a:xfrm>
          <a:prstGeom prst="rect">
            <a:avLst/>
          </a:prstGeom>
          <a:noFill/>
          <a:ln w="9525" algn="ctr">
            <a:noFill/>
            <a:miter lim="800000"/>
            <a:headEnd/>
            <a:tailEnd/>
          </a:ln>
          <a:effectLst/>
        </p:spPr>
        <p:txBody>
          <a:bodyPr wrap="none">
            <a:spAutoFit/>
          </a:bodyPr>
          <a:lstStyle/>
          <a:p>
            <a:pPr marL="0" lvl="1">
              <a:lnSpc>
                <a:spcPct val="150000"/>
              </a:lnSpc>
              <a:spcBef>
                <a:spcPts val="600"/>
              </a:spcBef>
              <a:buClr>
                <a:srgbClr val="FF0000"/>
              </a:buClr>
              <a:defRPr/>
            </a:pPr>
            <a:r>
              <a:rPr lang="en-US" sz="2800" b="1">
                <a:solidFill>
                  <a:srgbClr val="000099"/>
                </a:solidFill>
                <a:latin typeface="Times New Roman" panose="02020603050405020304" pitchFamily="18" charset="0"/>
                <a:cs typeface="Times New Roman" pitchFamily="18" charset="0"/>
              </a:rPr>
              <a:t>5</a:t>
            </a:r>
            <a:r>
              <a:rPr lang="en-US" sz="2800" b="1" smtClean="0">
                <a:solidFill>
                  <a:srgbClr val="000099"/>
                </a:solidFill>
                <a:latin typeface="Times New Roman" pitchFamily="18" charset="0"/>
                <a:cs typeface="Times New Roman" pitchFamily="18" charset="0"/>
              </a:rPr>
              <a:t>. </a:t>
            </a:r>
            <a:r>
              <a:rPr lang="en-US" sz="2800" b="1">
                <a:solidFill>
                  <a:srgbClr val="000099"/>
                </a:solidFill>
                <a:latin typeface="Times New Roman" pitchFamily="18" charset="0"/>
                <a:cs typeface="Times New Roman" pitchFamily="18" charset="0"/>
              </a:rPr>
              <a:t>Demo </a:t>
            </a:r>
            <a:r>
              <a:rPr lang="en-US" sz="2800" b="1" err="1">
                <a:solidFill>
                  <a:srgbClr val="000099"/>
                </a:solidFill>
                <a:latin typeface="Times New Roman" pitchFamily="18" charset="0"/>
                <a:cs typeface="Times New Roman" pitchFamily="18" charset="0"/>
              </a:rPr>
              <a:t>chương</a:t>
            </a:r>
            <a:r>
              <a:rPr lang="en-US" sz="2800" b="1">
                <a:solidFill>
                  <a:srgbClr val="000099"/>
                </a:solidFill>
                <a:latin typeface="Times New Roman" pitchFamily="18" charset="0"/>
                <a:cs typeface="Times New Roman" pitchFamily="18" charset="0"/>
              </a:rPr>
              <a:t> </a:t>
            </a:r>
            <a:r>
              <a:rPr lang="en-US" sz="2800" b="1" err="1" smtClean="0">
                <a:solidFill>
                  <a:srgbClr val="000099"/>
                </a:solidFill>
                <a:latin typeface="Times New Roman" pitchFamily="18" charset="0"/>
                <a:cs typeface="Times New Roman" pitchFamily="18" charset="0"/>
              </a:rPr>
              <a:t>trình</a:t>
            </a:r>
            <a:endParaRPr lang="en-US" sz="2800" b="1">
              <a:solidFill>
                <a:srgbClr val="000099"/>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2</a:t>
            </a:fld>
            <a:endParaRPr lang="en-US"/>
          </a:p>
        </p:txBody>
      </p:sp>
    </p:spTree>
    <p:extLst>
      <p:ext uri="{BB962C8B-B14F-4D97-AF65-F5344CB8AC3E}">
        <p14:creationId xmlns:p14="http://schemas.microsoft.com/office/powerpoint/2010/main" val="293531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8" grpId="0"/>
      <p:bldP spid="43"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THUỘC TÍNH MỚI TRONG CSS3</a:t>
            </a:r>
            <a:endParaRPr lang="vi-VN"/>
          </a:p>
        </p:txBody>
      </p:sp>
      <p:sp>
        <p:nvSpPr>
          <p:cNvPr id="3" name="Content Placeholder 2"/>
          <p:cNvSpPr>
            <a:spLocks noGrp="1"/>
          </p:cNvSpPr>
          <p:nvPr>
            <p:ph idx="1"/>
          </p:nvPr>
        </p:nvSpPr>
        <p:spPr/>
        <p:txBody>
          <a:bodyPr/>
          <a:lstStyle/>
          <a:p>
            <a:pPr marL="0" indent="0">
              <a:buNone/>
            </a:pPr>
            <a:r>
              <a:rPr lang="vi-VN" smtClean="0">
                <a:latin typeface="Times New Roman" panose="02020603050405020304" pitchFamily="18" charset="0"/>
                <a:cs typeface="Times New Roman" panose="02020603050405020304" pitchFamily="18" charset="0"/>
              </a:rPr>
              <a:t>Thuộc tính border-radius và </a:t>
            </a:r>
            <a:r>
              <a:rPr lang="vi-VN">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font-face</a:t>
            </a:r>
            <a:r>
              <a:rPr lang="en-US" smtClean="0">
                <a:latin typeface="Times New Roman" panose="02020603050405020304" pitchFamily="18" charset="0"/>
                <a:cs typeface="Times New Roman" panose="02020603050405020304" pitchFamily="18" charset="0"/>
              </a:rPr>
              <a:t>.</a:t>
            </a:r>
            <a:endParaRPr lang="vi-VN" smtClean="0">
              <a:latin typeface="Times New Roman" panose="02020603050405020304" pitchFamily="18" charset="0"/>
              <a:cs typeface="Times New Roman" panose="02020603050405020304" pitchFamily="18" charset="0"/>
            </a:endParaRPr>
          </a:p>
          <a:p>
            <a:pPr marL="0" indent="0">
              <a:buNone/>
            </a:pPr>
            <a:endParaRPr lang="vi-VN"/>
          </a:p>
        </p:txBody>
      </p:sp>
      <p:sp>
        <p:nvSpPr>
          <p:cNvPr id="6" name="Slide Number Placeholder 5"/>
          <p:cNvSpPr>
            <a:spLocks noGrp="1"/>
          </p:cNvSpPr>
          <p:nvPr>
            <p:ph type="sldNum" sz="quarter" idx="12"/>
          </p:nvPr>
        </p:nvSpPr>
        <p:spPr/>
        <p:txBody>
          <a:bodyPr/>
          <a:lstStyle/>
          <a:p>
            <a:pPr>
              <a:defRPr/>
            </a:pPr>
            <a:fld id="{5757AE3D-1167-4F7C-B4A9-860DE610171F}" type="slidenum">
              <a:rPr lang="en-US" smtClean="0"/>
              <a:pPr>
                <a:defRPr/>
              </a:pPr>
              <a:t>20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38400"/>
            <a:ext cx="8534400" cy="2923905"/>
          </a:xfrm>
          <a:prstGeom prst="rect">
            <a:avLst/>
          </a:prstGeom>
        </p:spPr>
      </p:pic>
    </p:spTree>
    <p:extLst>
      <p:ext uri="{BB962C8B-B14F-4D97-AF65-F5344CB8AC3E}">
        <p14:creationId xmlns:p14="http://schemas.microsoft.com/office/powerpoint/2010/main" val="417017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CSS3</a:t>
            </a:r>
            <a:endParaRPr lang="en-US">
              <a:solidFill>
                <a:srgbClr val="FF0000"/>
              </a:solidFill>
            </a:endParaRPr>
          </a:p>
        </p:txBody>
      </p:sp>
      <p:sp>
        <p:nvSpPr>
          <p:cNvPr id="3" name="Content Placeholder 2"/>
          <p:cNvSpPr>
            <a:spLocks noGrp="1"/>
          </p:cNvSpPr>
          <p:nvPr>
            <p:ph idx="1"/>
          </p:nvPr>
        </p:nvSpPr>
        <p:spPr/>
        <p:txBody>
          <a:bodyPr/>
          <a:lstStyle/>
          <a:p>
            <a:pPr>
              <a:buClr>
                <a:srgbClr val="FF0000"/>
              </a:buClr>
              <a:buFont typeface="Wingdings" panose="05000000000000000000" pitchFamily="2" charset="2"/>
              <a:buChar char="§"/>
            </a:pPr>
            <a:r>
              <a:rPr lang="en-US" sz="2400">
                <a:solidFill>
                  <a:srgbClr val="000099"/>
                </a:solidFill>
                <a:latin typeface="Times New Roman" panose="02020603050405020304" pitchFamily="18" charset="0"/>
                <a:cs typeface="Times New Roman" panose="02020603050405020304" pitchFamily="18" charset="0"/>
              </a:rPr>
              <a:t>CSS3 là bản nâng cấp </a:t>
            </a:r>
            <a:r>
              <a:rPr lang="en-US" sz="2400" smtClean="0">
                <a:solidFill>
                  <a:srgbClr val="000099"/>
                </a:solidFill>
                <a:latin typeface="Times New Roman" panose="02020603050405020304" pitchFamily="18" charset="0"/>
                <a:cs typeface="Times New Roman" panose="02020603050405020304" pitchFamily="18" charset="0"/>
              </a:rPr>
              <a:t>đáng </a:t>
            </a:r>
            <a:r>
              <a:rPr lang="en-US" sz="2400">
                <a:solidFill>
                  <a:srgbClr val="000099"/>
                </a:solidFill>
                <a:latin typeface="Times New Roman" panose="02020603050405020304" pitchFamily="18" charset="0"/>
                <a:cs typeface="Times New Roman" panose="02020603050405020304" pitchFamily="18" charset="0"/>
              </a:rPr>
              <a:t>kể của </a:t>
            </a:r>
            <a:r>
              <a:rPr lang="en-US" sz="2400" smtClean="0">
                <a:solidFill>
                  <a:srgbClr val="000099"/>
                </a:solidFill>
                <a:latin typeface="Times New Roman" panose="02020603050405020304" pitchFamily="18" charset="0"/>
                <a:cs typeface="Times New Roman" panose="02020603050405020304" pitchFamily="18" charset="0"/>
              </a:rPr>
              <a:t>CSS.</a:t>
            </a:r>
          </a:p>
          <a:p>
            <a:pPr>
              <a:buClr>
                <a:srgbClr val="FF0000"/>
              </a:buCl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N</a:t>
            </a:r>
            <a:r>
              <a:rPr lang="vi-VN" sz="2400" smtClean="0">
                <a:solidFill>
                  <a:srgbClr val="000099"/>
                </a:solidFill>
                <a:latin typeface="Times New Roman" panose="02020603050405020304" pitchFamily="18" charset="0"/>
                <a:cs typeface="Times New Roman" panose="02020603050405020304" pitchFamily="18" charset="0"/>
              </a:rPr>
              <a:t>ó </a:t>
            </a:r>
            <a:r>
              <a:rPr lang="vi-VN" sz="2400">
                <a:solidFill>
                  <a:srgbClr val="000099"/>
                </a:solidFill>
                <a:latin typeface="Times New Roman" panose="02020603050405020304" pitchFamily="18" charset="0"/>
                <a:cs typeface="Times New Roman" panose="02020603050405020304" pitchFamily="18" charset="0"/>
              </a:rPr>
              <a:t>là thành phần làm nên website một cách toàn diện nhất với các hỗ trợ sẵn có mà không cần phải dùng tới các thành phần bổ sung bên ngoài như </a:t>
            </a:r>
            <a:r>
              <a:rPr lang="vi-VN" sz="2400" smtClean="0">
                <a:solidFill>
                  <a:srgbClr val="000099"/>
                </a:solidFill>
                <a:latin typeface="Times New Roman" panose="02020603050405020304" pitchFamily="18" charset="0"/>
                <a:cs typeface="Times New Roman" panose="02020603050405020304" pitchFamily="18" charset="0"/>
              </a:rPr>
              <a:t>Javascript</a:t>
            </a:r>
            <a:r>
              <a:rPr lang="vi-VN" sz="2400">
                <a:solidFill>
                  <a:srgbClr val="000099"/>
                </a:solidFill>
                <a:latin typeface="Times New Roman" panose="02020603050405020304" pitchFamily="18" charset="0"/>
                <a:cs typeface="Times New Roman" panose="02020603050405020304" pitchFamily="18" charset="0"/>
              </a:rPr>
              <a:t>, Jquery, Flash…</a:t>
            </a:r>
            <a:endParaRPr lang="en-US" sz="2400">
              <a:solidFill>
                <a:srgbClr val="000099"/>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21</a:t>
            </a:fld>
            <a:endParaRPr lang="en-US"/>
          </a:p>
        </p:txBody>
      </p:sp>
    </p:spTree>
    <p:extLst>
      <p:ext uri="{BB962C8B-B14F-4D97-AF65-F5344CB8AC3E}">
        <p14:creationId xmlns:p14="http://schemas.microsoft.com/office/powerpoint/2010/main" val="1947115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THUỘC TÍNH MỚI TRONG CSS3</a:t>
            </a:r>
            <a:endParaRPr lang="vi-VN"/>
          </a:p>
        </p:txBody>
      </p:sp>
      <p:sp>
        <p:nvSpPr>
          <p:cNvPr id="3" name="Content Placeholder 2"/>
          <p:cNvSpPr>
            <a:spLocks noGrp="1"/>
          </p:cNvSpPr>
          <p:nvPr>
            <p:ph idx="1"/>
          </p:nvPr>
        </p:nvSpPr>
        <p:spPr/>
        <p:txBody>
          <a:bodyPr/>
          <a:lstStyle/>
          <a:p>
            <a:pPr marL="0" indent="0">
              <a:buNone/>
            </a:pPr>
            <a:r>
              <a:rPr lang="en-US" err="1" smtClean="0"/>
              <a:t>Thuộc</a:t>
            </a:r>
            <a:r>
              <a:rPr lang="en-US" smtClean="0"/>
              <a:t> </a:t>
            </a:r>
            <a:r>
              <a:rPr lang="en-US" err="1" smtClean="0"/>
              <a:t>tính</a:t>
            </a:r>
            <a:r>
              <a:rPr lang="en-US" smtClean="0"/>
              <a:t> </a:t>
            </a:r>
            <a:r>
              <a:rPr lang="vi-VN" smtClean="0"/>
              <a:t>box-shadow và </a:t>
            </a:r>
            <a:r>
              <a:rPr lang="vi-VN"/>
              <a:t>linear-gradient</a:t>
            </a:r>
          </a:p>
          <a:p>
            <a:pPr marL="0" indent="0">
              <a:buNone/>
            </a:pPr>
            <a:endParaRPr lang="vi-VN"/>
          </a:p>
          <a:p>
            <a:pPr marL="0" indent="0">
              <a:buNone/>
            </a:pPr>
            <a:endParaRPr lang="vi-VN"/>
          </a:p>
        </p:txBody>
      </p:sp>
      <p:sp>
        <p:nvSpPr>
          <p:cNvPr id="6" name="Slide Number Placeholder 5"/>
          <p:cNvSpPr>
            <a:spLocks noGrp="1"/>
          </p:cNvSpPr>
          <p:nvPr>
            <p:ph type="sldNum" sz="quarter" idx="12"/>
          </p:nvPr>
        </p:nvSpPr>
        <p:spPr/>
        <p:txBody>
          <a:bodyPr/>
          <a:lstStyle/>
          <a:p>
            <a:pPr>
              <a:defRPr/>
            </a:pPr>
            <a:fld id="{5757AE3D-1167-4F7C-B4A9-860DE610171F}" type="slidenum">
              <a:rPr lang="en-US" smtClean="0"/>
              <a:pPr>
                <a:defRPr/>
              </a:pPr>
              <a:t>22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209800"/>
            <a:ext cx="3810000" cy="3876190"/>
          </a:xfrm>
          <a:prstGeom prst="rect">
            <a:avLst/>
          </a:prstGeom>
        </p:spPr>
      </p:pic>
    </p:spTree>
    <p:extLst>
      <p:ext uri="{BB962C8B-B14F-4D97-AF65-F5344CB8AC3E}">
        <p14:creationId xmlns:p14="http://schemas.microsoft.com/office/powerpoint/2010/main" val="121555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THUỘC TÍNH MỚI TRONG CSS3</a:t>
            </a:r>
            <a:endParaRPr lang="vi-VN"/>
          </a:p>
        </p:txBody>
      </p:sp>
      <p:sp>
        <p:nvSpPr>
          <p:cNvPr id="3" name="Content Placeholder 2"/>
          <p:cNvSpPr>
            <a:spLocks noGrp="1"/>
          </p:cNvSpPr>
          <p:nvPr>
            <p:ph idx="1"/>
          </p:nvPr>
        </p:nvSpPr>
        <p:spPr/>
        <p:txBody>
          <a:bodyPr/>
          <a:lstStyle/>
          <a:p>
            <a:pPr marL="0" indent="0">
              <a:buNone/>
            </a:pPr>
            <a:r>
              <a:rPr lang="vi-VN" smtClean="0">
                <a:latin typeface="Times New Roman" panose="02020603050405020304" pitchFamily="18" charset="0"/>
                <a:cs typeface="Times New Roman" panose="02020603050405020304" pitchFamily="18" charset="0"/>
              </a:rPr>
              <a:t>Thuộc tính transform và transitions</a:t>
            </a:r>
            <a:endParaRPr lang="vi-V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5757AE3D-1167-4F7C-B4A9-860DE610171F}" type="slidenum">
              <a:rPr lang="en-US" smtClean="0"/>
              <a:pPr>
                <a:defRPr/>
              </a:pPr>
              <a:t>23</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133599"/>
            <a:ext cx="8229600" cy="40925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133598"/>
            <a:ext cx="8229600" cy="3981116"/>
          </a:xfrm>
          <a:prstGeom prst="rect">
            <a:avLst/>
          </a:prstGeom>
        </p:spPr>
      </p:pic>
    </p:spTree>
    <p:extLst>
      <p:ext uri="{BB962C8B-B14F-4D97-AF65-F5344CB8AC3E}">
        <p14:creationId xmlns:p14="http://schemas.microsoft.com/office/powerpoint/2010/main" val="205151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smtClean="0">
                <a:solidFill>
                  <a:srgbClr val="FF0000"/>
                </a:solidFill>
                <a:latin typeface="Times New Roman" pitchFamily="18" charset="0"/>
                <a:cs typeface="Times New Roman" pitchFamily="18" charset="0"/>
              </a:rPr>
              <a:t>NỘI DUNG VÀ KẾT QUẢ NGHIÊN CỨU</a:t>
            </a:r>
            <a:endParaRPr lang="vi-VN">
              <a:solidFill>
                <a:srgbClr val="FF0000"/>
              </a:solidFill>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24</a:t>
            </a:fld>
            <a:endParaRPr lang="en-US"/>
          </a:p>
        </p:txBody>
      </p:sp>
      <p:sp>
        <p:nvSpPr>
          <p:cNvPr id="5" name="Content Placeholder 2"/>
          <p:cNvSpPr>
            <a:spLocks noGrp="1"/>
          </p:cNvSpPr>
          <p:nvPr>
            <p:ph idx="1"/>
          </p:nvPr>
        </p:nvSpPr>
        <p:spPr>
          <a:xfrm>
            <a:off x="1290851" y="1752600"/>
            <a:ext cx="7543800" cy="2362200"/>
          </a:xfrm>
        </p:spPr>
        <p:txBody>
          <a:bodyPr/>
          <a:lstStyle/>
          <a:p>
            <a:pPr lvl="1" eaLnBrk="1" hangingPunct="1">
              <a:spcBef>
                <a:spcPts val="600"/>
              </a:spcBef>
              <a:buClr>
                <a:srgbClr val="FF0000"/>
              </a:buClr>
              <a:buFont typeface="Wingdings" pitchFamily="2" charset="2"/>
              <a:buChar char="§"/>
              <a:defRPr/>
            </a:pPr>
            <a:r>
              <a:rPr lang="en-US" sz="2800" err="1" smtClean="0">
                <a:solidFill>
                  <a:srgbClr val="000099"/>
                </a:solidFill>
                <a:latin typeface="Times New Roman" pitchFamily="18" charset="0"/>
                <a:cs typeface="Times New Roman" pitchFamily="18" charset="0"/>
              </a:rPr>
              <a:t>Đặc</a:t>
            </a:r>
            <a:r>
              <a:rPr lang="en-US" sz="2800" smtClean="0">
                <a:solidFill>
                  <a:srgbClr val="000099"/>
                </a:solidFill>
                <a:latin typeface="Times New Roman" pitchFamily="18" charset="0"/>
                <a:cs typeface="Times New Roman" pitchFamily="18" charset="0"/>
              </a:rPr>
              <a:t> tả yêu cầu </a:t>
            </a:r>
          </a:p>
          <a:p>
            <a:pPr lvl="1" eaLnBrk="1" hangingPunct="1">
              <a:spcBef>
                <a:spcPts val="600"/>
              </a:spcBef>
              <a:buClr>
                <a:srgbClr val="FF0000"/>
              </a:buClr>
              <a:buFont typeface="Wingdings" pitchFamily="2" charset="2"/>
              <a:buChar char="§"/>
              <a:defRPr/>
            </a:pPr>
            <a:r>
              <a:rPr lang="en-US" sz="2800" err="1" smtClean="0">
                <a:solidFill>
                  <a:srgbClr val="000099"/>
                </a:solidFill>
                <a:latin typeface="Times New Roman" pitchFamily="18" charset="0"/>
                <a:cs typeface="Times New Roman" pitchFamily="18" charset="0"/>
              </a:rPr>
              <a:t>Thiết</a:t>
            </a:r>
            <a:r>
              <a:rPr lang="en-US" sz="2800" smtClean="0">
                <a:solidFill>
                  <a:srgbClr val="000099"/>
                </a:solidFill>
                <a:latin typeface="Times New Roman" pitchFamily="18" charset="0"/>
                <a:cs typeface="Times New Roman" pitchFamily="18" charset="0"/>
              </a:rPr>
              <a:t> </a:t>
            </a:r>
            <a:r>
              <a:rPr lang="en-US" sz="2800" err="1" smtClean="0">
                <a:solidFill>
                  <a:srgbClr val="000099"/>
                </a:solidFill>
                <a:latin typeface="Times New Roman" pitchFamily="18" charset="0"/>
                <a:cs typeface="Times New Roman" pitchFamily="18" charset="0"/>
              </a:rPr>
              <a:t>kế</a:t>
            </a:r>
            <a:endParaRPr lang="en-US" sz="2800" smtClean="0">
              <a:solidFill>
                <a:srgbClr val="000099"/>
              </a:solidFill>
              <a:latin typeface="Times New Roman" pitchFamily="18" charset="0"/>
              <a:cs typeface="Times New Roman" pitchFamily="18" charset="0"/>
            </a:endParaRPr>
          </a:p>
          <a:p>
            <a:pPr lvl="1" eaLnBrk="1" hangingPunct="1">
              <a:spcBef>
                <a:spcPts val="600"/>
              </a:spcBef>
              <a:buClr>
                <a:srgbClr val="FF0000"/>
              </a:buClr>
              <a:buFont typeface="Wingdings" pitchFamily="2" charset="2"/>
              <a:buChar char="§"/>
              <a:defRPr/>
            </a:pPr>
            <a:r>
              <a:rPr lang="en-US" sz="2800" err="1" smtClean="0">
                <a:solidFill>
                  <a:srgbClr val="000099"/>
                </a:solidFill>
                <a:latin typeface="Times New Roman" pitchFamily="18" charset="0"/>
                <a:cs typeface="Times New Roman" pitchFamily="18" charset="0"/>
              </a:rPr>
              <a:t>Kiểm</a:t>
            </a:r>
            <a:r>
              <a:rPr lang="en-US" sz="2800" smtClean="0">
                <a:solidFill>
                  <a:srgbClr val="000099"/>
                </a:solidFill>
                <a:latin typeface="Times New Roman" pitchFamily="18" charset="0"/>
                <a:cs typeface="Times New Roman" pitchFamily="18" charset="0"/>
              </a:rPr>
              <a:t> </a:t>
            </a:r>
            <a:r>
              <a:rPr lang="en-US" sz="2800" err="1" smtClean="0">
                <a:solidFill>
                  <a:srgbClr val="000099"/>
                </a:solidFill>
                <a:latin typeface="Times New Roman" pitchFamily="18" charset="0"/>
                <a:cs typeface="Times New Roman" pitchFamily="18" charset="0"/>
              </a:rPr>
              <a:t>thử</a:t>
            </a:r>
            <a:endParaRPr lang="en-US" sz="2800" smtClean="0">
              <a:solidFill>
                <a:srgbClr val="000099"/>
              </a:solidFill>
              <a:latin typeface="Times New Roman" pitchFamily="18" charset="0"/>
              <a:cs typeface="Times New Roman" pitchFamily="18" charset="0"/>
            </a:endParaRPr>
          </a:p>
          <a:p>
            <a:pPr>
              <a:buFontTx/>
              <a:buNone/>
              <a:defRPr/>
            </a:pPr>
            <a:endParaRPr lang="en-US"/>
          </a:p>
        </p:txBody>
      </p:sp>
    </p:spTree>
    <p:extLst>
      <p:ext uri="{BB962C8B-B14F-4D97-AF65-F5344CB8AC3E}">
        <p14:creationId xmlns:p14="http://schemas.microsoft.com/office/powerpoint/2010/main" val="2900994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ĐẶC TẢ YÊU CẦU</a:t>
            </a:r>
            <a:endParaRPr lang="vi-VN"/>
          </a:p>
        </p:txBody>
      </p:sp>
      <p:sp>
        <p:nvSpPr>
          <p:cNvPr id="6" name="Slide Number Placeholder 3"/>
          <p:cNvSpPr>
            <a:spLocks noGrp="1"/>
          </p:cNvSpPr>
          <p:nvPr>
            <p:ph type="sldNum" sz="quarter" idx="12"/>
          </p:nvPr>
        </p:nvSpPr>
        <p:spPr>
          <a:xfrm>
            <a:off x="6705600" y="6226175"/>
            <a:ext cx="2133600" cy="554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02FFEC-09EC-4D5D-ABE0-7FFCD81C817E}" type="slidenum">
              <a:rPr lang="en-US"/>
              <a:pPr eaLnBrk="1" hangingPunct="1"/>
              <a:t>25</a:t>
            </a:fld>
            <a:endParaRPr lang="en-US"/>
          </a:p>
        </p:txBody>
      </p:sp>
      <p:sp>
        <p:nvSpPr>
          <p:cNvPr id="14" name="Rounded Rectangle 13"/>
          <p:cNvSpPr/>
          <p:nvPr/>
        </p:nvSpPr>
        <p:spPr>
          <a:xfrm>
            <a:off x="620852" y="4772677"/>
            <a:ext cx="1687495" cy="609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err="1" smtClean="0">
                <a:solidFill>
                  <a:srgbClr val="FF0000"/>
                </a:solidFill>
                <a:latin typeface="Times New Roman" pitchFamily="18" charset="0"/>
                <a:cs typeface="Times New Roman" pitchFamily="18" charset="0"/>
              </a:rPr>
              <a:t>Khách</a:t>
            </a:r>
            <a:r>
              <a:rPr lang="en-US" b="1" smtClean="0">
                <a:solidFill>
                  <a:srgbClr val="FF0000"/>
                </a:solidFill>
                <a:latin typeface="Times New Roman" pitchFamily="18" charset="0"/>
                <a:cs typeface="Times New Roman" pitchFamily="18" charset="0"/>
              </a:rPr>
              <a:t> </a:t>
            </a:r>
            <a:r>
              <a:rPr lang="en-US" b="1" err="1" smtClean="0">
                <a:solidFill>
                  <a:srgbClr val="FF0000"/>
                </a:solidFill>
                <a:latin typeface="Times New Roman" pitchFamily="18" charset="0"/>
                <a:cs typeface="Times New Roman" pitchFamily="18" charset="0"/>
              </a:rPr>
              <a:t>hàng</a:t>
            </a:r>
            <a:endParaRPr lang="en-US" b="1">
              <a:solidFill>
                <a:srgbClr val="FF0000"/>
              </a:solidFill>
              <a:latin typeface="Times New Roman" pitchFamily="18" charset="0"/>
              <a:cs typeface="Times New Roman" pitchFamily="18" charset="0"/>
            </a:endParaRPr>
          </a:p>
        </p:txBody>
      </p:sp>
      <p:grpSp>
        <p:nvGrpSpPr>
          <p:cNvPr id="28" name="Group 27"/>
          <p:cNvGrpSpPr/>
          <p:nvPr/>
        </p:nvGrpSpPr>
        <p:grpSpPr>
          <a:xfrm>
            <a:off x="1057015" y="2310204"/>
            <a:ext cx="6262616" cy="3157798"/>
            <a:chOff x="1143000" y="2509044"/>
            <a:chExt cx="6262616" cy="3157798"/>
          </a:xfrm>
        </p:grpSpPr>
        <p:pic>
          <p:nvPicPr>
            <p:cNvPr id="4" name="Picture 4" descr="C:\Documents and Settings\Lenovo\Desktop\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9044"/>
              <a:ext cx="7905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a:off x="1933575" y="3048000"/>
              <a:ext cx="2577863" cy="688703"/>
            </a:xfrm>
            <a:prstGeom prst="straightConnector1">
              <a:avLst/>
            </a:prstGeom>
            <a:ln>
              <a:solidFill>
                <a:srgbClr val="000099"/>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 name="Picture 5" descr="C:\Documents and Settings\Lenovo\Desktop\p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060" y="4209517"/>
              <a:ext cx="7810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Documents and Settings\Lenovo\Desktop\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5035" y="3628462"/>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Documents and Settings\Lenovo\Desktop\la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438" y="3562350"/>
              <a:ext cx="809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flipV="1">
              <a:off x="5321063" y="3898337"/>
              <a:ext cx="1333500" cy="15875"/>
            </a:xfrm>
            <a:prstGeom prst="straightConnector1">
              <a:avLst/>
            </a:prstGeom>
            <a:ln w="12700">
              <a:solidFill>
                <a:srgbClr val="000099"/>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9" descr="C:\Documents and Settings\Lenovo\Desktop\v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8866" y="4971517"/>
              <a:ext cx="6667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rot="16200000" flipH="1">
              <a:off x="6676954" y="4557511"/>
              <a:ext cx="800100" cy="9525"/>
            </a:xfrm>
            <a:prstGeom prst="straightConnector1">
              <a:avLst/>
            </a:prstGeom>
            <a:ln w="127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9" idx="1"/>
            </p:cNvCxnSpPr>
            <p:nvPr/>
          </p:nvCxnSpPr>
          <p:spPr>
            <a:xfrm flipV="1">
              <a:off x="1941110" y="3905250"/>
              <a:ext cx="2570328" cy="685267"/>
            </a:xfrm>
            <a:prstGeom prst="straightConnector1">
              <a:avLst/>
            </a:prstGeom>
            <a:ln>
              <a:solidFill>
                <a:srgbClr val="000099"/>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a:xfrm>
            <a:off x="4176808" y="4100570"/>
            <a:ext cx="1350584" cy="609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err="1" smtClean="0">
                <a:solidFill>
                  <a:srgbClr val="FF0000"/>
                </a:solidFill>
                <a:latin typeface="Times New Roman" pitchFamily="18" charset="0"/>
                <a:cs typeface="Times New Roman" pitchFamily="18" charset="0"/>
              </a:rPr>
              <a:t>Chương</a:t>
            </a:r>
            <a:r>
              <a:rPr lang="en-US" b="1" smtClean="0">
                <a:solidFill>
                  <a:srgbClr val="FF0000"/>
                </a:solidFill>
                <a:latin typeface="Times New Roman" pitchFamily="18" charset="0"/>
                <a:cs typeface="Times New Roman" pitchFamily="18" charset="0"/>
              </a:rPr>
              <a:t> </a:t>
            </a:r>
            <a:r>
              <a:rPr lang="en-US" b="1" err="1" smtClean="0">
                <a:solidFill>
                  <a:srgbClr val="FF0000"/>
                </a:solidFill>
                <a:latin typeface="Times New Roman" pitchFamily="18" charset="0"/>
                <a:cs typeface="Times New Roman" pitchFamily="18" charset="0"/>
              </a:rPr>
              <a:t>trình</a:t>
            </a:r>
            <a:endParaRPr lang="en-US" b="1">
              <a:solidFill>
                <a:srgbClr val="FF0000"/>
              </a:solidFill>
              <a:latin typeface="Times New Roman" pitchFamily="18" charset="0"/>
              <a:cs typeface="Times New Roman" pitchFamily="18" charset="0"/>
            </a:endParaRPr>
          </a:p>
        </p:txBody>
      </p:sp>
      <p:sp>
        <p:nvSpPr>
          <p:cNvPr id="22" name="Rounded Rectangle 21"/>
          <p:cNvSpPr/>
          <p:nvPr/>
        </p:nvSpPr>
        <p:spPr>
          <a:xfrm>
            <a:off x="777010" y="2930648"/>
            <a:ext cx="1350584" cy="609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smtClean="0">
                <a:solidFill>
                  <a:srgbClr val="FF0000"/>
                </a:solidFill>
                <a:latin typeface="Times New Roman" pitchFamily="18" charset="0"/>
                <a:cs typeface="Times New Roman" pitchFamily="18" charset="0"/>
              </a:rPr>
              <a:t>Admin</a:t>
            </a:r>
            <a:endParaRPr lang="en-US" b="1">
              <a:solidFill>
                <a:srgbClr val="FF0000"/>
              </a:solidFill>
              <a:latin typeface="Times New Roman" pitchFamily="18" charset="0"/>
              <a:cs typeface="Times New Roman" pitchFamily="18" charset="0"/>
            </a:endParaRPr>
          </a:p>
        </p:txBody>
      </p:sp>
      <p:sp>
        <p:nvSpPr>
          <p:cNvPr id="25" name="Rounded Rectangle 24"/>
          <p:cNvSpPr/>
          <p:nvPr/>
        </p:nvSpPr>
        <p:spPr>
          <a:xfrm rot="20621405">
            <a:off x="2311208" y="3660948"/>
            <a:ext cx="1521393" cy="7895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err="1" smtClean="0">
                <a:solidFill>
                  <a:srgbClr val="FF0000"/>
                </a:solidFill>
                <a:latin typeface="Times New Roman" pitchFamily="18" charset="0"/>
                <a:cs typeface="Times New Roman" pitchFamily="18" charset="0"/>
              </a:rPr>
              <a:t>Xem</a:t>
            </a:r>
            <a:r>
              <a:rPr lang="en-US" b="1" smtClean="0">
                <a:solidFill>
                  <a:srgbClr val="FF0000"/>
                </a:solidFill>
                <a:latin typeface="Times New Roman" pitchFamily="18" charset="0"/>
                <a:cs typeface="Times New Roman" pitchFamily="18" charset="0"/>
              </a:rPr>
              <a:t> </a:t>
            </a:r>
          </a:p>
          <a:p>
            <a:pPr algn="ctr">
              <a:defRPr/>
            </a:pPr>
            <a:r>
              <a:rPr lang="en-US" b="1" err="1" smtClean="0">
                <a:solidFill>
                  <a:srgbClr val="FF0000"/>
                </a:solidFill>
                <a:latin typeface="Times New Roman" pitchFamily="18" charset="0"/>
                <a:cs typeface="Times New Roman" pitchFamily="18" charset="0"/>
              </a:rPr>
              <a:t>Đặt</a:t>
            </a:r>
            <a:r>
              <a:rPr lang="en-US" b="1" smtClean="0">
                <a:solidFill>
                  <a:srgbClr val="FF0000"/>
                </a:solidFill>
                <a:latin typeface="Times New Roman" pitchFamily="18" charset="0"/>
                <a:cs typeface="Times New Roman" pitchFamily="18" charset="0"/>
              </a:rPr>
              <a:t> </a:t>
            </a:r>
            <a:r>
              <a:rPr lang="en-US" b="1" err="1" smtClean="0">
                <a:solidFill>
                  <a:srgbClr val="FF0000"/>
                </a:solidFill>
                <a:latin typeface="Times New Roman" pitchFamily="18" charset="0"/>
                <a:cs typeface="Times New Roman" pitchFamily="18" charset="0"/>
              </a:rPr>
              <a:t>hàng</a:t>
            </a:r>
            <a:endParaRPr lang="en-US" b="1">
              <a:solidFill>
                <a:srgbClr val="FF0000"/>
              </a:solidFill>
              <a:latin typeface="Times New Roman" pitchFamily="18" charset="0"/>
              <a:cs typeface="Times New Roman" pitchFamily="18" charset="0"/>
            </a:endParaRPr>
          </a:p>
        </p:txBody>
      </p:sp>
      <p:sp>
        <p:nvSpPr>
          <p:cNvPr id="26" name="Rounded Rectangle 25"/>
          <p:cNvSpPr/>
          <p:nvPr/>
        </p:nvSpPr>
        <p:spPr>
          <a:xfrm rot="922465">
            <a:off x="2578102" y="3053574"/>
            <a:ext cx="1295400" cy="304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err="1" smtClean="0">
                <a:solidFill>
                  <a:srgbClr val="FF0000"/>
                </a:solidFill>
                <a:latin typeface="Times New Roman" pitchFamily="18" charset="0"/>
                <a:cs typeface="Times New Roman" pitchFamily="18" charset="0"/>
              </a:rPr>
              <a:t>Nhập</a:t>
            </a:r>
            <a:r>
              <a:rPr lang="en-US" b="1" smtClean="0">
                <a:solidFill>
                  <a:srgbClr val="FF0000"/>
                </a:solidFill>
                <a:latin typeface="Times New Roman" pitchFamily="18" charset="0"/>
                <a:cs typeface="Times New Roman" pitchFamily="18" charset="0"/>
              </a:rPr>
              <a:t/>
            </a:r>
            <a:br>
              <a:rPr lang="en-US" b="1" smtClean="0">
                <a:solidFill>
                  <a:srgbClr val="FF0000"/>
                </a:solidFill>
                <a:latin typeface="Times New Roman" pitchFamily="18" charset="0"/>
                <a:cs typeface="Times New Roman" pitchFamily="18" charset="0"/>
              </a:rPr>
            </a:br>
            <a:r>
              <a:rPr lang="en-US" b="1" err="1" smtClean="0">
                <a:solidFill>
                  <a:srgbClr val="FF0000"/>
                </a:solidFill>
                <a:latin typeface="Times New Roman" pitchFamily="18" charset="0"/>
                <a:cs typeface="Times New Roman" pitchFamily="18" charset="0"/>
              </a:rPr>
              <a:t>xác</a:t>
            </a:r>
            <a:r>
              <a:rPr lang="en-US" b="1" smtClean="0">
                <a:solidFill>
                  <a:srgbClr val="FF0000"/>
                </a:solidFill>
                <a:latin typeface="Times New Roman" pitchFamily="18" charset="0"/>
                <a:cs typeface="Times New Roman" pitchFamily="18" charset="0"/>
              </a:rPr>
              <a:t> </a:t>
            </a:r>
            <a:r>
              <a:rPr lang="en-US" b="1" err="1" smtClean="0">
                <a:solidFill>
                  <a:srgbClr val="FF0000"/>
                </a:solidFill>
                <a:latin typeface="Times New Roman" pitchFamily="18" charset="0"/>
                <a:cs typeface="Times New Roman" pitchFamily="18" charset="0"/>
              </a:rPr>
              <a:t>nhận</a:t>
            </a:r>
            <a:endParaRPr lang="en-US" b="1">
              <a:solidFill>
                <a:srgbClr val="FF0000"/>
              </a:solidFill>
              <a:latin typeface="Times New Roman" pitchFamily="18" charset="0"/>
              <a:cs typeface="Times New Roman" pitchFamily="18" charset="0"/>
            </a:endParaRPr>
          </a:p>
        </p:txBody>
      </p:sp>
      <p:sp>
        <p:nvSpPr>
          <p:cNvPr id="27" name="Rounded Rectangle 26"/>
          <p:cNvSpPr/>
          <p:nvPr/>
        </p:nvSpPr>
        <p:spPr>
          <a:xfrm>
            <a:off x="5099078" y="3430600"/>
            <a:ext cx="1506481" cy="45846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smtClean="0">
                <a:solidFill>
                  <a:srgbClr val="FF0000"/>
                </a:solidFill>
                <a:latin typeface="Times New Roman" pitchFamily="18" charset="0"/>
                <a:cs typeface="Times New Roman" pitchFamily="18" charset="0"/>
              </a:rPr>
              <a:t>In </a:t>
            </a:r>
            <a:r>
              <a:rPr lang="en-US" b="1" err="1" smtClean="0">
                <a:solidFill>
                  <a:srgbClr val="FF0000"/>
                </a:solidFill>
                <a:latin typeface="Times New Roman" pitchFamily="18" charset="0"/>
                <a:cs typeface="Times New Roman" pitchFamily="18" charset="0"/>
              </a:rPr>
              <a:t>hóa</a:t>
            </a:r>
            <a:r>
              <a:rPr lang="en-US" b="1" smtClean="0">
                <a:solidFill>
                  <a:srgbClr val="FF0000"/>
                </a:solidFill>
                <a:latin typeface="Times New Roman" pitchFamily="18" charset="0"/>
                <a:cs typeface="Times New Roman" pitchFamily="18" charset="0"/>
              </a:rPr>
              <a:t> </a:t>
            </a:r>
            <a:r>
              <a:rPr lang="en-US" b="1" err="1" smtClean="0">
                <a:solidFill>
                  <a:srgbClr val="FF0000"/>
                </a:solidFill>
                <a:latin typeface="Times New Roman" pitchFamily="18" charset="0"/>
                <a:cs typeface="Times New Roman" pitchFamily="18" charset="0"/>
              </a:rPr>
              <a:t>đơn</a:t>
            </a:r>
            <a:endParaRPr lang="en-US" b="1">
              <a:solidFill>
                <a:srgbClr val="FF0000"/>
              </a:solidFill>
              <a:latin typeface="Times New Roman" pitchFamily="18" charset="0"/>
              <a:cs typeface="Times New Roman" pitchFamily="18" charset="0"/>
            </a:endParaRPr>
          </a:p>
        </p:txBody>
      </p:sp>
      <p:sp>
        <p:nvSpPr>
          <p:cNvPr id="29" name="Title 1"/>
          <p:cNvSpPr txBox="1">
            <a:spLocks/>
          </p:cNvSpPr>
          <p:nvPr/>
        </p:nvSpPr>
        <p:spPr bwMode="auto">
          <a:xfrm>
            <a:off x="1524000" y="1371600"/>
            <a:ext cx="7086600" cy="457200"/>
          </a:xfrm>
          <a:prstGeom prst="rect">
            <a:avLst/>
          </a:prstGeom>
          <a:noFill/>
          <a:ln w="9525">
            <a:noFill/>
            <a:miter lim="800000"/>
            <a:headEnd/>
            <a:tailEnd/>
          </a:ln>
        </p:spPr>
        <p:txBody>
          <a:bodyPr anchor="ctr"/>
          <a:lstStyle/>
          <a:p>
            <a:pPr eaLnBrk="0" hangingPunct="0">
              <a:buClr>
                <a:srgbClr val="FF0000"/>
              </a:buClr>
              <a:buFont typeface="Wingdings" pitchFamily="2" charset="2"/>
              <a:buChar char="Ø"/>
              <a:defRPr/>
            </a:pPr>
            <a:r>
              <a:rPr lang="en-US" sz="2400" b="1" kern="0">
                <a:solidFill>
                  <a:srgbClr val="FF0000"/>
                </a:solidFill>
                <a:latin typeface="Times New Roman" pitchFamily="18" charset="0"/>
                <a:ea typeface="+mj-ea"/>
                <a:cs typeface="Times New Roman" pitchFamily="18" charset="0"/>
              </a:rPr>
              <a:t> </a:t>
            </a:r>
            <a:r>
              <a:rPr lang="en-US" sz="2400" b="1" kern="0" err="1">
                <a:solidFill>
                  <a:srgbClr val="000099"/>
                </a:solidFill>
                <a:latin typeface="Times New Roman" pitchFamily="18" charset="0"/>
                <a:ea typeface="+mj-ea"/>
                <a:cs typeface="Times New Roman" pitchFamily="18" charset="0"/>
              </a:rPr>
              <a:t>Quy</a:t>
            </a:r>
            <a:r>
              <a:rPr lang="en-US" sz="2400" b="1" kern="0">
                <a:solidFill>
                  <a:srgbClr val="000099"/>
                </a:solidFill>
                <a:latin typeface="Times New Roman" pitchFamily="18" charset="0"/>
                <a:ea typeface="+mj-ea"/>
                <a:cs typeface="Times New Roman" pitchFamily="18" charset="0"/>
              </a:rPr>
              <a:t> </a:t>
            </a:r>
            <a:r>
              <a:rPr lang="en-US" sz="2400" b="1" kern="0" err="1">
                <a:solidFill>
                  <a:srgbClr val="000099"/>
                </a:solidFill>
                <a:latin typeface="Times New Roman" pitchFamily="18" charset="0"/>
                <a:ea typeface="+mj-ea"/>
                <a:cs typeface="Times New Roman" pitchFamily="18" charset="0"/>
              </a:rPr>
              <a:t>trình</a:t>
            </a:r>
            <a:r>
              <a:rPr lang="en-US" sz="2400" b="1" kern="0">
                <a:solidFill>
                  <a:srgbClr val="000099"/>
                </a:solidFill>
                <a:latin typeface="Times New Roman" pitchFamily="18" charset="0"/>
                <a:ea typeface="+mj-ea"/>
                <a:cs typeface="Times New Roman" pitchFamily="18" charset="0"/>
              </a:rPr>
              <a:t> </a:t>
            </a:r>
            <a:r>
              <a:rPr lang="en-US" sz="2400" b="1" kern="0" err="1">
                <a:solidFill>
                  <a:srgbClr val="000099"/>
                </a:solidFill>
                <a:latin typeface="Times New Roman" pitchFamily="18" charset="0"/>
                <a:ea typeface="+mj-ea"/>
                <a:cs typeface="Times New Roman" pitchFamily="18" charset="0"/>
              </a:rPr>
              <a:t>quản</a:t>
            </a:r>
            <a:r>
              <a:rPr lang="en-US" sz="2400" b="1" kern="0">
                <a:solidFill>
                  <a:srgbClr val="000099"/>
                </a:solidFill>
                <a:latin typeface="Times New Roman" pitchFamily="18" charset="0"/>
                <a:ea typeface="+mj-ea"/>
                <a:cs typeface="Times New Roman" pitchFamily="18" charset="0"/>
              </a:rPr>
              <a:t> </a:t>
            </a:r>
            <a:r>
              <a:rPr lang="en-US" sz="2400" b="1" kern="0" err="1">
                <a:solidFill>
                  <a:srgbClr val="000099"/>
                </a:solidFill>
                <a:latin typeface="Times New Roman" pitchFamily="18" charset="0"/>
                <a:ea typeface="+mj-ea"/>
                <a:cs typeface="Times New Roman" pitchFamily="18" charset="0"/>
              </a:rPr>
              <a:t>lý</a:t>
            </a:r>
            <a:endParaRPr lang="en-US" sz="2400" b="1" kern="0">
              <a:solidFill>
                <a:srgbClr val="000099"/>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3280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p:cTn id="38" dur="500" fill="hold"/>
                                        <p:tgtEl>
                                          <p:spTgt spid="27"/>
                                        </p:tgtEl>
                                        <p:attrNameLst>
                                          <p:attrName>ppt_w</p:attrName>
                                        </p:attrNameLst>
                                      </p:cBhvr>
                                      <p:tavLst>
                                        <p:tav tm="0">
                                          <p:val>
                                            <p:fltVal val="0"/>
                                          </p:val>
                                        </p:tav>
                                        <p:tav tm="100000">
                                          <p:val>
                                            <p:strVal val="#ppt_w"/>
                                          </p:val>
                                        </p:tav>
                                      </p:tavLst>
                                    </p:anim>
                                    <p:anim calcmode="lin" valueType="num">
                                      <p:cBhvr>
                                        <p:cTn id="39" dur="500" fill="hold"/>
                                        <p:tgtEl>
                                          <p:spTgt spid="27"/>
                                        </p:tgtEl>
                                        <p:attrNameLst>
                                          <p:attrName>ppt_h</p:attrName>
                                        </p:attrNameLst>
                                      </p:cBhvr>
                                      <p:tavLst>
                                        <p:tav tm="0">
                                          <p:val>
                                            <p:fltVal val="0"/>
                                          </p:val>
                                        </p:tav>
                                        <p:tav tm="100000">
                                          <p:val>
                                            <p:strVal val="#ppt_h"/>
                                          </p:val>
                                        </p:tav>
                                      </p:tavLst>
                                    </p:anim>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22" grpId="0"/>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254" y="301622"/>
            <a:ext cx="7086600" cy="944563"/>
          </a:xfrm>
        </p:spPr>
        <p:txBody>
          <a:bodyPr/>
          <a:lstStyle/>
          <a:p>
            <a:r>
              <a:rPr lang="en-US">
                <a:solidFill>
                  <a:srgbClr val="FF0000"/>
                </a:solidFill>
                <a:latin typeface="Times New Roman" panose="02020603050405020304" pitchFamily="18" charset="0"/>
                <a:cs typeface="Times New Roman" panose="02020603050405020304" pitchFamily="18" charset="0"/>
              </a:rPr>
              <a:t>ĐẶT TẢ YÊU </a:t>
            </a:r>
            <a:r>
              <a:rPr lang="en-US" smtClean="0">
                <a:solidFill>
                  <a:srgbClr val="FF0000"/>
                </a:solidFill>
                <a:latin typeface="Times New Roman" panose="02020603050405020304" pitchFamily="18" charset="0"/>
                <a:cs typeface="Times New Roman" panose="02020603050405020304" pitchFamily="18" charset="0"/>
              </a:rPr>
              <a:t>CẦU CHỨC NĂNG</a:t>
            </a:r>
            <a:endParaRPr lang="vi-VN"/>
          </a:p>
        </p:txBody>
      </p:sp>
      <p:sp>
        <p:nvSpPr>
          <p:cNvPr id="5" name="Rounded Rectangle 4"/>
          <p:cNvSpPr/>
          <p:nvPr/>
        </p:nvSpPr>
        <p:spPr>
          <a:xfrm>
            <a:off x="20637" y="1904998"/>
            <a:ext cx="1447800" cy="381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solidFill>
                  <a:srgbClr val="FFFF00"/>
                </a:solidFill>
                <a:latin typeface="Times New Roman" pitchFamily="18" charset="0"/>
                <a:cs typeface="Times New Roman" pitchFamily="18" charset="0"/>
              </a:rPr>
              <a:t>HỆ THỐNG</a:t>
            </a:r>
            <a:endParaRPr lang="en-US" sz="1200" b="1">
              <a:solidFill>
                <a:srgbClr val="FFFF00"/>
              </a:solidFill>
              <a:latin typeface="Times New Roman" pitchFamily="18" charset="0"/>
              <a:cs typeface="Times New Roman" pitchFamily="18" charset="0"/>
            </a:endParaRPr>
          </a:p>
        </p:txBody>
      </p:sp>
      <p:sp>
        <p:nvSpPr>
          <p:cNvPr id="6" name="Rounded Rectangle 5"/>
          <p:cNvSpPr/>
          <p:nvPr/>
        </p:nvSpPr>
        <p:spPr>
          <a:xfrm>
            <a:off x="3449637" y="1904998"/>
            <a:ext cx="1981200" cy="38099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solidFill>
                  <a:srgbClr val="FFFF00"/>
                </a:solidFill>
                <a:latin typeface="Times New Roman" pitchFamily="18" charset="0"/>
                <a:cs typeface="Times New Roman" pitchFamily="18" charset="0"/>
              </a:rPr>
              <a:t>NGHIỆP  VỤ</a:t>
            </a:r>
            <a:endParaRPr lang="en-US" sz="1200" b="1">
              <a:solidFill>
                <a:srgbClr val="FFFF00"/>
              </a:solidFill>
              <a:latin typeface="Times New Roman" pitchFamily="18" charset="0"/>
              <a:cs typeface="Times New Roman" pitchFamily="18" charset="0"/>
            </a:endParaRPr>
          </a:p>
        </p:txBody>
      </p:sp>
      <p:sp>
        <p:nvSpPr>
          <p:cNvPr id="7" name="Rounded Rectangle 6"/>
          <p:cNvSpPr/>
          <p:nvPr/>
        </p:nvSpPr>
        <p:spPr>
          <a:xfrm>
            <a:off x="5583237" y="1904998"/>
            <a:ext cx="1447800" cy="3889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solidFill>
                  <a:srgbClr val="FFFF00"/>
                </a:solidFill>
                <a:latin typeface="Times New Roman" pitchFamily="18" charset="0"/>
                <a:cs typeface="Times New Roman" pitchFamily="18" charset="0"/>
              </a:rPr>
              <a:t>THỐNG KÊ</a:t>
            </a:r>
            <a:endParaRPr lang="en-US" sz="1200" b="1">
              <a:solidFill>
                <a:srgbClr val="FFFF00"/>
              </a:solidFill>
              <a:latin typeface="Times New Roman" pitchFamily="18" charset="0"/>
              <a:cs typeface="Times New Roman" pitchFamily="18" charset="0"/>
            </a:endParaRPr>
          </a:p>
        </p:txBody>
      </p:sp>
      <p:sp>
        <p:nvSpPr>
          <p:cNvPr id="8" name="Rounded Rectangle 7"/>
          <p:cNvSpPr/>
          <p:nvPr/>
        </p:nvSpPr>
        <p:spPr>
          <a:xfrm>
            <a:off x="7315200" y="1904998"/>
            <a:ext cx="1447800" cy="3889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solidFill>
                  <a:srgbClr val="FFFF00"/>
                </a:solidFill>
                <a:latin typeface="Times New Roman" pitchFamily="18" charset="0"/>
                <a:cs typeface="Times New Roman" pitchFamily="18" charset="0"/>
              </a:rPr>
              <a:t>QUẢN LÝ</a:t>
            </a:r>
            <a:endParaRPr lang="en-US" sz="1200" b="1">
              <a:solidFill>
                <a:srgbClr val="FFFF00"/>
              </a:solidFill>
              <a:latin typeface="Times New Roman" pitchFamily="18" charset="0"/>
              <a:cs typeface="Times New Roman" pitchFamily="18" charset="0"/>
            </a:endParaRPr>
          </a:p>
        </p:txBody>
      </p:sp>
      <p:sp>
        <p:nvSpPr>
          <p:cNvPr id="9" name="Rounded Rectangle 8"/>
          <p:cNvSpPr/>
          <p:nvPr/>
        </p:nvSpPr>
        <p:spPr>
          <a:xfrm>
            <a:off x="1620837" y="1904998"/>
            <a:ext cx="1676400" cy="38099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solidFill>
                  <a:srgbClr val="FFFF00"/>
                </a:solidFill>
                <a:latin typeface="Times New Roman" pitchFamily="18" charset="0"/>
                <a:cs typeface="Times New Roman" pitchFamily="18" charset="0"/>
              </a:rPr>
              <a:t>DANH MỤC</a:t>
            </a:r>
            <a:endParaRPr lang="en-US" sz="1200" b="1">
              <a:solidFill>
                <a:srgbClr val="FFFF00"/>
              </a:solidFill>
              <a:latin typeface="Times New Roman" pitchFamily="18" charset="0"/>
              <a:cs typeface="Times New Roman" pitchFamily="18" charset="0"/>
            </a:endParaRPr>
          </a:p>
        </p:txBody>
      </p:sp>
      <p:sp>
        <p:nvSpPr>
          <p:cNvPr id="12" name="Rounded Rectangle 11"/>
          <p:cNvSpPr/>
          <p:nvPr/>
        </p:nvSpPr>
        <p:spPr>
          <a:xfrm>
            <a:off x="1808162" y="2499812"/>
            <a:ext cx="1502036"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LOẠI SÁCH</a:t>
            </a:r>
            <a:endParaRPr lang="en-US" sz="1200" b="1">
              <a:latin typeface="Times New Roman" pitchFamily="18" charset="0"/>
              <a:cs typeface="Times New Roman" pitchFamily="18" charset="0"/>
            </a:endParaRPr>
          </a:p>
        </p:txBody>
      </p:sp>
      <p:sp>
        <p:nvSpPr>
          <p:cNvPr id="13" name="Rounded Rectangle 12"/>
          <p:cNvSpPr/>
          <p:nvPr/>
        </p:nvSpPr>
        <p:spPr>
          <a:xfrm>
            <a:off x="1808162" y="3261812"/>
            <a:ext cx="1502036"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NHÀ XUẤT BẢN</a:t>
            </a:r>
            <a:endParaRPr lang="en-US" sz="1200" b="1">
              <a:latin typeface="Times New Roman" pitchFamily="18" charset="0"/>
              <a:cs typeface="Times New Roman" pitchFamily="18" charset="0"/>
            </a:endParaRPr>
          </a:p>
        </p:txBody>
      </p:sp>
      <p:sp>
        <p:nvSpPr>
          <p:cNvPr id="14" name="Rounded Rectangle 13"/>
          <p:cNvSpPr/>
          <p:nvPr/>
        </p:nvSpPr>
        <p:spPr>
          <a:xfrm>
            <a:off x="1808162" y="4023812"/>
            <a:ext cx="1502036"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NHÀ CUNG CẤP</a:t>
            </a:r>
            <a:endParaRPr lang="en-US" sz="1200" b="1">
              <a:latin typeface="Times New Roman" pitchFamily="18" charset="0"/>
              <a:cs typeface="Times New Roman" pitchFamily="18" charset="0"/>
            </a:endParaRPr>
          </a:p>
        </p:txBody>
      </p:sp>
      <p:sp>
        <p:nvSpPr>
          <p:cNvPr id="15" name="Rounded Rectangle 14"/>
          <p:cNvSpPr/>
          <p:nvPr/>
        </p:nvSpPr>
        <p:spPr>
          <a:xfrm>
            <a:off x="3636962" y="2499813"/>
            <a:ext cx="1613161" cy="45210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TÌM KIẾM</a:t>
            </a:r>
            <a:endParaRPr lang="en-US" sz="1200" b="1">
              <a:latin typeface="Times New Roman" pitchFamily="18" charset="0"/>
              <a:cs typeface="Times New Roman" pitchFamily="18" charset="0"/>
            </a:endParaRPr>
          </a:p>
        </p:txBody>
      </p:sp>
      <p:sp>
        <p:nvSpPr>
          <p:cNvPr id="18" name="Rounded Rectangle 17"/>
          <p:cNvSpPr/>
          <p:nvPr/>
        </p:nvSpPr>
        <p:spPr>
          <a:xfrm>
            <a:off x="3636962" y="3261813"/>
            <a:ext cx="1613161"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BÁN HÀNG</a:t>
            </a:r>
            <a:endParaRPr lang="en-US" sz="1200" b="1">
              <a:latin typeface="Times New Roman" pitchFamily="18" charset="0"/>
              <a:cs typeface="Times New Roman" pitchFamily="18" charset="0"/>
            </a:endParaRPr>
          </a:p>
        </p:txBody>
      </p:sp>
      <p:sp>
        <p:nvSpPr>
          <p:cNvPr id="20" name="Rounded Rectangle 19"/>
          <p:cNvSpPr/>
          <p:nvPr/>
        </p:nvSpPr>
        <p:spPr>
          <a:xfrm>
            <a:off x="3636962" y="4023813"/>
            <a:ext cx="1613161"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LẬP HÓA ĐƠN</a:t>
            </a:r>
            <a:endParaRPr lang="en-US" sz="1200" b="1">
              <a:latin typeface="Times New Roman" pitchFamily="18" charset="0"/>
              <a:cs typeface="Times New Roman" pitchFamily="18" charset="0"/>
            </a:endParaRPr>
          </a:p>
        </p:txBody>
      </p:sp>
      <p:sp>
        <p:nvSpPr>
          <p:cNvPr id="21" name="Rounded Rectangle 20"/>
          <p:cNvSpPr/>
          <p:nvPr/>
        </p:nvSpPr>
        <p:spPr>
          <a:xfrm>
            <a:off x="1808162" y="4785812"/>
            <a:ext cx="1502036" cy="3957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TIN TỨC</a:t>
            </a:r>
            <a:endParaRPr lang="en-US" sz="1200" b="1">
              <a:latin typeface="Times New Roman" pitchFamily="18" charset="0"/>
              <a:cs typeface="Times New Roman" pitchFamily="18" charset="0"/>
            </a:endParaRPr>
          </a:p>
        </p:txBody>
      </p:sp>
      <p:sp>
        <p:nvSpPr>
          <p:cNvPr id="23" name="Rounded Rectangle 22"/>
          <p:cNvSpPr/>
          <p:nvPr/>
        </p:nvSpPr>
        <p:spPr>
          <a:xfrm>
            <a:off x="3636962" y="4785813"/>
            <a:ext cx="1613161" cy="3957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IN HÓA ĐƠN</a:t>
            </a:r>
            <a:endParaRPr lang="en-US" sz="1200" b="1">
              <a:latin typeface="Times New Roman" pitchFamily="18" charset="0"/>
              <a:cs typeface="Times New Roman" pitchFamily="18" charset="0"/>
            </a:endParaRPr>
          </a:p>
        </p:txBody>
      </p:sp>
      <p:cxnSp>
        <p:nvCxnSpPr>
          <p:cNvPr id="27" name="Shape 36"/>
          <p:cNvCxnSpPr/>
          <p:nvPr/>
        </p:nvCxnSpPr>
        <p:spPr>
          <a:xfrm rot="16200000" flipH="1">
            <a:off x="1484312" y="2442662"/>
            <a:ext cx="49530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8" name="Shape 43"/>
          <p:cNvCxnSpPr>
            <a:endCxn id="13" idx="1"/>
          </p:cNvCxnSpPr>
          <p:nvPr/>
        </p:nvCxnSpPr>
        <p:spPr>
          <a:xfrm rot="16200000" flipH="1">
            <a:off x="1356790" y="3027383"/>
            <a:ext cx="750344"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9" name="Shape 45"/>
          <p:cNvCxnSpPr/>
          <p:nvPr/>
        </p:nvCxnSpPr>
        <p:spPr>
          <a:xfrm rot="16200000" flipH="1">
            <a:off x="1331912" y="3814262"/>
            <a:ext cx="80010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30" name="Shape 46"/>
          <p:cNvCxnSpPr/>
          <p:nvPr/>
        </p:nvCxnSpPr>
        <p:spPr>
          <a:xfrm rot="16200000" flipH="1">
            <a:off x="1331912" y="4576262"/>
            <a:ext cx="80010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31" name="Shape 47"/>
          <p:cNvCxnSpPr/>
          <p:nvPr/>
        </p:nvCxnSpPr>
        <p:spPr>
          <a:xfrm rot="16200000" flipH="1">
            <a:off x="3313112" y="2442663"/>
            <a:ext cx="49530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35" name="Shape 53"/>
          <p:cNvCxnSpPr>
            <a:endCxn id="18" idx="1"/>
          </p:cNvCxnSpPr>
          <p:nvPr/>
        </p:nvCxnSpPr>
        <p:spPr>
          <a:xfrm rot="16200000" flipH="1">
            <a:off x="3185590" y="3027384"/>
            <a:ext cx="750344"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36" name="Shape 55"/>
          <p:cNvCxnSpPr>
            <a:endCxn id="20" idx="1"/>
          </p:cNvCxnSpPr>
          <p:nvPr/>
        </p:nvCxnSpPr>
        <p:spPr>
          <a:xfrm rot="16200000" flipH="1">
            <a:off x="3185590" y="3789384"/>
            <a:ext cx="750344"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37" name="Shape 58"/>
          <p:cNvCxnSpPr>
            <a:endCxn id="23" idx="1"/>
          </p:cNvCxnSpPr>
          <p:nvPr/>
        </p:nvCxnSpPr>
        <p:spPr>
          <a:xfrm rot="16200000" flipH="1">
            <a:off x="3195115" y="4541859"/>
            <a:ext cx="731294"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475162" y="1074736"/>
            <a:ext cx="0" cy="4492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41362" y="1523998"/>
            <a:ext cx="7239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5" idx="0"/>
          </p:cNvCxnSpPr>
          <p:nvPr/>
        </p:nvCxnSpPr>
        <p:spPr>
          <a:xfrm>
            <a:off x="741362" y="1523998"/>
            <a:ext cx="3175"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454274" y="1549019"/>
            <a:ext cx="3175"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475161" y="1523998"/>
            <a:ext cx="3175"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07137" y="1523998"/>
            <a:ext cx="3175"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977187" y="1523998"/>
            <a:ext cx="3175"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207962" y="2514597"/>
            <a:ext cx="1349636" cy="4191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ĐĂNG NHẬP</a:t>
            </a:r>
            <a:endParaRPr lang="en-US" sz="1200" b="1">
              <a:latin typeface="Times New Roman" pitchFamily="18" charset="0"/>
              <a:cs typeface="Times New Roman" pitchFamily="18" charset="0"/>
            </a:endParaRPr>
          </a:p>
        </p:txBody>
      </p:sp>
      <p:sp>
        <p:nvSpPr>
          <p:cNvPr id="84" name="Rounded Rectangle 83"/>
          <p:cNvSpPr/>
          <p:nvPr/>
        </p:nvSpPr>
        <p:spPr>
          <a:xfrm>
            <a:off x="207962" y="3200397"/>
            <a:ext cx="1349636" cy="41909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ĐĂNG KÝ</a:t>
            </a:r>
            <a:endParaRPr lang="en-US" sz="1200" b="1">
              <a:latin typeface="Times New Roman" pitchFamily="18" charset="0"/>
              <a:cs typeface="Times New Roman" pitchFamily="18" charset="0"/>
            </a:endParaRPr>
          </a:p>
        </p:txBody>
      </p:sp>
      <p:sp>
        <p:nvSpPr>
          <p:cNvPr id="85" name="Rounded Rectangle 84"/>
          <p:cNvSpPr/>
          <p:nvPr/>
        </p:nvSpPr>
        <p:spPr>
          <a:xfrm>
            <a:off x="207962" y="3924296"/>
            <a:ext cx="1349636" cy="4191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THOÁT</a:t>
            </a:r>
            <a:endParaRPr lang="en-US" sz="1200" b="1">
              <a:latin typeface="Times New Roman" pitchFamily="18" charset="0"/>
              <a:cs typeface="Times New Roman" pitchFamily="18" charset="0"/>
            </a:endParaRPr>
          </a:p>
        </p:txBody>
      </p:sp>
      <p:cxnSp>
        <p:nvCxnSpPr>
          <p:cNvPr id="86" name="Shape 48"/>
          <p:cNvCxnSpPr/>
          <p:nvPr/>
        </p:nvCxnSpPr>
        <p:spPr>
          <a:xfrm rot="16200000" flipH="1">
            <a:off x="-115888" y="2457447"/>
            <a:ext cx="49530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87" name="Shape 49"/>
          <p:cNvCxnSpPr>
            <a:endCxn id="84" idx="1"/>
          </p:cNvCxnSpPr>
          <p:nvPr/>
        </p:nvCxnSpPr>
        <p:spPr>
          <a:xfrm rot="16200000" flipH="1">
            <a:off x="-201613" y="3000372"/>
            <a:ext cx="66675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88" name="Shape 51"/>
          <p:cNvCxnSpPr/>
          <p:nvPr/>
        </p:nvCxnSpPr>
        <p:spPr>
          <a:xfrm rot="16200000" flipH="1">
            <a:off x="-268288" y="3638548"/>
            <a:ext cx="80010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20" name="Rounded Rectangle 119"/>
          <p:cNvSpPr/>
          <p:nvPr/>
        </p:nvSpPr>
        <p:spPr>
          <a:xfrm>
            <a:off x="5779672" y="2517144"/>
            <a:ext cx="1613161" cy="45210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SÁCH HẾT HÀNG</a:t>
            </a:r>
            <a:endParaRPr lang="en-US" sz="1200" b="1">
              <a:latin typeface="Times New Roman" pitchFamily="18" charset="0"/>
              <a:cs typeface="Times New Roman" pitchFamily="18" charset="0"/>
            </a:endParaRPr>
          </a:p>
        </p:txBody>
      </p:sp>
      <p:sp>
        <p:nvSpPr>
          <p:cNvPr id="121" name="Rounded Rectangle 120"/>
          <p:cNvSpPr/>
          <p:nvPr/>
        </p:nvSpPr>
        <p:spPr>
          <a:xfrm>
            <a:off x="5779672" y="3279144"/>
            <a:ext cx="1613161"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SÁCH ĐÃ BÁN</a:t>
            </a:r>
            <a:endParaRPr lang="en-US" sz="1200" b="1">
              <a:latin typeface="Times New Roman" pitchFamily="18" charset="0"/>
              <a:cs typeface="Times New Roman" pitchFamily="18" charset="0"/>
            </a:endParaRPr>
          </a:p>
        </p:txBody>
      </p:sp>
      <p:sp>
        <p:nvSpPr>
          <p:cNvPr id="122" name="Rounded Rectangle 121"/>
          <p:cNvSpPr/>
          <p:nvPr/>
        </p:nvSpPr>
        <p:spPr>
          <a:xfrm>
            <a:off x="5779672" y="4041144"/>
            <a:ext cx="1613161"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SÁCH TỒN KHO</a:t>
            </a:r>
            <a:endParaRPr lang="en-US" sz="1200" b="1">
              <a:latin typeface="Times New Roman" pitchFamily="18" charset="0"/>
              <a:cs typeface="Times New Roman" pitchFamily="18" charset="0"/>
            </a:endParaRPr>
          </a:p>
        </p:txBody>
      </p:sp>
      <p:cxnSp>
        <p:nvCxnSpPr>
          <p:cNvPr id="124" name="Shape 47"/>
          <p:cNvCxnSpPr/>
          <p:nvPr/>
        </p:nvCxnSpPr>
        <p:spPr>
          <a:xfrm rot="16200000" flipH="1">
            <a:off x="5455822" y="2459994"/>
            <a:ext cx="49530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25" name="Shape 53"/>
          <p:cNvCxnSpPr>
            <a:endCxn id="121" idx="1"/>
          </p:cNvCxnSpPr>
          <p:nvPr/>
        </p:nvCxnSpPr>
        <p:spPr>
          <a:xfrm rot="16200000" flipH="1">
            <a:off x="5328300" y="3044715"/>
            <a:ext cx="750344"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26" name="Shape 55"/>
          <p:cNvCxnSpPr>
            <a:endCxn id="122" idx="1"/>
          </p:cNvCxnSpPr>
          <p:nvPr/>
        </p:nvCxnSpPr>
        <p:spPr>
          <a:xfrm rot="16200000" flipH="1">
            <a:off x="5328300" y="3806715"/>
            <a:ext cx="750344"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28" name="Rounded Rectangle 127"/>
          <p:cNvSpPr/>
          <p:nvPr/>
        </p:nvSpPr>
        <p:spPr>
          <a:xfrm>
            <a:off x="7593544" y="2517144"/>
            <a:ext cx="1474256" cy="45210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KHÁCH HÀNG</a:t>
            </a:r>
            <a:endParaRPr lang="en-US" sz="1200" b="1">
              <a:latin typeface="Times New Roman" pitchFamily="18" charset="0"/>
              <a:cs typeface="Times New Roman" pitchFamily="18" charset="0"/>
            </a:endParaRPr>
          </a:p>
        </p:txBody>
      </p:sp>
      <p:sp>
        <p:nvSpPr>
          <p:cNvPr id="129" name="Rounded Rectangle 128"/>
          <p:cNvSpPr/>
          <p:nvPr/>
        </p:nvSpPr>
        <p:spPr>
          <a:xfrm>
            <a:off x="7593543" y="3279144"/>
            <a:ext cx="1460761"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ĐƠN HÀNG</a:t>
            </a:r>
            <a:endParaRPr lang="en-US" sz="1200" b="1">
              <a:latin typeface="Times New Roman" pitchFamily="18" charset="0"/>
              <a:cs typeface="Times New Roman" pitchFamily="18" charset="0"/>
            </a:endParaRPr>
          </a:p>
        </p:txBody>
      </p:sp>
      <p:sp>
        <p:nvSpPr>
          <p:cNvPr id="130" name="Rounded Rectangle 129"/>
          <p:cNvSpPr/>
          <p:nvPr/>
        </p:nvSpPr>
        <p:spPr>
          <a:xfrm>
            <a:off x="7593544" y="4041144"/>
            <a:ext cx="1474256" cy="4338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QUẢN LÝ CHUNG</a:t>
            </a:r>
            <a:endParaRPr lang="en-US" sz="1200" b="1">
              <a:latin typeface="Times New Roman" pitchFamily="18" charset="0"/>
              <a:cs typeface="Times New Roman" pitchFamily="18" charset="0"/>
            </a:endParaRPr>
          </a:p>
        </p:txBody>
      </p:sp>
      <p:cxnSp>
        <p:nvCxnSpPr>
          <p:cNvPr id="132" name="Shape 47"/>
          <p:cNvCxnSpPr/>
          <p:nvPr/>
        </p:nvCxnSpPr>
        <p:spPr>
          <a:xfrm rot="16200000" flipH="1">
            <a:off x="7269693" y="2459994"/>
            <a:ext cx="495300"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33" name="Shape 53"/>
          <p:cNvCxnSpPr>
            <a:endCxn id="129" idx="1"/>
          </p:cNvCxnSpPr>
          <p:nvPr/>
        </p:nvCxnSpPr>
        <p:spPr>
          <a:xfrm rot="16200000" flipH="1">
            <a:off x="7142171" y="3044715"/>
            <a:ext cx="750344" cy="152400"/>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34" name="Shape 55"/>
          <p:cNvCxnSpPr>
            <a:endCxn id="130" idx="1"/>
          </p:cNvCxnSpPr>
          <p:nvPr/>
        </p:nvCxnSpPr>
        <p:spPr>
          <a:xfrm rot="16200000" flipH="1">
            <a:off x="7142171" y="3806714"/>
            <a:ext cx="750344" cy="152402"/>
          </a:xfrm>
          <a:prstGeom prst="bentConnector2">
            <a:avLst/>
          </a:prstGeom>
          <a:ln w="127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655762" y="5052512"/>
            <a:ext cx="0" cy="281488"/>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7441142" y="4269742"/>
            <a:ext cx="0" cy="1064258"/>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55762" y="5334000"/>
            <a:ext cx="5785380"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475161" y="5334000"/>
            <a:ext cx="0" cy="22860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56" name="Rounded Rectangle 155"/>
          <p:cNvSpPr/>
          <p:nvPr/>
        </p:nvSpPr>
        <p:spPr>
          <a:xfrm>
            <a:off x="3668580" y="5562600"/>
            <a:ext cx="1613161" cy="3957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QUẢN TRỊ</a:t>
            </a:r>
            <a:endParaRPr lang="en-US" sz="1200" b="1">
              <a:latin typeface="Times New Roman" pitchFamily="18" charset="0"/>
              <a:cs typeface="Times New Roman" pitchFamily="18" charset="0"/>
            </a:endParaRPr>
          </a:p>
        </p:txBody>
      </p:sp>
      <p:sp>
        <p:nvSpPr>
          <p:cNvPr id="157" name="Rounded Rectangle 156"/>
          <p:cNvSpPr/>
          <p:nvPr/>
        </p:nvSpPr>
        <p:spPr>
          <a:xfrm>
            <a:off x="1859286" y="6210303"/>
            <a:ext cx="1613161" cy="3957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THÊM</a:t>
            </a:r>
            <a:endParaRPr lang="en-US" sz="1200" b="1">
              <a:latin typeface="Times New Roman" pitchFamily="18" charset="0"/>
              <a:cs typeface="Times New Roman" pitchFamily="18" charset="0"/>
            </a:endParaRPr>
          </a:p>
        </p:txBody>
      </p:sp>
      <p:sp>
        <p:nvSpPr>
          <p:cNvPr id="158" name="Rounded Rectangle 157"/>
          <p:cNvSpPr/>
          <p:nvPr/>
        </p:nvSpPr>
        <p:spPr>
          <a:xfrm>
            <a:off x="3674455" y="6186984"/>
            <a:ext cx="1613161" cy="3957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SỬA</a:t>
            </a:r>
            <a:endParaRPr lang="en-US" sz="1200" b="1">
              <a:latin typeface="Times New Roman" pitchFamily="18" charset="0"/>
              <a:cs typeface="Times New Roman" pitchFamily="18" charset="0"/>
            </a:endParaRPr>
          </a:p>
        </p:txBody>
      </p:sp>
      <p:sp>
        <p:nvSpPr>
          <p:cNvPr id="159" name="Rounded Rectangle 158"/>
          <p:cNvSpPr/>
          <p:nvPr/>
        </p:nvSpPr>
        <p:spPr>
          <a:xfrm>
            <a:off x="5489624" y="6178589"/>
            <a:ext cx="1613161" cy="39578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smtClean="0">
                <a:latin typeface="Times New Roman" pitchFamily="18" charset="0"/>
                <a:cs typeface="Times New Roman" pitchFamily="18" charset="0"/>
              </a:rPr>
              <a:t>XÓA</a:t>
            </a:r>
            <a:endParaRPr lang="en-US" sz="1200" b="1">
              <a:latin typeface="Times New Roman" pitchFamily="18" charset="0"/>
              <a:cs typeface="Times New Roman" pitchFamily="18" charset="0"/>
            </a:endParaRPr>
          </a:p>
        </p:txBody>
      </p:sp>
      <p:cxnSp>
        <p:nvCxnSpPr>
          <p:cNvPr id="161" name="Straight Arrow Connector 160"/>
          <p:cNvCxnSpPr>
            <a:stCxn id="156" idx="2"/>
            <a:endCxn id="157" idx="0"/>
          </p:cNvCxnSpPr>
          <p:nvPr/>
        </p:nvCxnSpPr>
        <p:spPr>
          <a:xfrm flipH="1">
            <a:off x="2665867" y="5958385"/>
            <a:ext cx="1809294" cy="251918"/>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56" idx="2"/>
            <a:endCxn id="159" idx="0"/>
          </p:cNvCxnSpPr>
          <p:nvPr/>
        </p:nvCxnSpPr>
        <p:spPr>
          <a:xfrm>
            <a:off x="4475161" y="5958385"/>
            <a:ext cx="1821044" cy="220204"/>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56" idx="2"/>
            <a:endCxn id="158" idx="0"/>
          </p:cNvCxnSpPr>
          <p:nvPr/>
        </p:nvCxnSpPr>
        <p:spPr>
          <a:xfrm>
            <a:off x="4475161" y="5958385"/>
            <a:ext cx="5875" cy="228599"/>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92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53" presetClass="entr" presetSubtype="16"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 calcmode="lin" valueType="num">
                                      <p:cBhvr>
                                        <p:cTn id="17" dur="500" fill="hold"/>
                                        <p:tgtEl>
                                          <p:spTgt spid="78"/>
                                        </p:tgtEl>
                                        <p:attrNameLst>
                                          <p:attrName>ppt_w</p:attrName>
                                        </p:attrNameLst>
                                      </p:cBhvr>
                                      <p:tavLst>
                                        <p:tav tm="0">
                                          <p:val>
                                            <p:fltVal val="0"/>
                                          </p:val>
                                        </p:tav>
                                        <p:tav tm="100000">
                                          <p:val>
                                            <p:strVal val="#ppt_w"/>
                                          </p:val>
                                        </p:tav>
                                      </p:tavLst>
                                    </p:anim>
                                    <p:anim calcmode="lin" valueType="num">
                                      <p:cBhvr>
                                        <p:cTn id="18" dur="500" fill="hold"/>
                                        <p:tgtEl>
                                          <p:spTgt spid="78"/>
                                        </p:tgtEl>
                                        <p:attrNameLst>
                                          <p:attrName>ppt_h</p:attrName>
                                        </p:attrNameLst>
                                      </p:cBhvr>
                                      <p:tavLst>
                                        <p:tav tm="0">
                                          <p:val>
                                            <p:fltVal val="0"/>
                                          </p:val>
                                        </p:tav>
                                        <p:tav tm="100000">
                                          <p:val>
                                            <p:strVal val="#ppt_h"/>
                                          </p:val>
                                        </p:tav>
                                      </p:tavLst>
                                    </p:anim>
                                    <p:animEffect transition="in" filter="fade">
                                      <p:cBhvr>
                                        <p:cTn id="19" dur="500"/>
                                        <p:tgtEl>
                                          <p:spTgt spid="7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79"/>
                                        </p:tgtEl>
                                        <p:attrNameLst>
                                          <p:attrName>style.visibility</p:attrName>
                                        </p:attrNameLst>
                                      </p:cBhvr>
                                      <p:to>
                                        <p:strVal val="visible"/>
                                      </p:to>
                                    </p:set>
                                    <p:anim calcmode="lin" valueType="num">
                                      <p:cBhvr>
                                        <p:cTn id="29" dur="500" fill="hold"/>
                                        <p:tgtEl>
                                          <p:spTgt spid="79"/>
                                        </p:tgtEl>
                                        <p:attrNameLst>
                                          <p:attrName>ppt_w</p:attrName>
                                        </p:attrNameLst>
                                      </p:cBhvr>
                                      <p:tavLst>
                                        <p:tav tm="0">
                                          <p:val>
                                            <p:fltVal val="0"/>
                                          </p:val>
                                        </p:tav>
                                        <p:tav tm="100000">
                                          <p:val>
                                            <p:strVal val="#ppt_w"/>
                                          </p:val>
                                        </p:tav>
                                      </p:tavLst>
                                    </p:anim>
                                    <p:anim calcmode="lin" valueType="num">
                                      <p:cBhvr>
                                        <p:cTn id="30" dur="500" fill="hold"/>
                                        <p:tgtEl>
                                          <p:spTgt spid="79"/>
                                        </p:tgtEl>
                                        <p:attrNameLst>
                                          <p:attrName>ppt_h</p:attrName>
                                        </p:attrNameLst>
                                      </p:cBhvr>
                                      <p:tavLst>
                                        <p:tav tm="0">
                                          <p:val>
                                            <p:fltVal val="0"/>
                                          </p:val>
                                        </p:tav>
                                        <p:tav tm="100000">
                                          <p:val>
                                            <p:strVal val="#ppt_h"/>
                                          </p:val>
                                        </p:tav>
                                      </p:tavLst>
                                    </p:anim>
                                    <p:animEffect transition="in" filter="fade">
                                      <p:cBhvr>
                                        <p:cTn id="31" dur="500"/>
                                        <p:tgtEl>
                                          <p:spTgt spid="7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81"/>
                                        </p:tgtEl>
                                        <p:attrNameLst>
                                          <p:attrName>style.visibility</p:attrName>
                                        </p:attrNameLst>
                                      </p:cBhvr>
                                      <p:to>
                                        <p:strVal val="visible"/>
                                      </p:to>
                                    </p:set>
                                    <p:anim calcmode="lin" valueType="num">
                                      <p:cBhvr>
                                        <p:cTn id="53" dur="500" fill="hold"/>
                                        <p:tgtEl>
                                          <p:spTgt spid="81"/>
                                        </p:tgtEl>
                                        <p:attrNameLst>
                                          <p:attrName>ppt_w</p:attrName>
                                        </p:attrNameLst>
                                      </p:cBhvr>
                                      <p:tavLst>
                                        <p:tav tm="0">
                                          <p:val>
                                            <p:fltVal val="0"/>
                                          </p:val>
                                        </p:tav>
                                        <p:tav tm="100000">
                                          <p:val>
                                            <p:strVal val="#ppt_w"/>
                                          </p:val>
                                        </p:tav>
                                      </p:tavLst>
                                    </p:anim>
                                    <p:anim calcmode="lin" valueType="num">
                                      <p:cBhvr>
                                        <p:cTn id="54" dur="500" fill="hold"/>
                                        <p:tgtEl>
                                          <p:spTgt spid="81"/>
                                        </p:tgtEl>
                                        <p:attrNameLst>
                                          <p:attrName>ppt_h</p:attrName>
                                        </p:attrNameLst>
                                      </p:cBhvr>
                                      <p:tavLst>
                                        <p:tav tm="0">
                                          <p:val>
                                            <p:fltVal val="0"/>
                                          </p:val>
                                        </p:tav>
                                        <p:tav tm="100000">
                                          <p:val>
                                            <p:strVal val="#ppt_h"/>
                                          </p:val>
                                        </p:tav>
                                      </p:tavLst>
                                    </p:anim>
                                    <p:animEffect transition="in" filter="fade">
                                      <p:cBhvr>
                                        <p:cTn id="55" dur="500"/>
                                        <p:tgtEl>
                                          <p:spTgt spid="8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500" fill="hold"/>
                                        <p:tgtEl>
                                          <p:spTgt spid="7"/>
                                        </p:tgtEl>
                                        <p:attrNameLst>
                                          <p:attrName>ppt_w</p:attrName>
                                        </p:attrNameLst>
                                      </p:cBhvr>
                                      <p:tavLst>
                                        <p:tav tm="0">
                                          <p:val>
                                            <p:fltVal val="0"/>
                                          </p:val>
                                        </p:tav>
                                        <p:tav tm="100000">
                                          <p:val>
                                            <p:strVal val="#ppt_w"/>
                                          </p:val>
                                        </p:tav>
                                      </p:tavLst>
                                    </p:anim>
                                    <p:anim calcmode="lin" valueType="num">
                                      <p:cBhvr>
                                        <p:cTn id="59" dur="500" fill="hold"/>
                                        <p:tgtEl>
                                          <p:spTgt spid="7"/>
                                        </p:tgtEl>
                                        <p:attrNameLst>
                                          <p:attrName>ppt_h</p:attrName>
                                        </p:attrNameLst>
                                      </p:cBhvr>
                                      <p:tavLst>
                                        <p:tav tm="0">
                                          <p:val>
                                            <p:fltVal val="0"/>
                                          </p:val>
                                        </p:tav>
                                        <p:tav tm="100000">
                                          <p:val>
                                            <p:strVal val="#ppt_h"/>
                                          </p:val>
                                        </p:tav>
                                      </p:tavLst>
                                    </p:anim>
                                    <p:animEffect transition="in" filter="fade">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82"/>
                                        </p:tgtEl>
                                        <p:attrNameLst>
                                          <p:attrName>style.visibility</p:attrName>
                                        </p:attrNameLst>
                                      </p:cBhvr>
                                      <p:to>
                                        <p:strVal val="visible"/>
                                      </p:to>
                                    </p:set>
                                    <p:anim calcmode="lin" valueType="num">
                                      <p:cBhvr>
                                        <p:cTn id="65" dur="500" fill="hold"/>
                                        <p:tgtEl>
                                          <p:spTgt spid="82"/>
                                        </p:tgtEl>
                                        <p:attrNameLst>
                                          <p:attrName>ppt_w</p:attrName>
                                        </p:attrNameLst>
                                      </p:cBhvr>
                                      <p:tavLst>
                                        <p:tav tm="0">
                                          <p:val>
                                            <p:fltVal val="0"/>
                                          </p:val>
                                        </p:tav>
                                        <p:tav tm="100000">
                                          <p:val>
                                            <p:strVal val="#ppt_w"/>
                                          </p:val>
                                        </p:tav>
                                      </p:tavLst>
                                    </p:anim>
                                    <p:anim calcmode="lin" valueType="num">
                                      <p:cBhvr>
                                        <p:cTn id="66" dur="500" fill="hold"/>
                                        <p:tgtEl>
                                          <p:spTgt spid="82"/>
                                        </p:tgtEl>
                                        <p:attrNameLst>
                                          <p:attrName>ppt_h</p:attrName>
                                        </p:attrNameLst>
                                      </p:cBhvr>
                                      <p:tavLst>
                                        <p:tav tm="0">
                                          <p:val>
                                            <p:fltVal val="0"/>
                                          </p:val>
                                        </p:tav>
                                        <p:tav tm="100000">
                                          <p:val>
                                            <p:strVal val="#ppt_h"/>
                                          </p:val>
                                        </p:tav>
                                      </p:tavLst>
                                    </p:anim>
                                    <p:animEffect transition="in" filter="fade">
                                      <p:cBhvr>
                                        <p:cTn id="67" dur="500"/>
                                        <p:tgtEl>
                                          <p:spTgt spid="82"/>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ppt_w</p:attrName>
                                        </p:attrNameLst>
                                      </p:cBhvr>
                                      <p:tavLst>
                                        <p:tav tm="0">
                                          <p:val>
                                            <p:fltVal val="0"/>
                                          </p:val>
                                        </p:tav>
                                        <p:tav tm="100000">
                                          <p:val>
                                            <p:strVal val="#ppt_w"/>
                                          </p:val>
                                        </p:tav>
                                      </p:tavLst>
                                    </p:anim>
                                    <p:anim calcmode="lin" valueType="num">
                                      <p:cBhvr>
                                        <p:cTn id="71" dur="500" fill="hold"/>
                                        <p:tgtEl>
                                          <p:spTgt spid="8"/>
                                        </p:tgtEl>
                                        <p:attrNameLst>
                                          <p:attrName>ppt_h</p:attrName>
                                        </p:attrNameLst>
                                      </p:cBhvr>
                                      <p:tavLst>
                                        <p:tav tm="0">
                                          <p:val>
                                            <p:fltVal val="0"/>
                                          </p:val>
                                        </p:tav>
                                        <p:tav tm="100000">
                                          <p:val>
                                            <p:strVal val="#ppt_h"/>
                                          </p:val>
                                        </p:tav>
                                      </p:tavLst>
                                    </p:anim>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83"/>
                                        </p:tgtEl>
                                        <p:attrNameLst>
                                          <p:attrName>style.visibility</p:attrName>
                                        </p:attrNameLst>
                                      </p:cBhvr>
                                      <p:to>
                                        <p:strVal val="visible"/>
                                      </p:to>
                                    </p:set>
                                    <p:anim calcmode="lin" valueType="num">
                                      <p:cBhvr>
                                        <p:cTn id="77" dur="500" fill="hold"/>
                                        <p:tgtEl>
                                          <p:spTgt spid="83"/>
                                        </p:tgtEl>
                                        <p:attrNameLst>
                                          <p:attrName>ppt_w</p:attrName>
                                        </p:attrNameLst>
                                      </p:cBhvr>
                                      <p:tavLst>
                                        <p:tav tm="0">
                                          <p:val>
                                            <p:fltVal val="0"/>
                                          </p:val>
                                        </p:tav>
                                        <p:tav tm="100000">
                                          <p:val>
                                            <p:strVal val="#ppt_w"/>
                                          </p:val>
                                        </p:tav>
                                      </p:tavLst>
                                    </p:anim>
                                    <p:anim calcmode="lin" valueType="num">
                                      <p:cBhvr>
                                        <p:cTn id="78" dur="500" fill="hold"/>
                                        <p:tgtEl>
                                          <p:spTgt spid="83"/>
                                        </p:tgtEl>
                                        <p:attrNameLst>
                                          <p:attrName>ppt_h</p:attrName>
                                        </p:attrNameLst>
                                      </p:cBhvr>
                                      <p:tavLst>
                                        <p:tav tm="0">
                                          <p:val>
                                            <p:fltVal val="0"/>
                                          </p:val>
                                        </p:tav>
                                        <p:tav tm="100000">
                                          <p:val>
                                            <p:strVal val="#ppt_h"/>
                                          </p:val>
                                        </p:tav>
                                      </p:tavLst>
                                    </p:anim>
                                    <p:animEffect transition="in" filter="fade">
                                      <p:cBhvr>
                                        <p:cTn id="79" dur="500"/>
                                        <p:tgtEl>
                                          <p:spTgt spid="83"/>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 calcmode="lin" valueType="num">
                                      <p:cBhvr>
                                        <p:cTn id="82" dur="500" fill="hold"/>
                                        <p:tgtEl>
                                          <p:spTgt spid="84"/>
                                        </p:tgtEl>
                                        <p:attrNameLst>
                                          <p:attrName>ppt_w</p:attrName>
                                        </p:attrNameLst>
                                      </p:cBhvr>
                                      <p:tavLst>
                                        <p:tav tm="0">
                                          <p:val>
                                            <p:fltVal val="0"/>
                                          </p:val>
                                        </p:tav>
                                        <p:tav tm="100000">
                                          <p:val>
                                            <p:strVal val="#ppt_w"/>
                                          </p:val>
                                        </p:tav>
                                      </p:tavLst>
                                    </p:anim>
                                    <p:anim calcmode="lin" valueType="num">
                                      <p:cBhvr>
                                        <p:cTn id="83" dur="500" fill="hold"/>
                                        <p:tgtEl>
                                          <p:spTgt spid="84"/>
                                        </p:tgtEl>
                                        <p:attrNameLst>
                                          <p:attrName>ppt_h</p:attrName>
                                        </p:attrNameLst>
                                      </p:cBhvr>
                                      <p:tavLst>
                                        <p:tav tm="0">
                                          <p:val>
                                            <p:fltVal val="0"/>
                                          </p:val>
                                        </p:tav>
                                        <p:tav tm="100000">
                                          <p:val>
                                            <p:strVal val="#ppt_h"/>
                                          </p:val>
                                        </p:tav>
                                      </p:tavLst>
                                    </p:anim>
                                    <p:animEffect transition="in" filter="fade">
                                      <p:cBhvr>
                                        <p:cTn id="84" dur="500"/>
                                        <p:tgtEl>
                                          <p:spTgt spid="84"/>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p:cTn id="87" dur="500" fill="hold"/>
                                        <p:tgtEl>
                                          <p:spTgt spid="85"/>
                                        </p:tgtEl>
                                        <p:attrNameLst>
                                          <p:attrName>ppt_w</p:attrName>
                                        </p:attrNameLst>
                                      </p:cBhvr>
                                      <p:tavLst>
                                        <p:tav tm="0">
                                          <p:val>
                                            <p:fltVal val="0"/>
                                          </p:val>
                                        </p:tav>
                                        <p:tav tm="100000">
                                          <p:val>
                                            <p:strVal val="#ppt_w"/>
                                          </p:val>
                                        </p:tav>
                                      </p:tavLst>
                                    </p:anim>
                                    <p:anim calcmode="lin" valueType="num">
                                      <p:cBhvr>
                                        <p:cTn id="88" dur="500" fill="hold"/>
                                        <p:tgtEl>
                                          <p:spTgt spid="85"/>
                                        </p:tgtEl>
                                        <p:attrNameLst>
                                          <p:attrName>ppt_h</p:attrName>
                                        </p:attrNameLst>
                                      </p:cBhvr>
                                      <p:tavLst>
                                        <p:tav tm="0">
                                          <p:val>
                                            <p:fltVal val="0"/>
                                          </p:val>
                                        </p:tav>
                                        <p:tav tm="100000">
                                          <p:val>
                                            <p:strVal val="#ppt_h"/>
                                          </p:val>
                                        </p:tav>
                                      </p:tavLst>
                                    </p:anim>
                                    <p:animEffect transition="in" filter="fade">
                                      <p:cBhvr>
                                        <p:cTn id="89" dur="500"/>
                                        <p:tgtEl>
                                          <p:spTgt spid="85"/>
                                        </p:tgtEl>
                                      </p:cBhvr>
                                    </p:animEffect>
                                  </p:childTnLst>
                                </p:cTn>
                              </p:par>
                              <p:par>
                                <p:cTn id="90" presetID="53" presetClass="entr" presetSubtype="16" fill="hold" nodeType="withEffect">
                                  <p:stCondLst>
                                    <p:cond delay="0"/>
                                  </p:stCondLst>
                                  <p:childTnLst>
                                    <p:set>
                                      <p:cBhvr>
                                        <p:cTn id="91" dur="1" fill="hold">
                                          <p:stCondLst>
                                            <p:cond delay="0"/>
                                          </p:stCondLst>
                                        </p:cTn>
                                        <p:tgtEl>
                                          <p:spTgt spid="86"/>
                                        </p:tgtEl>
                                        <p:attrNameLst>
                                          <p:attrName>style.visibility</p:attrName>
                                        </p:attrNameLst>
                                      </p:cBhvr>
                                      <p:to>
                                        <p:strVal val="visible"/>
                                      </p:to>
                                    </p:set>
                                    <p:anim calcmode="lin" valueType="num">
                                      <p:cBhvr>
                                        <p:cTn id="92" dur="500" fill="hold"/>
                                        <p:tgtEl>
                                          <p:spTgt spid="86"/>
                                        </p:tgtEl>
                                        <p:attrNameLst>
                                          <p:attrName>ppt_w</p:attrName>
                                        </p:attrNameLst>
                                      </p:cBhvr>
                                      <p:tavLst>
                                        <p:tav tm="0">
                                          <p:val>
                                            <p:fltVal val="0"/>
                                          </p:val>
                                        </p:tav>
                                        <p:tav tm="100000">
                                          <p:val>
                                            <p:strVal val="#ppt_w"/>
                                          </p:val>
                                        </p:tav>
                                      </p:tavLst>
                                    </p:anim>
                                    <p:anim calcmode="lin" valueType="num">
                                      <p:cBhvr>
                                        <p:cTn id="93" dur="500" fill="hold"/>
                                        <p:tgtEl>
                                          <p:spTgt spid="86"/>
                                        </p:tgtEl>
                                        <p:attrNameLst>
                                          <p:attrName>ppt_h</p:attrName>
                                        </p:attrNameLst>
                                      </p:cBhvr>
                                      <p:tavLst>
                                        <p:tav tm="0">
                                          <p:val>
                                            <p:fltVal val="0"/>
                                          </p:val>
                                        </p:tav>
                                        <p:tav tm="100000">
                                          <p:val>
                                            <p:strVal val="#ppt_h"/>
                                          </p:val>
                                        </p:tav>
                                      </p:tavLst>
                                    </p:anim>
                                    <p:animEffect transition="in" filter="fade">
                                      <p:cBhvr>
                                        <p:cTn id="94" dur="500"/>
                                        <p:tgtEl>
                                          <p:spTgt spid="86"/>
                                        </p:tgtEl>
                                      </p:cBhvr>
                                    </p:animEffect>
                                  </p:childTnLst>
                                </p:cTn>
                              </p:par>
                              <p:par>
                                <p:cTn id="95" presetID="53" presetClass="entr" presetSubtype="16" fill="hold" nodeType="withEffect">
                                  <p:stCondLst>
                                    <p:cond delay="0"/>
                                  </p:stCondLst>
                                  <p:childTnLst>
                                    <p:set>
                                      <p:cBhvr>
                                        <p:cTn id="96" dur="1" fill="hold">
                                          <p:stCondLst>
                                            <p:cond delay="0"/>
                                          </p:stCondLst>
                                        </p:cTn>
                                        <p:tgtEl>
                                          <p:spTgt spid="87"/>
                                        </p:tgtEl>
                                        <p:attrNameLst>
                                          <p:attrName>style.visibility</p:attrName>
                                        </p:attrNameLst>
                                      </p:cBhvr>
                                      <p:to>
                                        <p:strVal val="visible"/>
                                      </p:to>
                                    </p:set>
                                    <p:anim calcmode="lin" valueType="num">
                                      <p:cBhvr>
                                        <p:cTn id="97" dur="500" fill="hold"/>
                                        <p:tgtEl>
                                          <p:spTgt spid="87"/>
                                        </p:tgtEl>
                                        <p:attrNameLst>
                                          <p:attrName>ppt_w</p:attrName>
                                        </p:attrNameLst>
                                      </p:cBhvr>
                                      <p:tavLst>
                                        <p:tav tm="0">
                                          <p:val>
                                            <p:fltVal val="0"/>
                                          </p:val>
                                        </p:tav>
                                        <p:tav tm="100000">
                                          <p:val>
                                            <p:strVal val="#ppt_w"/>
                                          </p:val>
                                        </p:tav>
                                      </p:tavLst>
                                    </p:anim>
                                    <p:anim calcmode="lin" valueType="num">
                                      <p:cBhvr>
                                        <p:cTn id="98" dur="500" fill="hold"/>
                                        <p:tgtEl>
                                          <p:spTgt spid="87"/>
                                        </p:tgtEl>
                                        <p:attrNameLst>
                                          <p:attrName>ppt_h</p:attrName>
                                        </p:attrNameLst>
                                      </p:cBhvr>
                                      <p:tavLst>
                                        <p:tav tm="0">
                                          <p:val>
                                            <p:fltVal val="0"/>
                                          </p:val>
                                        </p:tav>
                                        <p:tav tm="100000">
                                          <p:val>
                                            <p:strVal val="#ppt_h"/>
                                          </p:val>
                                        </p:tav>
                                      </p:tavLst>
                                    </p:anim>
                                    <p:animEffect transition="in" filter="fade">
                                      <p:cBhvr>
                                        <p:cTn id="99" dur="500"/>
                                        <p:tgtEl>
                                          <p:spTgt spid="87"/>
                                        </p:tgtEl>
                                      </p:cBhvr>
                                    </p:animEffect>
                                  </p:childTnLst>
                                </p:cTn>
                              </p:par>
                              <p:par>
                                <p:cTn id="100" presetID="53" presetClass="entr" presetSubtype="16" fill="hold" nodeType="withEffect">
                                  <p:stCondLst>
                                    <p:cond delay="0"/>
                                  </p:stCondLst>
                                  <p:childTnLst>
                                    <p:set>
                                      <p:cBhvr>
                                        <p:cTn id="101" dur="1" fill="hold">
                                          <p:stCondLst>
                                            <p:cond delay="0"/>
                                          </p:stCondLst>
                                        </p:cTn>
                                        <p:tgtEl>
                                          <p:spTgt spid="88"/>
                                        </p:tgtEl>
                                        <p:attrNameLst>
                                          <p:attrName>style.visibility</p:attrName>
                                        </p:attrNameLst>
                                      </p:cBhvr>
                                      <p:to>
                                        <p:strVal val="visible"/>
                                      </p:to>
                                    </p:set>
                                    <p:anim calcmode="lin" valueType="num">
                                      <p:cBhvr>
                                        <p:cTn id="102" dur="500" fill="hold"/>
                                        <p:tgtEl>
                                          <p:spTgt spid="88"/>
                                        </p:tgtEl>
                                        <p:attrNameLst>
                                          <p:attrName>ppt_w</p:attrName>
                                        </p:attrNameLst>
                                      </p:cBhvr>
                                      <p:tavLst>
                                        <p:tav tm="0">
                                          <p:val>
                                            <p:fltVal val="0"/>
                                          </p:val>
                                        </p:tav>
                                        <p:tav tm="100000">
                                          <p:val>
                                            <p:strVal val="#ppt_w"/>
                                          </p:val>
                                        </p:tav>
                                      </p:tavLst>
                                    </p:anim>
                                    <p:anim calcmode="lin" valueType="num">
                                      <p:cBhvr>
                                        <p:cTn id="103" dur="500" fill="hold"/>
                                        <p:tgtEl>
                                          <p:spTgt spid="88"/>
                                        </p:tgtEl>
                                        <p:attrNameLst>
                                          <p:attrName>ppt_h</p:attrName>
                                        </p:attrNameLst>
                                      </p:cBhvr>
                                      <p:tavLst>
                                        <p:tav tm="0">
                                          <p:val>
                                            <p:fltVal val="0"/>
                                          </p:val>
                                        </p:tav>
                                        <p:tav tm="100000">
                                          <p:val>
                                            <p:strVal val="#ppt_h"/>
                                          </p:val>
                                        </p:tav>
                                      </p:tavLst>
                                    </p:anim>
                                    <p:animEffect transition="in" filter="fade">
                                      <p:cBhvr>
                                        <p:cTn id="104" dur="500"/>
                                        <p:tgtEl>
                                          <p:spTgt spid="88"/>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p:cTn id="109" dur="500" fill="hold"/>
                                        <p:tgtEl>
                                          <p:spTgt spid="27"/>
                                        </p:tgtEl>
                                        <p:attrNameLst>
                                          <p:attrName>ppt_w</p:attrName>
                                        </p:attrNameLst>
                                      </p:cBhvr>
                                      <p:tavLst>
                                        <p:tav tm="0">
                                          <p:val>
                                            <p:fltVal val="0"/>
                                          </p:val>
                                        </p:tav>
                                        <p:tav tm="100000">
                                          <p:val>
                                            <p:strVal val="#ppt_w"/>
                                          </p:val>
                                        </p:tav>
                                      </p:tavLst>
                                    </p:anim>
                                    <p:anim calcmode="lin" valueType="num">
                                      <p:cBhvr>
                                        <p:cTn id="110" dur="500" fill="hold"/>
                                        <p:tgtEl>
                                          <p:spTgt spid="27"/>
                                        </p:tgtEl>
                                        <p:attrNameLst>
                                          <p:attrName>ppt_h</p:attrName>
                                        </p:attrNameLst>
                                      </p:cBhvr>
                                      <p:tavLst>
                                        <p:tav tm="0">
                                          <p:val>
                                            <p:fltVal val="0"/>
                                          </p:val>
                                        </p:tav>
                                        <p:tav tm="100000">
                                          <p:val>
                                            <p:strVal val="#ppt_h"/>
                                          </p:val>
                                        </p:tav>
                                      </p:tavLst>
                                    </p:anim>
                                    <p:animEffect transition="in" filter="fade">
                                      <p:cBhvr>
                                        <p:cTn id="111" dur="500"/>
                                        <p:tgtEl>
                                          <p:spTgt spid="27"/>
                                        </p:tgtEl>
                                      </p:cBhvr>
                                    </p:animEffect>
                                  </p:childTnLst>
                                </p:cTn>
                              </p:par>
                              <p:par>
                                <p:cTn id="112" presetID="53" presetClass="entr" presetSubtype="16" fill="hold" nodeType="withEffect">
                                  <p:stCondLst>
                                    <p:cond delay="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500" fill="hold"/>
                                        <p:tgtEl>
                                          <p:spTgt spid="28"/>
                                        </p:tgtEl>
                                        <p:attrNameLst>
                                          <p:attrName>ppt_w</p:attrName>
                                        </p:attrNameLst>
                                      </p:cBhvr>
                                      <p:tavLst>
                                        <p:tav tm="0">
                                          <p:val>
                                            <p:fltVal val="0"/>
                                          </p:val>
                                        </p:tav>
                                        <p:tav tm="100000">
                                          <p:val>
                                            <p:strVal val="#ppt_w"/>
                                          </p:val>
                                        </p:tav>
                                      </p:tavLst>
                                    </p:anim>
                                    <p:anim calcmode="lin" valueType="num">
                                      <p:cBhvr>
                                        <p:cTn id="115" dur="500" fill="hold"/>
                                        <p:tgtEl>
                                          <p:spTgt spid="28"/>
                                        </p:tgtEl>
                                        <p:attrNameLst>
                                          <p:attrName>ppt_h</p:attrName>
                                        </p:attrNameLst>
                                      </p:cBhvr>
                                      <p:tavLst>
                                        <p:tav tm="0">
                                          <p:val>
                                            <p:fltVal val="0"/>
                                          </p:val>
                                        </p:tav>
                                        <p:tav tm="100000">
                                          <p:val>
                                            <p:strVal val="#ppt_h"/>
                                          </p:val>
                                        </p:tav>
                                      </p:tavLst>
                                    </p:anim>
                                    <p:animEffect transition="in" filter="fade">
                                      <p:cBhvr>
                                        <p:cTn id="116" dur="500"/>
                                        <p:tgtEl>
                                          <p:spTgt spid="28"/>
                                        </p:tgtEl>
                                      </p:cBhvr>
                                    </p:animEffect>
                                  </p:childTnLst>
                                </p:cTn>
                              </p:par>
                              <p:par>
                                <p:cTn id="117" presetID="53" presetClass="entr" presetSubtype="16" fill="hold" nodeType="withEffect">
                                  <p:stCondLst>
                                    <p:cond delay="0"/>
                                  </p:stCondLst>
                                  <p:childTnLst>
                                    <p:set>
                                      <p:cBhvr>
                                        <p:cTn id="118" dur="1" fill="hold">
                                          <p:stCondLst>
                                            <p:cond delay="0"/>
                                          </p:stCondLst>
                                        </p:cTn>
                                        <p:tgtEl>
                                          <p:spTgt spid="29"/>
                                        </p:tgtEl>
                                        <p:attrNameLst>
                                          <p:attrName>style.visibility</p:attrName>
                                        </p:attrNameLst>
                                      </p:cBhvr>
                                      <p:to>
                                        <p:strVal val="visible"/>
                                      </p:to>
                                    </p:set>
                                    <p:anim calcmode="lin" valueType="num">
                                      <p:cBhvr>
                                        <p:cTn id="119" dur="500" fill="hold"/>
                                        <p:tgtEl>
                                          <p:spTgt spid="29"/>
                                        </p:tgtEl>
                                        <p:attrNameLst>
                                          <p:attrName>ppt_w</p:attrName>
                                        </p:attrNameLst>
                                      </p:cBhvr>
                                      <p:tavLst>
                                        <p:tav tm="0">
                                          <p:val>
                                            <p:fltVal val="0"/>
                                          </p:val>
                                        </p:tav>
                                        <p:tav tm="100000">
                                          <p:val>
                                            <p:strVal val="#ppt_w"/>
                                          </p:val>
                                        </p:tav>
                                      </p:tavLst>
                                    </p:anim>
                                    <p:anim calcmode="lin" valueType="num">
                                      <p:cBhvr>
                                        <p:cTn id="120" dur="500" fill="hold"/>
                                        <p:tgtEl>
                                          <p:spTgt spid="29"/>
                                        </p:tgtEl>
                                        <p:attrNameLst>
                                          <p:attrName>ppt_h</p:attrName>
                                        </p:attrNameLst>
                                      </p:cBhvr>
                                      <p:tavLst>
                                        <p:tav tm="0">
                                          <p:val>
                                            <p:fltVal val="0"/>
                                          </p:val>
                                        </p:tav>
                                        <p:tav tm="100000">
                                          <p:val>
                                            <p:strVal val="#ppt_h"/>
                                          </p:val>
                                        </p:tav>
                                      </p:tavLst>
                                    </p:anim>
                                    <p:animEffect transition="in" filter="fade">
                                      <p:cBhvr>
                                        <p:cTn id="121" dur="500"/>
                                        <p:tgtEl>
                                          <p:spTgt spid="29"/>
                                        </p:tgtEl>
                                      </p:cBhvr>
                                    </p:animEffect>
                                  </p:childTnLst>
                                </p:cTn>
                              </p:par>
                              <p:par>
                                <p:cTn id="122" presetID="53" presetClass="entr" presetSubtype="16" fill="hold" nodeType="with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Effect transition="in" filter="fade">
                                      <p:cBhvr>
                                        <p:cTn id="126" dur="500"/>
                                        <p:tgtEl>
                                          <p:spTgt spid="3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21"/>
                                        </p:tgtEl>
                                        <p:attrNameLst>
                                          <p:attrName>style.visibility</p:attrName>
                                        </p:attrNameLst>
                                      </p:cBhvr>
                                      <p:to>
                                        <p:strVal val="visible"/>
                                      </p:to>
                                    </p:set>
                                    <p:anim calcmode="lin" valueType="num">
                                      <p:cBhvr>
                                        <p:cTn id="129" dur="500" fill="hold"/>
                                        <p:tgtEl>
                                          <p:spTgt spid="21"/>
                                        </p:tgtEl>
                                        <p:attrNameLst>
                                          <p:attrName>ppt_w</p:attrName>
                                        </p:attrNameLst>
                                      </p:cBhvr>
                                      <p:tavLst>
                                        <p:tav tm="0">
                                          <p:val>
                                            <p:fltVal val="0"/>
                                          </p:val>
                                        </p:tav>
                                        <p:tav tm="100000">
                                          <p:val>
                                            <p:strVal val="#ppt_w"/>
                                          </p:val>
                                        </p:tav>
                                      </p:tavLst>
                                    </p:anim>
                                    <p:anim calcmode="lin" valueType="num">
                                      <p:cBhvr>
                                        <p:cTn id="130" dur="500" fill="hold"/>
                                        <p:tgtEl>
                                          <p:spTgt spid="21"/>
                                        </p:tgtEl>
                                        <p:attrNameLst>
                                          <p:attrName>ppt_h</p:attrName>
                                        </p:attrNameLst>
                                      </p:cBhvr>
                                      <p:tavLst>
                                        <p:tav tm="0">
                                          <p:val>
                                            <p:fltVal val="0"/>
                                          </p:val>
                                        </p:tav>
                                        <p:tav tm="100000">
                                          <p:val>
                                            <p:strVal val="#ppt_h"/>
                                          </p:val>
                                        </p:tav>
                                      </p:tavLst>
                                    </p:anim>
                                    <p:animEffect transition="in" filter="fade">
                                      <p:cBhvr>
                                        <p:cTn id="131" dur="500"/>
                                        <p:tgtEl>
                                          <p:spTgt spid="21"/>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14"/>
                                        </p:tgtEl>
                                        <p:attrNameLst>
                                          <p:attrName>style.visibility</p:attrName>
                                        </p:attrNameLst>
                                      </p:cBhvr>
                                      <p:to>
                                        <p:strVal val="visible"/>
                                      </p:to>
                                    </p:set>
                                    <p:anim calcmode="lin" valueType="num">
                                      <p:cBhvr>
                                        <p:cTn id="134" dur="500" fill="hold"/>
                                        <p:tgtEl>
                                          <p:spTgt spid="14"/>
                                        </p:tgtEl>
                                        <p:attrNameLst>
                                          <p:attrName>ppt_w</p:attrName>
                                        </p:attrNameLst>
                                      </p:cBhvr>
                                      <p:tavLst>
                                        <p:tav tm="0">
                                          <p:val>
                                            <p:fltVal val="0"/>
                                          </p:val>
                                        </p:tav>
                                        <p:tav tm="100000">
                                          <p:val>
                                            <p:strVal val="#ppt_w"/>
                                          </p:val>
                                        </p:tav>
                                      </p:tavLst>
                                    </p:anim>
                                    <p:anim calcmode="lin" valueType="num">
                                      <p:cBhvr>
                                        <p:cTn id="135" dur="500" fill="hold"/>
                                        <p:tgtEl>
                                          <p:spTgt spid="14"/>
                                        </p:tgtEl>
                                        <p:attrNameLst>
                                          <p:attrName>ppt_h</p:attrName>
                                        </p:attrNameLst>
                                      </p:cBhvr>
                                      <p:tavLst>
                                        <p:tav tm="0">
                                          <p:val>
                                            <p:fltVal val="0"/>
                                          </p:val>
                                        </p:tav>
                                        <p:tav tm="100000">
                                          <p:val>
                                            <p:strVal val="#ppt_h"/>
                                          </p:val>
                                        </p:tav>
                                      </p:tavLst>
                                    </p:anim>
                                    <p:animEffect transition="in" filter="fade">
                                      <p:cBhvr>
                                        <p:cTn id="136" dur="500"/>
                                        <p:tgtEl>
                                          <p:spTgt spid="14"/>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13"/>
                                        </p:tgtEl>
                                        <p:attrNameLst>
                                          <p:attrName>style.visibility</p:attrName>
                                        </p:attrNameLst>
                                      </p:cBhvr>
                                      <p:to>
                                        <p:strVal val="visible"/>
                                      </p:to>
                                    </p:set>
                                    <p:anim calcmode="lin" valueType="num">
                                      <p:cBhvr>
                                        <p:cTn id="139" dur="500" fill="hold"/>
                                        <p:tgtEl>
                                          <p:spTgt spid="13"/>
                                        </p:tgtEl>
                                        <p:attrNameLst>
                                          <p:attrName>ppt_w</p:attrName>
                                        </p:attrNameLst>
                                      </p:cBhvr>
                                      <p:tavLst>
                                        <p:tav tm="0">
                                          <p:val>
                                            <p:fltVal val="0"/>
                                          </p:val>
                                        </p:tav>
                                        <p:tav tm="100000">
                                          <p:val>
                                            <p:strVal val="#ppt_w"/>
                                          </p:val>
                                        </p:tav>
                                      </p:tavLst>
                                    </p:anim>
                                    <p:anim calcmode="lin" valueType="num">
                                      <p:cBhvr>
                                        <p:cTn id="140" dur="500" fill="hold"/>
                                        <p:tgtEl>
                                          <p:spTgt spid="13"/>
                                        </p:tgtEl>
                                        <p:attrNameLst>
                                          <p:attrName>ppt_h</p:attrName>
                                        </p:attrNameLst>
                                      </p:cBhvr>
                                      <p:tavLst>
                                        <p:tav tm="0">
                                          <p:val>
                                            <p:fltVal val="0"/>
                                          </p:val>
                                        </p:tav>
                                        <p:tav tm="100000">
                                          <p:val>
                                            <p:strVal val="#ppt_h"/>
                                          </p:val>
                                        </p:tav>
                                      </p:tavLst>
                                    </p:anim>
                                    <p:animEffect transition="in" filter="fade">
                                      <p:cBhvr>
                                        <p:cTn id="141" dur="500"/>
                                        <p:tgtEl>
                                          <p:spTgt spid="13"/>
                                        </p:tgtEl>
                                      </p:cBhvr>
                                    </p:animEffect>
                                  </p:childTnLst>
                                </p:cTn>
                              </p:par>
                              <p:par>
                                <p:cTn id="142" presetID="53" presetClass="entr" presetSubtype="16" fill="hold" grpId="0" nodeType="withEffect">
                                  <p:stCondLst>
                                    <p:cond delay="0"/>
                                  </p:stCondLst>
                                  <p:childTnLst>
                                    <p:set>
                                      <p:cBhvr>
                                        <p:cTn id="143" dur="1" fill="hold">
                                          <p:stCondLst>
                                            <p:cond delay="0"/>
                                          </p:stCondLst>
                                        </p:cTn>
                                        <p:tgtEl>
                                          <p:spTgt spid="12"/>
                                        </p:tgtEl>
                                        <p:attrNameLst>
                                          <p:attrName>style.visibility</p:attrName>
                                        </p:attrNameLst>
                                      </p:cBhvr>
                                      <p:to>
                                        <p:strVal val="visible"/>
                                      </p:to>
                                    </p:set>
                                    <p:anim calcmode="lin" valueType="num">
                                      <p:cBhvr>
                                        <p:cTn id="144" dur="500" fill="hold"/>
                                        <p:tgtEl>
                                          <p:spTgt spid="12"/>
                                        </p:tgtEl>
                                        <p:attrNameLst>
                                          <p:attrName>ppt_w</p:attrName>
                                        </p:attrNameLst>
                                      </p:cBhvr>
                                      <p:tavLst>
                                        <p:tav tm="0">
                                          <p:val>
                                            <p:fltVal val="0"/>
                                          </p:val>
                                        </p:tav>
                                        <p:tav tm="100000">
                                          <p:val>
                                            <p:strVal val="#ppt_w"/>
                                          </p:val>
                                        </p:tav>
                                      </p:tavLst>
                                    </p:anim>
                                    <p:anim calcmode="lin" valueType="num">
                                      <p:cBhvr>
                                        <p:cTn id="145" dur="500" fill="hold"/>
                                        <p:tgtEl>
                                          <p:spTgt spid="12"/>
                                        </p:tgtEl>
                                        <p:attrNameLst>
                                          <p:attrName>ppt_h</p:attrName>
                                        </p:attrNameLst>
                                      </p:cBhvr>
                                      <p:tavLst>
                                        <p:tav tm="0">
                                          <p:val>
                                            <p:fltVal val="0"/>
                                          </p:val>
                                        </p:tav>
                                        <p:tav tm="100000">
                                          <p:val>
                                            <p:strVal val="#ppt_h"/>
                                          </p:val>
                                        </p:tav>
                                      </p:tavLst>
                                    </p:anim>
                                    <p:animEffect transition="in" filter="fade">
                                      <p:cBhvr>
                                        <p:cTn id="146" dur="500"/>
                                        <p:tgtEl>
                                          <p:spTgt spid="12"/>
                                        </p:tgtEl>
                                      </p:cBhvr>
                                    </p:animEffect>
                                  </p:childTnLst>
                                </p:cTn>
                              </p:par>
                            </p:childTnLst>
                          </p:cTn>
                        </p:par>
                      </p:childTnLst>
                    </p:cTn>
                  </p:par>
                  <p:par>
                    <p:cTn id="147" fill="hold">
                      <p:stCondLst>
                        <p:cond delay="indefinite"/>
                      </p:stCondLst>
                      <p:childTnLst>
                        <p:par>
                          <p:cTn id="148" fill="hold">
                            <p:stCondLst>
                              <p:cond delay="0"/>
                            </p:stCondLst>
                            <p:childTnLst>
                              <p:par>
                                <p:cTn id="149" presetID="53" presetClass="entr" presetSubtype="16" fill="hold" nodeType="click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p:cTn id="151" dur="500" fill="hold"/>
                                        <p:tgtEl>
                                          <p:spTgt spid="31"/>
                                        </p:tgtEl>
                                        <p:attrNameLst>
                                          <p:attrName>ppt_w</p:attrName>
                                        </p:attrNameLst>
                                      </p:cBhvr>
                                      <p:tavLst>
                                        <p:tav tm="0">
                                          <p:val>
                                            <p:fltVal val="0"/>
                                          </p:val>
                                        </p:tav>
                                        <p:tav tm="100000">
                                          <p:val>
                                            <p:strVal val="#ppt_w"/>
                                          </p:val>
                                        </p:tav>
                                      </p:tavLst>
                                    </p:anim>
                                    <p:anim calcmode="lin" valueType="num">
                                      <p:cBhvr>
                                        <p:cTn id="152" dur="500" fill="hold"/>
                                        <p:tgtEl>
                                          <p:spTgt spid="31"/>
                                        </p:tgtEl>
                                        <p:attrNameLst>
                                          <p:attrName>ppt_h</p:attrName>
                                        </p:attrNameLst>
                                      </p:cBhvr>
                                      <p:tavLst>
                                        <p:tav tm="0">
                                          <p:val>
                                            <p:fltVal val="0"/>
                                          </p:val>
                                        </p:tav>
                                        <p:tav tm="100000">
                                          <p:val>
                                            <p:strVal val="#ppt_h"/>
                                          </p:val>
                                        </p:tav>
                                      </p:tavLst>
                                    </p:anim>
                                    <p:animEffect transition="in" filter="fade">
                                      <p:cBhvr>
                                        <p:cTn id="153" dur="500"/>
                                        <p:tgtEl>
                                          <p:spTgt spid="31"/>
                                        </p:tgtEl>
                                      </p:cBhvr>
                                    </p:animEffect>
                                  </p:childTnLst>
                                </p:cTn>
                              </p:par>
                              <p:par>
                                <p:cTn id="154" presetID="53" presetClass="entr" presetSubtype="16" fill="hold" nodeType="withEffect">
                                  <p:stCondLst>
                                    <p:cond delay="0"/>
                                  </p:stCondLst>
                                  <p:childTnLst>
                                    <p:set>
                                      <p:cBhvr>
                                        <p:cTn id="155" dur="1" fill="hold">
                                          <p:stCondLst>
                                            <p:cond delay="0"/>
                                          </p:stCondLst>
                                        </p:cTn>
                                        <p:tgtEl>
                                          <p:spTgt spid="35"/>
                                        </p:tgtEl>
                                        <p:attrNameLst>
                                          <p:attrName>style.visibility</p:attrName>
                                        </p:attrNameLst>
                                      </p:cBhvr>
                                      <p:to>
                                        <p:strVal val="visible"/>
                                      </p:to>
                                    </p:set>
                                    <p:anim calcmode="lin" valueType="num">
                                      <p:cBhvr>
                                        <p:cTn id="156" dur="500" fill="hold"/>
                                        <p:tgtEl>
                                          <p:spTgt spid="35"/>
                                        </p:tgtEl>
                                        <p:attrNameLst>
                                          <p:attrName>ppt_w</p:attrName>
                                        </p:attrNameLst>
                                      </p:cBhvr>
                                      <p:tavLst>
                                        <p:tav tm="0">
                                          <p:val>
                                            <p:fltVal val="0"/>
                                          </p:val>
                                        </p:tav>
                                        <p:tav tm="100000">
                                          <p:val>
                                            <p:strVal val="#ppt_w"/>
                                          </p:val>
                                        </p:tav>
                                      </p:tavLst>
                                    </p:anim>
                                    <p:anim calcmode="lin" valueType="num">
                                      <p:cBhvr>
                                        <p:cTn id="157" dur="500" fill="hold"/>
                                        <p:tgtEl>
                                          <p:spTgt spid="35"/>
                                        </p:tgtEl>
                                        <p:attrNameLst>
                                          <p:attrName>ppt_h</p:attrName>
                                        </p:attrNameLst>
                                      </p:cBhvr>
                                      <p:tavLst>
                                        <p:tav tm="0">
                                          <p:val>
                                            <p:fltVal val="0"/>
                                          </p:val>
                                        </p:tav>
                                        <p:tav tm="100000">
                                          <p:val>
                                            <p:strVal val="#ppt_h"/>
                                          </p:val>
                                        </p:tav>
                                      </p:tavLst>
                                    </p:anim>
                                    <p:animEffect transition="in" filter="fade">
                                      <p:cBhvr>
                                        <p:cTn id="158" dur="500"/>
                                        <p:tgtEl>
                                          <p:spTgt spid="35"/>
                                        </p:tgtEl>
                                      </p:cBhvr>
                                    </p:animEffect>
                                  </p:childTnLst>
                                </p:cTn>
                              </p:par>
                              <p:par>
                                <p:cTn id="159" presetID="53" presetClass="entr" presetSubtype="16"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anim calcmode="lin" valueType="num">
                                      <p:cBhvr>
                                        <p:cTn id="161" dur="500" fill="hold"/>
                                        <p:tgtEl>
                                          <p:spTgt spid="36"/>
                                        </p:tgtEl>
                                        <p:attrNameLst>
                                          <p:attrName>ppt_w</p:attrName>
                                        </p:attrNameLst>
                                      </p:cBhvr>
                                      <p:tavLst>
                                        <p:tav tm="0">
                                          <p:val>
                                            <p:fltVal val="0"/>
                                          </p:val>
                                        </p:tav>
                                        <p:tav tm="100000">
                                          <p:val>
                                            <p:strVal val="#ppt_w"/>
                                          </p:val>
                                        </p:tav>
                                      </p:tavLst>
                                    </p:anim>
                                    <p:anim calcmode="lin" valueType="num">
                                      <p:cBhvr>
                                        <p:cTn id="162" dur="500" fill="hold"/>
                                        <p:tgtEl>
                                          <p:spTgt spid="36"/>
                                        </p:tgtEl>
                                        <p:attrNameLst>
                                          <p:attrName>ppt_h</p:attrName>
                                        </p:attrNameLst>
                                      </p:cBhvr>
                                      <p:tavLst>
                                        <p:tav tm="0">
                                          <p:val>
                                            <p:fltVal val="0"/>
                                          </p:val>
                                        </p:tav>
                                        <p:tav tm="100000">
                                          <p:val>
                                            <p:strVal val="#ppt_h"/>
                                          </p:val>
                                        </p:tav>
                                      </p:tavLst>
                                    </p:anim>
                                    <p:animEffect transition="in" filter="fade">
                                      <p:cBhvr>
                                        <p:cTn id="163" dur="500"/>
                                        <p:tgtEl>
                                          <p:spTgt spid="36"/>
                                        </p:tgtEl>
                                      </p:cBhvr>
                                    </p:animEffect>
                                  </p:childTnLst>
                                </p:cTn>
                              </p:par>
                              <p:par>
                                <p:cTn id="164" presetID="53" presetClass="entr" presetSubtype="16" fill="hold" nodeType="withEffect">
                                  <p:stCondLst>
                                    <p:cond delay="0"/>
                                  </p:stCondLst>
                                  <p:childTnLst>
                                    <p:set>
                                      <p:cBhvr>
                                        <p:cTn id="165" dur="1" fill="hold">
                                          <p:stCondLst>
                                            <p:cond delay="0"/>
                                          </p:stCondLst>
                                        </p:cTn>
                                        <p:tgtEl>
                                          <p:spTgt spid="37"/>
                                        </p:tgtEl>
                                        <p:attrNameLst>
                                          <p:attrName>style.visibility</p:attrName>
                                        </p:attrNameLst>
                                      </p:cBhvr>
                                      <p:to>
                                        <p:strVal val="visible"/>
                                      </p:to>
                                    </p:set>
                                    <p:anim calcmode="lin" valueType="num">
                                      <p:cBhvr>
                                        <p:cTn id="166" dur="500" fill="hold"/>
                                        <p:tgtEl>
                                          <p:spTgt spid="37"/>
                                        </p:tgtEl>
                                        <p:attrNameLst>
                                          <p:attrName>ppt_w</p:attrName>
                                        </p:attrNameLst>
                                      </p:cBhvr>
                                      <p:tavLst>
                                        <p:tav tm="0">
                                          <p:val>
                                            <p:fltVal val="0"/>
                                          </p:val>
                                        </p:tav>
                                        <p:tav tm="100000">
                                          <p:val>
                                            <p:strVal val="#ppt_w"/>
                                          </p:val>
                                        </p:tav>
                                      </p:tavLst>
                                    </p:anim>
                                    <p:anim calcmode="lin" valueType="num">
                                      <p:cBhvr>
                                        <p:cTn id="167" dur="500" fill="hold"/>
                                        <p:tgtEl>
                                          <p:spTgt spid="37"/>
                                        </p:tgtEl>
                                        <p:attrNameLst>
                                          <p:attrName>ppt_h</p:attrName>
                                        </p:attrNameLst>
                                      </p:cBhvr>
                                      <p:tavLst>
                                        <p:tav tm="0">
                                          <p:val>
                                            <p:fltVal val="0"/>
                                          </p:val>
                                        </p:tav>
                                        <p:tav tm="100000">
                                          <p:val>
                                            <p:strVal val="#ppt_h"/>
                                          </p:val>
                                        </p:tav>
                                      </p:tavLst>
                                    </p:anim>
                                    <p:animEffect transition="in" filter="fade">
                                      <p:cBhvr>
                                        <p:cTn id="168" dur="500"/>
                                        <p:tgtEl>
                                          <p:spTgt spid="37"/>
                                        </p:tgtEl>
                                      </p:cBhvr>
                                    </p:animEffect>
                                  </p:childTnLst>
                                </p:cTn>
                              </p:par>
                              <p:par>
                                <p:cTn id="169" presetID="53" presetClass="entr" presetSubtype="16" fill="hold" grpId="0" nodeType="withEffect">
                                  <p:stCondLst>
                                    <p:cond delay="0"/>
                                  </p:stCondLst>
                                  <p:childTnLst>
                                    <p:set>
                                      <p:cBhvr>
                                        <p:cTn id="170" dur="1" fill="hold">
                                          <p:stCondLst>
                                            <p:cond delay="0"/>
                                          </p:stCondLst>
                                        </p:cTn>
                                        <p:tgtEl>
                                          <p:spTgt spid="23"/>
                                        </p:tgtEl>
                                        <p:attrNameLst>
                                          <p:attrName>style.visibility</p:attrName>
                                        </p:attrNameLst>
                                      </p:cBhvr>
                                      <p:to>
                                        <p:strVal val="visible"/>
                                      </p:to>
                                    </p:set>
                                    <p:anim calcmode="lin" valueType="num">
                                      <p:cBhvr>
                                        <p:cTn id="171" dur="500" fill="hold"/>
                                        <p:tgtEl>
                                          <p:spTgt spid="23"/>
                                        </p:tgtEl>
                                        <p:attrNameLst>
                                          <p:attrName>ppt_w</p:attrName>
                                        </p:attrNameLst>
                                      </p:cBhvr>
                                      <p:tavLst>
                                        <p:tav tm="0">
                                          <p:val>
                                            <p:fltVal val="0"/>
                                          </p:val>
                                        </p:tav>
                                        <p:tav tm="100000">
                                          <p:val>
                                            <p:strVal val="#ppt_w"/>
                                          </p:val>
                                        </p:tav>
                                      </p:tavLst>
                                    </p:anim>
                                    <p:anim calcmode="lin" valueType="num">
                                      <p:cBhvr>
                                        <p:cTn id="172" dur="500" fill="hold"/>
                                        <p:tgtEl>
                                          <p:spTgt spid="23"/>
                                        </p:tgtEl>
                                        <p:attrNameLst>
                                          <p:attrName>ppt_h</p:attrName>
                                        </p:attrNameLst>
                                      </p:cBhvr>
                                      <p:tavLst>
                                        <p:tav tm="0">
                                          <p:val>
                                            <p:fltVal val="0"/>
                                          </p:val>
                                        </p:tav>
                                        <p:tav tm="100000">
                                          <p:val>
                                            <p:strVal val="#ppt_h"/>
                                          </p:val>
                                        </p:tav>
                                      </p:tavLst>
                                    </p:anim>
                                    <p:animEffect transition="in" filter="fade">
                                      <p:cBhvr>
                                        <p:cTn id="173" dur="500"/>
                                        <p:tgtEl>
                                          <p:spTgt spid="23"/>
                                        </p:tgtEl>
                                      </p:cBhvr>
                                    </p:animEffect>
                                  </p:childTnLst>
                                </p:cTn>
                              </p:par>
                              <p:par>
                                <p:cTn id="174" presetID="53" presetClass="entr" presetSubtype="16" fill="hold" grpId="0" nodeType="withEffect">
                                  <p:stCondLst>
                                    <p:cond delay="0"/>
                                  </p:stCondLst>
                                  <p:childTnLst>
                                    <p:set>
                                      <p:cBhvr>
                                        <p:cTn id="175" dur="1" fill="hold">
                                          <p:stCondLst>
                                            <p:cond delay="0"/>
                                          </p:stCondLst>
                                        </p:cTn>
                                        <p:tgtEl>
                                          <p:spTgt spid="20"/>
                                        </p:tgtEl>
                                        <p:attrNameLst>
                                          <p:attrName>style.visibility</p:attrName>
                                        </p:attrNameLst>
                                      </p:cBhvr>
                                      <p:to>
                                        <p:strVal val="visible"/>
                                      </p:to>
                                    </p:set>
                                    <p:anim calcmode="lin" valueType="num">
                                      <p:cBhvr>
                                        <p:cTn id="176" dur="500" fill="hold"/>
                                        <p:tgtEl>
                                          <p:spTgt spid="20"/>
                                        </p:tgtEl>
                                        <p:attrNameLst>
                                          <p:attrName>ppt_w</p:attrName>
                                        </p:attrNameLst>
                                      </p:cBhvr>
                                      <p:tavLst>
                                        <p:tav tm="0">
                                          <p:val>
                                            <p:fltVal val="0"/>
                                          </p:val>
                                        </p:tav>
                                        <p:tav tm="100000">
                                          <p:val>
                                            <p:strVal val="#ppt_w"/>
                                          </p:val>
                                        </p:tav>
                                      </p:tavLst>
                                    </p:anim>
                                    <p:anim calcmode="lin" valueType="num">
                                      <p:cBhvr>
                                        <p:cTn id="177" dur="500" fill="hold"/>
                                        <p:tgtEl>
                                          <p:spTgt spid="20"/>
                                        </p:tgtEl>
                                        <p:attrNameLst>
                                          <p:attrName>ppt_h</p:attrName>
                                        </p:attrNameLst>
                                      </p:cBhvr>
                                      <p:tavLst>
                                        <p:tav tm="0">
                                          <p:val>
                                            <p:fltVal val="0"/>
                                          </p:val>
                                        </p:tav>
                                        <p:tav tm="100000">
                                          <p:val>
                                            <p:strVal val="#ppt_h"/>
                                          </p:val>
                                        </p:tav>
                                      </p:tavLst>
                                    </p:anim>
                                    <p:animEffect transition="in" filter="fade">
                                      <p:cBhvr>
                                        <p:cTn id="178" dur="500"/>
                                        <p:tgtEl>
                                          <p:spTgt spid="20"/>
                                        </p:tgtEl>
                                      </p:cBhvr>
                                    </p:animEffect>
                                  </p:childTnLst>
                                </p:cTn>
                              </p:par>
                              <p:par>
                                <p:cTn id="179" presetID="53" presetClass="entr" presetSubtype="16" fill="hold" grpId="0" nodeType="withEffect">
                                  <p:stCondLst>
                                    <p:cond delay="0"/>
                                  </p:stCondLst>
                                  <p:childTnLst>
                                    <p:set>
                                      <p:cBhvr>
                                        <p:cTn id="180" dur="1" fill="hold">
                                          <p:stCondLst>
                                            <p:cond delay="0"/>
                                          </p:stCondLst>
                                        </p:cTn>
                                        <p:tgtEl>
                                          <p:spTgt spid="18"/>
                                        </p:tgtEl>
                                        <p:attrNameLst>
                                          <p:attrName>style.visibility</p:attrName>
                                        </p:attrNameLst>
                                      </p:cBhvr>
                                      <p:to>
                                        <p:strVal val="visible"/>
                                      </p:to>
                                    </p:set>
                                    <p:anim calcmode="lin" valueType="num">
                                      <p:cBhvr>
                                        <p:cTn id="181" dur="500" fill="hold"/>
                                        <p:tgtEl>
                                          <p:spTgt spid="18"/>
                                        </p:tgtEl>
                                        <p:attrNameLst>
                                          <p:attrName>ppt_w</p:attrName>
                                        </p:attrNameLst>
                                      </p:cBhvr>
                                      <p:tavLst>
                                        <p:tav tm="0">
                                          <p:val>
                                            <p:fltVal val="0"/>
                                          </p:val>
                                        </p:tav>
                                        <p:tav tm="100000">
                                          <p:val>
                                            <p:strVal val="#ppt_w"/>
                                          </p:val>
                                        </p:tav>
                                      </p:tavLst>
                                    </p:anim>
                                    <p:anim calcmode="lin" valueType="num">
                                      <p:cBhvr>
                                        <p:cTn id="182" dur="500" fill="hold"/>
                                        <p:tgtEl>
                                          <p:spTgt spid="18"/>
                                        </p:tgtEl>
                                        <p:attrNameLst>
                                          <p:attrName>ppt_h</p:attrName>
                                        </p:attrNameLst>
                                      </p:cBhvr>
                                      <p:tavLst>
                                        <p:tav tm="0">
                                          <p:val>
                                            <p:fltVal val="0"/>
                                          </p:val>
                                        </p:tav>
                                        <p:tav tm="100000">
                                          <p:val>
                                            <p:strVal val="#ppt_h"/>
                                          </p:val>
                                        </p:tav>
                                      </p:tavLst>
                                    </p:anim>
                                    <p:animEffect transition="in" filter="fade">
                                      <p:cBhvr>
                                        <p:cTn id="183" dur="500"/>
                                        <p:tgtEl>
                                          <p:spTgt spid="18"/>
                                        </p:tgtEl>
                                      </p:cBhvr>
                                    </p:animEffect>
                                  </p:childTnLst>
                                </p:cTn>
                              </p:par>
                              <p:par>
                                <p:cTn id="184" presetID="53" presetClass="entr" presetSubtype="16" fill="hold" grpId="0" nodeType="withEffect">
                                  <p:stCondLst>
                                    <p:cond delay="0"/>
                                  </p:stCondLst>
                                  <p:childTnLst>
                                    <p:set>
                                      <p:cBhvr>
                                        <p:cTn id="185" dur="1" fill="hold">
                                          <p:stCondLst>
                                            <p:cond delay="0"/>
                                          </p:stCondLst>
                                        </p:cTn>
                                        <p:tgtEl>
                                          <p:spTgt spid="15"/>
                                        </p:tgtEl>
                                        <p:attrNameLst>
                                          <p:attrName>style.visibility</p:attrName>
                                        </p:attrNameLst>
                                      </p:cBhvr>
                                      <p:to>
                                        <p:strVal val="visible"/>
                                      </p:to>
                                    </p:set>
                                    <p:anim calcmode="lin" valueType="num">
                                      <p:cBhvr>
                                        <p:cTn id="186" dur="500" fill="hold"/>
                                        <p:tgtEl>
                                          <p:spTgt spid="15"/>
                                        </p:tgtEl>
                                        <p:attrNameLst>
                                          <p:attrName>ppt_w</p:attrName>
                                        </p:attrNameLst>
                                      </p:cBhvr>
                                      <p:tavLst>
                                        <p:tav tm="0">
                                          <p:val>
                                            <p:fltVal val="0"/>
                                          </p:val>
                                        </p:tav>
                                        <p:tav tm="100000">
                                          <p:val>
                                            <p:strVal val="#ppt_w"/>
                                          </p:val>
                                        </p:tav>
                                      </p:tavLst>
                                    </p:anim>
                                    <p:anim calcmode="lin" valueType="num">
                                      <p:cBhvr>
                                        <p:cTn id="187" dur="500" fill="hold"/>
                                        <p:tgtEl>
                                          <p:spTgt spid="15"/>
                                        </p:tgtEl>
                                        <p:attrNameLst>
                                          <p:attrName>ppt_h</p:attrName>
                                        </p:attrNameLst>
                                      </p:cBhvr>
                                      <p:tavLst>
                                        <p:tav tm="0">
                                          <p:val>
                                            <p:fltVal val="0"/>
                                          </p:val>
                                        </p:tav>
                                        <p:tav tm="100000">
                                          <p:val>
                                            <p:strVal val="#ppt_h"/>
                                          </p:val>
                                        </p:tav>
                                      </p:tavLst>
                                    </p:anim>
                                    <p:animEffect transition="in" filter="fade">
                                      <p:cBhvr>
                                        <p:cTn id="188" dur="500"/>
                                        <p:tgtEl>
                                          <p:spTgt spid="15"/>
                                        </p:tgtEl>
                                      </p:cBhvr>
                                    </p:animEffect>
                                  </p:childTnLst>
                                </p:cTn>
                              </p:par>
                            </p:childTnLst>
                          </p:cTn>
                        </p:par>
                      </p:childTnLst>
                    </p:cTn>
                  </p:par>
                  <p:par>
                    <p:cTn id="189" fill="hold">
                      <p:stCondLst>
                        <p:cond delay="indefinite"/>
                      </p:stCondLst>
                      <p:childTnLst>
                        <p:par>
                          <p:cTn id="190" fill="hold">
                            <p:stCondLst>
                              <p:cond delay="0"/>
                            </p:stCondLst>
                            <p:childTnLst>
                              <p:par>
                                <p:cTn id="191" presetID="53" presetClass="entr" presetSubtype="16" fill="hold" nodeType="clickEffect">
                                  <p:stCondLst>
                                    <p:cond delay="0"/>
                                  </p:stCondLst>
                                  <p:childTnLst>
                                    <p:set>
                                      <p:cBhvr>
                                        <p:cTn id="192" dur="1" fill="hold">
                                          <p:stCondLst>
                                            <p:cond delay="0"/>
                                          </p:stCondLst>
                                        </p:cTn>
                                        <p:tgtEl>
                                          <p:spTgt spid="124"/>
                                        </p:tgtEl>
                                        <p:attrNameLst>
                                          <p:attrName>style.visibility</p:attrName>
                                        </p:attrNameLst>
                                      </p:cBhvr>
                                      <p:to>
                                        <p:strVal val="visible"/>
                                      </p:to>
                                    </p:set>
                                    <p:anim calcmode="lin" valueType="num">
                                      <p:cBhvr>
                                        <p:cTn id="193" dur="500" fill="hold"/>
                                        <p:tgtEl>
                                          <p:spTgt spid="124"/>
                                        </p:tgtEl>
                                        <p:attrNameLst>
                                          <p:attrName>ppt_w</p:attrName>
                                        </p:attrNameLst>
                                      </p:cBhvr>
                                      <p:tavLst>
                                        <p:tav tm="0">
                                          <p:val>
                                            <p:fltVal val="0"/>
                                          </p:val>
                                        </p:tav>
                                        <p:tav tm="100000">
                                          <p:val>
                                            <p:strVal val="#ppt_w"/>
                                          </p:val>
                                        </p:tav>
                                      </p:tavLst>
                                    </p:anim>
                                    <p:anim calcmode="lin" valueType="num">
                                      <p:cBhvr>
                                        <p:cTn id="194" dur="500" fill="hold"/>
                                        <p:tgtEl>
                                          <p:spTgt spid="124"/>
                                        </p:tgtEl>
                                        <p:attrNameLst>
                                          <p:attrName>ppt_h</p:attrName>
                                        </p:attrNameLst>
                                      </p:cBhvr>
                                      <p:tavLst>
                                        <p:tav tm="0">
                                          <p:val>
                                            <p:fltVal val="0"/>
                                          </p:val>
                                        </p:tav>
                                        <p:tav tm="100000">
                                          <p:val>
                                            <p:strVal val="#ppt_h"/>
                                          </p:val>
                                        </p:tav>
                                      </p:tavLst>
                                    </p:anim>
                                    <p:animEffect transition="in" filter="fade">
                                      <p:cBhvr>
                                        <p:cTn id="195" dur="500"/>
                                        <p:tgtEl>
                                          <p:spTgt spid="124"/>
                                        </p:tgtEl>
                                      </p:cBhvr>
                                    </p:animEffect>
                                  </p:childTnLst>
                                </p:cTn>
                              </p:par>
                              <p:par>
                                <p:cTn id="196" presetID="53" presetClass="entr" presetSubtype="16" fill="hold" nodeType="withEffect">
                                  <p:stCondLst>
                                    <p:cond delay="0"/>
                                  </p:stCondLst>
                                  <p:childTnLst>
                                    <p:set>
                                      <p:cBhvr>
                                        <p:cTn id="197" dur="1" fill="hold">
                                          <p:stCondLst>
                                            <p:cond delay="0"/>
                                          </p:stCondLst>
                                        </p:cTn>
                                        <p:tgtEl>
                                          <p:spTgt spid="125"/>
                                        </p:tgtEl>
                                        <p:attrNameLst>
                                          <p:attrName>style.visibility</p:attrName>
                                        </p:attrNameLst>
                                      </p:cBhvr>
                                      <p:to>
                                        <p:strVal val="visible"/>
                                      </p:to>
                                    </p:set>
                                    <p:anim calcmode="lin" valueType="num">
                                      <p:cBhvr>
                                        <p:cTn id="198" dur="500" fill="hold"/>
                                        <p:tgtEl>
                                          <p:spTgt spid="125"/>
                                        </p:tgtEl>
                                        <p:attrNameLst>
                                          <p:attrName>ppt_w</p:attrName>
                                        </p:attrNameLst>
                                      </p:cBhvr>
                                      <p:tavLst>
                                        <p:tav tm="0">
                                          <p:val>
                                            <p:fltVal val="0"/>
                                          </p:val>
                                        </p:tav>
                                        <p:tav tm="100000">
                                          <p:val>
                                            <p:strVal val="#ppt_w"/>
                                          </p:val>
                                        </p:tav>
                                      </p:tavLst>
                                    </p:anim>
                                    <p:anim calcmode="lin" valueType="num">
                                      <p:cBhvr>
                                        <p:cTn id="199" dur="500" fill="hold"/>
                                        <p:tgtEl>
                                          <p:spTgt spid="125"/>
                                        </p:tgtEl>
                                        <p:attrNameLst>
                                          <p:attrName>ppt_h</p:attrName>
                                        </p:attrNameLst>
                                      </p:cBhvr>
                                      <p:tavLst>
                                        <p:tav tm="0">
                                          <p:val>
                                            <p:fltVal val="0"/>
                                          </p:val>
                                        </p:tav>
                                        <p:tav tm="100000">
                                          <p:val>
                                            <p:strVal val="#ppt_h"/>
                                          </p:val>
                                        </p:tav>
                                      </p:tavLst>
                                    </p:anim>
                                    <p:animEffect transition="in" filter="fade">
                                      <p:cBhvr>
                                        <p:cTn id="200" dur="500"/>
                                        <p:tgtEl>
                                          <p:spTgt spid="125"/>
                                        </p:tgtEl>
                                      </p:cBhvr>
                                    </p:animEffect>
                                  </p:childTnLst>
                                </p:cTn>
                              </p:par>
                              <p:par>
                                <p:cTn id="201" presetID="53" presetClass="entr" presetSubtype="16" fill="hold" nodeType="withEffect">
                                  <p:stCondLst>
                                    <p:cond delay="0"/>
                                  </p:stCondLst>
                                  <p:childTnLst>
                                    <p:set>
                                      <p:cBhvr>
                                        <p:cTn id="202" dur="1" fill="hold">
                                          <p:stCondLst>
                                            <p:cond delay="0"/>
                                          </p:stCondLst>
                                        </p:cTn>
                                        <p:tgtEl>
                                          <p:spTgt spid="126"/>
                                        </p:tgtEl>
                                        <p:attrNameLst>
                                          <p:attrName>style.visibility</p:attrName>
                                        </p:attrNameLst>
                                      </p:cBhvr>
                                      <p:to>
                                        <p:strVal val="visible"/>
                                      </p:to>
                                    </p:set>
                                    <p:anim calcmode="lin" valueType="num">
                                      <p:cBhvr>
                                        <p:cTn id="203" dur="500" fill="hold"/>
                                        <p:tgtEl>
                                          <p:spTgt spid="126"/>
                                        </p:tgtEl>
                                        <p:attrNameLst>
                                          <p:attrName>ppt_w</p:attrName>
                                        </p:attrNameLst>
                                      </p:cBhvr>
                                      <p:tavLst>
                                        <p:tav tm="0">
                                          <p:val>
                                            <p:fltVal val="0"/>
                                          </p:val>
                                        </p:tav>
                                        <p:tav tm="100000">
                                          <p:val>
                                            <p:strVal val="#ppt_w"/>
                                          </p:val>
                                        </p:tav>
                                      </p:tavLst>
                                    </p:anim>
                                    <p:anim calcmode="lin" valueType="num">
                                      <p:cBhvr>
                                        <p:cTn id="204" dur="500" fill="hold"/>
                                        <p:tgtEl>
                                          <p:spTgt spid="126"/>
                                        </p:tgtEl>
                                        <p:attrNameLst>
                                          <p:attrName>ppt_h</p:attrName>
                                        </p:attrNameLst>
                                      </p:cBhvr>
                                      <p:tavLst>
                                        <p:tav tm="0">
                                          <p:val>
                                            <p:fltVal val="0"/>
                                          </p:val>
                                        </p:tav>
                                        <p:tav tm="100000">
                                          <p:val>
                                            <p:strVal val="#ppt_h"/>
                                          </p:val>
                                        </p:tav>
                                      </p:tavLst>
                                    </p:anim>
                                    <p:animEffect transition="in" filter="fade">
                                      <p:cBhvr>
                                        <p:cTn id="205" dur="500"/>
                                        <p:tgtEl>
                                          <p:spTgt spid="126"/>
                                        </p:tgtEl>
                                      </p:cBhvr>
                                    </p:animEffect>
                                  </p:childTnLst>
                                </p:cTn>
                              </p:par>
                              <p:par>
                                <p:cTn id="206" presetID="53" presetClass="entr" presetSubtype="16" fill="hold" grpId="0" nodeType="withEffect">
                                  <p:stCondLst>
                                    <p:cond delay="0"/>
                                  </p:stCondLst>
                                  <p:childTnLst>
                                    <p:set>
                                      <p:cBhvr>
                                        <p:cTn id="207" dur="1" fill="hold">
                                          <p:stCondLst>
                                            <p:cond delay="0"/>
                                          </p:stCondLst>
                                        </p:cTn>
                                        <p:tgtEl>
                                          <p:spTgt spid="122"/>
                                        </p:tgtEl>
                                        <p:attrNameLst>
                                          <p:attrName>style.visibility</p:attrName>
                                        </p:attrNameLst>
                                      </p:cBhvr>
                                      <p:to>
                                        <p:strVal val="visible"/>
                                      </p:to>
                                    </p:set>
                                    <p:anim calcmode="lin" valueType="num">
                                      <p:cBhvr>
                                        <p:cTn id="208" dur="500" fill="hold"/>
                                        <p:tgtEl>
                                          <p:spTgt spid="122"/>
                                        </p:tgtEl>
                                        <p:attrNameLst>
                                          <p:attrName>ppt_w</p:attrName>
                                        </p:attrNameLst>
                                      </p:cBhvr>
                                      <p:tavLst>
                                        <p:tav tm="0">
                                          <p:val>
                                            <p:fltVal val="0"/>
                                          </p:val>
                                        </p:tav>
                                        <p:tav tm="100000">
                                          <p:val>
                                            <p:strVal val="#ppt_w"/>
                                          </p:val>
                                        </p:tav>
                                      </p:tavLst>
                                    </p:anim>
                                    <p:anim calcmode="lin" valueType="num">
                                      <p:cBhvr>
                                        <p:cTn id="209" dur="500" fill="hold"/>
                                        <p:tgtEl>
                                          <p:spTgt spid="122"/>
                                        </p:tgtEl>
                                        <p:attrNameLst>
                                          <p:attrName>ppt_h</p:attrName>
                                        </p:attrNameLst>
                                      </p:cBhvr>
                                      <p:tavLst>
                                        <p:tav tm="0">
                                          <p:val>
                                            <p:fltVal val="0"/>
                                          </p:val>
                                        </p:tav>
                                        <p:tav tm="100000">
                                          <p:val>
                                            <p:strVal val="#ppt_h"/>
                                          </p:val>
                                        </p:tav>
                                      </p:tavLst>
                                    </p:anim>
                                    <p:animEffect transition="in" filter="fade">
                                      <p:cBhvr>
                                        <p:cTn id="210" dur="500"/>
                                        <p:tgtEl>
                                          <p:spTgt spid="122"/>
                                        </p:tgtEl>
                                      </p:cBhvr>
                                    </p:animEffect>
                                  </p:childTnLst>
                                </p:cTn>
                              </p:par>
                              <p:par>
                                <p:cTn id="211" presetID="53" presetClass="entr" presetSubtype="16" fill="hold" grpId="0" nodeType="withEffect">
                                  <p:stCondLst>
                                    <p:cond delay="0"/>
                                  </p:stCondLst>
                                  <p:childTnLst>
                                    <p:set>
                                      <p:cBhvr>
                                        <p:cTn id="212" dur="1" fill="hold">
                                          <p:stCondLst>
                                            <p:cond delay="0"/>
                                          </p:stCondLst>
                                        </p:cTn>
                                        <p:tgtEl>
                                          <p:spTgt spid="121"/>
                                        </p:tgtEl>
                                        <p:attrNameLst>
                                          <p:attrName>style.visibility</p:attrName>
                                        </p:attrNameLst>
                                      </p:cBhvr>
                                      <p:to>
                                        <p:strVal val="visible"/>
                                      </p:to>
                                    </p:set>
                                    <p:anim calcmode="lin" valueType="num">
                                      <p:cBhvr>
                                        <p:cTn id="213" dur="500" fill="hold"/>
                                        <p:tgtEl>
                                          <p:spTgt spid="121"/>
                                        </p:tgtEl>
                                        <p:attrNameLst>
                                          <p:attrName>ppt_w</p:attrName>
                                        </p:attrNameLst>
                                      </p:cBhvr>
                                      <p:tavLst>
                                        <p:tav tm="0">
                                          <p:val>
                                            <p:fltVal val="0"/>
                                          </p:val>
                                        </p:tav>
                                        <p:tav tm="100000">
                                          <p:val>
                                            <p:strVal val="#ppt_w"/>
                                          </p:val>
                                        </p:tav>
                                      </p:tavLst>
                                    </p:anim>
                                    <p:anim calcmode="lin" valueType="num">
                                      <p:cBhvr>
                                        <p:cTn id="214" dur="500" fill="hold"/>
                                        <p:tgtEl>
                                          <p:spTgt spid="121"/>
                                        </p:tgtEl>
                                        <p:attrNameLst>
                                          <p:attrName>ppt_h</p:attrName>
                                        </p:attrNameLst>
                                      </p:cBhvr>
                                      <p:tavLst>
                                        <p:tav tm="0">
                                          <p:val>
                                            <p:fltVal val="0"/>
                                          </p:val>
                                        </p:tav>
                                        <p:tav tm="100000">
                                          <p:val>
                                            <p:strVal val="#ppt_h"/>
                                          </p:val>
                                        </p:tav>
                                      </p:tavLst>
                                    </p:anim>
                                    <p:animEffect transition="in" filter="fade">
                                      <p:cBhvr>
                                        <p:cTn id="215" dur="500"/>
                                        <p:tgtEl>
                                          <p:spTgt spid="121"/>
                                        </p:tgtEl>
                                      </p:cBhvr>
                                    </p:animEffect>
                                  </p:childTnLst>
                                </p:cTn>
                              </p:par>
                              <p:par>
                                <p:cTn id="216" presetID="53" presetClass="entr" presetSubtype="16" fill="hold" grpId="0" nodeType="withEffect">
                                  <p:stCondLst>
                                    <p:cond delay="0"/>
                                  </p:stCondLst>
                                  <p:childTnLst>
                                    <p:set>
                                      <p:cBhvr>
                                        <p:cTn id="217" dur="1" fill="hold">
                                          <p:stCondLst>
                                            <p:cond delay="0"/>
                                          </p:stCondLst>
                                        </p:cTn>
                                        <p:tgtEl>
                                          <p:spTgt spid="120"/>
                                        </p:tgtEl>
                                        <p:attrNameLst>
                                          <p:attrName>style.visibility</p:attrName>
                                        </p:attrNameLst>
                                      </p:cBhvr>
                                      <p:to>
                                        <p:strVal val="visible"/>
                                      </p:to>
                                    </p:set>
                                    <p:anim calcmode="lin" valueType="num">
                                      <p:cBhvr>
                                        <p:cTn id="218" dur="500" fill="hold"/>
                                        <p:tgtEl>
                                          <p:spTgt spid="120"/>
                                        </p:tgtEl>
                                        <p:attrNameLst>
                                          <p:attrName>ppt_w</p:attrName>
                                        </p:attrNameLst>
                                      </p:cBhvr>
                                      <p:tavLst>
                                        <p:tav tm="0">
                                          <p:val>
                                            <p:fltVal val="0"/>
                                          </p:val>
                                        </p:tav>
                                        <p:tav tm="100000">
                                          <p:val>
                                            <p:strVal val="#ppt_w"/>
                                          </p:val>
                                        </p:tav>
                                      </p:tavLst>
                                    </p:anim>
                                    <p:anim calcmode="lin" valueType="num">
                                      <p:cBhvr>
                                        <p:cTn id="219" dur="500" fill="hold"/>
                                        <p:tgtEl>
                                          <p:spTgt spid="120"/>
                                        </p:tgtEl>
                                        <p:attrNameLst>
                                          <p:attrName>ppt_h</p:attrName>
                                        </p:attrNameLst>
                                      </p:cBhvr>
                                      <p:tavLst>
                                        <p:tav tm="0">
                                          <p:val>
                                            <p:fltVal val="0"/>
                                          </p:val>
                                        </p:tav>
                                        <p:tav tm="100000">
                                          <p:val>
                                            <p:strVal val="#ppt_h"/>
                                          </p:val>
                                        </p:tav>
                                      </p:tavLst>
                                    </p:anim>
                                    <p:animEffect transition="in" filter="fade">
                                      <p:cBhvr>
                                        <p:cTn id="220" dur="500"/>
                                        <p:tgtEl>
                                          <p:spTgt spid="120"/>
                                        </p:tgtEl>
                                      </p:cBhvr>
                                    </p:animEffect>
                                  </p:childTnLst>
                                </p:cTn>
                              </p:par>
                            </p:childTnLst>
                          </p:cTn>
                        </p:par>
                      </p:childTnLst>
                    </p:cTn>
                  </p:par>
                  <p:par>
                    <p:cTn id="221" fill="hold">
                      <p:stCondLst>
                        <p:cond delay="indefinite"/>
                      </p:stCondLst>
                      <p:childTnLst>
                        <p:par>
                          <p:cTn id="222" fill="hold">
                            <p:stCondLst>
                              <p:cond delay="0"/>
                            </p:stCondLst>
                            <p:childTnLst>
                              <p:par>
                                <p:cTn id="223" presetID="53" presetClass="entr" presetSubtype="16" fill="hold" nodeType="clickEffect">
                                  <p:stCondLst>
                                    <p:cond delay="0"/>
                                  </p:stCondLst>
                                  <p:childTnLst>
                                    <p:set>
                                      <p:cBhvr>
                                        <p:cTn id="224" dur="1" fill="hold">
                                          <p:stCondLst>
                                            <p:cond delay="0"/>
                                          </p:stCondLst>
                                        </p:cTn>
                                        <p:tgtEl>
                                          <p:spTgt spid="132"/>
                                        </p:tgtEl>
                                        <p:attrNameLst>
                                          <p:attrName>style.visibility</p:attrName>
                                        </p:attrNameLst>
                                      </p:cBhvr>
                                      <p:to>
                                        <p:strVal val="visible"/>
                                      </p:to>
                                    </p:set>
                                    <p:anim calcmode="lin" valueType="num">
                                      <p:cBhvr>
                                        <p:cTn id="225" dur="500" fill="hold"/>
                                        <p:tgtEl>
                                          <p:spTgt spid="132"/>
                                        </p:tgtEl>
                                        <p:attrNameLst>
                                          <p:attrName>ppt_w</p:attrName>
                                        </p:attrNameLst>
                                      </p:cBhvr>
                                      <p:tavLst>
                                        <p:tav tm="0">
                                          <p:val>
                                            <p:fltVal val="0"/>
                                          </p:val>
                                        </p:tav>
                                        <p:tav tm="100000">
                                          <p:val>
                                            <p:strVal val="#ppt_w"/>
                                          </p:val>
                                        </p:tav>
                                      </p:tavLst>
                                    </p:anim>
                                    <p:anim calcmode="lin" valueType="num">
                                      <p:cBhvr>
                                        <p:cTn id="226" dur="500" fill="hold"/>
                                        <p:tgtEl>
                                          <p:spTgt spid="132"/>
                                        </p:tgtEl>
                                        <p:attrNameLst>
                                          <p:attrName>ppt_h</p:attrName>
                                        </p:attrNameLst>
                                      </p:cBhvr>
                                      <p:tavLst>
                                        <p:tav tm="0">
                                          <p:val>
                                            <p:fltVal val="0"/>
                                          </p:val>
                                        </p:tav>
                                        <p:tav tm="100000">
                                          <p:val>
                                            <p:strVal val="#ppt_h"/>
                                          </p:val>
                                        </p:tav>
                                      </p:tavLst>
                                    </p:anim>
                                    <p:animEffect transition="in" filter="fade">
                                      <p:cBhvr>
                                        <p:cTn id="227" dur="500"/>
                                        <p:tgtEl>
                                          <p:spTgt spid="132"/>
                                        </p:tgtEl>
                                      </p:cBhvr>
                                    </p:animEffect>
                                  </p:childTnLst>
                                </p:cTn>
                              </p:par>
                              <p:par>
                                <p:cTn id="228" presetID="53" presetClass="entr" presetSubtype="16" fill="hold" nodeType="withEffect">
                                  <p:stCondLst>
                                    <p:cond delay="0"/>
                                  </p:stCondLst>
                                  <p:childTnLst>
                                    <p:set>
                                      <p:cBhvr>
                                        <p:cTn id="229" dur="1" fill="hold">
                                          <p:stCondLst>
                                            <p:cond delay="0"/>
                                          </p:stCondLst>
                                        </p:cTn>
                                        <p:tgtEl>
                                          <p:spTgt spid="133"/>
                                        </p:tgtEl>
                                        <p:attrNameLst>
                                          <p:attrName>style.visibility</p:attrName>
                                        </p:attrNameLst>
                                      </p:cBhvr>
                                      <p:to>
                                        <p:strVal val="visible"/>
                                      </p:to>
                                    </p:set>
                                    <p:anim calcmode="lin" valueType="num">
                                      <p:cBhvr>
                                        <p:cTn id="230" dur="500" fill="hold"/>
                                        <p:tgtEl>
                                          <p:spTgt spid="133"/>
                                        </p:tgtEl>
                                        <p:attrNameLst>
                                          <p:attrName>ppt_w</p:attrName>
                                        </p:attrNameLst>
                                      </p:cBhvr>
                                      <p:tavLst>
                                        <p:tav tm="0">
                                          <p:val>
                                            <p:fltVal val="0"/>
                                          </p:val>
                                        </p:tav>
                                        <p:tav tm="100000">
                                          <p:val>
                                            <p:strVal val="#ppt_w"/>
                                          </p:val>
                                        </p:tav>
                                      </p:tavLst>
                                    </p:anim>
                                    <p:anim calcmode="lin" valueType="num">
                                      <p:cBhvr>
                                        <p:cTn id="231" dur="500" fill="hold"/>
                                        <p:tgtEl>
                                          <p:spTgt spid="133"/>
                                        </p:tgtEl>
                                        <p:attrNameLst>
                                          <p:attrName>ppt_h</p:attrName>
                                        </p:attrNameLst>
                                      </p:cBhvr>
                                      <p:tavLst>
                                        <p:tav tm="0">
                                          <p:val>
                                            <p:fltVal val="0"/>
                                          </p:val>
                                        </p:tav>
                                        <p:tav tm="100000">
                                          <p:val>
                                            <p:strVal val="#ppt_h"/>
                                          </p:val>
                                        </p:tav>
                                      </p:tavLst>
                                    </p:anim>
                                    <p:animEffect transition="in" filter="fade">
                                      <p:cBhvr>
                                        <p:cTn id="232" dur="500"/>
                                        <p:tgtEl>
                                          <p:spTgt spid="133"/>
                                        </p:tgtEl>
                                      </p:cBhvr>
                                    </p:animEffect>
                                  </p:childTnLst>
                                </p:cTn>
                              </p:par>
                              <p:par>
                                <p:cTn id="233" presetID="53" presetClass="entr" presetSubtype="16" fill="hold" nodeType="withEffect">
                                  <p:stCondLst>
                                    <p:cond delay="0"/>
                                  </p:stCondLst>
                                  <p:childTnLst>
                                    <p:set>
                                      <p:cBhvr>
                                        <p:cTn id="234" dur="1" fill="hold">
                                          <p:stCondLst>
                                            <p:cond delay="0"/>
                                          </p:stCondLst>
                                        </p:cTn>
                                        <p:tgtEl>
                                          <p:spTgt spid="134"/>
                                        </p:tgtEl>
                                        <p:attrNameLst>
                                          <p:attrName>style.visibility</p:attrName>
                                        </p:attrNameLst>
                                      </p:cBhvr>
                                      <p:to>
                                        <p:strVal val="visible"/>
                                      </p:to>
                                    </p:set>
                                    <p:anim calcmode="lin" valueType="num">
                                      <p:cBhvr>
                                        <p:cTn id="235" dur="500" fill="hold"/>
                                        <p:tgtEl>
                                          <p:spTgt spid="134"/>
                                        </p:tgtEl>
                                        <p:attrNameLst>
                                          <p:attrName>ppt_w</p:attrName>
                                        </p:attrNameLst>
                                      </p:cBhvr>
                                      <p:tavLst>
                                        <p:tav tm="0">
                                          <p:val>
                                            <p:fltVal val="0"/>
                                          </p:val>
                                        </p:tav>
                                        <p:tav tm="100000">
                                          <p:val>
                                            <p:strVal val="#ppt_w"/>
                                          </p:val>
                                        </p:tav>
                                      </p:tavLst>
                                    </p:anim>
                                    <p:anim calcmode="lin" valueType="num">
                                      <p:cBhvr>
                                        <p:cTn id="236" dur="500" fill="hold"/>
                                        <p:tgtEl>
                                          <p:spTgt spid="134"/>
                                        </p:tgtEl>
                                        <p:attrNameLst>
                                          <p:attrName>ppt_h</p:attrName>
                                        </p:attrNameLst>
                                      </p:cBhvr>
                                      <p:tavLst>
                                        <p:tav tm="0">
                                          <p:val>
                                            <p:fltVal val="0"/>
                                          </p:val>
                                        </p:tav>
                                        <p:tav tm="100000">
                                          <p:val>
                                            <p:strVal val="#ppt_h"/>
                                          </p:val>
                                        </p:tav>
                                      </p:tavLst>
                                    </p:anim>
                                    <p:animEffect transition="in" filter="fade">
                                      <p:cBhvr>
                                        <p:cTn id="237" dur="500"/>
                                        <p:tgtEl>
                                          <p:spTgt spid="134"/>
                                        </p:tgtEl>
                                      </p:cBhvr>
                                    </p:animEffect>
                                  </p:childTnLst>
                                </p:cTn>
                              </p:par>
                              <p:par>
                                <p:cTn id="238" presetID="53" presetClass="entr" presetSubtype="16" fill="hold" grpId="0" nodeType="withEffect">
                                  <p:stCondLst>
                                    <p:cond delay="0"/>
                                  </p:stCondLst>
                                  <p:childTnLst>
                                    <p:set>
                                      <p:cBhvr>
                                        <p:cTn id="239" dur="1" fill="hold">
                                          <p:stCondLst>
                                            <p:cond delay="0"/>
                                          </p:stCondLst>
                                        </p:cTn>
                                        <p:tgtEl>
                                          <p:spTgt spid="130"/>
                                        </p:tgtEl>
                                        <p:attrNameLst>
                                          <p:attrName>style.visibility</p:attrName>
                                        </p:attrNameLst>
                                      </p:cBhvr>
                                      <p:to>
                                        <p:strVal val="visible"/>
                                      </p:to>
                                    </p:set>
                                    <p:anim calcmode="lin" valueType="num">
                                      <p:cBhvr>
                                        <p:cTn id="240" dur="500" fill="hold"/>
                                        <p:tgtEl>
                                          <p:spTgt spid="130"/>
                                        </p:tgtEl>
                                        <p:attrNameLst>
                                          <p:attrName>ppt_w</p:attrName>
                                        </p:attrNameLst>
                                      </p:cBhvr>
                                      <p:tavLst>
                                        <p:tav tm="0">
                                          <p:val>
                                            <p:fltVal val="0"/>
                                          </p:val>
                                        </p:tav>
                                        <p:tav tm="100000">
                                          <p:val>
                                            <p:strVal val="#ppt_w"/>
                                          </p:val>
                                        </p:tav>
                                      </p:tavLst>
                                    </p:anim>
                                    <p:anim calcmode="lin" valueType="num">
                                      <p:cBhvr>
                                        <p:cTn id="241" dur="500" fill="hold"/>
                                        <p:tgtEl>
                                          <p:spTgt spid="130"/>
                                        </p:tgtEl>
                                        <p:attrNameLst>
                                          <p:attrName>ppt_h</p:attrName>
                                        </p:attrNameLst>
                                      </p:cBhvr>
                                      <p:tavLst>
                                        <p:tav tm="0">
                                          <p:val>
                                            <p:fltVal val="0"/>
                                          </p:val>
                                        </p:tav>
                                        <p:tav tm="100000">
                                          <p:val>
                                            <p:strVal val="#ppt_h"/>
                                          </p:val>
                                        </p:tav>
                                      </p:tavLst>
                                    </p:anim>
                                    <p:animEffect transition="in" filter="fade">
                                      <p:cBhvr>
                                        <p:cTn id="242" dur="500"/>
                                        <p:tgtEl>
                                          <p:spTgt spid="130"/>
                                        </p:tgtEl>
                                      </p:cBhvr>
                                    </p:animEffect>
                                  </p:childTnLst>
                                </p:cTn>
                              </p:par>
                              <p:par>
                                <p:cTn id="243" presetID="53" presetClass="entr" presetSubtype="16" fill="hold" grpId="0" nodeType="withEffect">
                                  <p:stCondLst>
                                    <p:cond delay="0"/>
                                  </p:stCondLst>
                                  <p:childTnLst>
                                    <p:set>
                                      <p:cBhvr>
                                        <p:cTn id="244" dur="1" fill="hold">
                                          <p:stCondLst>
                                            <p:cond delay="0"/>
                                          </p:stCondLst>
                                        </p:cTn>
                                        <p:tgtEl>
                                          <p:spTgt spid="129"/>
                                        </p:tgtEl>
                                        <p:attrNameLst>
                                          <p:attrName>style.visibility</p:attrName>
                                        </p:attrNameLst>
                                      </p:cBhvr>
                                      <p:to>
                                        <p:strVal val="visible"/>
                                      </p:to>
                                    </p:set>
                                    <p:anim calcmode="lin" valueType="num">
                                      <p:cBhvr>
                                        <p:cTn id="245" dur="500" fill="hold"/>
                                        <p:tgtEl>
                                          <p:spTgt spid="129"/>
                                        </p:tgtEl>
                                        <p:attrNameLst>
                                          <p:attrName>ppt_w</p:attrName>
                                        </p:attrNameLst>
                                      </p:cBhvr>
                                      <p:tavLst>
                                        <p:tav tm="0">
                                          <p:val>
                                            <p:fltVal val="0"/>
                                          </p:val>
                                        </p:tav>
                                        <p:tav tm="100000">
                                          <p:val>
                                            <p:strVal val="#ppt_w"/>
                                          </p:val>
                                        </p:tav>
                                      </p:tavLst>
                                    </p:anim>
                                    <p:anim calcmode="lin" valueType="num">
                                      <p:cBhvr>
                                        <p:cTn id="246" dur="500" fill="hold"/>
                                        <p:tgtEl>
                                          <p:spTgt spid="129"/>
                                        </p:tgtEl>
                                        <p:attrNameLst>
                                          <p:attrName>ppt_h</p:attrName>
                                        </p:attrNameLst>
                                      </p:cBhvr>
                                      <p:tavLst>
                                        <p:tav tm="0">
                                          <p:val>
                                            <p:fltVal val="0"/>
                                          </p:val>
                                        </p:tav>
                                        <p:tav tm="100000">
                                          <p:val>
                                            <p:strVal val="#ppt_h"/>
                                          </p:val>
                                        </p:tav>
                                      </p:tavLst>
                                    </p:anim>
                                    <p:animEffect transition="in" filter="fade">
                                      <p:cBhvr>
                                        <p:cTn id="247" dur="500"/>
                                        <p:tgtEl>
                                          <p:spTgt spid="129"/>
                                        </p:tgtEl>
                                      </p:cBhvr>
                                    </p:animEffect>
                                  </p:childTnLst>
                                </p:cTn>
                              </p:par>
                              <p:par>
                                <p:cTn id="248" presetID="53" presetClass="entr" presetSubtype="16" fill="hold" grpId="0" nodeType="withEffect">
                                  <p:stCondLst>
                                    <p:cond delay="0"/>
                                  </p:stCondLst>
                                  <p:childTnLst>
                                    <p:set>
                                      <p:cBhvr>
                                        <p:cTn id="249" dur="1" fill="hold">
                                          <p:stCondLst>
                                            <p:cond delay="0"/>
                                          </p:stCondLst>
                                        </p:cTn>
                                        <p:tgtEl>
                                          <p:spTgt spid="128"/>
                                        </p:tgtEl>
                                        <p:attrNameLst>
                                          <p:attrName>style.visibility</p:attrName>
                                        </p:attrNameLst>
                                      </p:cBhvr>
                                      <p:to>
                                        <p:strVal val="visible"/>
                                      </p:to>
                                    </p:set>
                                    <p:anim calcmode="lin" valueType="num">
                                      <p:cBhvr>
                                        <p:cTn id="250" dur="500" fill="hold"/>
                                        <p:tgtEl>
                                          <p:spTgt spid="128"/>
                                        </p:tgtEl>
                                        <p:attrNameLst>
                                          <p:attrName>ppt_w</p:attrName>
                                        </p:attrNameLst>
                                      </p:cBhvr>
                                      <p:tavLst>
                                        <p:tav tm="0">
                                          <p:val>
                                            <p:fltVal val="0"/>
                                          </p:val>
                                        </p:tav>
                                        <p:tav tm="100000">
                                          <p:val>
                                            <p:strVal val="#ppt_w"/>
                                          </p:val>
                                        </p:tav>
                                      </p:tavLst>
                                    </p:anim>
                                    <p:anim calcmode="lin" valueType="num">
                                      <p:cBhvr>
                                        <p:cTn id="251" dur="500" fill="hold"/>
                                        <p:tgtEl>
                                          <p:spTgt spid="128"/>
                                        </p:tgtEl>
                                        <p:attrNameLst>
                                          <p:attrName>ppt_h</p:attrName>
                                        </p:attrNameLst>
                                      </p:cBhvr>
                                      <p:tavLst>
                                        <p:tav tm="0">
                                          <p:val>
                                            <p:fltVal val="0"/>
                                          </p:val>
                                        </p:tav>
                                        <p:tav tm="100000">
                                          <p:val>
                                            <p:strVal val="#ppt_h"/>
                                          </p:val>
                                        </p:tav>
                                      </p:tavLst>
                                    </p:anim>
                                    <p:animEffect transition="in" filter="fade">
                                      <p:cBhvr>
                                        <p:cTn id="252" dur="500"/>
                                        <p:tgtEl>
                                          <p:spTgt spid="128"/>
                                        </p:tgtEl>
                                      </p:cBhvr>
                                    </p:animEffect>
                                  </p:childTnLst>
                                </p:cTn>
                              </p:par>
                            </p:childTnLst>
                          </p:cTn>
                        </p:par>
                      </p:childTnLst>
                    </p:cTn>
                  </p:par>
                  <p:par>
                    <p:cTn id="253" fill="hold">
                      <p:stCondLst>
                        <p:cond delay="indefinite"/>
                      </p:stCondLst>
                      <p:childTnLst>
                        <p:par>
                          <p:cTn id="254" fill="hold">
                            <p:stCondLst>
                              <p:cond delay="0"/>
                            </p:stCondLst>
                            <p:childTnLst>
                              <p:par>
                                <p:cTn id="255" presetID="53" presetClass="entr" presetSubtype="16" fill="hold" nodeType="clickEffect">
                                  <p:stCondLst>
                                    <p:cond delay="0"/>
                                  </p:stCondLst>
                                  <p:childTnLst>
                                    <p:set>
                                      <p:cBhvr>
                                        <p:cTn id="256" dur="1" fill="hold">
                                          <p:stCondLst>
                                            <p:cond delay="0"/>
                                          </p:stCondLst>
                                        </p:cTn>
                                        <p:tgtEl>
                                          <p:spTgt spid="140"/>
                                        </p:tgtEl>
                                        <p:attrNameLst>
                                          <p:attrName>style.visibility</p:attrName>
                                        </p:attrNameLst>
                                      </p:cBhvr>
                                      <p:to>
                                        <p:strVal val="visible"/>
                                      </p:to>
                                    </p:set>
                                    <p:anim calcmode="lin" valueType="num">
                                      <p:cBhvr>
                                        <p:cTn id="257" dur="500" fill="hold"/>
                                        <p:tgtEl>
                                          <p:spTgt spid="140"/>
                                        </p:tgtEl>
                                        <p:attrNameLst>
                                          <p:attrName>ppt_w</p:attrName>
                                        </p:attrNameLst>
                                      </p:cBhvr>
                                      <p:tavLst>
                                        <p:tav tm="0">
                                          <p:val>
                                            <p:fltVal val="0"/>
                                          </p:val>
                                        </p:tav>
                                        <p:tav tm="100000">
                                          <p:val>
                                            <p:strVal val="#ppt_w"/>
                                          </p:val>
                                        </p:tav>
                                      </p:tavLst>
                                    </p:anim>
                                    <p:anim calcmode="lin" valueType="num">
                                      <p:cBhvr>
                                        <p:cTn id="258" dur="500" fill="hold"/>
                                        <p:tgtEl>
                                          <p:spTgt spid="140"/>
                                        </p:tgtEl>
                                        <p:attrNameLst>
                                          <p:attrName>ppt_h</p:attrName>
                                        </p:attrNameLst>
                                      </p:cBhvr>
                                      <p:tavLst>
                                        <p:tav tm="0">
                                          <p:val>
                                            <p:fltVal val="0"/>
                                          </p:val>
                                        </p:tav>
                                        <p:tav tm="100000">
                                          <p:val>
                                            <p:strVal val="#ppt_h"/>
                                          </p:val>
                                        </p:tav>
                                      </p:tavLst>
                                    </p:anim>
                                    <p:animEffect transition="in" filter="fade">
                                      <p:cBhvr>
                                        <p:cTn id="259" dur="500"/>
                                        <p:tgtEl>
                                          <p:spTgt spid="140"/>
                                        </p:tgtEl>
                                      </p:cBhvr>
                                    </p:animEffect>
                                  </p:childTnLst>
                                </p:cTn>
                              </p:par>
                              <p:par>
                                <p:cTn id="260" presetID="53" presetClass="entr" presetSubtype="16" fill="hold" nodeType="withEffect">
                                  <p:stCondLst>
                                    <p:cond delay="0"/>
                                  </p:stCondLst>
                                  <p:childTnLst>
                                    <p:set>
                                      <p:cBhvr>
                                        <p:cTn id="261" dur="1" fill="hold">
                                          <p:stCondLst>
                                            <p:cond delay="0"/>
                                          </p:stCondLst>
                                        </p:cTn>
                                        <p:tgtEl>
                                          <p:spTgt spid="152"/>
                                        </p:tgtEl>
                                        <p:attrNameLst>
                                          <p:attrName>style.visibility</p:attrName>
                                        </p:attrNameLst>
                                      </p:cBhvr>
                                      <p:to>
                                        <p:strVal val="visible"/>
                                      </p:to>
                                    </p:set>
                                    <p:anim calcmode="lin" valueType="num">
                                      <p:cBhvr>
                                        <p:cTn id="262" dur="500" fill="hold"/>
                                        <p:tgtEl>
                                          <p:spTgt spid="152"/>
                                        </p:tgtEl>
                                        <p:attrNameLst>
                                          <p:attrName>ppt_w</p:attrName>
                                        </p:attrNameLst>
                                      </p:cBhvr>
                                      <p:tavLst>
                                        <p:tav tm="0">
                                          <p:val>
                                            <p:fltVal val="0"/>
                                          </p:val>
                                        </p:tav>
                                        <p:tav tm="100000">
                                          <p:val>
                                            <p:strVal val="#ppt_w"/>
                                          </p:val>
                                        </p:tav>
                                      </p:tavLst>
                                    </p:anim>
                                    <p:anim calcmode="lin" valueType="num">
                                      <p:cBhvr>
                                        <p:cTn id="263" dur="500" fill="hold"/>
                                        <p:tgtEl>
                                          <p:spTgt spid="152"/>
                                        </p:tgtEl>
                                        <p:attrNameLst>
                                          <p:attrName>ppt_h</p:attrName>
                                        </p:attrNameLst>
                                      </p:cBhvr>
                                      <p:tavLst>
                                        <p:tav tm="0">
                                          <p:val>
                                            <p:fltVal val="0"/>
                                          </p:val>
                                        </p:tav>
                                        <p:tav tm="100000">
                                          <p:val>
                                            <p:strVal val="#ppt_h"/>
                                          </p:val>
                                        </p:tav>
                                      </p:tavLst>
                                    </p:anim>
                                    <p:animEffect transition="in" filter="fade">
                                      <p:cBhvr>
                                        <p:cTn id="264" dur="500"/>
                                        <p:tgtEl>
                                          <p:spTgt spid="152"/>
                                        </p:tgtEl>
                                      </p:cBhvr>
                                    </p:animEffect>
                                  </p:childTnLst>
                                </p:cTn>
                              </p:par>
                              <p:par>
                                <p:cTn id="265" presetID="53" presetClass="entr" presetSubtype="16" fill="hold" nodeType="withEffect">
                                  <p:stCondLst>
                                    <p:cond delay="0"/>
                                  </p:stCondLst>
                                  <p:childTnLst>
                                    <p:set>
                                      <p:cBhvr>
                                        <p:cTn id="266" dur="1" fill="hold">
                                          <p:stCondLst>
                                            <p:cond delay="0"/>
                                          </p:stCondLst>
                                        </p:cTn>
                                        <p:tgtEl>
                                          <p:spTgt spid="150"/>
                                        </p:tgtEl>
                                        <p:attrNameLst>
                                          <p:attrName>style.visibility</p:attrName>
                                        </p:attrNameLst>
                                      </p:cBhvr>
                                      <p:to>
                                        <p:strVal val="visible"/>
                                      </p:to>
                                    </p:set>
                                    <p:anim calcmode="lin" valueType="num">
                                      <p:cBhvr>
                                        <p:cTn id="267" dur="500" fill="hold"/>
                                        <p:tgtEl>
                                          <p:spTgt spid="150"/>
                                        </p:tgtEl>
                                        <p:attrNameLst>
                                          <p:attrName>ppt_w</p:attrName>
                                        </p:attrNameLst>
                                      </p:cBhvr>
                                      <p:tavLst>
                                        <p:tav tm="0">
                                          <p:val>
                                            <p:fltVal val="0"/>
                                          </p:val>
                                        </p:tav>
                                        <p:tav tm="100000">
                                          <p:val>
                                            <p:strVal val="#ppt_w"/>
                                          </p:val>
                                        </p:tav>
                                      </p:tavLst>
                                    </p:anim>
                                    <p:anim calcmode="lin" valueType="num">
                                      <p:cBhvr>
                                        <p:cTn id="268" dur="500" fill="hold"/>
                                        <p:tgtEl>
                                          <p:spTgt spid="150"/>
                                        </p:tgtEl>
                                        <p:attrNameLst>
                                          <p:attrName>ppt_h</p:attrName>
                                        </p:attrNameLst>
                                      </p:cBhvr>
                                      <p:tavLst>
                                        <p:tav tm="0">
                                          <p:val>
                                            <p:fltVal val="0"/>
                                          </p:val>
                                        </p:tav>
                                        <p:tav tm="100000">
                                          <p:val>
                                            <p:strVal val="#ppt_h"/>
                                          </p:val>
                                        </p:tav>
                                      </p:tavLst>
                                    </p:anim>
                                    <p:animEffect transition="in" filter="fade">
                                      <p:cBhvr>
                                        <p:cTn id="269" dur="500"/>
                                        <p:tgtEl>
                                          <p:spTgt spid="150"/>
                                        </p:tgtEl>
                                      </p:cBhvr>
                                    </p:animEffect>
                                  </p:childTnLst>
                                </p:cTn>
                              </p:par>
                              <p:par>
                                <p:cTn id="270" presetID="53" presetClass="entr" presetSubtype="16" fill="hold" nodeType="withEffect">
                                  <p:stCondLst>
                                    <p:cond delay="0"/>
                                  </p:stCondLst>
                                  <p:childTnLst>
                                    <p:set>
                                      <p:cBhvr>
                                        <p:cTn id="271" dur="1" fill="hold">
                                          <p:stCondLst>
                                            <p:cond delay="0"/>
                                          </p:stCondLst>
                                        </p:cTn>
                                        <p:tgtEl>
                                          <p:spTgt spid="155"/>
                                        </p:tgtEl>
                                        <p:attrNameLst>
                                          <p:attrName>style.visibility</p:attrName>
                                        </p:attrNameLst>
                                      </p:cBhvr>
                                      <p:to>
                                        <p:strVal val="visible"/>
                                      </p:to>
                                    </p:set>
                                    <p:anim calcmode="lin" valueType="num">
                                      <p:cBhvr>
                                        <p:cTn id="272" dur="500" fill="hold"/>
                                        <p:tgtEl>
                                          <p:spTgt spid="155"/>
                                        </p:tgtEl>
                                        <p:attrNameLst>
                                          <p:attrName>ppt_w</p:attrName>
                                        </p:attrNameLst>
                                      </p:cBhvr>
                                      <p:tavLst>
                                        <p:tav tm="0">
                                          <p:val>
                                            <p:fltVal val="0"/>
                                          </p:val>
                                        </p:tav>
                                        <p:tav tm="100000">
                                          <p:val>
                                            <p:strVal val="#ppt_w"/>
                                          </p:val>
                                        </p:tav>
                                      </p:tavLst>
                                    </p:anim>
                                    <p:anim calcmode="lin" valueType="num">
                                      <p:cBhvr>
                                        <p:cTn id="273" dur="500" fill="hold"/>
                                        <p:tgtEl>
                                          <p:spTgt spid="155"/>
                                        </p:tgtEl>
                                        <p:attrNameLst>
                                          <p:attrName>ppt_h</p:attrName>
                                        </p:attrNameLst>
                                      </p:cBhvr>
                                      <p:tavLst>
                                        <p:tav tm="0">
                                          <p:val>
                                            <p:fltVal val="0"/>
                                          </p:val>
                                        </p:tav>
                                        <p:tav tm="100000">
                                          <p:val>
                                            <p:strVal val="#ppt_h"/>
                                          </p:val>
                                        </p:tav>
                                      </p:tavLst>
                                    </p:anim>
                                    <p:animEffect transition="in" filter="fade">
                                      <p:cBhvr>
                                        <p:cTn id="274" dur="500"/>
                                        <p:tgtEl>
                                          <p:spTgt spid="155"/>
                                        </p:tgtEl>
                                      </p:cBhvr>
                                    </p:animEffect>
                                  </p:childTnLst>
                                </p:cTn>
                              </p:par>
                              <p:par>
                                <p:cTn id="275" presetID="53" presetClass="entr" presetSubtype="16" fill="hold" grpId="0" nodeType="withEffect">
                                  <p:stCondLst>
                                    <p:cond delay="0"/>
                                  </p:stCondLst>
                                  <p:childTnLst>
                                    <p:set>
                                      <p:cBhvr>
                                        <p:cTn id="276" dur="1" fill="hold">
                                          <p:stCondLst>
                                            <p:cond delay="0"/>
                                          </p:stCondLst>
                                        </p:cTn>
                                        <p:tgtEl>
                                          <p:spTgt spid="156"/>
                                        </p:tgtEl>
                                        <p:attrNameLst>
                                          <p:attrName>style.visibility</p:attrName>
                                        </p:attrNameLst>
                                      </p:cBhvr>
                                      <p:to>
                                        <p:strVal val="visible"/>
                                      </p:to>
                                    </p:set>
                                    <p:anim calcmode="lin" valueType="num">
                                      <p:cBhvr>
                                        <p:cTn id="277" dur="500" fill="hold"/>
                                        <p:tgtEl>
                                          <p:spTgt spid="156"/>
                                        </p:tgtEl>
                                        <p:attrNameLst>
                                          <p:attrName>ppt_w</p:attrName>
                                        </p:attrNameLst>
                                      </p:cBhvr>
                                      <p:tavLst>
                                        <p:tav tm="0">
                                          <p:val>
                                            <p:fltVal val="0"/>
                                          </p:val>
                                        </p:tav>
                                        <p:tav tm="100000">
                                          <p:val>
                                            <p:strVal val="#ppt_w"/>
                                          </p:val>
                                        </p:tav>
                                      </p:tavLst>
                                    </p:anim>
                                    <p:anim calcmode="lin" valueType="num">
                                      <p:cBhvr>
                                        <p:cTn id="278" dur="500" fill="hold"/>
                                        <p:tgtEl>
                                          <p:spTgt spid="156"/>
                                        </p:tgtEl>
                                        <p:attrNameLst>
                                          <p:attrName>ppt_h</p:attrName>
                                        </p:attrNameLst>
                                      </p:cBhvr>
                                      <p:tavLst>
                                        <p:tav tm="0">
                                          <p:val>
                                            <p:fltVal val="0"/>
                                          </p:val>
                                        </p:tav>
                                        <p:tav tm="100000">
                                          <p:val>
                                            <p:strVal val="#ppt_h"/>
                                          </p:val>
                                        </p:tav>
                                      </p:tavLst>
                                    </p:anim>
                                    <p:animEffect transition="in" filter="fade">
                                      <p:cBhvr>
                                        <p:cTn id="279" dur="500"/>
                                        <p:tgtEl>
                                          <p:spTgt spid="156"/>
                                        </p:tgtEl>
                                      </p:cBhvr>
                                    </p:animEffect>
                                  </p:childTnLst>
                                </p:cTn>
                              </p:par>
                            </p:childTnLst>
                          </p:cTn>
                        </p:par>
                      </p:childTnLst>
                    </p:cTn>
                  </p:par>
                  <p:par>
                    <p:cTn id="280" fill="hold">
                      <p:stCondLst>
                        <p:cond delay="indefinite"/>
                      </p:stCondLst>
                      <p:childTnLst>
                        <p:par>
                          <p:cTn id="281" fill="hold">
                            <p:stCondLst>
                              <p:cond delay="0"/>
                            </p:stCondLst>
                            <p:childTnLst>
                              <p:par>
                                <p:cTn id="282" presetID="53" presetClass="entr" presetSubtype="16" fill="hold" nodeType="clickEffect">
                                  <p:stCondLst>
                                    <p:cond delay="0"/>
                                  </p:stCondLst>
                                  <p:childTnLst>
                                    <p:set>
                                      <p:cBhvr>
                                        <p:cTn id="283" dur="1" fill="hold">
                                          <p:stCondLst>
                                            <p:cond delay="0"/>
                                          </p:stCondLst>
                                        </p:cTn>
                                        <p:tgtEl>
                                          <p:spTgt spid="161"/>
                                        </p:tgtEl>
                                        <p:attrNameLst>
                                          <p:attrName>style.visibility</p:attrName>
                                        </p:attrNameLst>
                                      </p:cBhvr>
                                      <p:to>
                                        <p:strVal val="visible"/>
                                      </p:to>
                                    </p:set>
                                    <p:anim calcmode="lin" valueType="num">
                                      <p:cBhvr>
                                        <p:cTn id="284" dur="500" fill="hold"/>
                                        <p:tgtEl>
                                          <p:spTgt spid="161"/>
                                        </p:tgtEl>
                                        <p:attrNameLst>
                                          <p:attrName>ppt_w</p:attrName>
                                        </p:attrNameLst>
                                      </p:cBhvr>
                                      <p:tavLst>
                                        <p:tav tm="0">
                                          <p:val>
                                            <p:fltVal val="0"/>
                                          </p:val>
                                        </p:tav>
                                        <p:tav tm="100000">
                                          <p:val>
                                            <p:strVal val="#ppt_w"/>
                                          </p:val>
                                        </p:tav>
                                      </p:tavLst>
                                    </p:anim>
                                    <p:anim calcmode="lin" valueType="num">
                                      <p:cBhvr>
                                        <p:cTn id="285" dur="500" fill="hold"/>
                                        <p:tgtEl>
                                          <p:spTgt spid="161"/>
                                        </p:tgtEl>
                                        <p:attrNameLst>
                                          <p:attrName>ppt_h</p:attrName>
                                        </p:attrNameLst>
                                      </p:cBhvr>
                                      <p:tavLst>
                                        <p:tav tm="0">
                                          <p:val>
                                            <p:fltVal val="0"/>
                                          </p:val>
                                        </p:tav>
                                        <p:tav tm="100000">
                                          <p:val>
                                            <p:strVal val="#ppt_h"/>
                                          </p:val>
                                        </p:tav>
                                      </p:tavLst>
                                    </p:anim>
                                    <p:animEffect transition="in" filter="fade">
                                      <p:cBhvr>
                                        <p:cTn id="286" dur="500"/>
                                        <p:tgtEl>
                                          <p:spTgt spid="161"/>
                                        </p:tgtEl>
                                      </p:cBhvr>
                                    </p:animEffect>
                                  </p:childTnLst>
                                </p:cTn>
                              </p:par>
                              <p:par>
                                <p:cTn id="287" presetID="53" presetClass="entr" presetSubtype="16" fill="hold" grpId="0" nodeType="withEffect">
                                  <p:stCondLst>
                                    <p:cond delay="0"/>
                                  </p:stCondLst>
                                  <p:childTnLst>
                                    <p:set>
                                      <p:cBhvr>
                                        <p:cTn id="288" dur="1" fill="hold">
                                          <p:stCondLst>
                                            <p:cond delay="0"/>
                                          </p:stCondLst>
                                        </p:cTn>
                                        <p:tgtEl>
                                          <p:spTgt spid="157"/>
                                        </p:tgtEl>
                                        <p:attrNameLst>
                                          <p:attrName>style.visibility</p:attrName>
                                        </p:attrNameLst>
                                      </p:cBhvr>
                                      <p:to>
                                        <p:strVal val="visible"/>
                                      </p:to>
                                    </p:set>
                                    <p:anim calcmode="lin" valueType="num">
                                      <p:cBhvr>
                                        <p:cTn id="289" dur="500" fill="hold"/>
                                        <p:tgtEl>
                                          <p:spTgt spid="157"/>
                                        </p:tgtEl>
                                        <p:attrNameLst>
                                          <p:attrName>ppt_w</p:attrName>
                                        </p:attrNameLst>
                                      </p:cBhvr>
                                      <p:tavLst>
                                        <p:tav tm="0">
                                          <p:val>
                                            <p:fltVal val="0"/>
                                          </p:val>
                                        </p:tav>
                                        <p:tav tm="100000">
                                          <p:val>
                                            <p:strVal val="#ppt_w"/>
                                          </p:val>
                                        </p:tav>
                                      </p:tavLst>
                                    </p:anim>
                                    <p:anim calcmode="lin" valueType="num">
                                      <p:cBhvr>
                                        <p:cTn id="290" dur="500" fill="hold"/>
                                        <p:tgtEl>
                                          <p:spTgt spid="157"/>
                                        </p:tgtEl>
                                        <p:attrNameLst>
                                          <p:attrName>ppt_h</p:attrName>
                                        </p:attrNameLst>
                                      </p:cBhvr>
                                      <p:tavLst>
                                        <p:tav tm="0">
                                          <p:val>
                                            <p:fltVal val="0"/>
                                          </p:val>
                                        </p:tav>
                                        <p:tav tm="100000">
                                          <p:val>
                                            <p:strVal val="#ppt_h"/>
                                          </p:val>
                                        </p:tav>
                                      </p:tavLst>
                                    </p:anim>
                                    <p:animEffect transition="in" filter="fade">
                                      <p:cBhvr>
                                        <p:cTn id="291" dur="500"/>
                                        <p:tgtEl>
                                          <p:spTgt spid="157"/>
                                        </p:tgtEl>
                                      </p:cBhvr>
                                    </p:animEffect>
                                  </p:childTnLst>
                                </p:cTn>
                              </p:par>
                            </p:childTnLst>
                          </p:cTn>
                        </p:par>
                      </p:childTnLst>
                    </p:cTn>
                  </p:par>
                  <p:par>
                    <p:cTn id="292" fill="hold">
                      <p:stCondLst>
                        <p:cond delay="indefinite"/>
                      </p:stCondLst>
                      <p:childTnLst>
                        <p:par>
                          <p:cTn id="293" fill="hold">
                            <p:stCondLst>
                              <p:cond delay="0"/>
                            </p:stCondLst>
                            <p:childTnLst>
                              <p:par>
                                <p:cTn id="294" presetID="53" presetClass="entr" presetSubtype="16" fill="hold" nodeType="clickEffect">
                                  <p:stCondLst>
                                    <p:cond delay="0"/>
                                  </p:stCondLst>
                                  <p:childTnLst>
                                    <p:set>
                                      <p:cBhvr>
                                        <p:cTn id="295" dur="1" fill="hold">
                                          <p:stCondLst>
                                            <p:cond delay="0"/>
                                          </p:stCondLst>
                                        </p:cTn>
                                        <p:tgtEl>
                                          <p:spTgt spid="165"/>
                                        </p:tgtEl>
                                        <p:attrNameLst>
                                          <p:attrName>style.visibility</p:attrName>
                                        </p:attrNameLst>
                                      </p:cBhvr>
                                      <p:to>
                                        <p:strVal val="visible"/>
                                      </p:to>
                                    </p:set>
                                    <p:anim calcmode="lin" valueType="num">
                                      <p:cBhvr>
                                        <p:cTn id="296" dur="500" fill="hold"/>
                                        <p:tgtEl>
                                          <p:spTgt spid="165"/>
                                        </p:tgtEl>
                                        <p:attrNameLst>
                                          <p:attrName>ppt_w</p:attrName>
                                        </p:attrNameLst>
                                      </p:cBhvr>
                                      <p:tavLst>
                                        <p:tav tm="0">
                                          <p:val>
                                            <p:fltVal val="0"/>
                                          </p:val>
                                        </p:tav>
                                        <p:tav tm="100000">
                                          <p:val>
                                            <p:strVal val="#ppt_w"/>
                                          </p:val>
                                        </p:tav>
                                      </p:tavLst>
                                    </p:anim>
                                    <p:anim calcmode="lin" valueType="num">
                                      <p:cBhvr>
                                        <p:cTn id="297" dur="500" fill="hold"/>
                                        <p:tgtEl>
                                          <p:spTgt spid="165"/>
                                        </p:tgtEl>
                                        <p:attrNameLst>
                                          <p:attrName>ppt_h</p:attrName>
                                        </p:attrNameLst>
                                      </p:cBhvr>
                                      <p:tavLst>
                                        <p:tav tm="0">
                                          <p:val>
                                            <p:fltVal val="0"/>
                                          </p:val>
                                        </p:tav>
                                        <p:tav tm="100000">
                                          <p:val>
                                            <p:strVal val="#ppt_h"/>
                                          </p:val>
                                        </p:tav>
                                      </p:tavLst>
                                    </p:anim>
                                    <p:animEffect transition="in" filter="fade">
                                      <p:cBhvr>
                                        <p:cTn id="298" dur="500"/>
                                        <p:tgtEl>
                                          <p:spTgt spid="165"/>
                                        </p:tgtEl>
                                      </p:cBhvr>
                                    </p:animEffect>
                                  </p:childTnLst>
                                </p:cTn>
                              </p:par>
                              <p:par>
                                <p:cTn id="299" presetID="53" presetClass="entr" presetSubtype="16" fill="hold" grpId="0" nodeType="withEffect">
                                  <p:stCondLst>
                                    <p:cond delay="0"/>
                                  </p:stCondLst>
                                  <p:childTnLst>
                                    <p:set>
                                      <p:cBhvr>
                                        <p:cTn id="300" dur="1" fill="hold">
                                          <p:stCondLst>
                                            <p:cond delay="0"/>
                                          </p:stCondLst>
                                        </p:cTn>
                                        <p:tgtEl>
                                          <p:spTgt spid="158"/>
                                        </p:tgtEl>
                                        <p:attrNameLst>
                                          <p:attrName>style.visibility</p:attrName>
                                        </p:attrNameLst>
                                      </p:cBhvr>
                                      <p:to>
                                        <p:strVal val="visible"/>
                                      </p:to>
                                    </p:set>
                                    <p:anim calcmode="lin" valueType="num">
                                      <p:cBhvr>
                                        <p:cTn id="301" dur="500" fill="hold"/>
                                        <p:tgtEl>
                                          <p:spTgt spid="158"/>
                                        </p:tgtEl>
                                        <p:attrNameLst>
                                          <p:attrName>ppt_w</p:attrName>
                                        </p:attrNameLst>
                                      </p:cBhvr>
                                      <p:tavLst>
                                        <p:tav tm="0">
                                          <p:val>
                                            <p:fltVal val="0"/>
                                          </p:val>
                                        </p:tav>
                                        <p:tav tm="100000">
                                          <p:val>
                                            <p:strVal val="#ppt_w"/>
                                          </p:val>
                                        </p:tav>
                                      </p:tavLst>
                                    </p:anim>
                                    <p:anim calcmode="lin" valueType="num">
                                      <p:cBhvr>
                                        <p:cTn id="302" dur="500" fill="hold"/>
                                        <p:tgtEl>
                                          <p:spTgt spid="158"/>
                                        </p:tgtEl>
                                        <p:attrNameLst>
                                          <p:attrName>ppt_h</p:attrName>
                                        </p:attrNameLst>
                                      </p:cBhvr>
                                      <p:tavLst>
                                        <p:tav tm="0">
                                          <p:val>
                                            <p:fltVal val="0"/>
                                          </p:val>
                                        </p:tav>
                                        <p:tav tm="100000">
                                          <p:val>
                                            <p:strVal val="#ppt_h"/>
                                          </p:val>
                                        </p:tav>
                                      </p:tavLst>
                                    </p:anim>
                                    <p:animEffect transition="in" filter="fade">
                                      <p:cBhvr>
                                        <p:cTn id="303" dur="500"/>
                                        <p:tgtEl>
                                          <p:spTgt spid="158"/>
                                        </p:tgtEl>
                                      </p:cBhvr>
                                    </p:animEffect>
                                  </p:childTnLst>
                                </p:cTn>
                              </p:par>
                            </p:childTnLst>
                          </p:cTn>
                        </p:par>
                      </p:childTnLst>
                    </p:cTn>
                  </p:par>
                  <p:par>
                    <p:cTn id="304" fill="hold">
                      <p:stCondLst>
                        <p:cond delay="indefinite"/>
                      </p:stCondLst>
                      <p:childTnLst>
                        <p:par>
                          <p:cTn id="305" fill="hold">
                            <p:stCondLst>
                              <p:cond delay="0"/>
                            </p:stCondLst>
                            <p:childTnLst>
                              <p:par>
                                <p:cTn id="306" presetID="53" presetClass="entr" presetSubtype="16" fill="hold" nodeType="clickEffect">
                                  <p:stCondLst>
                                    <p:cond delay="0"/>
                                  </p:stCondLst>
                                  <p:childTnLst>
                                    <p:set>
                                      <p:cBhvr>
                                        <p:cTn id="307" dur="1" fill="hold">
                                          <p:stCondLst>
                                            <p:cond delay="0"/>
                                          </p:stCondLst>
                                        </p:cTn>
                                        <p:tgtEl>
                                          <p:spTgt spid="163"/>
                                        </p:tgtEl>
                                        <p:attrNameLst>
                                          <p:attrName>style.visibility</p:attrName>
                                        </p:attrNameLst>
                                      </p:cBhvr>
                                      <p:to>
                                        <p:strVal val="visible"/>
                                      </p:to>
                                    </p:set>
                                    <p:anim calcmode="lin" valueType="num">
                                      <p:cBhvr>
                                        <p:cTn id="308" dur="500" fill="hold"/>
                                        <p:tgtEl>
                                          <p:spTgt spid="163"/>
                                        </p:tgtEl>
                                        <p:attrNameLst>
                                          <p:attrName>ppt_w</p:attrName>
                                        </p:attrNameLst>
                                      </p:cBhvr>
                                      <p:tavLst>
                                        <p:tav tm="0">
                                          <p:val>
                                            <p:fltVal val="0"/>
                                          </p:val>
                                        </p:tav>
                                        <p:tav tm="100000">
                                          <p:val>
                                            <p:strVal val="#ppt_w"/>
                                          </p:val>
                                        </p:tav>
                                      </p:tavLst>
                                    </p:anim>
                                    <p:anim calcmode="lin" valueType="num">
                                      <p:cBhvr>
                                        <p:cTn id="309" dur="500" fill="hold"/>
                                        <p:tgtEl>
                                          <p:spTgt spid="163"/>
                                        </p:tgtEl>
                                        <p:attrNameLst>
                                          <p:attrName>ppt_h</p:attrName>
                                        </p:attrNameLst>
                                      </p:cBhvr>
                                      <p:tavLst>
                                        <p:tav tm="0">
                                          <p:val>
                                            <p:fltVal val="0"/>
                                          </p:val>
                                        </p:tav>
                                        <p:tav tm="100000">
                                          <p:val>
                                            <p:strVal val="#ppt_h"/>
                                          </p:val>
                                        </p:tav>
                                      </p:tavLst>
                                    </p:anim>
                                    <p:animEffect transition="in" filter="fade">
                                      <p:cBhvr>
                                        <p:cTn id="310" dur="500"/>
                                        <p:tgtEl>
                                          <p:spTgt spid="163"/>
                                        </p:tgtEl>
                                      </p:cBhvr>
                                    </p:animEffect>
                                  </p:childTnLst>
                                </p:cTn>
                              </p:par>
                              <p:par>
                                <p:cTn id="311" presetID="53" presetClass="entr" presetSubtype="16" fill="hold" grpId="0" nodeType="withEffect">
                                  <p:stCondLst>
                                    <p:cond delay="0"/>
                                  </p:stCondLst>
                                  <p:childTnLst>
                                    <p:set>
                                      <p:cBhvr>
                                        <p:cTn id="312" dur="1" fill="hold">
                                          <p:stCondLst>
                                            <p:cond delay="0"/>
                                          </p:stCondLst>
                                        </p:cTn>
                                        <p:tgtEl>
                                          <p:spTgt spid="159"/>
                                        </p:tgtEl>
                                        <p:attrNameLst>
                                          <p:attrName>style.visibility</p:attrName>
                                        </p:attrNameLst>
                                      </p:cBhvr>
                                      <p:to>
                                        <p:strVal val="visible"/>
                                      </p:to>
                                    </p:set>
                                    <p:anim calcmode="lin" valueType="num">
                                      <p:cBhvr>
                                        <p:cTn id="313" dur="500" fill="hold"/>
                                        <p:tgtEl>
                                          <p:spTgt spid="159"/>
                                        </p:tgtEl>
                                        <p:attrNameLst>
                                          <p:attrName>ppt_w</p:attrName>
                                        </p:attrNameLst>
                                      </p:cBhvr>
                                      <p:tavLst>
                                        <p:tav tm="0">
                                          <p:val>
                                            <p:fltVal val="0"/>
                                          </p:val>
                                        </p:tav>
                                        <p:tav tm="100000">
                                          <p:val>
                                            <p:strVal val="#ppt_w"/>
                                          </p:val>
                                        </p:tav>
                                      </p:tavLst>
                                    </p:anim>
                                    <p:anim calcmode="lin" valueType="num">
                                      <p:cBhvr>
                                        <p:cTn id="314" dur="500" fill="hold"/>
                                        <p:tgtEl>
                                          <p:spTgt spid="159"/>
                                        </p:tgtEl>
                                        <p:attrNameLst>
                                          <p:attrName>ppt_h</p:attrName>
                                        </p:attrNameLst>
                                      </p:cBhvr>
                                      <p:tavLst>
                                        <p:tav tm="0">
                                          <p:val>
                                            <p:fltVal val="0"/>
                                          </p:val>
                                        </p:tav>
                                        <p:tav tm="100000">
                                          <p:val>
                                            <p:strVal val="#ppt_h"/>
                                          </p:val>
                                        </p:tav>
                                      </p:tavLst>
                                    </p:anim>
                                    <p:animEffect transition="in" filter="fade">
                                      <p:cBhvr>
                                        <p:cTn id="315"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animBg="1"/>
      <p:bldP spid="15" grpId="0" animBg="1"/>
      <p:bldP spid="18" grpId="0" animBg="1"/>
      <p:bldP spid="20" grpId="0" animBg="1"/>
      <p:bldP spid="21" grpId="0" animBg="1"/>
      <p:bldP spid="23" grpId="0" animBg="1"/>
      <p:bldP spid="83" grpId="0" animBg="1"/>
      <p:bldP spid="84" grpId="0" animBg="1"/>
      <p:bldP spid="85" grpId="0" animBg="1"/>
      <p:bldP spid="120" grpId="0" animBg="1"/>
      <p:bldP spid="121" grpId="0" animBg="1"/>
      <p:bldP spid="122" grpId="0" animBg="1"/>
      <p:bldP spid="128" grpId="0" animBg="1"/>
      <p:bldP spid="129" grpId="0" animBg="1"/>
      <p:bldP spid="130" grpId="0" animBg="1"/>
      <p:bldP spid="156" grpId="0" animBg="1"/>
      <p:bldP spid="157" grpId="0" animBg="1"/>
      <p:bldP spid="158" grpId="0" animBg="1"/>
      <p:bldP spid="15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2575"/>
            <a:ext cx="7620000" cy="944563"/>
          </a:xfrm>
        </p:spPr>
        <p:txBody>
          <a:bodyPr/>
          <a:lstStyle/>
          <a:p>
            <a:r>
              <a:rPr lang="en-US" smtClean="0">
                <a:solidFill>
                  <a:srgbClr val="FF0000"/>
                </a:solidFill>
                <a:latin typeface="Times New Roman" panose="02020603050405020304" pitchFamily="18" charset="0"/>
                <a:cs typeface="Times New Roman" panose="02020603050405020304" pitchFamily="18" charset="0"/>
              </a:rPr>
              <a:t>ĐẶC TẢ YÊU CẦU PHI CHỨC NĂNG</a:t>
            </a:r>
            <a:endParaRPr lang="vi-VN"/>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27</a:t>
            </a:fld>
            <a:endParaRPr lang="en-US"/>
          </a:p>
        </p:txBody>
      </p:sp>
    </p:spTree>
    <p:extLst>
      <p:ext uri="{BB962C8B-B14F-4D97-AF65-F5344CB8AC3E}">
        <p14:creationId xmlns:p14="http://schemas.microsoft.com/office/powerpoint/2010/main" val="1559790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THIẾT KẾ GIAO DIỆN</a:t>
            </a:r>
            <a:endParaRPr lang="vi-VN"/>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28</a:t>
            </a:fld>
            <a:endParaRPr lang="en-US"/>
          </a:p>
        </p:txBody>
      </p:sp>
    </p:spTree>
    <p:extLst>
      <p:ext uri="{BB962C8B-B14F-4D97-AF65-F5344CB8AC3E}">
        <p14:creationId xmlns:p14="http://schemas.microsoft.com/office/powerpoint/2010/main" val="700095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THIẾT KẾ DỮ LIỆU</a:t>
            </a:r>
            <a:endParaRPr lang="vi-VN"/>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29</a:t>
            </a:fld>
            <a:endParaRPr lang="en-US"/>
          </a:p>
        </p:txBody>
      </p:sp>
      <p:sp>
        <p:nvSpPr>
          <p:cNvPr id="5" name="Title 1"/>
          <p:cNvSpPr txBox="1">
            <a:spLocks/>
          </p:cNvSpPr>
          <p:nvPr/>
        </p:nvSpPr>
        <p:spPr bwMode="auto">
          <a:xfrm>
            <a:off x="1371600" y="1143000"/>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charset="0"/>
              </a:defRPr>
            </a:lvl2pPr>
            <a:lvl3pPr algn="l" rtl="0" eaLnBrk="0" fontAlgn="base" hangingPunct="0">
              <a:spcBef>
                <a:spcPct val="0"/>
              </a:spcBef>
              <a:spcAft>
                <a:spcPct val="0"/>
              </a:spcAft>
              <a:defRPr sz="3200" b="1">
                <a:solidFill>
                  <a:srgbClr val="996633"/>
                </a:solidFill>
                <a:latin typeface="Arial" charset="0"/>
              </a:defRPr>
            </a:lvl3pPr>
            <a:lvl4pPr algn="l" rtl="0" eaLnBrk="0" fontAlgn="base" hangingPunct="0">
              <a:spcBef>
                <a:spcPct val="0"/>
              </a:spcBef>
              <a:spcAft>
                <a:spcPct val="0"/>
              </a:spcAft>
              <a:defRPr sz="3200" b="1">
                <a:solidFill>
                  <a:srgbClr val="996633"/>
                </a:solidFill>
                <a:latin typeface="Arial" charset="0"/>
              </a:defRPr>
            </a:lvl4pPr>
            <a:lvl5pPr algn="l" rtl="0" eaLnBrk="0" fontAlgn="base" hangingPunct="0">
              <a:spcBef>
                <a:spcPct val="0"/>
              </a:spcBef>
              <a:spcAft>
                <a:spcPct val="0"/>
              </a:spcAft>
              <a:defRPr sz="3200" b="1">
                <a:solidFill>
                  <a:srgbClr val="996633"/>
                </a:solidFill>
                <a:latin typeface="Arial" charset="0"/>
              </a:defRPr>
            </a:lvl5pPr>
            <a:lvl6pPr marL="457200" algn="l" rtl="0" fontAlgn="base">
              <a:spcBef>
                <a:spcPct val="0"/>
              </a:spcBef>
              <a:spcAft>
                <a:spcPct val="0"/>
              </a:spcAft>
              <a:defRPr sz="3200" b="1">
                <a:solidFill>
                  <a:srgbClr val="996633"/>
                </a:solidFill>
                <a:latin typeface="Arial" charset="0"/>
              </a:defRPr>
            </a:lvl6pPr>
            <a:lvl7pPr marL="914400" algn="l" rtl="0" fontAlgn="base">
              <a:spcBef>
                <a:spcPct val="0"/>
              </a:spcBef>
              <a:spcAft>
                <a:spcPct val="0"/>
              </a:spcAft>
              <a:defRPr sz="3200" b="1">
                <a:solidFill>
                  <a:srgbClr val="996633"/>
                </a:solidFill>
                <a:latin typeface="Arial" charset="0"/>
              </a:defRPr>
            </a:lvl7pPr>
            <a:lvl8pPr marL="1371600" algn="l" rtl="0" fontAlgn="base">
              <a:spcBef>
                <a:spcPct val="0"/>
              </a:spcBef>
              <a:spcAft>
                <a:spcPct val="0"/>
              </a:spcAft>
              <a:defRPr sz="3200" b="1">
                <a:solidFill>
                  <a:srgbClr val="996633"/>
                </a:solidFill>
                <a:latin typeface="Arial" charset="0"/>
              </a:defRPr>
            </a:lvl8pPr>
            <a:lvl9pPr marL="1828800" algn="l" rtl="0" fontAlgn="base">
              <a:spcBef>
                <a:spcPct val="0"/>
              </a:spcBef>
              <a:spcAft>
                <a:spcPct val="0"/>
              </a:spcAft>
              <a:defRPr sz="3200" b="1">
                <a:solidFill>
                  <a:srgbClr val="996633"/>
                </a:solidFill>
                <a:latin typeface="Arial" charset="0"/>
              </a:defRPr>
            </a:lvl9pPr>
          </a:lstStyle>
          <a:p>
            <a:r>
              <a:rPr lang="en-US" sz="2800" kern="0" smtClean="0">
                <a:solidFill>
                  <a:srgbClr val="FF0000"/>
                </a:solidFill>
                <a:latin typeface="Times New Roman" panose="02020603050405020304" pitchFamily="18" charset="0"/>
                <a:cs typeface="Times New Roman" panose="02020603050405020304" pitchFamily="18" charset="0"/>
              </a:rPr>
              <a:t>CDM</a:t>
            </a:r>
            <a:endParaRPr lang="vi-VN" sz="2800" ker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000"/>
            <a:ext cx="9144000" cy="4321175"/>
          </a:xfrm>
          <a:prstGeom prst="rect">
            <a:avLst/>
          </a:prstGeom>
        </p:spPr>
      </p:pic>
    </p:spTree>
    <p:extLst>
      <p:ext uri="{BB962C8B-B14F-4D97-AF65-F5344CB8AC3E}">
        <p14:creationId xmlns:p14="http://schemas.microsoft.com/office/powerpoint/2010/main" val="414471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solidFill>
                  <a:srgbClr val="FF0000"/>
                </a:solidFill>
                <a:latin typeface="Times New Roman" pitchFamily="18" charset="0"/>
                <a:cs typeface="Times New Roman" pitchFamily="18" charset="0"/>
              </a:rPr>
              <a:t>TỔNG QUAN</a:t>
            </a:r>
            <a:endParaRPr lang="vi-VN">
              <a:solidFill>
                <a:srgbClr val="FF0000"/>
              </a:solidFill>
            </a:endParaRPr>
          </a:p>
        </p:txBody>
      </p:sp>
      <p:sp>
        <p:nvSpPr>
          <p:cNvPr id="6" name="Content Placeholder 2"/>
          <p:cNvSpPr txBox="1">
            <a:spLocks/>
          </p:cNvSpPr>
          <p:nvPr/>
        </p:nvSpPr>
        <p:spPr bwMode="auto">
          <a:xfrm>
            <a:off x="609600" y="1676400"/>
            <a:ext cx="8229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9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a:solidFill>
                  <a:srgbClr val="000066"/>
                </a:solidFill>
                <a:latin typeface="+mn-lt"/>
              </a:defRPr>
            </a:lvl2pPr>
            <a:lvl3pPr marL="1143000" indent="-228600" algn="l" rtl="0" eaLnBrk="0" fontAlgn="base" hangingPunct="0">
              <a:spcBef>
                <a:spcPct val="20000"/>
              </a:spcBef>
              <a:spcAft>
                <a:spcPct val="0"/>
              </a:spcAft>
              <a:buChar char="•"/>
              <a:defRPr sz="2200">
                <a:solidFill>
                  <a:srgbClr val="000066"/>
                </a:solidFill>
                <a:latin typeface="+mn-lt"/>
              </a:defRPr>
            </a:lvl3pPr>
            <a:lvl4pPr marL="1600200" indent="-228600" algn="l" rtl="0" eaLnBrk="0" fontAlgn="base" hangingPunct="0">
              <a:spcBef>
                <a:spcPct val="20000"/>
              </a:spcBef>
              <a:spcAft>
                <a:spcPct val="0"/>
              </a:spcAft>
              <a:buChar char="–"/>
              <a:defRPr>
                <a:solidFill>
                  <a:srgbClr val="000066"/>
                </a:solidFill>
                <a:latin typeface="+mn-lt"/>
              </a:defRPr>
            </a:lvl4pPr>
            <a:lvl5pPr marL="2057400" indent="-228600" algn="l" rtl="0" eaLnBrk="0" fontAlgn="base" hangingPunct="0">
              <a:spcBef>
                <a:spcPct val="20000"/>
              </a:spcBef>
              <a:spcAft>
                <a:spcPct val="0"/>
              </a:spcAft>
              <a:buChar char="»"/>
              <a:defRPr>
                <a:solidFill>
                  <a:srgbClr val="000066"/>
                </a:solidFill>
                <a:latin typeface="+mn-lt"/>
              </a:defRPr>
            </a:lvl5pPr>
            <a:lvl6pPr marL="2514600" indent="-228600" algn="l" rtl="0" fontAlgn="base">
              <a:spcBef>
                <a:spcPct val="20000"/>
              </a:spcBef>
              <a:spcAft>
                <a:spcPct val="0"/>
              </a:spcAft>
              <a:buChar char="»"/>
              <a:defRPr>
                <a:solidFill>
                  <a:srgbClr val="000066"/>
                </a:solidFill>
                <a:latin typeface="+mn-lt"/>
              </a:defRPr>
            </a:lvl6pPr>
            <a:lvl7pPr marL="2971800" indent="-228600" algn="l" rtl="0" fontAlgn="base">
              <a:spcBef>
                <a:spcPct val="20000"/>
              </a:spcBef>
              <a:spcAft>
                <a:spcPct val="0"/>
              </a:spcAft>
              <a:buChar char="»"/>
              <a:defRPr>
                <a:solidFill>
                  <a:srgbClr val="000066"/>
                </a:solidFill>
                <a:latin typeface="+mn-lt"/>
              </a:defRPr>
            </a:lvl7pPr>
            <a:lvl8pPr marL="3429000" indent="-228600" algn="l" rtl="0" fontAlgn="base">
              <a:spcBef>
                <a:spcPct val="20000"/>
              </a:spcBef>
              <a:spcAft>
                <a:spcPct val="0"/>
              </a:spcAft>
              <a:buChar char="»"/>
              <a:defRPr>
                <a:solidFill>
                  <a:srgbClr val="000066"/>
                </a:solidFill>
                <a:latin typeface="+mn-lt"/>
              </a:defRPr>
            </a:lvl8pPr>
            <a:lvl9pPr marL="3886200" indent="-228600" algn="l" rtl="0" fontAlgn="base">
              <a:spcBef>
                <a:spcPct val="20000"/>
              </a:spcBef>
              <a:spcAft>
                <a:spcPct val="0"/>
              </a:spcAft>
              <a:buChar char="»"/>
              <a:defRPr>
                <a:solidFill>
                  <a:srgbClr val="000066"/>
                </a:solidFill>
                <a:latin typeface="+mn-lt"/>
              </a:defRPr>
            </a:lvl9pPr>
          </a:lstStyle>
          <a:p>
            <a:pPr marL="1255713" lvl="1" indent="-346075" eaLnBrk="1" hangingPunct="1">
              <a:spcBef>
                <a:spcPts val="600"/>
              </a:spcBef>
              <a:buClr>
                <a:srgbClr val="FF0000"/>
              </a:buClr>
              <a:buFont typeface="Wingdings" pitchFamily="2" charset="2"/>
              <a:buChar char="§"/>
              <a:defRPr/>
            </a:pPr>
            <a:r>
              <a:rPr lang="en-US" sz="2400" kern="0" err="1" smtClean="0">
                <a:solidFill>
                  <a:srgbClr val="000099"/>
                </a:solidFill>
                <a:latin typeface="Times New Roman" pitchFamily="18" charset="0"/>
                <a:cs typeface="Times New Roman" pitchFamily="18" charset="0"/>
              </a:rPr>
              <a:t>Đặt</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vấn</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đề</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mục</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tiêu</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phạm</a:t>
            </a:r>
            <a:r>
              <a:rPr lang="en-US" sz="2400" kern="0" smtClean="0">
                <a:solidFill>
                  <a:srgbClr val="000099"/>
                </a:solidFill>
                <a:latin typeface="Times New Roman" pitchFamily="18" charset="0"/>
                <a:cs typeface="Times New Roman" pitchFamily="18" charset="0"/>
              </a:rPr>
              <a:t> vi</a:t>
            </a:r>
          </a:p>
          <a:p>
            <a:pPr marL="1255713" lvl="1" indent="-346075" eaLnBrk="1" hangingPunct="1">
              <a:spcBef>
                <a:spcPts val="600"/>
              </a:spcBef>
              <a:buClr>
                <a:srgbClr val="FF0000"/>
              </a:buClr>
              <a:buFont typeface="Wingdings" pitchFamily="2" charset="2"/>
              <a:buChar char="§"/>
              <a:defRPr/>
            </a:pPr>
            <a:r>
              <a:rPr lang="en-US" sz="2400" kern="0" err="1" smtClean="0">
                <a:solidFill>
                  <a:srgbClr val="000099"/>
                </a:solidFill>
                <a:latin typeface="Times New Roman" pitchFamily="18" charset="0"/>
                <a:cs typeface="Times New Roman" pitchFamily="18" charset="0"/>
              </a:rPr>
              <a:t>Phương</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pháp</a:t>
            </a:r>
            <a:r>
              <a:rPr lang="en-US" sz="2400" kern="0" smtClean="0">
                <a:solidFill>
                  <a:srgbClr val="000099"/>
                </a:solidFill>
                <a:latin typeface="Times New Roman" pitchFamily="18" charset="0"/>
                <a:cs typeface="Times New Roman" pitchFamily="18" charset="0"/>
              </a:rPr>
              <a:t> </a:t>
            </a:r>
            <a:r>
              <a:rPr lang="en-US" sz="2400" kern="0" smtClean="0">
                <a:solidFill>
                  <a:srgbClr val="000099"/>
                </a:solidFill>
                <a:latin typeface="Times New Roman" pitchFamily="18" charset="0"/>
                <a:cs typeface="Times New Roman" pitchFamily="18" charset="0"/>
              </a:rPr>
              <a:t>và </a:t>
            </a:r>
            <a:r>
              <a:rPr lang="en-US" sz="2400" kern="0" err="1" smtClean="0">
                <a:solidFill>
                  <a:srgbClr val="000099"/>
                </a:solidFill>
                <a:latin typeface="Times New Roman" pitchFamily="18" charset="0"/>
                <a:cs typeface="Times New Roman" pitchFamily="18" charset="0"/>
              </a:rPr>
              <a:t>kế</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hoạch</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thực</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hiện</a:t>
            </a:r>
            <a:endParaRPr lang="en-US" sz="2400" kern="0" smtClean="0">
              <a:solidFill>
                <a:srgbClr val="000099"/>
              </a:solidFill>
              <a:latin typeface="Times New Roman" pitchFamily="18" charset="0"/>
              <a:cs typeface="Times New Roman" pitchFamily="18" charset="0"/>
            </a:endParaRPr>
          </a:p>
          <a:p>
            <a:pPr>
              <a:buFontTx/>
              <a:buNone/>
              <a:defRPr/>
            </a:pPr>
            <a:endParaRPr lang="en-US" kern="0"/>
          </a:p>
        </p:txBody>
      </p:sp>
      <p:sp>
        <p:nvSpPr>
          <p:cNvPr id="3" name="Slide Number Placeholder 2"/>
          <p:cNvSpPr>
            <a:spLocks noGrp="1"/>
          </p:cNvSpPr>
          <p:nvPr>
            <p:ph type="sldNum" sz="quarter" idx="12"/>
          </p:nvPr>
        </p:nvSpPr>
        <p:spPr/>
        <p:txBody>
          <a:bodyPr/>
          <a:lstStyle/>
          <a:p>
            <a:pPr>
              <a:defRPr/>
            </a:pPr>
            <a:fld id="{5757AE3D-1167-4F7C-B4A9-860DE610171F}" type="slidenum">
              <a:rPr lang="en-US" smtClean="0"/>
              <a:pPr>
                <a:defRPr/>
              </a:pPr>
              <a:t>3</a:t>
            </a:fld>
            <a:endParaRPr lang="en-US"/>
          </a:p>
        </p:txBody>
      </p:sp>
    </p:spTree>
    <p:extLst>
      <p:ext uri="{BB962C8B-B14F-4D97-AF65-F5344CB8AC3E}">
        <p14:creationId xmlns:p14="http://schemas.microsoft.com/office/powerpoint/2010/main" val="426547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THIẾT </a:t>
            </a:r>
            <a:r>
              <a:rPr lang="en-US" smtClean="0">
                <a:solidFill>
                  <a:srgbClr val="FF0000"/>
                </a:solidFill>
                <a:latin typeface="Times New Roman" panose="02020603050405020304" pitchFamily="18" charset="0"/>
                <a:cs typeface="Times New Roman" panose="02020603050405020304" pitchFamily="18" charset="0"/>
              </a:rPr>
              <a:t>KẾ CHỨC NĂNG</a:t>
            </a:r>
            <a:endParaRPr lang="vi-VN"/>
          </a:p>
        </p:txBody>
      </p:sp>
      <p:sp>
        <p:nvSpPr>
          <p:cNvPr id="24" name="Right Arrow 23"/>
          <p:cNvSpPr/>
          <p:nvPr/>
        </p:nvSpPr>
        <p:spPr>
          <a:xfrm>
            <a:off x="381000" y="3505200"/>
            <a:ext cx="3962400" cy="76200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err="1">
                <a:solidFill>
                  <a:srgbClr val="FF0000"/>
                </a:solidFill>
                <a:latin typeface="Times New Roman" pitchFamily="18" charset="0"/>
                <a:cs typeface="Times New Roman" pitchFamily="18" charset="0"/>
              </a:rPr>
              <a:t>Lưu</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đồ</a:t>
            </a:r>
            <a:r>
              <a:rPr lang="en-US" sz="2400" b="1">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xử</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lý</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đặt</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hàng</a:t>
            </a:r>
            <a:endParaRPr lang="en-US" sz="2400" b="1"/>
          </a:p>
        </p:txBody>
      </p:sp>
      <p:sp>
        <p:nvSpPr>
          <p:cNvPr id="26" name="Slide Number Placeholder 25"/>
          <p:cNvSpPr>
            <a:spLocks noGrp="1"/>
          </p:cNvSpPr>
          <p:nvPr>
            <p:ph type="sldNum" sz="quarter" idx="12"/>
          </p:nvPr>
        </p:nvSpPr>
        <p:spPr/>
        <p:txBody>
          <a:bodyPr/>
          <a:lstStyle/>
          <a:p>
            <a:pPr>
              <a:defRPr/>
            </a:pPr>
            <a:fld id="{5757AE3D-1167-4F7C-B4A9-860DE610171F}" type="slidenum">
              <a:rPr lang="en-US" smtClean="0"/>
              <a:pPr>
                <a:defRPr/>
              </a:pPr>
              <a:t>30</a:t>
            </a:fld>
            <a:endParaRPr lang="en-US"/>
          </a:p>
        </p:txBody>
      </p:sp>
      <p:sp>
        <p:nvSpPr>
          <p:cNvPr id="3" name="Oval 2"/>
          <p:cNvSpPr/>
          <p:nvPr/>
        </p:nvSpPr>
        <p:spPr>
          <a:xfrm>
            <a:off x="5219700" y="103895"/>
            <a:ext cx="2585357" cy="617538"/>
          </a:xfrm>
          <a:prstGeom prst="ellipse">
            <a:avLst/>
          </a:prstGeom>
          <a:solidFill>
            <a:srgbClr val="00B0F0"/>
          </a:solidFill>
          <a:ln w="952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smtClean="0">
                <a:latin typeface="Times New Roman" panose="02020603050405020304" pitchFamily="18" charset="0"/>
                <a:cs typeface="Times New Roman" panose="02020603050405020304" pitchFamily="18" charset="0"/>
              </a:rPr>
              <a:t>Bắt</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đầu</a:t>
            </a:r>
            <a:endParaRPr lang="en-US" b="1">
              <a:latin typeface="Times New Roman" panose="02020603050405020304" pitchFamily="18" charset="0"/>
              <a:cs typeface="Times New Roman" panose="02020603050405020304" pitchFamily="18" charset="0"/>
            </a:endParaRPr>
          </a:p>
        </p:txBody>
      </p:sp>
      <p:sp>
        <p:nvSpPr>
          <p:cNvPr id="27" name="Rectangle 26"/>
          <p:cNvSpPr/>
          <p:nvPr/>
        </p:nvSpPr>
        <p:spPr>
          <a:xfrm>
            <a:off x="5328557" y="1148295"/>
            <a:ext cx="2476499" cy="643732"/>
          </a:xfrm>
          <a:prstGeom prst="rect">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smtClean="0">
                <a:latin typeface="Times New Roman" panose="02020603050405020304" pitchFamily="18" charset="0"/>
                <a:cs typeface="Times New Roman" panose="02020603050405020304" pitchFamily="18" charset="0"/>
              </a:rPr>
              <a:t>Tìm</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hiểu</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thông</a:t>
            </a:r>
            <a:r>
              <a:rPr lang="en-US" b="1" smtClean="0">
                <a:latin typeface="Times New Roman" panose="02020603050405020304" pitchFamily="18" charset="0"/>
                <a:cs typeface="Times New Roman" panose="02020603050405020304" pitchFamily="18" charset="0"/>
              </a:rPr>
              <a:t> tin </a:t>
            </a:r>
            <a:endParaRPr lang="en-US" b="1">
              <a:latin typeface="Times New Roman" panose="02020603050405020304" pitchFamily="18" charset="0"/>
              <a:cs typeface="Times New Roman" panose="02020603050405020304" pitchFamily="18" charset="0"/>
            </a:endParaRPr>
          </a:p>
        </p:txBody>
      </p:sp>
      <p:sp>
        <p:nvSpPr>
          <p:cNvPr id="29" name="Rectangle 28"/>
          <p:cNvSpPr/>
          <p:nvPr/>
        </p:nvSpPr>
        <p:spPr>
          <a:xfrm>
            <a:off x="5328557" y="2181533"/>
            <a:ext cx="2476500" cy="687274"/>
          </a:xfrm>
          <a:prstGeom prst="rect">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smtClean="0">
                <a:latin typeface="Times New Roman" panose="02020603050405020304" pitchFamily="18" charset="0"/>
                <a:cs typeface="Times New Roman" panose="02020603050405020304" pitchFamily="18" charset="0"/>
              </a:rPr>
              <a:t>Lựa</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chọn</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sản</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phẩm</a:t>
            </a:r>
            <a:endParaRPr lang="en-US" b="1">
              <a:latin typeface="Times New Roman" panose="02020603050405020304" pitchFamily="18" charset="0"/>
              <a:cs typeface="Times New Roman" panose="02020603050405020304" pitchFamily="18" charset="0"/>
            </a:endParaRPr>
          </a:p>
        </p:txBody>
      </p:sp>
      <p:sp>
        <p:nvSpPr>
          <p:cNvPr id="30" name="Diamond 29"/>
          <p:cNvSpPr/>
          <p:nvPr/>
        </p:nvSpPr>
        <p:spPr>
          <a:xfrm>
            <a:off x="4788352" y="3127379"/>
            <a:ext cx="3448051" cy="1560909"/>
          </a:xfrm>
          <a:prstGeom prst="diamond">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FF00"/>
                </a:solidFill>
                <a:latin typeface="Times New Roman" panose="02020603050405020304" pitchFamily="18" charset="0"/>
                <a:cs typeface="Times New Roman" panose="02020603050405020304" pitchFamily="18" charset="0"/>
              </a:rPr>
              <a:t>Khả năng đáp ứng của cửa hàng</a:t>
            </a:r>
            <a:endParaRPr lang="en-US" b="1">
              <a:solidFill>
                <a:srgbClr val="FFFF00"/>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5274123" y="4996949"/>
            <a:ext cx="2476499" cy="643732"/>
          </a:xfrm>
          <a:prstGeom prst="rect">
            <a:avLst/>
          </a:prstGeom>
          <a:solidFill>
            <a:srgbClr val="00B0F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Gửi yêu cầu đặt hàng</a:t>
            </a:r>
            <a:endParaRPr lang="en-US" b="1">
              <a:latin typeface="Times New Roman" panose="02020603050405020304" pitchFamily="18" charset="0"/>
              <a:cs typeface="Times New Roman" panose="02020603050405020304" pitchFamily="18" charset="0"/>
            </a:endParaRPr>
          </a:p>
        </p:txBody>
      </p:sp>
      <p:sp>
        <p:nvSpPr>
          <p:cNvPr id="33" name="Oval 32"/>
          <p:cNvSpPr/>
          <p:nvPr/>
        </p:nvSpPr>
        <p:spPr>
          <a:xfrm>
            <a:off x="5211535" y="5942084"/>
            <a:ext cx="2585357" cy="617538"/>
          </a:xfrm>
          <a:prstGeom prst="ellipse">
            <a:avLst/>
          </a:prstGeom>
          <a:solidFill>
            <a:srgbClr val="00B0F0"/>
          </a:solidFill>
          <a:ln w="952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Kết thúc</a:t>
            </a:r>
            <a:endParaRPr lang="en-US" b="1">
              <a:latin typeface="Times New Roman" panose="02020603050405020304" pitchFamily="18" charset="0"/>
              <a:cs typeface="Times New Roman" panose="02020603050405020304" pitchFamily="18" charset="0"/>
            </a:endParaRPr>
          </a:p>
        </p:txBody>
      </p:sp>
      <p:cxnSp>
        <p:nvCxnSpPr>
          <p:cNvPr id="35" name="Straight Arrow Connector 34"/>
          <p:cNvCxnSpPr>
            <a:stCxn id="3" idx="4"/>
          </p:cNvCxnSpPr>
          <p:nvPr/>
        </p:nvCxnSpPr>
        <p:spPr>
          <a:xfrm flipH="1">
            <a:off x="6512377" y="721433"/>
            <a:ext cx="2" cy="4268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512375" y="1773349"/>
            <a:ext cx="2" cy="4268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6512373" y="2899986"/>
            <a:ext cx="2" cy="23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2"/>
            <a:endCxn id="31" idx="0"/>
          </p:cNvCxnSpPr>
          <p:nvPr/>
        </p:nvCxnSpPr>
        <p:spPr>
          <a:xfrm flipH="1">
            <a:off x="6512373" y="4688288"/>
            <a:ext cx="5" cy="3086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1" idx="2"/>
            <a:endCxn id="33" idx="0"/>
          </p:cNvCxnSpPr>
          <p:nvPr/>
        </p:nvCxnSpPr>
        <p:spPr>
          <a:xfrm flipH="1">
            <a:off x="6504214" y="5640681"/>
            <a:ext cx="8159" cy="301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5846987" y="1542147"/>
            <a:ext cx="3037115" cy="1722663"/>
          </a:xfrm>
          <a:prstGeom prst="bentConnector3">
            <a:avLst>
              <a:gd name="adj1" fmla="val 10017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248400" y="4586742"/>
            <a:ext cx="914400" cy="42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latin typeface="Times New Roman" panose="02020603050405020304" pitchFamily="18" charset="0"/>
                <a:cs typeface="Times New Roman" panose="02020603050405020304" pitchFamily="18" charset="0"/>
              </a:rPr>
              <a:t>Có</a:t>
            </a:r>
            <a:endParaRPr lang="en-US" b="1">
              <a:solidFill>
                <a:srgbClr val="FF0000"/>
              </a:solidFill>
              <a:latin typeface="Times New Roman" panose="02020603050405020304" pitchFamily="18" charset="0"/>
              <a:cs typeface="Times New Roman" panose="02020603050405020304" pitchFamily="18" charset="0"/>
            </a:endParaRPr>
          </a:p>
        </p:txBody>
      </p:sp>
      <p:sp>
        <p:nvSpPr>
          <p:cNvPr id="61" name="Rectangle 60"/>
          <p:cNvSpPr/>
          <p:nvPr/>
        </p:nvSpPr>
        <p:spPr>
          <a:xfrm>
            <a:off x="8083322" y="2181533"/>
            <a:ext cx="115797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latin typeface="Times New Roman" panose="02020603050405020304" pitchFamily="18" charset="0"/>
                <a:cs typeface="Times New Roman" panose="02020603050405020304" pitchFamily="18" charset="0"/>
              </a:rPr>
              <a:t>Không</a:t>
            </a:r>
            <a:endParaRPr lang="en-US"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ppt_x</p:attrName>
                                        </p:attrNameLst>
                                      </p:cBhvr>
                                      <p:tavLst>
                                        <p:tav tm="0">
                                          <p:val>
                                            <p:strVal val="#ppt_x-.2"/>
                                          </p:val>
                                        </p:tav>
                                        <p:tav tm="100000">
                                          <p:val>
                                            <p:strVal val="#ppt_x"/>
                                          </p:val>
                                        </p:tav>
                                      </p:tavLst>
                                    </p:anim>
                                    <p:anim calcmode="lin" valueType="num">
                                      <p:cBhvr>
                                        <p:cTn id="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500"/>
                                        <p:tgtEl>
                                          <p:spTgt spid="3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par>
                                <p:cTn id="27" presetID="22" presetClass="entr" presetSubtype="4"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par>
                                <p:cTn id="30" presetID="22" presetClass="entr" presetSubtype="4"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par>
                                <p:cTn id="33" presetID="22" presetClass="entr" presetSubtype="4"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par>
                                <p:cTn id="36" presetID="22" presetClass="entr" presetSubtype="4"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down)">
                                      <p:cBhvr>
                                        <p:cTn id="38" dur="500"/>
                                        <p:tgtEl>
                                          <p:spTgt spid="42"/>
                                        </p:tgtEl>
                                      </p:cBhvr>
                                    </p:animEffect>
                                  </p:childTnLst>
                                </p:cTn>
                              </p:par>
                              <p:par>
                                <p:cTn id="39" presetID="22" presetClass="entr" presetSubtype="4"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down)">
                                      <p:cBhvr>
                                        <p:cTn id="41" dur="500"/>
                                        <p:tgtEl>
                                          <p:spTgt spid="44"/>
                                        </p:tgtEl>
                                      </p:cBhvr>
                                    </p:animEffect>
                                  </p:childTnLst>
                                </p:cTn>
                              </p:par>
                              <p:par>
                                <p:cTn id="42" presetID="22" presetClass="entr" presetSubtype="4"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500"/>
                                        <p:tgtEl>
                                          <p:spTgt spid="5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down)">
                                      <p:cBhvr>
                                        <p:cTn id="5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animBg="1"/>
      <p:bldP spid="27" grpId="0" animBg="1"/>
      <p:bldP spid="29" grpId="0" animBg="1"/>
      <p:bldP spid="30" grpId="0" animBg="1"/>
      <p:bldP spid="31" grpId="0" animBg="1"/>
      <p:bldP spid="33" grpId="0" animBg="1"/>
      <p:bldP spid="60" grpId="0"/>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THIẾT KẾ</a:t>
            </a:r>
            <a:endParaRPr lang="vi-VN"/>
          </a:p>
        </p:txBody>
      </p:sp>
      <p:sp>
        <p:nvSpPr>
          <p:cNvPr id="24" name="Right Arrow 23"/>
          <p:cNvSpPr/>
          <p:nvPr/>
        </p:nvSpPr>
        <p:spPr>
          <a:xfrm>
            <a:off x="381000" y="3505200"/>
            <a:ext cx="3962400" cy="76200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err="1">
                <a:solidFill>
                  <a:srgbClr val="FF0000"/>
                </a:solidFill>
                <a:latin typeface="Times New Roman" pitchFamily="18" charset="0"/>
                <a:cs typeface="Times New Roman" pitchFamily="18" charset="0"/>
              </a:rPr>
              <a:t>Lưu</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đồ</a:t>
            </a:r>
            <a:r>
              <a:rPr lang="en-US" sz="2400" b="1">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xử</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lý</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tìm</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kiếm</a:t>
            </a:r>
            <a:endParaRPr lang="en-US" sz="2400" b="1"/>
          </a:p>
        </p:txBody>
      </p:sp>
      <p:sp>
        <p:nvSpPr>
          <p:cNvPr id="26" name="Slide Number Placeholder 25"/>
          <p:cNvSpPr>
            <a:spLocks noGrp="1"/>
          </p:cNvSpPr>
          <p:nvPr>
            <p:ph type="sldNum" sz="quarter" idx="12"/>
          </p:nvPr>
        </p:nvSpPr>
        <p:spPr/>
        <p:txBody>
          <a:bodyPr/>
          <a:lstStyle/>
          <a:p>
            <a:pPr>
              <a:defRPr/>
            </a:pPr>
            <a:fld id="{5757AE3D-1167-4F7C-B4A9-860DE610171F}" type="slidenum">
              <a:rPr lang="en-US" smtClean="0"/>
              <a:pPr>
                <a:defRPr/>
              </a:pPr>
              <a:t>31</a:t>
            </a:fld>
            <a:endParaRPr lang="en-US"/>
          </a:p>
        </p:txBody>
      </p:sp>
      <p:grpSp>
        <p:nvGrpSpPr>
          <p:cNvPr id="59" name="Group 58"/>
          <p:cNvGrpSpPr/>
          <p:nvPr/>
        </p:nvGrpSpPr>
        <p:grpSpPr>
          <a:xfrm>
            <a:off x="4995577" y="1440319"/>
            <a:ext cx="2742704" cy="4572674"/>
            <a:chOff x="4724400" y="608926"/>
            <a:chExt cx="2742704" cy="4572674"/>
          </a:xfrm>
        </p:grpSpPr>
        <p:sp>
          <p:nvSpPr>
            <p:cNvPr id="7" name="Oval 10"/>
            <p:cNvSpPr>
              <a:spLocks noChangeArrowheads="1"/>
            </p:cNvSpPr>
            <p:nvPr/>
          </p:nvSpPr>
          <p:spPr bwMode="auto">
            <a:xfrm>
              <a:off x="5255702" y="608926"/>
              <a:ext cx="1720891" cy="598195"/>
            </a:xfrm>
            <a:prstGeom prst="ellipse">
              <a:avLst/>
            </a:prstGeom>
            <a:solidFill>
              <a:srgbClr val="00B0F0"/>
            </a:solidFill>
            <a:ln w="9525">
              <a:solidFill>
                <a:srgbClr val="0033CC"/>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err="1">
                  <a:solidFill>
                    <a:schemeClr val="bg1"/>
                  </a:solidFill>
                  <a:latin typeface="Times New Roman" panose="02020603050405020304" pitchFamily="18" charset="0"/>
                </a:rPr>
                <a:t>Bắt</a:t>
              </a:r>
              <a:r>
                <a:rPr lang="en-US" b="1">
                  <a:solidFill>
                    <a:schemeClr val="bg1"/>
                  </a:solidFill>
                  <a:latin typeface="Times New Roman" panose="02020603050405020304" pitchFamily="18" charset="0"/>
                </a:rPr>
                <a:t> </a:t>
              </a:r>
              <a:r>
                <a:rPr lang="en-US" b="1" err="1">
                  <a:solidFill>
                    <a:schemeClr val="bg1"/>
                  </a:solidFill>
                  <a:latin typeface="Times New Roman" panose="02020603050405020304" pitchFamily="18" charset="0"/>
                </a:rPr>
                <a:t>đầu</a:t>
              </a:r>
              <a:endParaRPr lang="en-US" sz="1400" b="1">
                <a:solidFill>
                  <a:schemeClr val="bg1"/>
                </a:solidFill>
                <a:latin typeface="Times New Roman" panose="02020603050405020304" pitchFamily="18" charset="0"/>
              </a:endParaRPr>
            </a:p>
          </p:txBody>
        </p:sp>
        <p:sp>
          <p:nvSpPr>
            <p:cNvPr id="8" name="Oval 11"/>
            <p:cNvSpPr>
              <a:spLocks noChangeArrowheads="1"/>
            </p:cNvSpPr>
            <p:nvPr/>
          </p:nvSpPr>
          <p:spPr bwMode="auto">
            <a:xfrm>
              <a:off x="5255702" y="4553318"/>
              <a:ext cx="1720891" cy="628282"/>
            </a:xfrm>
            <a:prstGeom prst="ellipse">
              <a:avLst/>
            </a:prstGeom>
            <a:solidFill>
              <a:srgbClr val="00B0F0"/>
            </a:solidFill>
            <a:ln w="9525">
              <a:solidFill>
                <a:srgbClr val="0033CC"/>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a:solidFill>
                    <a:schemeClr val="bg1"/>
                  </a:solidFill>
                  <a:latin typeface="Times New Roman" panose="02020603050405020304" pitchFamily="18" charset="0"/>
                </a:rPr>
                <a:t>Kết thúc</a:t>
              </a:r>
              <a:endParaRPr lang="en-US" sz="1400" b="1">
                <a:solidFill>
                  <a:schemeClr val="bg1"/>
                </a:solidFill>
                <a:latin typeface="Times New Roman" panose="02020603050405020304" pitchFamily="18" charset="0"/>
              </a:endParaRPr>
            </a:p>
          </p:txBody>
        </p:sp>
        <p:sp>
          <p:nvSpPr>
            <p:cNvPr id="9" name="Rectangle 17"/>
            <p:cNvSpPr>
              <a:spLocks noChangeArrowheads="1"/>
            </p:cNvSpPr>
            <p:nvPr/>
          </p:nvSpPr>
          <p:spPr bwMode="auto">
            <a:xfrm>
              <a:off x="4953496" y="1752600"/>
              <a:ext cx="2342091" cy="755117"/>
            </a:xfrm>
            <a:prstGeom prst="rect">
              <a:avLst/>
            </a:prstGeom>
            <a:solidFill>
              <a:srgbClr val="00B0F0"/>
            </a:solidFill>
            <a:ln w="9525" algn="ctr">
              <a:solidFill>
                <a:srgbClr val="0033CC"/>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000" b="1" err="1" smtClean="0">
                  <a:solidFill>
                    <a:schemeClr val="accent3"/>
                  </a:solidFill>
                  <a:latin typeface="Times New Roman" panose="02020603050405020304" pitchFamily="18" charset="0"/>
                </a:rPr>
                <a:t>Nhập</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từ</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khóa</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và</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chọn</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tiêu</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chí</a:t>
              </a:r>
              <a:endParaRPr lang="en-US" sz="2000" b="1">
                <a:solidFill>
                  <a:schemeClr val="accent3"/>
                </a:solidFill>
                <a:latin typeface="Times New Roman" panose="02020603050405020304" pitchFamily="18" charset="0"/>
              </a:endParaRPr>
            </a:p>
          </p:txBody>
        </p:sp>
        <p:sp>
          <p:nvSpPr>
            <p:cNvPr id="11" name="AutoShape 24"/>
            <p:cNvSpPr>
              <a:spLocks noChangeArrowheads="1"/>
            </p:cNvSpPr>
            <p:nvPr/>
          </p:nvSpPr>
          <p:spPr bwMode="auto">
            <a:xfrm>
              <a:off x="4724400" y="3014394"/>
              <a:ext cx="2742704" cy="1024206"/>
            </a:xfrm>
            <a:prstGeom prst="diamond">
              <a:avLst/>
            </a:prstGeom>
            <a:solidFill>
              <a:srgbClr val="00B0F0"/>
            </a:solidFill>
            <a:ln w="9525" algn="ctr">
              <a:solidFill>
                <a:srgbClr val="0033CC"/>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err="1" smtClean="0">
                  <a:solidFill>
                    <a:srgbClr val="FFFF00"/>
                  </a:solidFill>
                  <a:latin typeface="Times New Roman" panose="02020603050405020304" pitchFamily="18" charset="0"/>
                </a:rPr>
                <a:t>Tìm</a:t>
              </a:r>
              <a:r>
                <a:rPr lang="en-US" b="1" smtClean="0">
                  <a:solidFill>
                    <a:srgbClr val="FFFF00"/>
                  </a:solidFill>
                  <a:latin typeface="Times New Roman" panose="02020603050405020304" pitchFamily="18" charset="0"/>
                </a:rPr>
                <a:t> </a:t>
              </a:r>
              <a:r>
                <a:rPr lang="en-US" b="1" err="1" smtClean="0">
                  <a:solidFill>
                    <a:srgbClr val="FFFF00"/>
                  </a:solidFill>
                  <a:latin typeface="Times New Roman" panose="02020603050405020304" pitchFamily="18" charset="0"/>
                </a:rPr>
                <a:t>kiếm</a:t>
              </a:r>
              <a:endParaRPr lang="en-US" sz="1400">
                <a:solidFill>
                  <a:srgbClr val="FFFF00"/>
                </a:solidFill>
                <a:latin typeface="Times New Roman" panose="02020603050405020304" pitchFamily="18" charset="0"/>
              </a:endParaRPr>
            </a:p>
          </p:txBody>
        </p:sp>
        <p:cxnSp>
          <p:nvCxnSpPr>
            <p:cNvPr id="13" name="AutoShape 26"/>
            <p:cNvCxnSpPr>
              <a:cxnSpLocks noChangeShapeType="1"/>
            </p:cNvCxnSpPr>
            <p:nvPr/>
          </p:nvCxnSpPr>
          <p:spPr bwMode="auto">
            <a:xfrm flipH="1">
              <a:off x="6120344" y="1219200"/>
              <a:ext cx="1680" cy="54061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7" name="AutoShape 26"/>
            <p:cNvCxnSpPr>
              <a:cxnSpLocks noChangeShapeType="1"/>
            </p:cNvCxnSpPr>
            <p:nvPr/>
          </p:nvCxnSpPr>
          <p:spPr bwMode="auto">
            <a:xfrm flipH="1">
              <a:off x="6096000" y="2507383"/>
              <a:ext cx="1680" cy="54061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8" name="AutoShape 26"/>
            <p:cNvCxnSpPr>
              <a:cxnSpLocks noChangeShapeType="1"/>
            </p:cNvCxnSpPr>
            <p:nvPr/>
          </p:nvCxnSpPr>
          <p:spPr bwMode="auto">
            <a:xfrm flipH="1">
              <a:off x="6096000" y="4031383"/>
              <a:ext cx="1680" cy="54061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0442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ppt_x</p:attrName>
                                        </p:attrNameLst>
                                      </p:cBhvr>
                                      <p:tavLst>
                                        <p:tav tm="0">
                                          <p:val>
                                            <p:strVal val="#ppt_x-.2"/>
                                          </p:val>
                                        </p:tav>
                                        <p:tav tm="100000">
                                          <p:val>
                                            <p:strVal val="#ppt_x"/>
                                          </p:val>
                                        </p:tav>
                                      </p:tavLst>
                                    </p:anim>
                                    <p:anim calcmode="lin" valueType="num">
                                      <p:cBhvr>
                                        <p:cTn id="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additive="base">
                                        <p:cTn id="14" dur="500" fill="hold"/>
                                        <p:tgtEl>
                                          <p:spTgt spid="59"/>
                                        </p:tgtEl>
                                        <p:attrNameLst>
                                          <p:attrName>ppt_x</p:attrName>
                                        </p:attrNameLst>
                                      </p:cBhvr>
                                      <p:tavLst>
                                        <p:tav tm="0">
                                          <p:val>
                                            <p:strVal val="#ppt_x"/>
                                          </p:val>
                                        </p:tav>
                                        <p:tav tm="100000">
                                          <p:val>
                                            <p:strVal val="#ppt_x"/>
                                          </p:val>
                                        </p:tav>
                                      </p:tavLst>
                                    </p:anim>
                                    <p:anim calcmode="lin" valueType="num">
                                      <p:cBhvr additive="base">
                                        <p:cTn id="1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THIẾT KẾ</a:t>
            </a:r>
            <a:endParaRPr lang="vi-VN"/>
          </a:p>
        </p:txBody>
      </p:sp>
      <p:sp>
        <p:nvSpPr>
          <p:cNvPr id="24" name="Right Arrow 23"/>
          <p:cNvSpPr/>
          <p:nvPr/>
        </p:nvSpPr>
        <p:spPr>
          <a:xfrm>
            <a:off x="381000" y="3048000"/>
            <a:ext cx="3962400" cy="167640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err="1">
                <a:solidFill>
                  <a:srgbClr val="FF0000"/>
                </a:solidFill>
                <a:latin typeface="Times New Roman" pitchFamily="18" charset="0"/>
                <a:cs typeface="Times New Roman" pitchFamily="18" charset="0"/>
              </a:rPr>
              <a:t>Lưu</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đồ</a:t>
            </a:r>
            <a:r>
              <a:rPr lang="en-US" sz="2400" b="1">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xử</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lý</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cập</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nhật</a:t>
            </a:r>
            <a:r>
              <a:rPr lang="en-US" sz="2400" b="1" smtClean="0">
                <a:solidFill>
                  <a:srgbClr val="FF0000"/>
                </a:solidFill>
                <a:latin typeface="Times New Roman" pitchFamily="18" charset="0"/>
                <a:cs typeface="Times New Roman" pitchFamily="18" charset="0"/>
              </a:rPr>
              <a:t> sách</a:t>
            </a:r>
            <a:endParaRPr lang="en-US" sz="2400" b="1"/>
          </a:p>
        </p:txBody>
      </p:sp>
      <p:sp>
        <p:nvSpPr>
          <p:cNvPr id="26" name="Slide Number Placeholder 25"/>
          <p:cNvSpPr>
            <a:spLocks noGrp="1"/>
          </p:cNvSpPr>
          <p:nvPr>
            <p:ph type="sldNum" sz="quarter" idx="12"/>
          </p:nvPr>
        </p:nvSpPr>
        <p:spPr/>
        <p:txBody>
          <a:bodyPr/>
          <a:lstStyle/>
          <a:p>
            <a:pPr>
              <a:defRPr/>
            </a:pPr>
            <a:fld id="{5757AE3D-1167-4F7C-B4A9-860DE610171F}" type="slidenum">
              <a:rPr lang="en-US" smtClean="0"/>
              <a:pPr>
                <a:defRPr/>
              </a:pPr>
              <a:t>32</a:t>
            </a:fld>
            <a:endParaRPr lang="en-US"/>
          </a:p>
        </p:txBody>
      </p:sp>
      <p:grpSp>
        <p:nvGrpSpPr>
          <p:cNvPr id="4" name="Group 3"/>
          <p:cNvGrpSpPr/>
          <p:nvPr/>
        </p:nvGrpSpPr>
        <p:grpSpPr>
          <a:xfrm>
            <a:off x="4995577" y="627812"/>
            <a:ext cx="2776823" cy="5696788"/>
            <a:chOff x="4995577" y="316205"/>
            <a:chExt cx="2776823" cy="5696788"/>
          </a:xfrm>
        </p:grpSpPr>
        <p:sp>
          <p:nvSpPr>
            <p:cNvPr id="7" name="Oval 10"/>
            <p:cNvSpPr>
              <a:spLocks noChangeArrowheads="1"/>
            </p:cNvSpPr>
            <p:nvPr/>
          </p:nvSpPr>
          <p:spPr bwMode="auto">
            <a:xfrm>
              <a:off x="5526879" y="316205"/>
              <a:ext cx="1720891" cy="598195"/>
            </a:xfrm>
            <a:prstGeom prst="ellipse">
              <a:avLst/>
            </a:prstGeom>
            <a:solidFill>
              <a:srgbClr val="00B0F0"/>
            </a:solidFill>
            <a:ln w="9525">
              <a:solidFill>
                <a:srgbClr val="0033CC"/>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err="1">
                  <a:solidFill>
                    <a:schemeClr val="bg1"/>
                  </a:solidFill>
                  <a:latin typeface="Times New Roman" panose="02020603050405020304" pitchFamily="18" charset="0"/>
                </a:rPr>
                <a:t>Bắt</a:t>
              </a:r>
              <a:r>
                <a:rPr lang="en-US" b="1">
                  <a:solidFill>
                    <a:schemeClr val="bg1"/>
                  </a:solidFill>
                  <a:latin typeface="Times New Roman" panose="02020603050405020304" pitchFamily="18" charset="0"/>
                </a:rPr>
                <a:t> </a:t>
              </a:r>
              <a:r>
                <a:rPr lang="en-US" b="1" err="1">
                  <a:solidFill>
                    <a:schemeClr val="bg1"/>
                  </a:solidFill>
                  <a:latin typeface="Times New Roman" panose="02020603050405020304" pitchFamily="18" charset="0"/>
                </a:rPr>
                <a:t>đầu</a:t>
              </a:r>
              <a:endParaRPr lang="en-US" sz="1400" b="1">
                <a:solidFill>
                  <a:schemeClr val="bg1"/>
                </a:solidFill>
                <a:latin typeface="Times New Roman" panose="02020603050405020304" pitchFamily="18" charset="0"/>
              </a:endParaRPr>
            </a:p>
          </p:txBody>
        </p:sp>
        <p:sp>
          <p:nvSpPr>
            <p:cNvPr id="8" name="Oval 11"/>
            <p:cNvSpPr>
              <a:spLocks noChangeArrowheads="1"/>
            </p:cNvSpPr>
            <p:nvPr/>
          </p:nvSpPr>
          <p:spPr bwMode="auto">
            <a:xfrm>
              <a:off x="5526879" y="5384711"/>
              <a:ext cx="1720891" cy="628282"/>
            </a:xfrm>
            <a:prstGeom prst="ellipse">
              <a:avLst/>
            </a:prstGeom>
            <a:solidFill>
              <a:srgbClr val="00B0F0"/>
            </a:solidFill>
            <a:ln w="9525">
              <a:solidFill>
                <a:srgbClr val="0033CC"/>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a:solidFill>
                    <a:schemeClr val="bg1"/>
                  </a:solidFill>
                  <a:latin typeface="Times New Roman" panose="02020603050405020304" pitchFamily="18" charset="0"/>
                </a:rPr>
                <a:t>Kết thúc</a:t>
              </a:r>
              <a:endParaRPr lang="en-US" sz="1400" b="1">
                <a:solidFill>
                  <a:schemeClr val="bg1"/>
                </a:solidFill>
                <a:latin typeface="Times New Roman" panose="02020603050405020304" pitchFamily="18" charset="0"/>
              </a:endParaRPr>
            </a:p>
          </p:txBody>
        </p:sp>
        <p:sp>
          <p:nvSpPr>
            <p:cNvPr id="9" name="Rectangle 17"/>
            <p:cNvSpPr>
              <a:spLocks noChangeArrowheads="1"/>
            </p:cNvSpPr>
            <p:nvPr/>
          </p:nvSpPr>
          <p:spPr bwMode="auto">
            <a:xfrm>
              <a:off x="5224673" y="2583993"/>
              <a:ext cx="2342091" cy="755117"/>
            </a:xfrm>
            <a:prstGeom prst="rect">
              <a:avLst/>
            </a:prstGeom>
            <a:solidFill>
              <a:srgbClr val="00B0F0"/>
            </a:solidFill>
            <a:ln w="9525" algn="ctr">
              <a:solidFill>
                <a:srgbClr val="0033CC"/>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000" b="1" err="1" smtClean="0">
                  <a:solidFill>
                    <a:schemeClr val="accent3"/>
                  </a:solidFill>
                  <a:latin typeface="Times New Roman" panose="02020603050405020304" pitchFamily="18" charset="0"/>
                </a:rPr>
                <a:t>Cập</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nhật</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thêm</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sửa</a:t>
              </a:r>
              <a:r>
                <a:rPr lang="en-US" sz="2000" b="1" smtClean="0">
                  <a:solidFill>
                    <a:schemeClr val="accent3"/>
                  </a:solidFill>
                  <a:latin typeface="Times New Roman" panose="02020603050405020304" pitchFamily="18" charset="0"/>
                </a:rPr>
                <a:t>, </a:t>
              </a:r>
              <a:r>
                <a:rPr lang="en-US" sz="2000" b="1" err="1" smtClean="0">
                  <a:solidFill>
                    <a:schemeClr val="accent3"/>
                  </a:solidFill>
                  <a:latin typeface="Times New Roman" panose="02020603050405020304" pitchFamily="18" charset="0"/>
                </a:rPr>
                <a:t>xóa</a:t>
              </a:r>
              <a:r>
                <a:rPr lang="en-US" sz="2000" b="1" smtClean="0">
                  <a:solidFill>
                    <a:schemeClr val="accent3"/>
                  </a:solidFill>
                  <a:latin typeface="Times New Roman" panose="02020603050405020304" pitchFamily="18" charset="0"/>
                </a:rPr>
                <a:t>)</a:t>
              </a:r>
              <a:endParaRPr lang="en-US" sz="2000" b="1">
                <a:solidFill>
                  <a:schemeClr val="accent3"/>
                </a:solidFill>
                <a:latin typeface="Times New Roman" panose="02020603050405020304" pitchFamily="18" charset="0"/>
              </a:endParaRPr>
            </a:p>
          </p:txBody>
        </p:sp>
        <p:sp>
          <p:nvSpPr>
            <p:cNvPr id="11" name="AutoShape 24"/>
            <p:cNvSpPr>
              <a:spLocks noChangeArrowheads="1"/>
            </p:cNvSpPr>
            <p:nvPr/>
          </p:nvSpPr>
          <p:spPr bwMode="auto">
            <a:xfrm>
              <a:off x="4995577" y="3845787"/>
              <a:ext cx="2742704" cy="1024206"/>
            </a:xfrm>
            <a:prstGeom prst="diamond">
              <a:avLst/>
            </a:prstGeom>
            <a:solidFill>
              <a:srgbClr val="00B0F0"/>
            </a:solidFill>
            <a:ln w="9525" algn="ctr">
              <a:solidFill>
                <a:srgbClr val="0033CC"/>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000" b="1" err="1" smtClean="0">
                  <a:solidFill>
                    <a:srgbClr val="FFFF00"/>
                  </a:solidFill>
                  <a:latin typeface="Times New Roman" panose="02020603050405020304" pitchFamily="18" charset="0"/>
                </a:rPr>
                <a:t>Lưu</a:t>
              </a:r>
              <a:r>
                <a:rPr lang="en-US" sz="2000" b="1" smtClean="0">
                  <a:solidFill>
                    <a:srgbClr val="FFFF00"/>
                  </a:solidFill>
                  <a:latin typeface="Times New Roman" panose="02020603050405020304" pitchFamily="18" charset="0"/>
                </a:rPr>
                <a:t> </a:t>
              </a:r>
              <a:r>
                <a:rPr lang="en-US" sz="2000" b="1" err="1" smtClean="0">
                  <a:solidFill>
                    <a:srgbClr val="FFFF00"/>
                  </a:solidFill>
                  <a:latin typeface="Times New Roman" panose="02020603050405020304" pitchFamily="18" charset="0"/>
                </a:rPr>
                <a:t>Lại</a:t>
              </a:r>
              <a:endParaRPr lang="en-US" sz="2000" b="1">
                <a:solidFill>
                  <a:srgbClr val="FFFF00"/>
                </a:solidFill>
                <a:latin typeface="Times New Roman" panose="02020603050405020304" pitchFamily="18" charset="0"/>
              </a:endParaRPr>
            </a:p>
          </p:txBody>
        </p:sp>
        <p:cxnSp>
          <p:nvCxnSpPr>
            <p:cNvPr id="13" name="AutoShape 26"/>
            <p:cNvCxnSpPr>
              <a:cxnSpLocks noChangeShapeType="1"/>
            </p:cNvCxnSpPr>
            <p:nvPr/>
          </p:nvCxnSpPr>
          <p:spPr bwMode="auto">
            <a:xfrm flipH="1">
              <a:off x="6391521" y="880770"/>
              <a:ext cx="4197" cy="346321"/>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7" name="AutoShape 26"/>
            <p:cNvCxnSpPr>
              <a:cxnSpLocks noChangeShapeType="1"/>
            </p:cNvCxnSpPr>
            <p:nvPr/>
          </p:nvCxnSpPr>
          <p:spPr bwMode="auto">
            <a:xfrm flipH="1">
              <a:off x="6367177" y="3338776"/>
              <a:ext cx="1680" cy="54061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8" name="AutoShape 26"/>
            <p:cNvCxnSpPr>
              <a:cxnSpLocks noChangeShapeType="1"/>
            </p:cNvCxnSpPr>
            <p:nvPr/>
          </p:nvCxnSpPr>
          <p:spPr bwMode="auto">
            <a:xfrm flipH="1">
              <a:off x="6367177" y="4862776"/>
              <a:ext cx="1680" cy="54061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 name="AutoShape 24"/>
            <p:cNvSpPr>
              <a:spLocks noChangeArrowheads="1"/>
            </p:cNvSpPr>
            <p:nvPr/>
          </p:nvSpPr>
          <p:spPr bwMode="auto">
            <a:xfrm>
              <a:off x="5029696" y="1206680"/>
              <a:ext cx="2742704" cy="1024206"/>
            </a:xfrm>
            <a:prstGeom prst="diamond">
              <a:avLst/>
            </a:prstGeom>
            <a:solidFill>
              <a:srgbClr val="00B0F0"/>
            </a:solidFill>
            <a:ln w="9525" algn="ctr">
              <a:solidFill>
                <a:srgbClr val="0033CC"/>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000" b="1" smtClean="0">
                  <a:solidFill>
                    <a:srgbClr val="FFFF00"/>
                  </a:solidFill>
                  <a:latin typeface="Times New Roman" panose="02020603050405020304" pitchFamily="18" charset="0"/>
                </a:rPr>
                <a:t>DS </a:t>
              </a:r>
              <a:r>
                <a:rPr lang="en-US" sz="2000" b="1" err="1" smtClean="0">
                  <a:solidFill>
                    <a:srgbClr val="FFFF00"/>
                  </a:solidFill>
                  <a:latin typeface="Times New Roman" panose="02020603050405020304" pitchFamily="18" charset="0"/>
                </a:rPr>
                <a:t>sản</a:t>
              </a:r>
              <a:r>
                <a:rPr lang="en-US" sz="2000" b="1" smtClean="0">
                  <a:solidFill>
                    <a:srgbClr val="FFFF00"/>
                  </a:solidFill>
                  <a:latin typeface="Times New Roman" panose="02020603050405020304" pitchFamily="18" charset="0"/>
                </a:rPr>
                <a:t> </a:t>
              </a:r>
              <a:r>
                <a:rPr lang="en-US" sz="2000" b="1" err="1" smtClean="0">
                  <a:solidFill>
                    <a:srgbClr val="FFFF00"/>
                  </a:solidFill>
                  <a:latin typeface="Times New Roman" panose="02020603050405020304" pitchFamily="18" charset="0"/>
                </a:rPr>
                <a:t>phẩm</a:t>
              </a:r>
              <a:endParaRPr lang="en-US" sz="2000" b="1">
                <a:solidFill>
                  <a:srgbClr val="FFFF00"/>
                </a:solidFill>
                <a:latin typeface="Times New Roman" panose="02020603050405020304" pitchFamily="18" charset="0"/>
              </a:endParaRPr>
            </a:p>
          </p:txBody>
        </p:sp>
        <p:cxnSp>
          <p:nvCxnSpPr>
            <p:cNvPr id="15" name="AutoShape 26"/>
            <p:cNvCxnSpPr>
              <a:cxnSpLocks noChangeShapeType="1"/>
            </p:cNvCxnSpPr>
            <p:nvPr/>
          </p:nvCxnSpPr>
          <p:spPr bwMode="auto">
            <a:xfrm flipH="1">
              <a:off x="6397993" y="2237672"/>
              <a:ext cx="4197" cy="346321"/>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1337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ppt_x</p:attrName>
                                        </p:attrNameLst>
                                      </p:cBhvr>
                                      <p:tavLst>
                                        <p:tav tm="0">
                                          <p:val>
                                            <p:strVal val="#ppt_x-.2"/>
                                          </p:val>
                                        </p:tav>
                                        <p:tav tm="100000">
                                          <p:val>
                                            <p:strVal val="#ppt_x"/>
                                          </p:val>
                                        </p:tav>
                                      </p:tavLst>
                                    </p:anim>
                                    <p:anim calcmode="lin" valueType="num">
                                      <p:cBhvr>
                                        <p:cTn id="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KIỂM THỬ</a:t>
            </a:r>
            <a:endParaRPr lang="vi-VN"/>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33</a:t>
            </a:fld>
            <a:endParaRPr lang="en-US"/>
          </a:p>
        </p:txBody>
      </p:sp>
      <p:sp>
        <p:nvSpPr>
          <p:cNvPr id="5" name="Content Placeholder 4"/>
          <p:cNvSpPr txBox="1">
            <a:spLocks/>
          </p:cNvSpPr>
          <p:nvPr/>
        </p:nvSpPr>
        <p:spPr bwMode="auto">
          <a:xfrm>
            <a:off x="609600" y="1920911"/>
            <a:ext cx="8077200" cy="3588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a:solidFill>
                  <a:srgbClr val="000066"/>
                </a:solidFill>
                <a:latin typeface="+mn-lt"/>
                <a:ea typeface="+mn-ea"/>
                <a:cs typeface="+mn-cs"/>
              </a:defRPr>
            </a:lvl1pPr>
            <a:lvl2pPr marL="742950" indent="-285750" algn="l" rtl="0" fontAlgn="base">
              <a:spcBef>
                <a:spcPct val="20000"/>
              </a:spcBef>
              <a:spcAft>
                <a:spcPct val="0"/>
              </a:spcAft>
              <a:buChar char="–"/>
              <a:defRPr sz="2600">
                <a:solidFill>
                  <a:srgbClr val="000066"/>
                </a:solidFill>
                <a:latin typeface="+mn-lt"/>
              </a:defRPr>
            </a:lvl2pPr>
            <a:lvl3pPr marL="1143000" indent="-228600" algn="l" rtl="0" fontAlgn="base">
              <a:spcBef>
                <a:spcPct val="20000"/>
              </a:spcBef>
              <a:spcAft>
                <a:spcPct val="0"/>
              </a:spcAft>
              <a:buChar char="•"/>
              <a:defRPr sz="2200">
                <a:solidFill>
                  <a:srgbClr val="000066"/>
                </a:solidFill>
                <a:latin typeface="+mn-lt"/>
              </a:defRPr>
            </a:lvl3pPr>
            <a:lvl4pPr marL="1600200" indent="-228600" algn="l" rtl="0" fontAlgn="base">
              <a:spcBef>
                <a:spcPct val="20000"/>
              </a:spcBef>
              <a:spcAft>
                <a:spcPct val="0"/>
              </a:spcAft>
              <a:buChar char="–"/>
              <a:defRPr>
                <a:solidFill>
                  <a:srgbClr val="000066"/>
                </a:solidFill>
                <a:latin typeface="+mn-lt"/>
              </a:defRPr>
            </a:lvl4pPr>
            <a:lvl5pPr marL="2057400" indent="-228600" algn="l" rtl="0" fontAlgn="base">
              <a:spcBef>
                <a:spcPct val="20000"/>
              </a:spcBef>
              <a:spcAft>
                <a:spcPct val="0"/>
              </a:spcAft>
              <a:buChar char="»"/>
              <a:defRPr>
                <a:solidFill>
                  <a:srgbClr val="000066"/>
                </a:solidFill>
                <a:latin typeface="+mn-lt"/>
              </a:defRPr>
            </a:lvl5pPr>
            <a:lvl6pPr marL="2514600" indent="-228600" algn="l" rtl="0" fontAlgn="base">
              <a:spcBef>
                <a:spcPct val="20000"/>
              </a:spcBef>
              <a:spcAft>
                <a:spcPct val="0"/>
              </a:spcAft>
              <a:buChar char="»"/>
              <a:defRPr>
                <a:solidFill>
                  <a:srgbClr val="000066"/>
                </a:solidFill>
                <a:latin typeface="+mn-lt"/>
              </a:defRPr>
            </a:lvl6pPr>
            <a:lvl7pPr marL="2971800" indent="-228600" algn="l" rtl="0" fontAlgn="base">
              <a:spcBef>
                <a:spcPct val="20000"/>
              </a:spcBef>
              <a:spcAft>
                <a:spcPct val="0"/>
              </a:spcAft>
              <a:buChar char="»"/>
              <a:defRPr>
                <a:solidFill>
                  <a:srgbClr val="000066"/>
                </a:solidFill>
                <a:latin typeface="+mn-lt"/>
              </a:defRPr>
            </a:lvl7pPr>
            <a:lvl8pPr marL="3429000" indent="-228600" algn="l" rtl="0" fontAlgn="base">
              <a:spcBef>
                <a:spcPct val="20000"/>
              </a:spcBef>
              <a:spcAft>
                <a:spcPct val="0"/>
              </a:spcAft>
              <a:buChar char="»"/>
              <a:defRPr>
                <a:solidFill>
                  <a:srgbClr val="000066"/>
                </a:solidFill>
                <a:latin typeface="+mn-lt"/>
              </a:defRPr>
            </a:lvl8pPr>
            <a:lvl9pPr marL="3886200" indent="-228600" algn="l" rtl="0" fontAlgn="base">
              <a:spcBef>
                <a:spcPct val="20000"/>
              </a:spcBef>
              <a:spcAft>
                <a:spcPct val="0"/>
              </a:spcAft>
              <a:buChar char="»"/>
              <a:defRPr>
                <a:solidFill>
                  <a:srgbClr val="000066"/>
                </a:solidFill>
                <a:latin typeface="+mn-lt"/>
              </a:defRPr>
            </a:lvl9pPr>
          </a:lstStyle>
          <a:p>
            <a:pPr algn="l"/>
            <a:r>
              <a:rPr lang="en-US" sz="2400">
                <a:latin typeface="Times New Roman" panose="02020603050405020304" pitchFamily="18" charset="0"/>
                <a:cs typeface="Times New Roman" panose="02020603050405020304" pitchFamily="18" charset="0"/>
              </a:rPr>
              <a:t>Công cụ kiểm thử:</a:t>
            </a:r>
          </a:p>
          <a:p>
            <a:pPr marL="342900" indent="-342900" algn="l">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Trình duyệt sử dụng: </a:t>
            </a:r>
            <a:r>
              <a:rPr lang="vi-VN" sz="2400" err="1">
                <a:latin typeface="Times New Roman" panose="02020603050405020304" pitchFamily="18" charset="0"/>
                <a:cs typeface="Times New Roman" panose="02020603050405020304" pitchFamily="18" charset="0"/>
              </a:rPr>
              <a:t>Google</a:t>
            </a:r>
            <a:r>
              <a:rPr lang="vi-VN" sz="2400">
                <a:latin typeface="Times New Roman" panose="02020603050405020304" pitchFamily="18" charset="0"/>
                <a:cs typeface="Times New Roman" panose="02020603050405020304" pitchFamily="18" charset="0"/>
              </a:rPr>
              <a:t> 34, </a:t>
            </a:r>
            <a:r>
              <a:rPr lang="vi-VN" sz="2400" err="1">
                <a:latin typeface="Times New Roman" panose="02020603050405020304" pitchFamily="18" charset="0"/>
                <a:cs typeface="Times New Roman" panose="02020603050405020304" pitchFamily="18" charset="0"/>
              </a:rPr>
              <a:t>Firefox</a:t>
            </a:r>
            <a:r>
              <a:rPr lang="vi-VN" sz="240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28, </a:t>
            </a:r>
            <a:r>
              <a:rPr lang="vi-VN" sz="2400" err="1" smtClean="0">
                <a:latin typeface="Times New Roman" panose="02020603050405020304" pitchFamily="18" charset="0"/>
                <a:cs typeface="Times New Roman" panose="02020603050405020304" pitchFamily="18" charset="0"/>
              </a:rPr>
              <a:t>internet</a:t>
            </a:r>
            <a:r>
              <a:rPr lang="vi-VN" sz="2400" smtClean="0">
                <a:latin typeface="Times New Roman" panose="02020603050405020304" pitchFamily="18" charset="0"/>
                <a:cs typeface="Times New Roman" panose="02020603050405020304" pitchFamily="18" charset="0"/>
              </a:rPr>
              <a:t> Explorer 10.</a:t>
            </a:r>
            <a:endParaRPr lang="vi-VN" sz="24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400" smtClean="0">
                <a:latin typeface="Times New Roman" panose="02020603050405020304" pitchFamily="18" charset="0"/>
                <a:cs typeface="Times New Roman" panose="02020603050405020304" pitchFamily="18" charset="0"/>
              </a:rPr>
              <a:t>Cài </a:t>
            </a:r>
            <a:r>
              <a:rPr lang="vi-VN" sz="2400">
                <a:latin typeface="Times New Roman" panose="02020603050405020304" pitchFamily="18" charset="0"/>
                <a:cs typeface="Times New Roman" panose="02020603050405020304" pitchFamily="18" charset="0"/>
              </a:rPr>
              <a:t>đặt gói phần mềm XAMPP </a:t>
            </a:r>
            <a:r>
              <a:rPr lang="vi-VN" sz="2400" smtClean="0">
                <a:latin typeface="Times New Roman" panose="02020603050405020304" pitchFamily="18" charset="0"/>
                <a:cs typeface="Times New Roman" panose="02020603050405020304" pitchFamily="18" charset="0"/>
              </a:rPr>
              <a:t>v1.8.</a:t>
            </a:r>
            <a:r>
              <a:rPr lang="en-US" sz="2400" smtClean="0">
                <a:latin typeface="Times New Roman" panose="02020603050405020304" pitchFamily="18" charset="0"/>
                <a:cs typeface="Times New Roman" panose="02020603050405020304" pitchFamily="18" charset="0"/>
              </a:rPr>
              <a:t>3</a:t>
            </a:r>
            <a:r>
              <a:rPr lang="vi-VN"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rPr>
              <a:t>Môi trường kiểm thử: </a:t>
            </a:r>
            <a:endParaRPr lang="vi-VN" sz="2400">
              <a:latin typeface="Times New Roman" panose="02020603050405020304" pitchFamily="18" charset="0"/>
              <a:cs typeface="Times New Roman" panose="02020603050405020304" pitchFamily="18" charset="0"/>
            </a:endParaRPr>
          </a:p>
          <a:p>
            <a:pPr algn="l"/>
            <a:r>
              <a:rPr lang="vi-VN"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SONY vaio VGN-NW320F</a:t>
            </a:r>
            <a:r>
              <a:rPr lang="vi-VN" sz="2400" smtClean="0">
                <a:latin typeface="Times New Roman" panose="02020603050405020304" pitchFamily="18" charset="0"/>
                <a:cs typeface="Times New Roman" panose="02020603050405020304" pitchFamily="18" charset="0"/>
              </a:rPr>
              <a:t>,</a:t>
            </a:r>
          </a:p>
          <a:p>
            <a:pPr algn="l"/>
            <a:r>
              <a:rPr lang="vi-VN" sz="2400" smtClean="0">
                <a:latin typeface="Times New Roman" panose="02020603050405020304" pitchFamily="18" charset="0"/>
                <a:cs typeface="Times New Roman" panose="02020603050405020304" pitchFamily="18" charset="0"/>
              </a:rPr>
              <a:t>	</a:t>
            </a:r>
            <a:r>
              <a:rPr lang="vi-VN" sz="2400" err="1" smtClean="0">
                <a:latin typeface="Times New Roman" panose="02020603050405020304" pitchFamily="18" charset="0"/>
                <a:cs typeface="Times New Roman" panose="02020603050405020304" pitchFamily="18" charset="0"/>
              </a:rPr>
              <a:t>Intel</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Core</a:t>
            </a:r>
            <a:r>
              <a:rPr lang="vi-VN"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2 duo</a:t>
            </a:r>
            <a:r>
              <a:rPr lang="vi-VN" sz="2400" smtClean="0">
                <a:latin typeface="Times New Roman" panose="02020603050405020304" pitchFamily="18" charset="0"/>
                <a:cs typeface="Times New Roman" panose="02020603050405020304" pitchFamily="18" charset="0"/>
              </a:rPr>
              <a:t>, CPU</a:t>
            </a:r>
            <a:r>
              <a:rPr lang="en-US" sz="2400" smtClean="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20</a:t>
            </a:r>
            <a:r>
              <a:rPr lang="vi-VN" sz="2400" smtClean="0">
                <a:latin typeface="Times New Roman" panose="02020603050405020304" pitchFamily="18" charset="0"/>
                <a:cs typeface="Times New Roman" panose="02020603050405020304" pitchFamily="18" charset="0"/>
              </a:rPr>
              <a:t>GHz</a:t>
            </a:r>
            <a:r>
              <a:rPr lang="vi-VN" sz="2400">
                <a:latin typeface="Times New Roman" panose="02020603050405020304" pitchFamily="18" charset="0"/>
                <a:cs typeface="Times New Roman" panose="02020603050405020304" pitchFamily="18" charset="0"/>
              </a:rPr>
              <a:t>, RAM </a:t>
            </a:r>
            <a:r>
              <a:rPr lang="en-US" sz="2400" smtClean="0">
                <a:latin typeface="Times New Roman" panose="02020603050405020304" pitchFamily="18" charset="0"/>
                <a:cs typeface="Times New Roman" panose="02020603050405020304" pitchFamily="18" charset="0"/>
              </a:rPr>
              <a:t>4</a:t>
            </a:r>
            <a:r>
              <a:rPr lang="vi-VN" sz="2400" smtClean="0">
                <a:latin typeface="Times New Roman" panose="02020603050405020304" pitchFamily="18" charset="0"/>
                <a:cs typeface="Times New Roman" panose="02020603050405020304" pitchFamily="18" charset="0"/>
              </a:rPr>
              <a:t>GB</a:t>
            </a:r>
            <a:r>
              <a:rPr lang="en-US" sz="2400" smtClean="0">
                <a:latin typeface="Times New Roman" panose="02020603050405020304" pitchFamily="18" charset="0"/>
                <a:cs typeface="Times New Roman" panose="02020603050405020304" pitchFamily="18" charset="0"/>
              </a:rPr>
              <a:t>.</a:t>
            </a:r>
            <a:endParaRPr lang="vi-VN" sz="2400" smtClean="0">
              <a:latin typeface="Times New Roman" panose="02020603050405020304" pitchFamily="18" charset="0"/>
              <a:cs typeface="Times New Roman" panose="02020603050405020304" pitchFamily="18" charset="0"/>
            </a:endParaRPr>
          </a:p>
          <a:p>
            <a:pPr algn="l"/>
            <a:r>
              <a:rPr lang="vi-VN" sz="2400" smtClean="0">
                <a:latin typeface="Times New Roman" panose="02020603050405020304" pitchFamily="18" charset="0"/>
                <a:cs typeface="Times New Roman" panose="02020603050405020304" pitchFamily="18" charset="0"/>
              </a:rPr>
              <a:t>	</a:t>
            </a:r>
            <a:r>
              <a:rPr lang="vi-VN" sz="2400" err="1" smtClean="0">
                <a:latin typeface="Times New Roman" panose="02020603050405020304" pitchFamily="18" charset="0"/>
                <a:cs typeface="Times New Roman" panose="02020603050405020304" pitchFamily="18" charset="0"/>
              </a:rPr>
              <a:t>Window</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7 </a:t>
            </a:r>
            <a:endParaRPr lang="en-US" sz="2400" kern="0">
              <a:ln>
                <a:solidFill>
                  <a:schemeClr val="accent6"/>
                </a:solidFill>
              </a:ln>
              <a:solidFill>
                <a:schemeClr val="accent2"/>
              </a:solidFill>
              <a:effectLst>
                <a:glow rad="139700">
                  <a:schemeClr val="accent1">
                    <a:satMod val="175000"/>
                    <a:alpha val="40000"/>
                  </a:schemeClr>
                </a:glow>
                <a:reflection blurRad="6350" stA="60000" endA="900" endPos="60000" dist="29997" dir="5400000" sy="-100000" algn="bl" rotWithShape="0"/>
              </a:effectLst>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rPr>
              <a:t>Hình thức kiểm thử: Hộp đ</a:t>
            </a:r>
            <a:r>
              <a:rPr lang="en-US" sz="2400" smtClean="0">
                <a:latin typeface="Times New Roman" panose="02020603050405020304" pitchFamily="18" charset="0"/>
                <a:cs typeface="Times New Roman" panose="02020603050405020304" pitchFamily="18" charset="0"/>
              </a:rPr>
              <a:t>en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058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CÁC TRƯỜNG HỢP KIỂM THỬ</a:t>
            </a:r>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1604325"/>
              </p:ext>
            </p:extLst>
          </p:nvPr>
        </p:nvGraphicFramePr>
        <p:xfrm>
          <a:off x="1" y="1600199"/>
          <a:ext cx="9144001" cy="5002251"/>
        </p:xfrm>
        <a:graphic>
          <a:graphicData uri="http://schemas.openxmlformats.org/drawingml/2006/table">
            <a:tbl>
              <a:tblPr firstRow="1" bandRow="1">
                <a:tableStyleId>{93296810-A885-4BE3-A3E7-6D5BEEA58F35}</a:tableStyleId>
              </a:tblPr>
              <a:tblGrid>
                <a:gridCol w="633047"/>
                <a:gridCol w="2872152"/>
                <a:gridCol w="2133600"/>
                <a:gridCol w="685800"/>
                <a:gridCol w="609600"/>
                <a:gridCol w="838200"/>
                <a:gridCol w="1371602"/>
              </a:tblGrid>
              <a:tr h="130603">
                <a:tc>
                  <a:txBody>
                    <a:bodyPr/>
                    <a:lstStyle/>
                    <a:p>
                      <a:pPr algn="ctr"/>
                      <a:r>
                        <a:rPr lang="en-US" sz="1800" smtClean="0">
                          <a:latin typeface="Times New Roman" panose="02020603050405020304" pitchFamily="18" charset="0"/>
                          <a:cs typeface="Times New Roman" panose="02020603050405020304" pitchFamily="18" charset="0"/>
                        </a:rPr>
                        <a:t>STT</a:t>
                      </a:r>
                      <a:endParaRPr lang="vi-VN" sz="1800">
                        <a:latin typeface="Times New Roman" panose="02020603050405020304" pitchFamily="18" charset="0"/>
                        <a:cs typeface="Times New Roman" panose="02020603050405020304" pitchFamily="18" charset="0"/>
                      </a:endParaRPr>
                    </a:p>
                  </a:txBody>
                  <a:tcPr/>
                </a:tc>
                <a:tc>
                  <a:txBody>
                    <a:bodyPr/>
                    <a:lstStyle/>
                    <a:p>
                      <a:pPr algn="ctr"/>
                      <a:r>
                        <a:rPr lang="en-US" sz="1800" err="1" smtClean="0">
                          <a:latin typeface="Times New Roman" panose="02020603050405020304" pitchFamily="18" charset="0"/>
                          <a:cs typeface="Times New Roman" panose="02020603050405020304" pitchFamily="18" charset="0"/>
                        </a:rPr>
                        <a:t>Tên</a:t>
                      </a:r>
                      <a:r>
                        <a:rPr lang="en-US"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testcase</a:t>
                      </a:r>
                      <a:endParaRPr lang="vi-VN" sz="1800">
                        <a:latin typeface="Times New Roman" panose="02020603050405020304" pitchFamily="18" charset="0"/>
                        <a:cs typeface="Times New Roman" panose="02020603050405020304" pitchFamily="18" charset="0"/>
                      </a:endParaRPr>
                    </a:p>
                  </a:txBody>
                  <a:tcPr/>
                </a:tc>
                <a:tc>
                  <a:txBody>
                    <a:bodyPr/>
                    <a:lstStyle/>
                    <a:p>
                      <a:pPr algn="ctr"/>
                      <a:r>
                        <a:rPr lang="en-US" sz="1800" err="1" smtClean="0">
                          <a:latin typeface="Times New Roman" panose="02020603050405020304" pitchFamily="18" charset="0"/>
                          <a:cs typeface="Times New Roman" panose="02020603050405020304" pitchFamily="18" charset="0"/>
                        </a:rPr>
                        <a:t>Kết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quả</a:t>
                      </a:r>
                      <a:r>
                        <a:rPr lang="en-US"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mong</a:t>
                      </a:r>
                      <a:r>
                        <a:rPr lang="en-US"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đợi</a:t>
                      </a:r>
                      <a:endParaRPr lang="vi-VN"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Pass</a:t>
                      </a:r>
                      <a:endParaRPr lang="vi-VN" sz="1800">
                        <a:latin typeface="Times New Roman" panose="02020603050405020304" pitchFamily="18" charset="0"/>
                        <a:cs typeface="Times New Roman" panose="02020603050405020304" pitchFamily="18" charset="0"/>
                      </a:endParaRPr>
                    </a:p>
                  </a:txBody>
                  <a:tcPr/>
                </a:tc>
                <a:tc>
                  <a:txBody>
                    <a:bodyPr/>
                    <a:lstStyle/>
                    <a:p>
                      <a:pPr algn="ctr"/>
                      <a:r>
                        <a:rPr lang="vi-VN" sz="1800" smtClean="0">
                          <a:latin typeface="Times New Roman" panose="02020603050405020304" pitchFamily="18" charset="0"/>
                          <a:cs typeface="Times New Roman" panose="02020603050405020304" pitchFamily="18" charset="0"/>
                        </a:rPr>
                        <a:t>fail</a:t>
                      </a:r>
                      <a:endParaRPr lang="vi-VN" sz="1800">
                        <a:latin typeface="Times New Roman" panose="02020603050405020304" pitchFamily="18" charset="0"/>
                        <a:cs typeface="Times New Roman" panose="02020603050405020304" pitchFamily="18" charset="0"/>
                      </a:endParaRPr>
                    </a:p>
                  </a:txBody>
                  <a:tcPr/>
                </a:tc>
                <a:tc>
                  <a:txBody>
                    <a:bodyPr/>
                    <a:lstStyle/>
                    <a:p>
                      <a:pPr algn="ctr"/>
                      <a:r>
                        <a:rPr lang="vi-VN" sz="1800" smtClean="0">
                          <a:latin typeface="Times New Roman" panose="02020603050405020304" pitchFamily="18" charset="0"/>
                          <a:cs typeface="Times New Roman" panose="02020603050405020304" pitchFamily="18" charset="0"/>
                        </a:rPr>
                        <a:t>Số lần</a:t>
                      </a:r>
                      <a:endParaRPr lang="vi-VN" sz="1800">
                        <a:latin typeface="Times New Roman" panose="02020603050405020304" pitchFamily="18" charset="0"/>
                        <a:cs typeface="Times New Roman" panose="02020603050405020304" pitchFamily="18" charset="0"/>
                      </a:endParaRPr>
                    </a:p>
                  </a:txBody>
                  <a:tcPr/>
                </a:tc>
                <a:tc>
                  <a:txBody>
                    <a:bodyPr/>
                    <a:lstStyle/>
                    <a:p>
                      <a:pPr algn="ctr"/>
                      <a:r>
                        <a:rPr lang="vi-VN" sz="1800" smtClean="0">
                          <a:latin typeface="Times New Roman" panose="02020603050405020304" pitchFamily="18" charset="0"/>
                          <a:cs typeface="Times New Roman" panose="02020603050405020304" pitchFamily="18" charset="0"/>
                        </a:rPr>
                        <a:t>ngày</a:t>
                      </a:r>
                      <a:endParaRPr lang="vi-VN" sz="1800">
                        <a:latin typeface="Times New Roman" panose="02020603050405020304" pitchFamily="18" charset="0"/>
                        <a:cs typeface="Times New Roman" panose="02020603050405020304" pitchFamily="18" charset="0"/>
                      </a:endParaRPr>
                    </a:p>
                  </a:txBody>
                  <a:tcPr/>
                </a:tc>
              </a:tr>
              <a:tr h="333937">
                <a:tc>
                  <a:txBody>
                    <a:bodyPr/>
                    <a:lstStyle/>
                    <a:p>
                      <a:r>
                        <a:rPr lang="vi-VN" sz="1800" smtClean="0">
                          <a:latin typeface="Times New Roman" panose="02020603050405020304" pitchFamily="18" charset="0"/>
                          <a:cs typeface="Times New Roman" panose="02020603050405020304" pitchFamily="18" charset="0"/>
                        </a:rPr>
                        <a:t>1</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Cập </a:t>
                      </a:r>
                      <a:r>
                        <a:rPr lang="vi-VN" sz="1800" err="1" smtClean="0">
                          <a:latin typeface="Times New Roman" panose="02020603050405020304" pitchFamily="18" charset="0"/>
                          <a:cs typeface="Times New Roman" panose="02020603050405020304" pitchFamily="18" charset="0"/>
                        </a:rPr>
                        <a:t>nhật</a:t>
                      </a:r>
                      <a:r>
                        <a:rPr lang="vi-VN"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danh</a:t>
                      </a:r>
                      <a:r>
                        <a:rPr lang="en-US"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mục</a:t>
                      </a:r>
                      <a:r>
                        <a:rPr lang="en-US"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sách</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pass</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endParaRPr lang="vi-VN" sz="1800">
                        <a:latin typeface="Times New Roman" panose="02020603050405020304" pitchFamily="18" charset="0"/>
                        <a:cs typeface="Times New Roman" panose="02020603050405020304" pitchFamily="18" charset="0"/>
                      </a:endParaRPr>
                    </a:p>
                  </a:txBody>
                  <a:tcPr/>
                </a:tc>
                <a:tc>
                  <a:txBody>
                    <a:bodyPr/>
                    <a:lstStyle/>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endParaRPr lang="vi-VN"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2</a:t>
                      </a:r>
                      <a:r>
                        <a:rPr lang="vi-VN" sz="1800" smtClean="0">
                          <a:latin typeface="Times New Roman" panose="02020603050405020304" pitchFamily="18" charset="0"/>
                          <a:cs typeface="Times New Roman" panose="02020603050405020304" pitchFamily="18" charset="0"/>
                        </a:rPr>
                        <a:t>0/</a:t>
                      </a:r>
                      <a:r>
                        <a:rPr lang="en-US" sz="1800" smtClean="0">
                          <a:latin typeface="Times New Roman" panose="02020603050405020304" pitchFamily="18" charset="0"/>
                          <a:cs typeface="Times New Roman" panose="02020603050405020304" pitchFamily="18" charset="0"/>
                        </a:rPr>
                        <a:t>10</a:t>
                      </a:r>
                      <a:r>
                        <a:rPr lang="vi-VN" sz="1800" smtClean="0">
                          <a:latin typeface="Times New Roman" panose="02020603050405020304" pitchFamily="18" charset="0"/>
                          <a:cs typeface="Times New Roman" panose="02020603050405020304" pitchFamily="18" charset="0"/>
                        </a:rPr>
                        <a:t>/2014</a:t>
                      </a:r>
                      <a:endParaRPr lang="vi-VN" sz="1800">
                        <a:latin typeface="Times New Roman" panose="02020603050405020304" pitchFamily="18" charset="0"/>
                        <a:cs typeface="Times New Roman" panose="02020603050405020304" pitchFamily="18" charset="0"/>
                      </a:endParaRPr>
                    </a:p>
                  </a:txBody>
                  <a:tcPr/>
                </a:tc>
              </a:tr>
              <a:tr h="341837">
                <a:tc>
                  <a:txBody>
                    <a:bodyPr/>
                    <a:lstStyle/>
                    <a:p>
                      <a:r>
                        <a:rPr lang="vi-VN" sz="1800" smtClean="0">
                          <a:latin typeface="Times New Roman" panose="02020603050405020304" pitchFamily="18" charset="0"/>
                          <a:cs typeface="Times New Roman" panose="02020603050405020304" pitchFamily="18" charset="0"/>
                        </a:rPr>
                        <a:t>2</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Cập nhật</a:t>
                      </a:r>
                      <a:r>
                        <a:rPr lang="vi-VN" sz="1800" baseline="0" smtClean="0">
                          <a:latin typeface="Times New Roman" panose="02020603050405020304" pitchFamily="18" charset="0"/>
                          <a:cs typeface="Times New Roman" panose="02020603050405020304" pitchFamily="18" charset="0"/>
                        </a:rPr>
                        <a:t> quảng cáo</a:t>
                      </a:r>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pass</a:t>
                      </a:r>
                    </a:p>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1</a:t>
                      </a:r>
                      <a:r>
                        <a:rPr lang="en-US" sz="1800" smtClean="0">
                          <a:latin typeface="Times New Roman" panose="02020603050405020304" pitchFamily="18" charset="0"/>
                          <a:cs typeface="Times New Roman" panose="02020603050405020304" pitchFamily="18" charset="0"/>
                        </a:rPr>
                        <a:t>3</a:t>
                      </a:r>
                      <a:endParaRPr lang="vi-VN"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2</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15</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22/</a:t>
                      </a:r>
                      <a:r>
                        <a:rPr lang="en-US" sz="1800" smtClean="0">
                          <a:latin typeface="Times New Roman" panose="02020603050405020304" pitchFamily="18" charset="0"/>
                          <a:cs typeface="Times New Roman" panose="02020603050405020304" pitchFamily="18" charset="0"/>
                        </a:rPr>
                        <a:t>10</a:t>
                      </a:r>
                      <a:r>
                        <a:rPr lang="vi-VN" sz="1800" smtClean="0">
                          <a:latin typeface="Times New Roman" panose="02020603050405020304" pitchFamily="18" charset="0"/>
                          <a:cs typeface="Times New Roman" panose="02020603050405020304" pitchFamily="18" charset="0"/>
                        </a:rPr>
                        <a:t>/2014</a:t>
                      </a:r>
                      <a:endParaRPr lang="vi-VN" sz="1800">
                        <a:latin typeface="Times New Roman" panose="02020603050405020304" pitchFamily="18" charset="0"/>
                        <a:cs typeface="Times New Roman" panose="02020603050405020304" pitchFamily="18" charset="0"/>
                      </a:endParaRPr>
                    </a:p>
                  </a:txBody>
                  <a:tcPr/>
                </a:tc>
              </a:tr>
              <a:tr h="430251">
                <a:tc>
                  <a:txBody>
                    <a:bodyPr/>
                    <a:lstStyle/>
                    <a:p>
                      <a:r>
                        <a:rPr lang="vi-VN" sz="1800" smtClean="0">
                          <a:latin typeface="Times New Roman" panose="02020603050405020304" pitchFamily="18" charset="0"/>
                          <a:cs typeface="Times New Roman" panose="02020603050405020304" pitchFamily="18" charset="0"/>
                        </a:rPr>
                        <a:t>3</a:t>
                      </a:r>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Cập nhật</a:t>
                      </a:r>
                      <a:r>
                        <a:rPr lang="vi-VN" sz="1800" baseline="0" smtClean="0">
                          <a:latin typeface="Times New Roman" panose="02020603050405020304" pitchFamily="18" charset="0"/>
                          <a:cs typeface="Times New Roman" panose="02020603050405020304" pitchFamily="18" charset="0"/>
                        </a:rPr>
                        <a:t> tin tức</a:t>
                      </a:r>
                      <a:endParaRPr lang="vi-VN" sz="1800" smtClean="0">
                        <a:latin typeface="Times New Roman" panose="02020603050405020304" pitchFamily="18" charset="0"/>
                        <a:cs typeface="Times New Roman" panose="02020603050405020304" pitchFamily="18" charset="0"/>
                      </a:endParaRPr>
                    </a:p>
                    <a:p>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pass</a:t>
                      </a:r>
                    </a:p>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endParaRPr lang="vi-VN" sz="1800">
                        <a:latin typeface="Times New Roman" panose="02020603050405020304" pitchFamily="18" charset="0"/>
                        <a:cs typeface="Times New Roman" panose="02020603050405020304" pitchFamily="18" charset="0"/>
                      </a:endParaRPr>
                    </a:p>
                  </a:txBody>
                  <a:tcPr/>
                </a:tc>
                <a:tc>
                  <a:txBody>
                    <a:bodyPr/>
                    <a:lstStyle/>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30/</a:t>
                      </a:r>
                      <a:r>
                        <a:rPr lang="en-US" sz="1800" smtClean="0">
                          <a:latin typeface="Times New Roman" panose="02020603050405020304" pitchFamily="18" charset="0"/>
                          <a:cs typeface="Times New Roman" panose="02020603050405020304" pitchFamily="18" charset="0"/>
                        </a:rPr>
                        <a:t>10</a:t>
                      </a:r>
                      <a:r>
                        <a:rPr lang="vi-VN" sz="1800" smtClean="0">
                          <a:latin typeface="Times New Roman" panose="02020603050405020304" pitchFamily="18" charset="0"/>
                          <a:cs typeface="Times New Roman" panose="02020603050405020304" pitchFamily="18" charset="0"/>
                        </a:rPr>
                        <a:t>/2014</a:t>
                      </a:r>
                      <a:endParaRPr lang="vi-VN" sz="1800">
                        <a:latin typeface="Times New Roman" panose="02020603050405020304" pitchFamily="18" charset="0"/>
                        <a:cs typeface="Times New Roman" panose="02020603050405020304" pitchFamily="18" charset="0"/>
                      </a:endParaRPr>
                    </a:p>
                  </a:txBody>
                  <a:tcPr/>
                </a:tc>
              </a:tr>
              <a:tr h="430251">
                <a:tc>
                  <a:txBody>
                    <a:bodyPr/>
                    <a:lstStyle/>
                    <a:p>
                      <a:r>
                        <a:rPr lang="vi-VN" sz="1800" smtClean="0">
                          <a:latin typeface="Times New Roman" panose="02020603050405020304" pitchFamily="18" charset="0"/>
                          <a:cs typeface="Times New Roman" panose="02020603050405020304" pitchFamily="18" charset="0"/>
                        </a:rPr>
                        <a:t>4</a:t>
                      </a:r>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Cập </a:t>
                      </a:r>
                      <a:r>
                        <a:rPr lang="vi-VN" sz="1800" err="1" smtClean="0">
                          <a:latin typeface="Times New Roman" panose="02020603050405020304" pitchFamily="18" charset="0"/>
                          <a:cs typeface="Times New Roman" panose="02020603050405020304" pitchFamily="18" charset="0"/>
                        </a:rPr>
                        <a:t>nhật</a:t>
                      </a:r>
                      <a:r>
                        <a:rPr lang="vi-VN"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nhà</a:t>
                      </a:r>
                      <a:r>
                        <a:rPr lang="en-US"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cung</a:t>
                      </a:r>
                      <a:r>
                        <a:rPr lang="en-US"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cấp</a:t>
                      </a:r>
                      <a:endParaRPr lang="vi-VN" sz="1800" smtClean="0">
                        <a:latin typeface="Times New Roman" panose="02020603050405020304" pitchFamily="18" charset="0"/>
                        <a:cs typeface="Times New Roman" panose="02020603050405020304" pitchFamily="18" charset="0"/>
                      </a:endParaRPr>
                    </a:p>
                    <a:p>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pass</a:t>
                      </a:r>
                    </a:p>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7</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3</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10</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r>
                        <a:rPr lang="en-US" sz="1800" smtClean="0">
                          <a:latin typeface="Times New Roman" panose="02020603050405020304" pitchFamily="18" charset="0"/>
                          <a:cs typeface="Times New Roman" panose="02020603050405020304" pitchFamily="18" charset="0"/>
                        </a:rPr>
                        <a:t>11</a:t>
                      </a:r>
                      <a:r>
                        <a:rPr lang="vi-VN" sz="1800" smtClean="0">
                          <a:latin typeface="Times New Roman" panose="02020603050405020304" pitchFamily="18" charset="0"/>
                          <a:cs typeface="Times New Roman" panose="02020603050405020304" pitchFamily="18" charset="0"/>
                        </a:rPr>
                        <a:t>/2014</a:t>
                      </a:r>
                      <a:endParaRPr lang="vi-VN" sz="1800">
                        <a:latin typeface="Times New Roman" panose="02020603050405020304" pitchFamily="18" charset="0"/>
                        <a:cs typeface="Times New Roman" panose="02020603050405020304" pitchFamily="18" charset="0"/>
                      </a:endParaRPr>
                    </a:p>
                  </a:txBody>
                  <a:tcPr/>
                </a:tc>
              </a:tr>
              <a:tr h="430251">
                <a:tc>
                  <a:txBody>
                    <a:bodyPr/>
                    <a:lstStyle/>
                    <a:p>
                      <a:r>
                        <a:rPr lang="vi-VN" sz="1800" smtClean="0">
                          <a:latin typeface="Times New Roman" panose="02020603050405020304" pitchFamily="18" charset="0"/>
                          <a:cs typeface="Times New Roman" panose="02020603050405020304" pitchFamily="18" charset="0"/>
                        </a:rPr>
                        <a:t>5</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Xác</a:t>
                      </a:r>
                      <a:r>
                        <a:rPr lang="vi-VN" sz="1800" baseline="0" smtClean="0">
                          <a:latin typeface="Times New Roman" panose="02020603050405020304" pitchFamily="18" charset="0"/>
                          <a:cs typeface="Times New Roman" panose="02020603050405020304" pitchFamily="18" charset="0"/>
                        </a:rPr>
                        <a:t> nhận đơn hàng</a:t>
                      </a:r>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pass</a:t>
                      </a:r>
                    </a:p>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30</a:t>
                      </a:r>
                      <a:endParaRPr lang="vi-VN" sz="1800">
                        <a:latin typeface="Times New Roman" panose="02020603050405020304" pitchFamily="18" charset="0"/>
                        <a:cs typeface="Times New Roman" panose="02020603050405020304" pitchFamily="18" charset="0"/>
                      </a:endParaRPr>
                    </a:p>
                  </a:txBody>
                  <a:tcPr/>
                </a:tc>
                <a:tc>
                  <a:txBody>
                    <a:bodyPr/>
                    <a:lstStyle/>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30</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22/</a:t>
                      </a:r>
                      <a:r>
                        <a:rPr lang="en-US" sz="1800" smtClean="0">
                          <a:latin typeface="Times New Roman" panose="02020603050405020304" pitchFamily="18" charset="0"/>
                          <a:cs typeface="Times New Roman" panose="02020603050405020304" pitchFamily="18" charset="0"/>
                        </a:rPr>
                        <a:t>11</a:t>
                      </a:r>
                      <a:r>
                        <a:rPr lang="vi-VN" sz="1800" smtClean="0">
                          <a:latin typeface="Times New Roman" panose="02020603050405020304" pitchFamily="18" charset="0"/>
                          <a:cs typeface="Times New Roman" panose="02020603050405020304" pitchFamily="18" charset="0"/>
                        </a:rPr>
                        <a:t>/2014</a:t>
                      </a:r>
                      <a:endParaRPr lang="vi-VN" sz="1800">
                        <a:latin typeface="Times New Roman" panose="02020603050405020304" pitchFamily="18" charset="0"/>
                        <a:cs typeface="Times New Roman" panose="02020603050405020304" pitchFamily="18" charset="0"/>
                      </a:endParaRPr>
                    </a:p>
                  </a:txBody>
                  <a:tcPr/>
                </a:tc>
              </a:tr>
              <a:tr h="430251">
                <a:tc>
                  <a:txBody>
                    <a:bodyPr/>
                    <a:lstStyle/>
                    <a:p>
                      <a:r>
                        <a:rPr lang="vi-VN" sz="1800" smtClean="0">
                          <a:latin typeface="Times New Roman" panose="02020603050405020304" pitchFamily="18" charset="0"/>
                          <a:cs typeface="Times New Roman" panose="02020603050405020304" pitchFamily="18" charset="0"/>
                        </a:rPr>
                        <a:t>6</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Thống kê</a:t>
                      </a:r>
                      <a:r>
                        <a:rPr lang="vi-VN"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sách</a:t>
                      </a:r>
                      <a:r>
                        <a:rPr lang="en-US" sz="1800" baseline="0" smtClean="0">
                          <a:latin typeface="Times New Roman" panose="02020603050405020304" pitchFamily="18" charset="0"/>
                          <a:cs typeface="Times New Roman" panose="02020603050405020304" pitchFamily="18" charset="0"/>
                        </a:rPr>
                        <a:t> </a:t>
                      </a:r>
                      <a:r>
                        <a:rPr lang="vi-VN" sz="1800" baseline="0" err="1" smtClean="0">
                          <a:latin typeface="Times New Roman" panose="02020603050405020304" pitchFamily="18" charset="0"/>
                          <a:cs typeface="Times New Roman" panose="02020603050405020304" pitchFamily="18" charset="0"/>
                        </a:rPr>
                        <a:t>đã</a:t>
                      </a:r>
                      <a:r>
                        <a:rPr lang="vi-VN" sz="1800" baseline="0" smtClean="0">
                          <a:latin typeface="Times New Roman" panose="02020603050405020304" pitchFamily="18" charset="0"/>
                          <a:cs typeface="Times New Roman" panose="02020603050405020304" pitchFamily="18" charset="0"/>
                        </a:rPr>
                        <a:t> bán</a:t>
                      </a:r>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pass</a:t>
                      </a:r>
                    </a:p>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endParaRPr lang="vi-VN" sz="1800">
                        <a:latin typeface="Times New Roman" panose="02020603050405020304" pitchFamily="18" charset="0"/>
                        <a:cs typeface="Times New Roman" panose="02020603050405020304" pitchFamily="18" charset="0"/>
                      </a:endParaRPr>
                    </a:p>
                  </a:txBody>
                  <a:tcPr/>
                </a:tc>
                <a:tc>
                  <a:txBody>
                    <a:bodyPr/>
                    <a:lstStyle/>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24/</a:t>
                      </a:r>
                      <a:r>
                        <a:rPr lang="en-US" sz="1800" smtClean="0">
                          <a:latin typeface="Times New Roman" panose="02020603050405020304" pitchFamily="18" charset="0"/>
                          <a:cs typeface="Times New Roman" panose="02020603050405020304" pitchFamily="18" charset="0"/>
                        </a:rPr>
                        <a:t>11</a:t>
                      </a:r>
                      <a:r>
                        <a:rPr lang="vi-VN" sz="1800" smtClean="0">
                          <a:latin typeface="Times New Roman" panose="02020603050405020304" pitchFamily="18" charset="0"/>
                          <a:cs typeface="Times New Roman" panose="02020603050405020304" pitchFamily="18" charset="0"/>
                        </a:rPr>
                        <a:t>/2014</a:t>
                      </a:r>
                      <a:endParaRPr lang="vi-VN" sz="1800">
                        <a:latin typeface="Times New Roman" panose="02020603050405020304" pitchFamily="18" charset="0"/>
                        <a:cs typeface="Times New Roman" panose="02020603050405020304" pitchFamily="18" charset="0"/>
                      </a:endParaRPr>
                    </a:p>
                  </a:txBody>
                  <a:tcPr/>
                </a:tc>
              </a:tr>
              <a:tr h="430251">
                <a:tc>
                  <a:txBody>
                    <a:bodyPr/>
                    <a:lstStyle/>
                    <a:p>
                      <a:r>
                        <a:rPr lang="vi-VN" sz="1800" smtClean="0">
                          <a:latin typeface="Times New Roman" panose="02020603050405020304" pitchFamily="18" charset="0"/>
                          <a:cs typeface="Times New Roman" panose="02020603050405020304" pitchFamily="18" charset="0"/>
                        </a:rPr>
                        <a:t>7</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Thống kê</a:t>
                      </a:r>
                      <a:r>
                        <a:rPr lang="vi-VN"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sách</a:t>
                      </a:r>
                      <a:r>
                        <a:rPr lang="vi-VN" sz="1800" baseline="0" smtClean="0">
                          <a:latin typeface="Times New Roman" panose="02020603050405020304" pitchFamily="18" charset="0"/>
                          <a:cs typeface="Times New Roman" panose="02020603050405020304" pitchFamily="18" charset="0"/>
                        </a:rPr>
                        <a:t> hết hàng</a:t>
                      </a:r>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pass</a:t>
                      </a:r>
                    </a:p>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endParaRPr lang="vi-VN" sz="1800">
                        <a:latin typeface="Times New Roman" panose="02020603050405020304" pitchFamily="18" charset="0"/>
                        <a:cs typeface="Times New Roman" panose="02020603050405020304" pitchFamily="18" charset="0"/>
                      </a:endParaRPr>
                    </a:p>
                  </a:txBody>
                  <a:tcPr/>
                </a:tc>
                <a:tc>
                  <a:txBody>
                    <a:bodyPr/>
                    <a:lstStyle/>
                    <a:p>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20</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25/</a:t>
                      </a:r>
                      <a:r>
                        <a:rPr lang="en-US" sz="1800" smtClean="0">
                          <a:latin typeface="Times New Roman" panose="02020603050405020304" pitchFamily="18" charset="0"/>
                          <a:cs typeface="Times New Roman" panose="02020603050405020304" pitchFamily="18" charset="0"/>
                        </a:rPr>
                        <a:t>11</a:t>
                      </a:r>
                      <a:r>
                        <a:rPr lang="vi-VN" sz="1800" smtClean="0">
                          <a:latin typeface="Times New Roman" panose="02020603050405020304" pitchFamily="18" charset="0"/>
                          <a:cs typeface="Times New Roman" panose="02020603050405020304" pitchFamily="18" charset="0"/>
                        </a:rPr>
                        <a:t>/2014</a:t>
                      </a:r>
                      <a:endParaRPr lang="vi-VN" sz="1800">
                        <a:latin typeface="Times New Roman" panose="02020603050405020304" pitchFamily="18" charset="0"/>
                        <a:cs typeface="Times New Roman" panose="02020603050405020304" pitchFamily="18" charset="0"/>
                      </a:endParaRPr>
                    </a:p>
                  </a:txBody>
                  <a:tcPr/>
                </a:tc>
              </a:tr>
              <a:tr h="430251">
                <a:tc>
                  <a:txBody>
                    <a:bodyPr/>
                    <a:lstStyle/>
                    <a:p>
                      <a:r>
                        <a:rPr lang="vi-VN" sz="1800" smtClean="0">
                          <a:solidFill>
                            <a:schemeClr val="tx2"/>
                          </a:solidFill>
                          <a:latin typeface="Times New Roman" panose="02020603050405020304" pitchFamily="18" charset="0"/>
                          <a:cs typeface="Times New Roman" panose="02020603050405020304" pitchFamily="18" charset="0"/>
                        </a:rPr>
                        <a:t>8</a:t>
                      </a:r>
                      <a:endParaRPr lang="vi-VN" sz="180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Thống kê</a:t>
                      </a:r>
                      <a:r>
                        <a:rPr lang="vi-VN" sz="1800" baseline="0" smtClean="0">
                          <a:latin typeface="Times New Roman" panose="02020603050405020304" pitchFamily="18" charset="0"/>
                          <a:cs typeface="Times New Roman" panose="02020603050405020304" pitchFamily="18" charset="0"/>
                        </a:rPr>
                        <a:t> </a:t>
                      </a:r>
                      <a:r>
                        <a:rPr lang="en-US" sz="1800" baseline="0" err="1" smtClean="0">
                          <a:latin typeface="Times New Roman" panose="02020603050405020304" pitchFamily="18" charset="0"/>
                          <a:cs typeface="Times New Roman" panose="02020603050405020304" pitchFamily="18" charset="0"/>
                        </a:rPr>
                        <a:t>sách</a:t>
                      </a:r>
                      <a:r>
                        <a:rPr lang="vi-VN" sz="1800" baseline="0" smtClean="0">
                          <a:latin typeface="Times New Roman" panose="02020603050405020304" pitchFamily="18" charset="0"/>
                          <a:cs typeface="Times New Roman" panose="02020603050405020304" pitchFamily="18" charset="0"/>
                        </a:rPr>
                        <a:t> </a:t>
                      </a:r>
                      <a:r>
                        <a:rPr lang="en-US" sz="1800" baseline="0" smtClean="0">
                          <a:latin typeface="Times New Roman" panose="02020603050405020304" pitchFamily="18" charset="0"/>
                          <a:cs typeface="Times New Roman" panose="02020603050405020304" pitchFamily="18" charset="0"/>
                        </a:rPr>
                        <a:t>tồn kho</a:t>
                      </a:r>
                      <a:endParaRPr lang="vi-VN" sz="1800" smtClean="0">
                        <a:latin typeface="Times New Roman" panose="02020603050405020304" pitchFamily="18" charset="0"/>
                        <a:cs typeface="Times New Roman" panose="02020603050405020304" pitchFamily="18" charset="0"/>
                      </a:endParaRPr>
                    </a:p>
                  </a:txBody>
                  <a:tcPr/>
                </a:tc>
                <a:tc>
                  <a:txBody>
                    <a:bodyPr/>
                    <a:lstStyle/>
                    <a:p>
                      <a:r>
                        <a:rPr lang="vi-VN" sz="1800" err="1" smtClean="0">
                          <a:latin typeface="Times New Roman" panose="02020603050405020304" pitchFamily="18" charset="0"/>
                          <a:cs typeface="Times New Roman" panose="02020603050405020304" pitchFamily="18" charset="0"/>
                        </a:rPr>
                        <a:t>pass</a:t>
                      </a:r>
                      <a:endParaRPr lang="vi-VN" sz="1800">
                        <a:latin typeface="Times New Roman" panose="02020603050405020304" pitchFamily="18" charset="0"/>
                        <a:cs typeface="Times New Roman" panose="02020603050405020304" pitchFamily="18" charset="0"/>
                      </a:endParaRPr>
                    </a:p>
                  </a:txBody>
                  <a:tcPr/>
                </a:tc>
                <a:tc>
                  <a:txBody>
                    <a:bodyPr/>
                    <a:lstStyle/>
                    <a:p>
                      <a:r>
                        <a:rPr lang="vi-VN" sz="1800" smtClean="0">
                          <a:latin typeface="Times New Roman" panose="02020603050405020304" pitchFamily="18" charset="0"/>
                          <a:cs typeface="Times New Roman" panose="02020603050405020304" pitchFamily="18" charset="0"/>
                        </a:rPr>
                        <a:t>30</a:t>
                      </a:r>
                      <a:endParaRPr lang="vi-VN" sz="1800">
                        <a:latin typeface="Times New Roman" panose="02020603050405020304" pitchFamily="18" charset="0"/>
                        <a:cs typeface="Times New Roman" panose="02020603050405020304" pitchFamily="18" charset="0"/>
                      </a:endParaRPr>
                    </a:p>
                  </a:txBody>
                  <a:tcPr/>
                </a:tc>
                <a:tc>
                  <a:txBody>
                    <a:bodyPr/>
                    <a:lstStyle/>
                    <a:p>
                      <a:endParaRPr lang="vi-VN"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3</a:t>
                      </a:r>
                      <a:r>
                        <a:rPr lang="vi-VN" sz="1800" smtClean="0">
                          <a:latin typeface="Times New Roman" panose="02020603050405020304" pitchFamily="18" charset="0"/>
                          <a:cs typeface="Times New Roman" panose="02020603050405020304" pitchFamily="18" charset="0"/>
                        </a:rPr>
                        <a:t>0</a:t>
                      </a:r>
                      <a:endParaRPr lang="vi-VN" sz="18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smtClean="0">
                          <a:latin typeface="Times New Roman" panose="02020603050405020304" pitchFamily="18" charset="0"/>
                          <a:cs typeface="Times New Roman" panose="02020603050405020304" pitchFamily="18" charset="0"/>
                        </a:rPr>
                        <a:t>25/</a:t>
                      </a:r>
                      <a:r>
                        <a:rPr lang="en-US" sz="1800" smtClean="0">
                          <a:latin typeface="Times New Roman" panose="02020603050405020304" pitchFamily="18" charset="0"/>
                          <a:cs typeface="Times New Roman" panose="02020603050405020304" pitchFamily="18" charset="0"/>
                        </a:rPr>
                        <a:t>11</a:t>
                      </a:r>
                      <a:r>
                        <a:rPr lang="vi-VN" sz="1800" smtClean="0">
                          <a:latin typeface="Times New Roman" panose="02020603050405020304" pitchFamily="18" charset="0"/>
                          <a:cs typeface="Times New Roman" panose="02020603050405020304" pitchFamily="18" charset="0"/>
                        </a:rPr>
                        <a:t>/2014</a:t>
                      </a:r>
                    </a:p>
                  </a:txBody>
                  <a:tcPr/>
                </a:tc>
              </a:tr>
            </a:tbl>
          </a:graphicData>
        </a:graphic>
      </p:graphicFrame>
      <p:sp>
        <p:nvSpPr>
          <p:cNvPr id="6" name="Slide Number Placeholder 5"/>
          <p:cNvSpPr>
            <a:spLocks noGrp="1"/>
          </p:cNvSpPr>
          <p:nvPr>
            <p:ph type="sldNum" sz="quarter" idx="12"/>
          </p:nvPr>
        </p:nvSpPr>
        <p:spPr/>
        <p:txBody>
          <a:bodyPr/>
          <a:lstStyle/>
          <a:p>
            <a:pPr>
              <a:defRPr/>
            </a:pPr>
            <a:fld id="{5757AE3D-1167-4F7C-B4A9-860DE610171F}" type="slidenum">
              <a:rPr lang="en-US" smtClean="0"/>
              <a:pPr>
                <a:defRPr/>
              </a:pPr>
              <a:t>34</a:t>
            </a:fld>
            <a:endParaRPr lang="en-US"/>
          </a:p>
        </p:txBody>
      </p:sp>
    </p:spTree>
    <p:extLst>
      <p:ext uri="{BB962C8B-B14F-4D97-AF65-F5344CB8AC3E}">
        <p14:creationId xmlns:p14="http://schemas.microsoft.com/office/powerpoint/2010/main" val="2004942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CÁC TRƯỜNG HỢP KIỂM THỬ</a:t>
            </a:r>
            <a:endParaRPr lang="vi-VN"/>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35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85764671"/>
              </p:ext>
            </p:extLst>
          </p:nvPr>
        </p:nvGraphicFramePr>
        <p:xfrm>
          <a:off x="287741" y="2590800"/>
          <a:ext cx="8839199" cy="1301496"/>
        </p:xfrm>
        <a:graphic>
          <a:graphicData uri="http://schemas.openxmlformats.org/drawingml/2006/table">
            <a:tbl>
              <a:tblPr firstRow="1" bandRow="1">
                <a:tableStyleId>{5C22544A-7EE6-4342-B048-85BDC9FD1C3A}</a:tableStyleId>
              </a:tblPr>
              <a:tblGrid>
                <a:gridCol w="2057400"/>
                <a:gridCol w="3733800"/>
                <a:gridCol w="3047999"/>
              </a:tblGrid>
              <a:tr h="237744">
                <a:tc>
                  <a:txBody>
                    <a:bodyPr/>
                    <a:lstStyle/>
                    <a:p>
                      <a:r>
                        <a:rPr lang="en-US" sz="2000" smtClean="0">
                          <a:solidFill>
                            <a:srgbClr val="000099"/>
                          </a:solidFill>
                          <a:latin typeface="Times New Roman" panose="02020603050405020304" pitchFamily="18" charset="0"/>
                          <a:cs typeface="Times New Roman" panose="02020603050405020304" pitchFamily="18" charset="0"/>
                        </a:rPr>
                        <a:t>Tổng</a:t>
                      </a:r>
                      <a:r>
                        <a:rPr lang="en-US" sz="2000" baseline="0" smtClean="0">
                          <a:solidFill>
                            <a:srgbClr val="000099"/>
                          </a:solidFill>
                          <a:latin typeface="Times New Roman" panose="02020603050405020304" pitchFamily="18" charset="0"/>
                          <a:cs typeface="Times New Roman" panose="02020603050405020304" pitchFamily="18" charset="0"/>
                        </a:rPr>
                        <a:t> số test case</a:t>
                      </a:r>
                      <a:endParaRPr lang="en-US" sz="2000">
                        <a:solidFill>
                          <a:srgbClr val="000099"/>
                        </a:solidFill>
                        <a:latin typeface="Times New Roman" panose="02020603050405020304" pitchFamily="18" charset="0"/>
                        <a:cs typeface="Times New Roman" panose="02020603050405020304" pitchFamily="18" charset="0"/>
                      </a:endParaRPr>
                    </a:p>
                  </a:txBody>
                  <a:tcPr/>
                </a:tc>
                <a:tc>
                  <a:txBody>
                    <a:bodyPr/>
                    <a:lstStyle/>
                    <a:p>
                      <a:r>
                        <a:rPr lang="en-US" sz="2000" smtClean="0">
                          <a:solidFill>
                            <a:srgbClr val="000099"/>
                          </a:solidFill>
                          <a:latin typeface="Times New Roman" panose="02020603050405020304" pitchFamily="18" charset="0"/>
                          <a:cs typeface="Times New Roman" panose="02020603050405020304" pitchFamily="18" charset="0"/>
                        </a:rPr>
                        <a:t>Tổng số test case thành công</a:t>
                      </a:r>
                      <a:endParaRPr lang="en-US" sz="2000">
                        <a:solidFill>
                          <a:srgbClr val="000099"/>
                        </a:solidFill>
                      </a:endParaRPr>
                    </a:p>
                  </a:txBody>
                  <a:tcPr/>
                </a:tc>
                <a:tc>
                  <a:txBody>
                    <a:bodyPr/>
                    <a:lstStyle/>
                    <a:p>
                      <a:r>
                        <a:rPr lang="en-US" sz="2000" smtClean="0">
                          <a:solidFill>
                            <a:srgbClr val="000099"/>
                          </a:solidFill>
                          <a:latin typeface="Times New Roman" panose="02020603050405020304" pitchFamily="18" charset="0"/>
                          <a:cs typeface="Times New Roman" panose="02020603050405020304" pitchFamily="18" charset="0"/>
                        </a:rPr>
                        <a:t>Tổng số test case thất bại</a:t>
                      </a:r>
                      <a:endParaRPr lang="en-US" sz="2000">
                        <a:solidFill>
                          <a:srgbClr val="000099"/>
                        </a:solidFill>
                      </a:endParaRPr>
                    </a:p>
                  </a:txBody>
                  <a:tcPr/>
                </a:tc>
              </a:tr>
              <a:tr h="905256">
                <a:tc>
                  <a:txBody>
                    <a:bodyPr/>
                    <a:lstStyle/>
                    <a:p>
                      <a:pPr algn="ctr">
                        <a:lnSpc>
                          <a:spcPct val="250000"/>
                        </a:lnSpc>
                      </a:pPr>
                      <a:r>
                        <a:rPr lang="en-US" b="1" smtClean="0">
                          <a:solidFill>
                            <a:srgbClr val="000099"/>
                          </a:solidFill>
                        </a:rPr>
                        <a:t>185</a:t>
                      </a:r>
                      <a:endParaRPr lang="en-US" b="1">
                        <a:solidFill>
                          <a:srgbClr val="000099"/>
                        </a:solidFill>
                      </a:endParaRPr>
                    </a:p>
                  </a:txBody>
                  <a:tcPr/>
                </a:tc>
                <a:tc>
                  <a:txBody>
                    <a:bodyPr/>
                    <a:lstStyle/>
                    <a:p>
                      <a:pPr algn="ctr">
                        <a:lnSpc>
                          <a:spcPct val="250000"/>
                        </a:lnSpc>
                      </a:pPr>
                      <a:r>
                        <a:rPr lang="en-US" b="1" smtClean="0">
                          <a:solidFill>
                            <a:srgbClr val="000099"/>
                          </a:solidFill>
                        </a:rPr>
                        <a:t>180</a:t>
                      </a:r>
                      <a:endParaRPr lang="en-US" b="1">
                        <a:solidFill>
                          <a:srgbClr val="000099"/>
                        </a:solidFill>
                      </a:endParaRPr>
                    </a:p>
                  </a:txBody>
                  <a:tcPr/>
                </a:tc>
                <a:tc>
                  <a:txBody>
                    <a:bodyPr/>
                    <a:lstStyle/>
                    <a:p>
                      <a:pPr algn="ctr">
                        <a:lnSpc>
                          <a:spcPct val="250000"/>
                        </a:lnSpc>
                      </a:pPr>
                      <a:r>
                        <a:rPr lang="en-US" b="1" smtClean="0">
                          <a:solidFill>
                            <a:srgbClr val="000099"/>
                          </a:solidFill>
                        </a:rPr>
                        <a:t>5</a:t>
                      </a:r>
                      <a:endParaRPr lang="en-US" b="1">
                        <a:solidFill>
                          <a:srgbClr val="000099"/>
                        </a:solidFill>
                      </a:endParaRPr>
                    </a:p>
                  </a:txBody>
                  <a:tcPr/>
                </a:tc>
              </a:tr>
            </a:tbl>
          </a:graphicData>
        </a:graphic>
      </p:graphicFrame>
    </p:spTree>
    <p:extLst>
      <p:ext uri="{BB962C8B-B14F-4D97-AF65-F5344CB8AC3E}">
        <p14:creationId xmlns:p14="http://schemas.microsoft.com/office/powerpoint/2010/main" val="2626723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KẾT QUẢ ĐẠT ĐƯỢC VÀ HƯỚNG PHÁT TRIỂN</a:t>
            </a:r>
            <a:endParaRPr lang="vi-VN"/>
          </a:p>
        </p:txBody>
      </p:sp>
      <p:sp>
        <p:nvSpPr>
          <p:cNvPr id="4" name="Content Placeholder 2"/>
          <p:cNvSpPr>
            <a:spLocks noGrp="1"/>
          </p:cNvSpPr>
          <p:nvPr>
            <p:ph idx="1"/>
          </p:nvPr>
        </p:nvSpPr>
        <p:spPr>
          <a:xfrm>
            <a:off x="457200" y="1524000"/>
            <a:ext cx="8534400" cy="4691062"/>
          </a:xfrm>
        </p:spPr>
        <p:txBody>
          <a:bodyPr/>
          <a:lstStyle/>
          <a:p>
            <a:pPr marL="0" indent="0">
              <a:buClr>
                <a:srgbClr val="FF0000"/>
              </a:buClr>
              <a:buNone/>
              <a:defRPr/>
            </a:pPr>
            <a:r>
              <a:rPr lang="en-US" sz="2400" b="1" err="1" smtClean="0">
                <a:solidFill>
                  <a:srgbClr val="FF0000"/>
                </a:solidFill>
                <a:latin typeface="Times New Roman" pitchFamily="18" charset="0"/>
                <a:cs typeface="Times New Roman" pitchFamily="18" charset="0"/>
              </a:rPr>
              <a:t>Kết</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quả</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đạt</a:t>
            </a:r>
            <a:r>
              <a:rPr lang="en-US" sz="2400" b="1" smtClean="0">
                <a:solidFill>
                  <a:srgbClr val="FF0000"/>
                </a:solidFill>
                <a:latin typeface="Times New Roman" pitchFamily="18" charset="0"/>
                <a:cs typeface="Times New Roman" pitchFamily="18" charset="0"/>
              </a:rPr>
              <a:t> </a:t>
            </a:r>
            <a:r>
              <a:rPr lang="en-US" sz="2400" b="1" err="1" smtClean="0">
                <a:solidFill>
                  <a:srgbClr val="FF0000"/>
                </a:solidFill>
                <a:latin typeface="Times New Roman" pitchFamily="18" charset="0"/>
                <a:cs typeface="Times New Roman" pitchFamily="18" charset="0"/>
              </a:rPr>
              <a:t>được</a:t>
            </a:r>
            <a:endParaRPr lang="en-US" sz="2400" b="1" smtClean="0">
              <a:solidFill>
                <a:srgbClr val="FF0000"/>
              </a:solidFill>
              <a:latin typeface="Times New Roman" pitchFamily="18" charset="0"/>
              <a:cs typeface="Times New Roman" pitchFamily="18" charset="0"/>
            </a:endParaRPr>
          </a:p>
          <a:p>
            <a:pPr>
              <a:buClr>
                <a:srgbClr val="FF0000"/>
              </a:buClr>
              <a:buFont typeface="Wingdings" pitchFamily="2" charset="2"/>
              <a:buChar char="Ø"/>
              <a:defRPr/>
            </a:pPr>
            <a:r>
              <a:rPr lang="en-US" sz="2400" b="1" err="1" smtClean="0">
                <a:solidFill>
                  <a:srgbClr val="000099"/>
                </a:solidFill>
                <a:latin typeface="Times New Roman" pitchFamily="18" charset="0"/>
                <a:cs typeface="Times New Roman" pitchFamily="18" charset="0"/>
              </a:rPr>
              <a:t>Lý</a:t>
            </a:r>
            <a:r>
              <a:rPr lang="en-US" sz="2400" b="1" smtClean="0">
                <a:solidFill>
                  <a:srgbClr val="000099"/>
                </a:solidFill>
                <a:latin typeface="Times New Roman" pitchFamily="18" charset="0"/>
                <a:cs typeface="Times New Roman" pitchFamily="18" charset="0"/>
              </a:rPr>
              <a:t> </a:t>
            </a:r>
            <a:r>
              <a:rPr lang="en-US" sz="2400" b="1" err="1" smtClean="0">
                <a:solidFill>
                  <a:srgbClr val="000099"/>
                </a:solidFill>
                <a:latin typeface="Times New Roman" pitchFamily="18" charset="0"/>
                <a:cs typeface="Times New Roman" pitchFamily="18" charset="0"/>
              </a:rPr>
              <a:t>thuyết</a:t>
            </a:r>
            <a:r>
              <a:rPr lang="en-US" sz="2400" smtClean="0">
                <a:solidFill>
                  <a:srgbClr val="000099"/>
                </a:solidFill>
                <a:latin typeface="Times New Roman" pitchFamily="18" charset="0"/>
                <a:cs typeface="Times New Roman" pitchFamily="18" charset="0"/>
              </a:rPr>
              <a:t>:</a:t>
            </a:r>
          </a:p>
          <a:p>
            <a:pPr marL="693738" indent="-236538" algn="just">
              <a:buClr>
                <a:srgbClr val="FF0000"/>
              </a:buClr>
              <a:buFont typeface="Wingdings" pitchFamily="2" charset="2"/>
              <a:buChar char="§"/>
              <a:defRPr/>
            </a:pPr>
            <a:r>
              <a:rPr lang="en-US" sz="2400" err="1" smtClean="0">
                <a:solidFill>
                  <a:srgbClr val="000099"/>
                </a:solidFill>
                <a:latin typeface="Times New Roman" pitchFamily="18" charset="0"/>
                <a:cs typeface="Times New Roman" pitchFamily="18" charset="0"/>
              </a:rPr>
              <a:t>Ứng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dụng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được</a:t>
            </a:r>
            <a:r>
              <a:rPr lang="en-US" sz="2400" smtClean="0">
                <a:solidFill>
                  <a:srgbClr val="000099"/>
                </a:solidFill>
                <a:latin typeface="Times New Roman" pitchFamily="18" charset="0"/>
                <a:cs typeface="Times New Roman" pitchFamily="18" charset="0"/>
              </a:rPr>
              <a:t> html5 </a:t>
            </a:r>
            <a:r>
              <a:rPr lang="en-US" sz="2400" err="1" smtClean="0">
                <a:solidFill>
                  <a:srgbClr val="000099"/>
                </a:solidFill>
                <a:latin typeface="Times New Roman" pitchFamily="18" charset="0"/>
                <a:cs typeface="Times New Roman" pitchFamily="18" charset="0"/>
              </a:rPr>
              <a:t>và</a:t>
            </a:r>
            <a:r>
              <a:rPr lang="en-US" sz="2400" smtClean="0">
                <a:solidFill>
                  <a:srgbClr val="000099"/>
                </a:solidFill>
                <a:latin typeface="Times New Roman" pitchFamily="18" charset="0"/>
                <a:cs typeface="Times New Roman" pitchFamily="18" charset="0"/>
              </a:rPr>
              <a:t> css3 </a:t>
            </a:r>
            <a:r>
              <a:rPr lang="en-US" sz="2400" err="1" smtClean="0">
                <a:solidFill>
                  <a:srgbClr val="000099"/>
                </a:solidFill>
                <a:latin typeface="Times New Roman" pitchFamily="18" charset="0"/>
                <a:cs typeface="Times New Roman" pitchFamily="18" charset="0"/>
              </a:rPr>
              <a:t>vào</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viết</a:t>
            </a:r>
            <a:r>
              <a:rPr lang="en-US" sz="2400" smtClean="0">
                <a:solidFill>
                  <a:srgbClr val="000099"/>
                </a:solidFill>
                <a:latin typeface="Times New Roman" pitchFamily="18" charset="0"/>
                <a:cs typeface="Times New Roman" pitchFamily="18" charset="0"/>
              </a:rPr>
              <a:t> website.</a:t>
            </a:r>
          </a:p>
          <a:p>
            <a:pPr marL="693738" indent="-236538" algn="just">
              <a:buClr>
                <a:srgbClr val="FF0000"/>
              </a:buClr>
              <a:buFont typeface="Wingdings" pitchFamily="2" charset="2"/>
              <a:buChar char="§"/>
              <a:defRPr/>
            </a:pPr>
            <a:r>
              <a:rPr lang="en-US" sz="2400" err="1" smtClean="0">
                <a:solidFill>
                  <a:srgbClr val="000099"/>
                </a:solidFill>
                <a:latin typeface="Times New Roman" pitchFamily="18" charset="0"/>
                <a:cs typeface="Times New Roman" pitchFamily="18" charset="0"/>
              </a:rPr>
              <a:t>Xây</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dựng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được</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các</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mô</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hình</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thiết</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kế</a:t>
            </a:r>
            <a:r>
              <a:rPr lang="en-US" sz="2400" smtClean="0">
                <a:solidFill>
                  <a:srgbClr val="000099"/>
                </a:solidFill>
                <a:latin typeface="Times New Roman" pitchFamily="18" charset="0"/>
                <a:cs typeface="Times New Roman" pitchFamily="18" charset="0"/>
              </a:rPr>
              <a:t> CSDL </a:t>
            </a:r>
            <a:r>
              <a:rPr lang="en-US" sz="2400" err="1" smtClean="0">
                <a:solidFill>
                  <a:srgbClr val="000099"/>
                </a:solidFill>
                <a:latin typeface="Times New Roman" pitchFamily="18" charset="0"/>
                <a:cs typeface="Times New Roman" pitchFamily="18" charset="0"/>
              </a:rPr>
              <a:t>cho</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hệ</a:t>
            </a:r>
            <a:r>
              <a:rPr lang="en-US" sz="2400" smtClean="0">
                <a:solidFill>
                  <a:srgbClr val="000099"/>
                </a:solidFill>
                <a:latin typeface="Times New Roman" pitchFamily="18" charset="0"/>
                <a:cs typeface="Times New Roman" pitchFamily="18" charset="0"/>
              </a:rPr>
              <a:t> thống.</a:t>
            </a:r>
          </a:p>
          <a:p>
            <a:pPr marL="693738" indent="-236538" algn="just">
              <a:buClr>
                <a:srgbClr val="FF0000"/>
              </a:buClr>
              <a:buFont typeface="Wingdings" pitchFamily="2" charset="2"/>
              <a:buChar char="§"/>
              <a:defRPr/>
            </a:pPr>
            <a:r>
              <a:rPr lang="en-US" sz="2400" err="1" smtClean="0">
                <a:solidFill>
                  <a:srgbClr val="000099"/>
                </a:solidFill>
                <a:latin typeface="Times New Roman" pitchFamily="18" charset="0"/>
                <a:cs typeface="Times New Roman" pitchFamily="18" charset="0"/>
              </a:rPr>
              <a:t>Đã</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xây</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dựng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ứng</a:t>
            </a:r>
            <a:r>
              <a:rPr lang="en-US" sz="2400" smtClean="0">
                <a:solidFill>
                  <a:srgbClr val="000099"/>
                </a:solidFill>
                <a:latin typeface="Times New Roman" pitchFamily="18" charset="0"/>
                <a:cs typeface="Times New Roman" pitchFamily="18" charset="0"/>
              </a:rPr>
              <a:t> </a:t>
            </a:r>
            <a:r>
              <a:rPr lang="en-US" sz="2400" err="1" smtClean="0">
                <a:solidFill>
                  <a:srgbClr val="000099"/>
                </a:solidFill>
                <a:latin typeface="Times New Roman" pitchFamily="18" charset="0"/>
                <a:cs typeface="Times New Roman" pitchFamily="18" charset="0"/>
              </a:rPr>
              <a:t>dụng</a:t>
            </a:r>
            <a:r>
              <a:rPr lang="en-US" sz="2400" smtClean="0">
                <a:solidFill>
                  <a:srgbClr val="000099"/>
                </a:solidFill>
                <a:latin typeface="Times New Roman" pitchFamily="18" charset="0"/>
                <a:cs typeface="Times New Roman" pitchFamily="18" charset="0"/>
              </a:rPr>
              <a:t> website </a:t>
            </a:r>
            <a:r>
              <a:rPr lang="en-US" sz="2400" err="1" smtClean="0">
                <a:solidFill>
                  <a:srgbClr val="000099"/>
                </a:solidFill>
                <a:latin typeface="Times New Roman" pitchFamily="18" charset="0"/>
                <a:cs typeface="Times New Roman" pitchFamily="18" charset="0"/>
              </a:rPr>
              <a:t>bán</a:t>
            </a:r>
            <a:r>
              <a:rPr lang="en-US" sz="2400" smtClean="0">
                <a:solidFill>
                  <a:srgbClr val="000099"/>
                </a:solidFill>
                <a:latin typeface="Times New Roman" pitchFamily="18" charset="0"/>
                <a:cs typeface="Times New Roman" pitchFamily="18" charset="0"/>
              </a:rPr>
              <a:t> sách trực tuyến.</a:t>
            </a:r>
          </a:p>
          <a:p>
            <a:pPr>
              <a:buClr>
                <a:srgbClr val="FF0000"/>
              </a:buClr>
              <a:buFont typeface="Wingdings" pitchFamily="2" charset="2"/>
              <a:buChar char="Ø"/>
              <a:defRPr/>
            </a:pPr>
            <a:r>
              <a:rPr lang="en-US" sz="2400" b="1" err="1" smtClean="0">
                <a:solidFill>
                  <a:srgbClr val="000099"/>
                </a:solidFill>
                <a:latin typeface="Times New Roman" pitchFamily="18" charset="0"/>
                <a:cs typeface="Times New Roman" pitchFamily="18" charset="0"/>
              </a:rPr>
              <a:t>Chương</a:t>
            </a:r>
            <a:r>
              <a:rPr lang="en-US" sz="2400" b="1" smtClean="0">
                <a:solidFill>
                  <a:srgbClr val="000099"/>
                </a:solidFill>
                <a:latin typeface="Times New Roman" pitchFamily="18" charset="0"/>
                <a:cs typeface="Times New Roman" pitchFamily="18" charset="0"/>
              </a:rPr>
              <a:t> trình demo</a:t>
            </a:r>
            <a:r>
              <a:rPr lang="en-US" sz="2400" smtClean="0">
                <a:solidFill>
                  <a:srgbClr val="000099"/>
                </a:solidFill>
                <a:latin typeface="Times New Roman" pitchFamily="18" charset="0"/>
                <a:cs typeface="Times New Roman" pitchFamily="18" charset="0"/>
              </a:rPr>
              <a:t>:</a:t>
            </a:r>
          </a:p>
          <a:p>
            <a:pPr marL="693738" indent="-236538" algn="just">
              <a:buClr>
                <a:srgbClr val="FF0000"/>
              </a:buClr>
              <a:buFont typeface="Wingdings" pitchFamily="2" charset="2"/>
              <a:buChar char="§"/>
              <a:defRPr/>
            </a:pPr>
            <a:r>
              <a:rPr lang="en-US" altLang="en-US" sz="2400" smtClean="0">
                <a:solidFill>
                  <a:srgbClr val="000099"/>
                </a:solidFill>
                <a:latin typeface="Times New Roman" panose="02020603050405020304" pitchFamily="18" charset="0"/>
                <a:cs typeface="Times New Roman" panose="02020603050405020304" pitchFamily="18" charset="0"/>
              </a:rPr>
              <a:t>Hoàn thành chương trình và đáp ứng được các chức năng đề ra.</a:t>
            </a:r>
          </a:p>
          <a:p>
            <a:pPr marL="693738" indent="-236538" algn="just">
              <a:buClr>
                <a:srgbClr val="FF0000"/>
              </a:buClr>
              <a:buFont typeface="Wingdings" pitchFamily="2" charset="2"/>
              <a:buChar char="§"/>
              <a:defRPr/>
            </a:pPr>
            <a:r>
              <a:rPr lang="en-US" sz="2400" smtClean="0">
                <a:solidFill>
                  <a:srgbClr val="000099"/>
                </a:solidFill>
                <a:latin typeface="Times New Roman" pitchFamily="18" charset="0"/>
                <a:cs typeface="Times New Roman" pitchFamily="18" charset="0"/>
              </a:rPr>
              <a:t>Ứng dụng được một số tính năng mới của HTML5 và CSS3.</a:t>
            </a:r>
          </a:p>
        </p:txBody>
      </p:sp>
      <p:sp>
        <p:nvSpPr>
          <p:cNvPr id="5" name="Slide Number Placeholder 4"/>
          <p:cNvSpPr>
            <a:spLocks noGrp="1"/>
          </p:cNvSpPr>
          <p:nvPr>
            <p:ph type="sldNum" sz="quarter" idx="12"/>
          </p:nvPr>
        </p:nvSpPr>
        <p:spPr/>
        <p:txBody>
          <a:bodyPr/>
          <a:lstStyle/>
          <a:p>
            <a:pPr>
              <a:defRPr/>
            </a:pPr>
            <a:fld id="{5757AE3D-1167-4F7C-B4A9-860DE610171F}" type="slidenum">
              <a:rPr lang="en-US" smtClean="0"/>
              <a:pPr>
                <a:defRPr/>
              </a:pPr>
              <a:t>36</a:t>
            </a:fld>
            <a:endParaRPr lang="en-US"/>
          </a:p>
        </p:txBody>
      </p:sp>
    </p:spTree>
    <p:extLst>
      <p:ext uri="{BB962C8B-B14F-4D97-AF65-F5344CB8AC3E}">
        <p14:creationId xmlns:p14="http://schemas.microsoft.com/office/powerpoint/2010/main" val="391401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KẾT QUẢ ĐẠT ĐƯỢC VÀ HƯỚNG PHÁT TRIỂN</a:t>
            </a:r>
            <a:endParaRPr lang="vi-VN"/>
          </a:p>
        </p:txBody>
      </p:sp>
      <p:sp>
        <p:nvSpPr>
          <p:cNvPr id="4" name="Content Placeholder 2"/>
          <p:cNvSpPr>
            <a:spLocks noGrp="1"/>
          </p:cNvSpPr>
          <p:nvPr>
            <p:ph idx="1"/>
          </p:nvPr>
        </p:nvSpPr>
        <p:spPr>
          <a:xfrm>
            <a:off x="609600" y="1785938"/>
            <a:ext cx="8229600" cy="4691062"/>
          </a:xfrm>
        </p:spPr>
        <p:txBody>
          <a:bodyPr/>
          <a:lstStyle/>
          <a:p>
            <a:pPr>
              <a:buClr>
                <a:srgbClr val="FF0000"/>
              </a:buClr>
              <a:buFontTx/>
              <a:buNone/>
            </a:pPr>
            <a:r>
              <a:rPr lang="en-US" sz="2400" b="1" smtClean="0">
                <a:solidFill>
                  <a:srgbClr val="FF0000"/>
                </a:solidFill>
                <a:latin typeface="Times New Roman" panose="02020603050405020304" pitchFamily="18" charset="0"/>
                <a:cs typeface="Times New Roman" panose="02020603050405020304" pitchFamily="18" charset="0"/>
              </a:rPr>
              <a:t>Hướng phát triển</a:t>
            </a:r>
          </a:p>
          <a:p>
            <a:pPr algn="just">
              <a:lnSpc>
                <a:spcPct val="150000"/>
              </a:lnSpc>
              <a:buClr>
                <a:srgbClr val="FF0000"/>
              </a:buClr>
              <a:buFont typeface="Wingdings" panose="05000000000000000000" pitchFamily="2" charset="2"/>
              <a:buChar char="§"/>
            </a:pPr>
            <a:r>
              <a:rPr lang="en-US" sz="2400" smtClean="0">
                <a:solidFill>
                  <a:srgbClr val="000099"/>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Phát triển thêm các chức năng mới cho hệ thống</a:t>
            </a:r>
            <a:r>
              <a:rPr lang="en-US" sz="2400" smtClean="0">
                <a:solidFill>
                  <a:srgbClr val="000099"/>
                </a:solidFill>
                <a:latin typeface="Times New Roman" panose="02020603050405020304" pitchFamily="18" charset="0"/>
                <a:cs typeface="Times New Roman" panose="02020603050405020304" pitchFamily="18" charset="0"/>
              </a:rPr>
              <a:t>.</a:t>
            </a:r>
          </a:p>
          <a:p>
            <a:pPr algn="just">
              <a:lnSpc>
                <a:spcPct val="150000"/>
              </a:lnSpc>
              <a:buClr>
                <a:srgbClr val="FF0000"/>
              </a:buClr>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Tìm hiểu sâu hơn để tận dụng tính năng mới của HTML5 &amp; CSS3 phát triển vào trang web</a:t>
            </a:r>
            <a:r>
              <a:rPr lang="en-US" sz="2400" smtClean="0">
                <a:solidFill>
                  <a:srgbClr val="000099"/>
                </a:solidFill>
                <a:latin typeface="Times New Roman" panose="02020603050405020304" pitchFamily="18" charset="0"/>
                <a:cs typeface="Times New Roman" panose="02020603050405020304" pitchFamily="18" charset="0"/>
              </a:rPr>
              <a:t>.</a:t>
            </a:r>
          </a:p>
          <a:p>
            <a:pPr algn="just">
              <a:lnSpc>
                <a:spcPct val="150000"/>
              </a:lnSpc>
              <a:buClr>
                <a:srgbClr val="FF0000"/>
              </a:buClr>
              <a:buFont typeface="Wingdings" panose="05000000000000000000" pitchFamily="2" charset="2"/>
              <a:buChar char="§"/>
            </a:pPr>
            <a:r>
              <a:rPr lang="en-US" sz="2400" smtClean="0">
                <a:solidFill>
                  <a:srgbClr val="000099"/>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Xây dựng ứng dụng web hướng đến truy cập trên nhiều loại thiết bị</a:t>
            </a:r>
            <a:r>
              <a:rPr lang="en-US" sz="2400" smtClean="0">
                <a:solidFill>
                  <a:srgbClr val="000099"/>
                </a:solidFill>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pPr>
              <a:defRPr/>
            </a:pPr>
            <a:fld id="{5757AE3D-1167-4F7C-B4A9-860DE610171F}" type="slidenum">
              <a:rPr lang="en-US" smtClean="0"/>
              <a:pPr>
                <a:defRPr/>
              </a:pPr>
              <a:t>37</a:t>
            </a:fld>
            <a:endParaRPr lang="en-US"/>
          </a:p>
        </p:txBody>
      </p:sp>
    </p:spTree>
    <p:extLst>
      <p:ext uri="{BB962C8B-B14F-4D97-AF65-F5344CB8AC3E}">
        <p14:creationId xmlns:p14="http://schemas.microsoft.com/office/powerpoint/2010/main" val="216166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DEMO CHƯƠNG TRÌNH</a:t>
            </a:r>
            <a:endParaRPr lang="vi-VN"/>
          </a:p>
        </p:txBody>
      </p:sp>
      <p:sp>
        <p:nvSpPr>
          <p:cNvPr id="4" name="Content Placeholder 2"/>
          <p:cNvSpPr>
            <a:spLocks noGrp="1"/>
          </p:cNvSpPr>
          <p:nvPr>
            <p:ph idx="1"/>
          </p:nvPr>
        </p:nvSpPr>
        <p:spPr>
          <a:xfrm>
            <a:off x="1752600" y="2955925"/>
            <a:ext cx="5867400" cy="1566862"/>
          </a:xfrm>
        </p:spPr>
        <p:txBody>
          <a:bodyPr/>
          <a:lstStyle/>
          <a:p>
            <a:pPr marL="804863" indent="-341313">
              <a:buClr>
                <a:srgbClr val="FF0000"/>
              </a:buClr>
              <a:buFont typeface="Wingdings" pitchFamily="2" charset="2"/>
              <a:buChar char="§"/>
              <a:defRPr/>
            </a:pPr>
            <a:r>
              <a:rPr lang="en-US" sz="2800" smtClean="0">
                <a:solidFill>
                  <a:srgbClr val="000099"/>
                </a:solidFill>
                <a:latin typeface="Times New Roman" pitchFamily="18" charset="0"/>
                <a:cs typeface="Times New Roman" pitchFamily="18" charset="0"/>
              </a:rPr>
              <a:t>Chuyển đổi định dạng file media.</a:t>
            </a:r>
            <a:endParaRPr lang="en-US" sz="2800" smtClean="0">
              <a:solidFill>
                <a:srgbClr val="000099"/>
              </a:solidFill>
              <a:latin typeface="Times New Roman" pitchFamily="18" charset="0"/>
              <a:cs typeface="Times New Roman" pitchFamily="18" charset="0"/>
            </a:endParaRPr>
          </a:p>
          <a:p>
            <a:pPr marL="804863" indent="-341313">
              <a:buClr>
                <a:srgbClr val="FF0000"/>
              </a:buClr>
              <a:buFont typeface="Wingdings" pitchFamily="2" charset="2"/>
              <a:buChar char="§"/>
              <a:defRPr/>
            </a:pPr>
            <a:r>
              <a:rPr lang="en-US" sz="2800" smtClean="0">
                <a:solidFill>
                  <a:srgbClr val="000099"/>
                </a:solidFill>
                <a:latin typeface="Times New Roman" pitchFamily="18" charset="0"/>
                <a:cs typeface="Times New Roman" pitchFamily="18" charset="0"/>
              </a:rPr>
              <a:t>Cắt file media.</a:t>
            </a:r>
            <a:endParaRPr lang="en-US" sz="2800" smtClean="0">
              <a:solidFill>
                <a:srgbClr val="000099"/>
              </a:solidFill>
              <a:latin typeface="Times New Roman" pitchFamily="18" charset="0"/>
              <a:cs typeface="Times New Roman" pitchFamily="18" charset="0"/>
            </a:endParaRPr>
          </a:p>
          <a:p>
            <a:pPr marL="804863" indent="-341313">
              <a:buClr>
                <a:srgbClr val="FF0000"/>
              </a:buClr>
              <a:buFont typeface="Wingdings" pitchFamily="2" charset="2"/>
              <a:buChar char="§"/>
              <a:defRPr/>
            </a:pPr>
            <a:r>
              <a:rPr lang="en-US" sz="2800" smtClean="0">
                <a:solidFill>
                  <a:srgbClr val="000099"/>
                </a:solidFill>
                <a:latin typeface="Times New Roman" pitchFamily="18" charset="0"/>
                <a:cs typeface="Times New Roman" pitchFamily="18" charset="0"/>
              </a:rPr>
              <a:t>Hợp nhất file media.</a:t>
            </a:r>
            <a:endParaRPr lang="en-US" sz="2800" smtClean="0">
              <a:solidFill>
                <a:srgbClr val="000099"/>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757AE3D-1167-4F7C-B4A9-860DE610171F}" type="slidenum">
              <a:rPr lang="en-US" smtClean="0"/>
              <a:pPr>
                <a:defRPr/>
              </a:pPr>
              <a:t>38</a:t>
            </a:fld>
            <a:endParaRPr lang="en-US"/>
          </a:p>
        </p:txBody>
      </p:sp>
    </p:spTree>
    <p:extLst>
      <p:ext uri="{BB962C8B-B14F-4D97-AF65-F5344CB8AC3E}">
        <p14:creationId xmlns:p14="http://schemas.microsoft.com/office/powerpoint/2010/main" val="122967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743200"/>
            <a:ext cx="8686800" cy="3581400"/>
          </a:xfrm>
        </p:spPr>
        <p:txBody>
          <a:bodyPr/>
          <a:lstStyle/>
          <a:p>
            <a:pPr marL="457200" lvl="1" indent="0">
              <a:buNone/>
            </a:pPr>
            <a:r>
              <a:rPr lang="en-US" sz="3600" b="1" smtClean="0">
                <a:solidFill>
                  <a:srgbClr val="000099"/>
                </a:solidFill>
                <a:latin typeface="Times New Roman" pitchFamily="18" charset="0"/>
                <a:cs typeface="Times New Roman" pitchFamily="18" charset="0"/>
              </a:rPr>
              <a:t>               CÁM ƠN THẦY CÔ </a:t>
            </a:r>
          </a:p>
          <a:p>
            <a:pPr marL="457200" lvl="1" indent="0">
              <a:buNone/>
            </a:pPr>
            <a:r>
              <a:rPr lang="en-US" sz="3600" b="1">
                <a:solidFill>
                  <a:srgbClr val="000099"/>
                </a:solidFill>
                <a:latin typeface="Times New Roman" pitchFamily="18" charset="0"/>
                <a:cs typeface="Times New Roman" pitchFamily="18" charset="0"/>
              </a:rPr>
              <a:t>	</a:t>
            </a:r>
            <a:r>
              <a:rPr lang="en-US" sz="3600" b="1" smtClean="0">
                <a:solidFill>
                  <a:srgbClr val="000099"/>
                </a:solidFill>
                <a:latin typeface="Times New Roman" pitchFamily="18" charset="0"/>
                <a:cs typeface="Times New Roman" pitchFamily="18" charset="0"/>
              </a:rPr>
              <a:t>			  VÀ</a:t>
            </a:r>
          </a:p>
          <a:p>
            <a:pPr marL="457200" lvl="1" indent="0">
              <a:buNone/>
            </a:pPr>
            <a:r>
              <a:rPr lang="en-US" sz="3600" b="1" smtClean="0">
                <a:solidFill>
                  <a:srgbClr val="000099"/>
                </a:solidFill>
                <a:latin typeface="Times New Roman" pitchFamily="18" charset="0"/>
                <a:cs typeface="Times New Roman" pitchFamily="18" charset="0"/>
              </a:rPr>
              <a:t>CÁC BẠN ĐÃ CHÚ Ý LẮNG NGHE!!</a:t>
            </a:r>
          </a:p>
        </p:txBody>
      </p:sp>
      <p:sp>
        <p:nvSpPr>
          <p:cNvPr id="5" name="Slide Number Placeholder 4"/>
          <p:cNvSpPr>
            <a:spLocks noGrp="1"/>
          </p:cNvSpPr>
          <p:nvPr>
            <p:ph type="sldNum" sz="quarter" idx="12"/>
          </p:nvPr>
        </p:nvSpPr>
        <p:spPr/>
        <p:txBody>
          <a:bodyPr/>
          <a:lstStyle/>
          <a:p>
            <a:pPr>
              <a:defRPr/>
            </a:pPr>
            <a:fld id="{5757AE3D-1167-4F7C-B4A9-860DE610171F}" type="slidenum">
              <a:rPr lang="en-US" smtClean="0"/>
              <a:pPr>
                <a:defRPr/>
              </a:pPr>
              <a:t>39</a:t>
            </a:fld>
            <a:endParaRPr lang="en-US"/>
          </a:p>
        </p:txBody>
      </p:sp>
    </p:spTree>
    <p:extLst>
      <p:ext uri="{BB962C8B-B14F-4D97-AF65-F5344CB8AC3E}">
        <p14:creationId xmlns:p14="http://schemas.microsoft.com/office/powerpoint/2010/main" val="238533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ĐẶT VẤN </a:t>
            </a:r>
            <a:r>
              <a:rPr lang="en-US" smtClean="0">
                <a:solidFill>
                  <a:srgbClr val="FF0000"/>
                </a:solidFill>
                <a:latin typeface="Times New Roman" panose="02020603050405020304" pitchFamily="18" charset="0"/>
                <a:cs typeface="Times New Roman" panose="02020603050405020304" pitchFamily="18" charset="0"/>
              </a:rPr>
              <a:t>ĐỀ</a:t>
            </a:r>
            <a:endParaRPr lang="en-US">
              <a:solidFill>
                <a:srgbClr val="D60000"/>
              </a:solidFill>
            </a:endParaRPr>
          </a:p>
        </p:txBody>
      </p:sp>
      <p:sp>
        <p:nvSpPr>
          <p:cNvPr id="5" name="Content Placeholder 2"/>
          <p:cNvSpPr txBox="1">
            <a:spLocks/>
          </p:cNvSpPr>
          <p:nvPr/>
        </p:nvSpPr>
        <p:spPr bwMode="auto">
          <a:xfrm>
            <a:off x="609600" y="17859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9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a:solidFill>
                  <a:srgbClr val="000066"/>
                </a:solidFill>
                <a:latin typeface="+mn-lt"/>
              </a:defRPr>
            </a:lvl2pPr>
            <a:lvl3pPr marL="1143000" indent="-228600" algn="l" rtl="0" eaLnBrk="0" fontAlgn="base" hangingPunct="0">
              <a:spcBef>
                <a:spcPct val="20000"/>
              </a:spcBef>
              <a:spcAft>
                <a:spcPct val="0"/>
              </a:spcAft>
              <a:buChar char="•"/>
              <a:defRPr sz="2200">
                <a:solidFill>
                  <a:srgbClr val="000066"/>
                </a:solidFill>
                <a:latin typeface="+mn-lt"/>
              </a:defRPr>
            </a:lvl3pPr>
            <a:lvl4pPr marL="1600200" indent="-228600" algn="l" rtl="0" eaLnBrk="0" fontAlgn="base" hangingPunct="0">
              <a:spcBef>
                <a:spcPct val="20000"/>
              </a:spcBef>
              <a:spcAft>
                <a:spcPct val="0"/>
              </a:spcAft>
              <a:buChar char="–"/>
              <a:defRPr>
                <a:solidFill>
                  <a:srgbClr val="000066"/>
                </a:solidFill>
                <a:latin typeface="+mn-lt"/>
              </a:defRPr>
            </a:lvl4pPr>
            <a:lvl5pPr marL="2057400" indent="-228600" algn="l" rtl="0" eaLnBrk="0" fontAlgn="base" hangingPunct="0">
              <a:spcBef>
                <a:spcPct val="20000"/>
              </a:spcBef>
              <a:spcAft>
                <a:spcPct val="0"/>
              </a:spcAft>
              <a:buChar char="»"/>
              <a:defRPr>
                <a:solidFill>
                  <a:srgbClr val="000066"/>
                </a:solidFill>
                <a:latin typeface="+mn-lt"/>
              </a:defRPr>
            </a:lvl5pPr>
            <a:lvl6pPr marL="2514600" indent="-228600" algn="l" rtl="0" fontAlgn="base">
              <a:spcBef>
                <a:spcPct val="20000"/>
              </a:spcBef>
              <a:spcAft>
                <a:spcPct val="0"/>
              </a:spcAft>
              <a:buChar char="»"/>
              <a:defRPr>
                <a:solidFill>
                  <a:srgbClr val="000066"/>
                </a:solidFill>
                <a:latin typeface="+mn-lt"/>
              </a:defRPr>
            </a:lvl6pPr>
            <a:lvl7pPr marL="2971800" indent="-228600" algn="l" rtl="0" fontAlgn="base">
              <a:spcBef>
                <a:spcPct val="20000"/>
              </a:spcBef>
              <a:spcAft>
                <a:spcPct val="0"/>
              </a:spcAft>
              <a:buChar char="»"/>
              <a:defRPr>
                <a:solidFill>
                  <a:srgbClr val="000066"/>
                </a:solidFill>
                <a:latin typeface="+mn-lt"/>
              </a:defRPr>
            </a:lvl7pPr>
            <a:lvl8pPr marL="3429000" indent="-228600" algn="l" rtl="0" fontAlgn="base">
              <a:spcBef>
                <a:spcPct val="20000"/>
              </a:spcBef>
              <a:spcAft>
                <a:spcPct val="0"/>
              </a:spcAft>
              <a:buChar char="»"/>
              <a:defRPr>
                <a:solidFill>
                  <a:srgbClr val="000066"/>
                </a:solidFill>
                <a:latin typeface="+mn-lt"/>
              </a:defRPr>
            </a:lvl8pPr>
            <a:lvl9pPr marL="3886200" indent="-228600" algn="l" rtl="0" fontAlgn="base">
              <a:spcBef>
                <a:spcPct val="20000"/>
              </a:spcBef>
              <a:spcAft>
                <a:spcPct val="0"/>
              </a:spcAft>
              <a:buChar char="»"/>
              <a:defRPr>
                <a:solidFill>
                  <a:srgbClr val="000066"/>
                </a:solidFill>
                <a:latin typeface="+mn-lt"/>
              </a:defRPr>
            </a:lvl9pPr>
          </a:lstStyle>
          <a:p>
            <a:pPr algn="just">
              <a:spcBef>
                <a:spcPts val="600"/>
              </a:spcBef>
              <a:buClr>
                <a:srgbClr val="FF0000"/>
              </a:buClr>
              <a:buFont typeface="Wingdings" pitchFamily="2" charset="2"/>
              <a:buChar char="Ø"/>
              <a:defRPr/>
            </a:pPr>
            <a:r>
              <a:rPr lang="en-US" sz="2400" b="1" kern="0" smtClean="0">
                <a:solidFill>
                  <a:srgbClr val="000099"/>
                </a:solidFill>
                <a:latin typeface="Times New Roman" pitchFamily="18" charset="0"/>
                <a:cs typeface="Times New Roman" pitchFamily="18" charset="0"/>
              </a:rPr>
              <a:t>Bài toán : ?</a:t>
            </a:r>
          </a:p>
          <a:p>
            <a:pPr algn="just">
              <a:spcBef>
                <a:spcPts val="600"/>
              </a:spcBef>
              <a:buClr>
                <a:srgbClr val="FF0000"/>
              </a:buClr>
              <a:buFont typeface="Wingdings" pitchFamily="2" charset="2"/>
              <a:buChar char="Ø"/>
              <a:defRPr/>
            </a:pPr>
            <a:r>
              <a:rPr lang="en-US" sz="2400" b="1" kern="0" smtClean="0">
                <a:solidFill>
                  <a:srgbClr val="000099"/>
                </a:solidFill>
                <a:latin typeface="Times New Roman" pitchFamily="18" charset="0"/>
                <a:cs typeface="Times New Roman" pitchFamily="18" charset="0"/>
              </a:rPr>
              <a:t>Hiện </a:t>
            </a:r>
            <a:r>
              <a:rPr lang="en-US" sz="2400" b="1" kern="0" err="1" smtClean="0">
                <a:solidFill>
                  <a:srgbClr val="000099"/>
                </a:solidFill>
                <a:latin typeface="Times New Roman" pitchFamily="18" charset="0"/>
                <a:cs typeface="Times New Roman" pitchFamily="18" charset="0"/>
              </a:rPr>
              <a:t>trạng</a:t>
            </a:r>
            <a:r>
              <a:rPr lang="en-US" sz="2400" kern="0" smtClean="0">
                <a:solidFill>
                  <a:srgbClr val="000099"/>
                </a:solidFill>
                <a:latin typeface="Times New Roman" pitchFamily="18" charset="0"/>
                <a:cs typeface="Times New Roman" pitchFamily="18" charset="0"/>
              </a:rPr>
              <a:t>:</a:t>
            </a:r>
          </a:p>
          <a:p>
            <a:pPr marL="804863" indent="-341313" algn="just">
              <a:spcBef>
                <a:spcPts val="600"/>
              </a:spcBef>
              <a:buClr>
                <a:srgbClr val="FF0000"/>
              </a:buClr>
              <a:buFont typeface="Wingdings" pitchFamily="2" charset="2"/>
              <a:buChar char="§"/>
              <a:defRPr/>
            </a:pPr>
            <a:r>
              <a:rPr lang="en-US" sz="2400" kern="0" smtClean="0">
                <a:solidFill>
                  <a:srgbClr val="000099"/>
                </a:solidFill>
                <a:latin typeface="Times New Roman" pitchFamily="18" charset="0"/>
                <a:cs typeface="Times New Roman" pitchFamily="18" charset="0"/>
              </a:rPr>
              <a:t>Việc chuyển đổi định dạng, chỉnh sửa file media bằng ứng dụng còn rườm rà, phải cài đặt trên máy tính.</a:t>
            </a:r>
          </a:p>
          <a:p>
            <a:pPr marL="804863" indent="-341313" algn="just">
              <a:spcBef>
                <a:spcPts val="600"/>
              </a:spcBef>
              <a:buClr>
                <a:srgbClr val="FF0000"/>
              </a:buClr>
              <a:buFont typeface="Wingdings" pitchFamily="2" charset="2"/>
              <a:buChar char="§"/>
              <a:defRPr/>
            </a:pPr>
            <a:r>
              <a:rPr lang="en-US" sz="2400" kern="0" smtClean="0">
                <a:solidFill>
                  <a:srgbClr val="000099"/>
                </a:solidFill>
                <a:latin typeface="Times New Roman" pitchFamily="18" charset="0"/>
                <a:cs typeface="Times New Roman" pitchFamily="18" charset="0"/>
              </a:rPr>
              <a:t>Chưa hỗ trợ nhiều loại định dạng khác nhau, nhiều loại tập tin khác nhau.</a:t>
            </a:r>
          </a:p>
          <a:p>
            <a:pPr marL="804863" indent="-341313" algn="just">
              <a:spcBef>
                <a:spcPts val="600"/>
              </a:spcBef>
              <a:buClr>
                <a:srgbClr val="FF0000"/>
              </a:buClr>
              <a:buFont typeface="Wingdings" pitchFamily="2" charset="2"/>
              <a:buChar char="§"/>
              <a:defRPr/>
            </a:pPr>
            <a:r>
              <a:rPr lang="en-US" sz="2400" kern="0" smtClean="0">
                <a:solidFill>
                  <a:srgbClr val="000099"/>
                </a:solidFill>
                <a:latin typeface="Times New Roman" pitchFamily="18" charset="0"/>
                <a:cs typeface="Times New Roman" pitchFamily="18" charset="0"/>
              </a:rPr>
              <a:t>Các thức thực hiện còn khá phức tạp và khó sử dụng.</a:t>
            </a:r>
            <a:endParaRPr lang="en-US" sz="2400" kern="0" smtClean="0">
              <a:solidFill>
                <a:srgbClr val="000099"/>
              </a:solidFill>
              <a:latin typeface="Times New Roman" pitchFamily="18" charset="0"/>
              <a:cs typeface="Times New Roman" pitchFamily="18" charset="0"/>
            </a:endParaRPr>
          </a:p>
          <a:p>
            <a:pPr marL="804863" indent="-341313" algn="just">
              <a:spcBef>
                <a:spcPts val="600"/>
              </a:spcBef>
              <a:buFont typeface="Symbol" pitchFamily="18" charset="2"/>
              <a:buChar char="Þ"/>
              <a:defRPr/>
            </a:pPr>
            <a:r>
              <a:rPr lang="en-US" sz="2400" b="1" i="1" kern="0" smtClean="0">
                <a:solidFill>
                  <a:srgbClr val="000099"/>
                </a:solidFill>
                <a:latin typeface="Times New Roman" pitchFamily="18" charset="0"/>
                <a:cs typeface="Times New Roman" pitchFamily="18" charset="0"/>
              </a:rPr>
              <a:t> Người dùng phải có kỹ năng sử dụng phần mềm nhất định.</a:t>
            </a:r>
            <a:endParaRPr lang="en-US" sz="2400" b="1" i="1" kern="0" smtClean="0">
              <a:solidFill>
                <a:srgbClr val="000099"/>
              </a:solidFill>
              <a:latin typeface="Times New Roman" pitchFamily="18" charset="0"/>
              <a:cs typeface="Times New Roman" pitchFamily="18" charset="0"/>
            </a:endParaRPr>
          </a:p>
          <a:p>
            <a:pPr algn="just">
              <a:spcBef>
                <a:spcPts val="600"/>
              </a:spcBef>
              <a:buClr>
                <a:srgbClr val="FF0000"/>
              </a:buClr>
              <a:buFont typeface="Wingdings" pitchFamily="2" charset="2"/>
              <a:buChar char="Ø"/>
              <a:defRPr/>
            </a:pPr>
            <a:r>
              <a:rPr lang="en-US" sz="2400" b="1" kern="0" err="1" smtClean="0">
                <a:solidFill>
                  <a:srgbClr val="000099"/>
                </a:solidFill>
                <a:latin typeface="Times New Roman" pitchFamily="18" charset="0"/>
                <a:cs typeface="Times New Roman" pitchFamily="18" charset="0"/>
              </a:rPr>
              <a:t>Giải</a:t>
            </a:r>
            <a:r>
              <a:rPr lang="en-US" sz="2400" b="1" kern="0" smtClean="0">
                <a:solidFill>
                  <a:srgbClr val="000099"/>
                </a:solidFill>
                <a:latin typeface="Times New Roman" pitchFamily="18" charset="0"/>
                <a:cs typeface="Times New Roman" pitchFamily="18" charset="0"/>
              </a:rPr>
              <a:t> </a:t>
            </a:r>
            <a:r>
              <a:rPr lang="en-US" sz="2400" b="1" kern="0" err="1" smtClean="0">
                <a:solidFill>
                  <a:srgbClr val="000099"/>
                </a:solidFill>
                <a:latin typeface="Times New Roman" pitchFamily="18" charset="0"/>
                <a:cs typeface="Times New Roman" pitchFamily="18" charset="0"/>
              </a:rPr>
              <a:t>pháp</a:t>
            </a:r>
            <a:r>
              <a:rPr lang="en-US" sz="2400" b="1" kern="0" smtClean="0">
                <a:solidFill>
                  <a:srgbClr val="000099"/>
                </a:solidFill>
                <a:latin typeface="Times New Roman" pitchFamily="18" charset="0"/>
                <a:cs typeface="Times New Roman" pitchFamily="18" charset="0"/>
              </a:rPr>
              <a:t>: </a:t>
            </a:r>
          </a:p>
          <a:p>
            <a:pPr marL="804863" indent="-341313" algn="just">
              <a:spcBef>
                <a:spcPts val="600"/>
              </a:spcBef>
              <a:buClr>
                <a:srgbClr val="FF0000"/>
              </a:buClr>
              <a:buFont typeface="Wingdings" pitchFamily="2" charset="2"/>
              <a:buChar char="§"/>
              <a:defRPr/>
            </a:pPr>
            <a:r>
              <a:rPr lang="en-US" sz="2400" kern="0" err="1" smtClean="0">
                <a:solidFill>
                  <a:srgbClr val="000099"/>
                </a:solidFill>
                <a:latin typeface="Times New Roman" pitchFamily="18" charset="0"/>
                <a:cs typeface="Times New Roman" pitchFamily="18" charset="0"/>
              </a:rPr>
              <a:t>Phát</a:t>
            </a:r>
            <a:r>
              <a:rPr lang="en-US" sz="2400" kern="0" smtClean="0">
                <a:solidFill>
                  <a:srgbClr val="000099"/>
                </a:solidFill>
                <a:latin typeface="Times New Roman" pitchFamily="18" charset="0"/>
                <a:cs typeface="Times New Roman" pitchFamily="18" charset="0"/>
              </a:rPr>
              <a:t> </a:t>
            </a:r>
            <a:r>
              <a:rPr lang="en-US" sz="2400" kern="0" err="1" smtClean="0">
                <a:solidFill>
                  <a:srgbClr val="000099"/>
                </a:solidFill>
                <a:latin typeface="Times New Roman" pitchFamily="18" charset="0"/>
                <a:cs typeface="Times New Roman" pitchFamily="18" charset="0"/>
              </a:rPr>
              <a:t>triển</a:t>
            </a:r>
            <a:r>
              <a:rPr lang="en-US" sz="2400" kern="0" smtClean="0">
                <a:solidFill>
                  <a:srgbClr val="000099"/>
                </a:solidFill>
                <a:latin typeface="Times New Roman" pitchFamily="18" charset="0"/>
                <a:cs typeface="Times New Roman" pitchFamily="18" charset="0"/>
              </a:rPr>
              <a:t> </a:t>
            </a:r>
            <a:r>
              <a:rPr lang="en-US" sz="2400" kern="0" smtClean="0">
                <a:solidFill>
                  <a:srgbClr val="000099"/>
                </a:solidFill>
                <a:latin typeface="Times New Roman" pitchFamily="18" charset="0"/>
                <a:cs typeface="Times New Roman" pitchFamily="18" charset="0"/>
              </a:rPr>
              <a:t>website edit, convert file media.</a:t>
            </a:r>
            <a:endParaRPr lang="en-US" sz="2400" kern="0" smtClean="0">
              <a:solidFill>
                <a:srgbClr val="000099"/>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4</a:t>
            </a:fld>
            <a:endParaRPr lang="en-US"/>
          </a:p>
        </p:txBody>
      </p:sp>
    </p:spTree>
    <p:extLst>
      <p:ext uri="{BB962C8B-B14F-4D97-AF65-F5344CB8AC3E}">
        <p14:creationId xmlns:p14="http://schemas.microsoft.com/office/powerpoint/2010/main" val="84420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iterate type="lt">
                                    <p:tmPct val="0"/>
                                  </p:iterate>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 calcmode="lin" valueType="num">
                                      <p:cBhvr additive="base">
                                        <p:cTn id="12"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 calcmode="lin" valueType="num">
                                      <p:cBhvr additive="base">
                                        <p:cTn id="1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LỊCH SỬ GIẢI QUYẾT VẤN ĐỀ</a:t>
            </a:r>
            <a:endParaRPr lang="vi-VN"/>
          </a:p>
        </p:txBody>
      </p:sp>
      <p:sp>
        <p:nvSpPr>
          <p:cNvPr id="4" name="Content Placeholder 2"/>
          <p:cNvSpPr>
            <a:spLocks noGrp="1"/>
          </p:cNvSpPr>
          <p:nvPr>
            <p:ph idx="1"/>
          </p:nvPr>
        </p:nvSpPr>
        <p:spPr>
          <a:xfrm>
            <a:off x="609600" y="1785938"/>
            <a:ext cx="8229600" cy="4691062"/>
          </a:xfrm>
        </p:spPr>
        <p:txBody>
          <a:bodyPr/>
          <a:lstStyle/>
          <a:p>
            <a:pPr>
              <a:spcBef>
                <a:spcPts val="600"/>
              </a:spcBef>
              <a:buClr>
                <a:srgbClr val="FF0000"/>
              </a:buClr>
              <a:buFont typeface="Wingdings" panose="05000000000000000000" pitchFamily="2" charset="2"/>
              <a:buChar char="Ø"/>
            </a:pPr>
            <a:r>
              <a:rPr lang="en-US" sz="2800" smtClean="0">
                <a:solidFill>
                  <a:srgbClr val="000099"/>
                </a:solidFill>
                <a:latin typeface="Times New Roman" panose="02020603050405020304" pitchFamily="18" charset="0"/>
                <a:cs typeface="Times New Roman" panose="02020603050405020304" pitchFamily="18" charset="0"/>
              </a:rPr>
              <a:t>Website và ứng dụng chuyển đổi định dạng file media hiện </a:t>
            </a:r>
            <a:r>
              <a:rPr lang="en-US" sz="2800" smtClean="0">
                <a:solidFill>
                  <a:srgbClr val="000099"/>
                </a:solidFill>
                <a:latin typeface="Times New Roman" panose="02020603050405020304" pitchFamily="18" charset="0"/>
                <a:cs typeface="Times New Roman" panose="02020603050405020304" pitchFamily="18" charset="0"/>
              </a:rPr>
              <a:t>tại rất phổ biến và được phát triển với nhiều công nghệ khác nhau như: </a:t>
            </a:r>
            <a:r>
              <a:rPr lang="vi-VN" sz="2800">
                <a:solidFill>
                  <a:srgbClr val="000099"/>
                </a:solidFill>
                <a:latin typeface="Times New Roman" panose="02020603050405020304" pitchFamily="18" charset="0"/>
                <a:cs typeface="Times New Roman" panose="02020603050405020304" pitchFamily="18" charset="0"/>
              </a:rPr>
              <a:t>ASP.NET, Java, php, WordPress.v.v</a:t>
            </a:r>
            <a:r>
              <a:rPr lang="vi-VN" sz="2800" smtClean="0">
                <a:solidFill>
                  <a:srgbClr val="000099"/>
                </a:solidFill>
                <a:latin typeface="Times New Roman" panose="02020603050405020304" pitchFamily="18" charset="0"/>
                <a:cs typeface="Times New Roman" panose="02020603050405020304" pitchFamily="18" charset="0"/>
              </a:rPr>
              <a:t>.</a:t>
            </a:r>
            <a:r>
              <a:rPr lang="en-US" sz="2800" smtClean="0">
                <a:solidFill>
                  <a:srgbClr val="000099"/>
                </a:solidFill>
                <a:latin typeface="Times New Roman" panose="02020603050405020304" pitchFamily="18" charset="0"/>
                <a:cs typeface="Times New Roman" panose="02020603050405020304" pitchFamily="18" charset="0"/>
              </a:rPr>
              <a:t> Điển hình </a:t>
            </a:r>
            <a:r>
              <a:rPr lang="en-US" sz="2800" smtClean="0">
                <a:solidFill>
                  <a:srgbClr val="000099"/>
                </a:solidFill>
                <a:latin typeface="Times New Roman" panose="02020603050405020304" pitchFamily="18" charset="0"/>
                <a:cs typeface="Times New Roman" panose="02020603050405020304" pitchFamily="18" charset="0"/>
              </a:rPr>
              <a:t>là trang: h</a:t>
            </a:r>
            <a:r>
              <a:rPr lang="vi-VN" sz="2800" u="sng" smtClean="0">
                <a:solidFill>
                  <a:srgbClr val="000099"/>
                </a:solidFill>
                <a:latin typeface="Times New Roman" panose="02020603050405020304" pitchFamily="18" charset="0"/>
                <a:cs typeface="Times New Roman" panose="02020603050405020304" pitchFamily="18" charset="0"/>
              </a:rPr>
              <a:t>ttp</a:t>
            </a:r>
            <a:r>
              <a:rPr lang="vi-VN" sz="2800" u="sng">
                <a:solidFill>
                  <a:srgbClr val="000099"/>
                </a:solidFill>
                <a:latin typeface="Times New Roman" panose="02020603050405020304" pitchFamily="18" charset="0"/>
                <a:cs typeface="Times New Roman" panose="02020603050405020304" pitchFamily="18" charset="0"/>
              </a:rPr>
              <a:t>://123apps.com</a:t>
            </a:r>
            <a:r>
              <a:rPr lang="vi-VN" sz="2800" u="sng">
                <a:solidFill>
                  <a:srgbClr val="000099"/>
                </a:solidFill>
                <a:latin typeface="Times New Roman" panose="02020603050405020304" pitchFamily="18" charset="0"/>
                <a:cs typeface="Times New Roman" panose="02020603050405020304" pitchFamily="18" charset="0"/>
              </a:rPr>
              <a:t>/</a:t>
            </a:r>
            <a:r>
              <a:rPr lang="en-US" sz="2800" smtClean="0">
                <a:solidFill>
                  <a:srgbClr val="000099"/>
                </a:solidFill>
                <a:latin typeface="Times New Roman" panose="02020603050405020304" pitchFamily="18" charset="0"/>
                <a:cs typeface="Times New Roman" panose="02020603050405020304" pitchFamily="18" charset="0"/>
              </a:rPr>
              <a:t> </a:t>
            </a:r>
          </a:p>
          <a:p>
            <a:pPr>
              <a:spcBef>
                <a:spcPts val="600"/>
              </a:spcBef>
              <a:buClr>
                <a:srgbClr val="FF0000"/>
              </a:buClr>
              <a:buFont typeface="Wingdings" panose="05000000000000000000" pitchFamily="2" charset="2"/>
              <a:buChar char="Ø"/>
            </a:pPr>
            <a:r>
              <a:rPr lang="en-US" sz="2800" smtClean="0">
                <a:solidFill>
                  <a:srgbClr val="000099"/>
                </a:solidFill>
                <a:latin typeface="Times New Roman" panose="02020603050405020304" pitchFamily="18" charset="0"/>
                <a:cs typeface="Times New Roman" panose="02020603050405020304" pitchFamily="18" charset="0"/>
              </a:rPr>
              <a:t>Website </a:t>
            </a:r>
            <a:r>
              <a:rPr lang="en-US" sz="2800" smtClean="0">
                <a:solidFill>
                  <a:srgbClr val="000099"/>
                </a:solidFill>
                <a:latin typeface="Times New Roman" panose="02020603050405020304" pitchFamily="18" charset="0"/>
                <a:cs typeface="Times New Roman" panose="02020603050405020304" pitchFamily="18" charset="0"/>
              </a:rPr>
              <a:t>còn đơn điệu chưa sinh </a:t>
            </a:r>
            <a:r>
              <a:rPr lang="en-US" sz="2800" smtClean="0">
                <a:solidFill>
                  <a:srgbClr val="000099"/>
                </a:solidFill>
                <a:latin typeface="Times New Roman" panose="02020603050405020304" pitchFamily="18" charset="0"/>
                <a:cs typeface="Times New Roman" panose="02020603050405020304" pitchFamily="18" charset="0"/>
              </a:rPr>
              <a:t>động</a:t>
            </a:r>
            <a:r>
              <a:rPr lang="en-US" sz="2800" smtClean="0">
                <a:solidFill>
                  <a:srgbClr val="000099"/>
                </a:solidFill>
                <a:latin typeface="Times New Roman" panose="02020603050405020304" pitchFamily="18" charset="0"/>
                <a:cs typeface="Times New Roman" panose="02020603050405020304" pitchFamily="18" charset="0"/>
              </a:rPr>
              <a:t>.</a:t>
            </a:r>
          </a:p>
          <a:p>
            <a:pPr>
              <a:spcBef>
                <a:spcPts val="600"/>
              </a:spcBef>
              <a:buClr>
                <a:srgbClr val="FF0000"/>
              </a:buClr>
              <a:buFont typeface="Wingdings" panose="05000000000000000000" pitchFamily="2" charset="2"/>
              <a:buChar char="Ø"/>
            </a:pPr>
            <a:r>
              <a:rPr lang="en-US" sz="2800" smtClean="0">
                <a:solidFill>
                  <a:srgbClr val="000099"/>
                </a:solidFill>
                <a:latin typeface="Times New Roman" panose="02020603050405020304" pitchFamily="18" charset="0"/>
                <a:cs typeface="Times New Roman" panose="02020603050405020304" pitchFamily="18" charset="0"/>
              </a:rPr>
              <a:t>HTML5 và CSS3 là một công nghệ tương đối mới dù đã được ứng dụng và phát triển mạnh trong hơn 2 năm qua</a:t>
            </a:r>
            <a:r>
              <a:rPr lang="en-US" sz="2800" smtClean="0">
                <a:solidFill>
                  <a:srgbClr val="000099"/>
                </a:solidFill>
                <a:latin typeface="Times New Roman" panose="02020603050405020304" pitchFamily="18" charset="0"/>
                <a:cs typeface="Times New Roman" panose="02020603050405020304" pitchFamily="18" charset="0"/>
              </a:rPr>
              <a:t>.</a:t>
            </a:r>
            <a:endParaRPr lang="en-US" sz="2800" smtClean="0">
              <a:solidFill>
                <a:srgbClr val="000099"/>
              </a:solidFill>
              <a:latin typeface="Times New Roman" panose="02020603050405020304" pitchFamily="18" charset="0"/>
              <a:cs typeface="Times New Roman" panose="02020603050405020304" pitchFamily="18" charset="0"/>
            </a:endParaRPr>
          </a:p>
          <a:p>
            <a:pPr algn="just">
              <a:spcBef>
                <a:spcPct val="0"/>
              </a:spcBef>
              <a:buClr>
                <a:srgbClr val="FF0000"/>
              </a:buClr>
              <a:buFontTx/>
              <a:buNone/>
            </a:pPr>
            <a:endParaRPr lang="en-US" sz="2800" smtClean="0">
              <a:solidFill>
                <a:srgbClr val="000099"/>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5757AE3D-1167-4F7C-B4A9-860DE610171F}" type="slidenum">
              <a:rPr lang="en-US" smtClean="0"/>
              <a:pPr>
                <a:defRPr/>
              </a:pPr>
              <a:t>5</a:t>
            </a:fld>
            <a:endParaRPr lang="en-US"/>
          </a:p>
        </p:txBody>
      </p:sp>
    </p:spTree>
    <p:extLst>
      <p:ext uri="{BB962C8B-B14F-4D97-AF65-F5344CB8AC3E}">
        <p14:creationId xmlns:p14="http://schemas.microsoft.com/office/powerpoint/2010/main" val="3736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MỤC TIÊU</a:t>
            </a:r>
            <a:endParaRPr lang="en-US">
              <a:solidFill>
                <a:srgbClr val="D60000"/>
              </a:solidFill>
            </a:endParaRPr>
          </a:p>
        </p:txBody>
      </p:sp>
      <p:sp>
        <p:nvSpPr>
          <p:cNvPr id="6" name="Content Placeholder 2"/>
          <p:cNvSpPr>
            <a:spLocks noGrp="1"/>
          </p:cNvSpPr>
          <p:nvPr>
            <p:ph idx="1"/>
          </p:nvPr>
        </p:nvSpPr>
        <p:spPr>
          <a:xfrm>
            <a:off x="457200" y="2497931"/>
            <a:ext cx="8229600" cy="4005263"/>
          </a:xfrm>
        </p:spPr>
        <p:txBody>
          <a:bodyPr/>
          <a:lstStyle/>
          <a:p>
            <a:pPr marL="0" indent="457200" algn="just">
              <a:spcBef>
                <a:spcPts val="600"/>
              </a:spcBef>
              <a:buClr>
                <a:srgbClr val="FF0000"/>
              </a:buClr>
              <a:buNone/>
            </a:pPr>
            <a:r>
              <a:rPr lang="en-US" sz="2800" err="1" smtClean="0">
                <a:solidFill>
                  <a:srgbClr val="000099"/>
                </a:solidFill>
                <a:latin typeface="Times New Roman" panose="02020603050405020304" pitchFamily="18" charset="0"/>
                <a:cs typeface="Times New Roman" panose="02020603050405020304" pitchFamily="18" charset="0"/>
              </a:rPr>
              <a:t>Xây</a:t>
            </a:r>
            <a:r>
              <a:rPr lang="en-US" sz="2800" smtClean="0">
                <a:solidFill>
                  <a:srgbClr val="000099"/>
                </a:solidFill>
                <a:latin typeface="Times New Roman" panose="02020603050405020304" pitchFamily="18" charset="0"/>
                <a:cs typeface="Times New Roman" panose="02020603050405020304" pitchFamily="18" charset="0"/>
              </a:rPr>
              <a:t> </a:t>
            </a:r>
            <a:r>
              <a:rPr lang="en-US" sz="2800" err="1" smtClean="0">
                <a:solidFill>
                  <a:srgbClr val="000099"/>
                </a:solidFill>
                <a:latin typeface="Times New Roman" panose="02020603050405020304" pitchFamily="18" charset="0"/>
                <a:cs typeface="Times New Roman" panose="02020603050405020304" pitchFamily="18" charset="0"/>
              </a:rPr>
              <a:t>dựng</a:t>
            </a:r>
            <a:r>
              <a:rPr lang="en-US" sz="2800" smtClean="0">
                <a:solidFill>
                  <a:srgbClr val="000099"/>
                </a:solidFill>
                <a:latin typeface="Times New Roman" panose="02020603050405020304" pitchFamily="18" charset="0"/>
                <a:cs typeface="Times New Roman" panose="02020603050405020304" pitchFamily="18" charset="0"/>
              </a:rPr>
              <a:t> </a:t>
            </a:r>
            <a:r>
              <a:rPr lang="en-US" sz="2800" smtClean="0">
                <a:solidFill>
                  <a:srgbClr val="000099"/>
                </a:solidFill>
                <a:latin typeface="Times New Roman" panose="02020603050405020304" pitchFamily="18" charset="0"/>
                <a:cs typeface="Times New Roman" panose="02020603050405020304" pitchFamily="18" charset="0"/>
              </a:rPr>
              <a:t>website chuyển đổi định dạng, chỉnh sửa file media đáp </a:t>
            </a:r>
            <a:r>
              <a:rPr lang="en-US" sz="2800" err="1" smtClean="0">
                <a:solidFill>
                  <a:srgbClr val="000099"/>
                </a:solidFill>
                <a:latin typeface="Times New Roman" panose="02020603050405020304" pitchFamily="18" charset="0"/>
                <a:cs typeface="Times New Roman" panose="02020603050405020304" pitchFamily="18" charset="0"/>
              </a:rPr>
              <a:t>ứng</a:t>
            </a:r>
            <a:r>
              <a:rPr lang="en-US" sz="2800" smtClean="0">
                <a:solidFill>
                  <a:srgbClr val="000099"/>
                </a:solidFill>
                <a:latin typeface="Times New Roman" panose="02020603050405020304" pitchFamily="18" charset="0"/>
                <a:cs typeface="Times New Roman" panose="02020603050405020304" pitchFamily="18" charset="0"/>
              </a:rPr>
              <a:t> </a:t>
            </a:r>
            <a:r>
              <a:rPr lang="en-US" sz="2800" err="1" smtClean="0">
                <a:solidFill>
                  <a:srgbClr val="000099"/>
                </a:solidFill>
                <a:latin typeface="Times New Roman" panose="02020603050405020304" pitchFamily="18" charset="0"/>
                <a:cs typeface="Times New Roman" panose="02020603050405020304" pitchFamily="18" charset="0"/>
              </a:rPr>
              <a:t>các</a:t>
            </a:r>
            <a:r>
              <a:rPr lang="en-US" sz="2800" smtClean="0">
                <a:solidFill>
                  <a:srgbClr val="000099"/>
                </a:solidFill>
                <a:latin typeface="Times New Roman" panose="02020603050405020304" pitchFamily="18" charset="0"/>
                <a:cs typeface="Times New Roman" panose="02020603050405020304" pitchFamily="18" charset="0"/>
              </a:rPr>
              <a:t> </a:t>
            </a:r>
            <a:r>
              <a:rPr lang="en-US" sz="2800" err="1" smtClean="0">
                <a:solidFill>
                  <a:srgbClr val="000099"/>
                </a:solidFill>
                <a:latin typeface="Times New Roman" panose="02020603050405020304" pitchFamily="18" charset="0"/>
                <a:cs typeface="Times New Roman" panose="02020603050405020304" pitchFamily="18" charset="0"/>
              </a:rPr>
              <a:t>yêu</a:t>
            </a:r>
            <a:r>
              <a:rPr lang="en-US" sz="2800" smtClean="0">
                <a:solidFill>
                  <a:srgbClr val="000099"/>
                </a:solidFill>
                <a:latin typeface="Times New Roman" panose="02020603050405020304" pitchFamily="18" charset="0"/>
                <a:cs typeface="Times New Roman" panose="02020603050405020304" pitchFamily="18" charset="0"/>
              </a:rPr>
              <a:t> </a:t>
            </a:r>
            <a:r>
              <a:rPr lang="en-US" sz="2800" err="1" smtClean="0">
                <a:solidFill>
                  <a:srgbClr val="000099"/>
                </a:solidFill>
                <a:latin typeface="Times New Roman" panose="02020603050405020304" pitchFamily="18" charset="0"/>
                <a:cs typeface="Times New Roman" panose="02020603050405020304" pitchFamily="18" charset="0"/>
              </a:rPr>
              <a:t>cầu</a:t>
            </a:r>
            <a:r>
              <a:rPr lang="en-US" sz="2800" smtClean="0">
                <a:solidFill>
                  <a:srgbClr val="000099"/>
                </a:solidFill>
                <a:latin typeface="Times New Roman" panose="02020603050405020304" pitchFamily="18" charset="0"/>
                <a:cs typeface="Times New Roman" panose="02020603050405020304" pitchFamily="18" charset="0"/>
              </a:rPr>
              <a:t>:</a:t>
            </a:r>
          </a:p>
          <a:p>
            <a:pPr lvl="1" algn="just">
              <a:spcBef>
                <a:spcPts val="600"/>
              </a:spcBef>
              <a:buClr>
                <a:srgbClr val="FF0000"/>
              </a:buClr>
              <a:buFont typeface="Wingdings" panose="05000000000000000000" pitchFamily="2" charset="2"/>
              <a:buChar char="§"/>
            </a:pPr>
            <a:r>
              <a:rPr lang="en-US" sz="2800" smtClean="0">
                <a:solidFill>
                  <a:srgbClr val="000099"/>
                </a:solidFill>
                <a:latin typeface="Times New Roman" panose="02020603050405020304" pitchFamily="18" charset="0"/>
                <a:cs typeface="Times New Roman" panose="02020603050405020304" pitchFamily="18" charset="0"/>
              </a:rPr>
              <a:t>Chuyển đổi định dạng của file media.</a:t>
            </a:r>
          </a:p>
          <a:p>
            <a:pPr lvl="1" algn="just">
              <a:spcBef>
                <a:spcPts val="600"/>
              </a:spcBef>
              <a:buClr>
                <a:srgbClr val="FF0000"/>
              </a:buClr>
              <a:buFont typeface="Wingdings" panose="05000000000000000000" pitchFamily="2" charset="2"/>
              <a:buChar char="§"/>
            </a:pPr>
            <a:r>
              <a:rPr lang="en-US" sz="2800" smtClean="0">
                <a:solidFill>
                  <a:srgbClr val="000099"/>
                </a:solidFill>
                <a:latin typeface="Times New Roman" panose="02020603050405020304" pitchFamily="18" charset="0"/>
                <a:cs typeface="Times New Roman" panose="02020603050405020304" pitchFamily="18" charset="0"/>
              </a:rPr>
              <a:t>Cắt một file media theo thời lượng mong muốn.</a:t>
            </a:r>
            <a:endParaRPr lang="en-US" sz="2800" smtClean="0">
              <a:solidFill>
                <a:srgbClr val="000099"/>
              </a:solidFill>
              <a:latin typeface="Times New Roman" panose="02020603050405020304" pitchFamily="18" charset="0"/>
              <a:cs typeface="Times New Roman" panose="02020603050405020304" pitchFamily="18" charset="0"/>
            </a:endParaRPr>
          </a:p>
          <a:p>
            <a:pPr lvl="1" algn="just">
              <a:spcBef>
                <a:spcPts val="600"/>
              </a:spcBef>
              <a:buClr>
                <a:srgbClr val="FF0000"/>
              </a:buClr>
              <a:buFont typeface="Wingdings" panose="05000000000000000000" pitchFamily="2" charset="2"/>
              <a:buChar char="§"/>
            </a:pPr>
            <a:r>
              <a:rPr lang="en-US" sz="2800" smtClean="0">
                <a:solidFill>
                  <a:srgbClr val="000099"/>
                </a:solidFill>
                <a:latin typeface="Times New Roman" panose="02020603050405020304" pitchFamily="18" charset="0"/>
                <a:cs typeface="Times New Roman" panose="02020603050405020304" pitchFamily="18" charset="0"/>
              </a:rPr>
              <a:t>Hợp nhất nhiều file media thành một file duy nhất.</a:t>
            </a:r>
            <a:endParaRPr lang="en-US" sz="2800" smtClean="0">
              <a:solidFill>
                <a:srgbClr val="000099"/>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6</a:t>
            </a:fld>
            <a:endParaRPr lang="en-US"/>
          </a:p>
        </p:txBody>
      </p:sp>
    </p:spTree>
    <p:extLst>
      <p:ext uri="{BB962C8B-B14F-4D97-AF65-F5344CB8AC3E}">
        <p14:creationId xmlns:p14="http://schemas.microsoft.com/office/powerpoint/2010/main" val="5002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PHẠM VI ĐỀ TÀI</a:t>
            </a:r>
            <a:endParaRPr lang="en-US">
              <a:solidFill>
                <a:srgbClr val="D60000"/>
              </a:solidFill>
            </a:endParaRPr>
          </a:p>
        </p:txBody>
      </p:sp>
      <p:sp>
        <p:nvSpPr>
          <p:cNvPr id="7" name="Content Placeholder 2"/>
          <p:cNvSpPr>
            <a:spLocks noGrp="1"/>
          </p:cNvSpPr>
          <p:nvPr>
            <p:ph idx="1"/>
          </p:nvPr>
        </p:nvSpPr>
        <p:spPr>
          <a:xfrm>
            <a:off x="635000" y="2590800"/>
            <a:ext cx="8229600" cy="2709862"/>
          </a:xfrm>
        </p:spPr>
        <p:txBody>
          <a:bodyPr/>
          <a:lstStyle/>
          <a:p>
            <a:pPr marL="0" lvl="0" indent="457200">
              <a:lnSpc>
                <a:spcPct val="120000"/>
              </a:lnSpc>
              <a:spcAft>
                <a:spcPts val="0"/>
              </a:spcAft>
              <a:buNone/>
            </a:pPr>
            <a:r>
              <a:rPr lang="en-US" sz="2800" smtClean="0">
                <a:latin typeface="Times New Roman" panose="02020603050405020304" pitchFamily="18" charset="0"/>
                <a:ea typeface="MS Mincho"/>
              </a:rPr>
              <a:t>Hệ </a:t>
            </a:r>
            <a:r>
              <a:rPr lang="en-US" sz="2800">
                <a:latin typeface="Times New Roman" panose="02020603050405020304" pitchFamily="18" charset="0"/>
                <a:ea typeface="MS Mincho"/>
              </a:rPr>
              <a:t>thống website convert, edit file media cung cấp các chức năng chuyển đổi định dạng, chỉnh sửa file media, lưu trữ, chia sẻ file,... cho người dùng với mọi độ tuổi có khả năng thực hiện một số thao tác cơ bản trên </a:t>
            </a:r>
            <a:r>
              <a:rPr lang="en-US" sz="2800">
                <a:latin typeface="Times New Roman" panose="02020603050405020304" pitchFamily="18" charset="0"/>
                <a:ea typeface="MS Mincho"/>
              </a:rPr>
              <a:t>internet</a:t>
            </a:r>
            <a:r>
              <a:rPr lang="en-US" sz="2800" smtClean="0">
                <a:latin typeface="Times New Roman" panose="02020603050405020304" pitchFamily="18" charset="0"/>
                <a:ea typeface="MS Mincho"/>
              </a:rPr>
              <a:t>.</a:t>
            </a:r>
            <a:endParaRPr lang="en-US" sz="2800">
              <a:latin typeface="Calibri" panose="020F0502020204030204" pitchFamily="34" charset="0"/>
              <a:ea typeface="MS Mincho"/>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7</a:t>
            </a:fld>
            <a:endParaRPr lang="en-US"/>
          </a:p>
        </p:txBody>
      </p:sp>
    </p:spTree>
    <p:extLst>
      <p:ext uri="{BB962C8B-B14F-4D97-AF65-F5344CB8AC3E}">
        <p14:creationId xmlns:p14="http://schemas.microsoft.com/office/powerpoint/2010/main" val="18340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PHƯƠNG PHÁP THỰC HIỆN</a:t>
            </a:r>
            <a:endParaRPr lang="en-US">
              <a:solidFill>
                <a:srgbClr val="D60000"/>
              </a:solidFill>
            </a:endParaRPr>
          </a:p>
        </p:txBody>
      </p:sp>
      <p:sp>
        <p:nvSpPr>
          <p:cNvPr id="6" name="Content Placeholder 2"/>
          <p:cNvSpPr>
            <a:spLocks noGrp="1"/>
          </p:cNvSpPr>
          <p:nvPr>
            <p:ph idx="1"/>
          </p:nvPr>
        </p:nvSpPr>
        <p:spPr>
          <a:xfrm>
            <a:off x="609600" y="1785938"/>
            <a:ext cx="8077200" cy="4691062"/>
          </a:xfrm>
        </p:spPr>
        <p:txBody>
          <a:bodyPr/>
          <a:lstStyle/>
          <a:p>
            <a:pPr algn="just">
              <a:spcBef>
                <a:spcPts val="600"/>
              </a:spcBef>
              <a:buClr>
                <a:srgbClr val="FF0000"/>
              </a:buClr>
              <a:buFont typeface="Wingdings" panose="05000000000000000000" pitchFamily="2" charset="2"/>
              <a:buChar char="Ø"/>
            </a:pPr>
            <a:r>
              <a:rPr lang="en-US" sz="2400" b="1" err="1" smtClean="0">
                <a:solidFill>
                  <a:srgbClr val="000099"/>
                </a:solidFill>
                <a:latin typeface="Times New Roman" panose="02020603050405020304" pitchFamily="18" charset="0"/>
                <a:cs typeface="Times New Roman" panose="02020603050405020304" pitchFamily="18" charset="0"/>
              </a:rPr>
              <a:t>Phân</a:t>
            </a:r>
            <a:r>
              <a:rPr lang="en-US" sz="2400" b="1" smtClean="0">
                <a:solidFill>
                  <a:srgbClr val="000099"/>
                </a:solidFill>
                <a:latin typeface="Times New Roman" panose="02020603050405020304" pitchFamily="18" charset="0"/>
                <a:cs typeface="Times New Roman" panose="02020603050405020304" pitchFamily="18" charset="0"/>
              </a:rPr>
              <a:t> </a:t>
            </a:r>
            <a:r>
              <a:rPr lang="en-US" sz="2400" b="1" err="1" smtClean="0">
                <a:solidFill>
                  <a:srgbClr val="000099"/>
                </a:solidFill>
                <a:latin typeface="Times New Roman" panose="02020603050405020304" pitchFamily="18" charset="0"/>
                <a:cs typeface="Times New Roman" panose="02020603050405020304" pitchFamily="18" charset="0"/>
              </a:rPr>
              <a:t>tích</a:t>
            </a:r>
            <a:r>
              <a:rPr lang="en-US" sz="2400" b="1" smtClean="0">
                <a:solidFill>
                  <a:srgbClr val="000099"/>
                </a:solidFill>
                <a:latin typeface="Times New Roman" panose="02020603050405020304" pitchFamily="18" charset="0"/>
                <a:cs typeface="Times New Roman" panose="02020603050405020304" pitchFamily="18" charset="0"/>
              </a:rPr>
              <a:t>, </a:t>
            </a:r>
            <a:r>
              <a:rPr lang="en-US" sz="2400" b="1" err="1" smtClean="0">
                <a:solidFill>
                  <a:srgbClr val="000099"/>
                </a:solidFill>
                <a:latin typeface="Times New Roman" panose="02020603050405020304" pitchFamily="18" charset="0"/>
                <a:cs typeface="Times New Roman" panose="02020603050405020304" pitchFamily="18" charset="0"/>
              </a:rPr>
              <a:t>thiết</a:t>
            </a:r>
            <a:r>
              <a:rPr lang="en-US" sz="2400" b="1" smtClean="0">
                <a:solidFill>
                  <a:srgbClr val="000099"/>
                </a:solidFill>
                <a:latin typeface="Times New Roman" panose="02020603050405020304" pitchFamily="18" charset="0"/>
                <a:cs typeface="Times New Roman" panose="02020603050405020304" pitchFamily="18" charset="0"/>
              </a:rPr>
              <a:t> </a:t>
            </a:r>
            <a:r>
              <a:rPr lang="en-US" sz="2400" b="1" err="1" smtClean="0">
                <a:solidFill>
                  <a:srgbClr val="000099"/>
                </a:solidFill>
                <a:latin typeface="Times New Roman" panose="02020603050405020304" pitchFamily="18" charset="0"/>
                <a:cs typeface="Times New Roman" panose="02020603050405020304" pitchFamily="18" charset="0"/>
              </a:rPr>
              <a:t>kế</a:t>
            </a:r>
            <a:r>
              <a:rPr lang="en-US" sz="2400" b="1" smtClean="0">
                <a:solidFill>
                  <a:srgbClr val="000099"/>
                </a:solidFill>
                <a:latin typeface="Times New Roman" panose="02020603050405020304" pitchFamily="18" charset="0"/>
                <a:cs typeface="Times New Roman" panose="02020603050405020304" pitchFamily="18" charset="0"/>
              </a:rPr>
              <a:t> </a:t>
            </a:r>
            <a:r>
              <a:rPr lang="en-US" sz="2400" b="1" err="1" smtClean="0">
                <a:solidFill>
                  <a:srgbClr val="000099"/>
                </a:solidFill>
                <a:latin typeface="Times New Roman" panose="02020603050405020304" pitchFamily="18" charset="0"/>
                <a:cs typeface="Times New Roman" panose="02020603050405020304" pitchFamily="18" charset="0"/>
              </a:rPr>
              <a:t>hệ</a:t>
            </a:r>
            <a:r>
              <a:rPr lang="en-US" sz="2400" b="1" smtClean="0">
                <a:solidFill>
                  <a:srgbClr val="000099"/>
                </a:solidFill>
                <a:latin typeface="Times New Roman" panose="02020603050405020304" pitchFamily="18" charset="0"/>
                <a:cs typeface="Times New Roman" panose="02020603050405020304" pitchFamily="18" charset="0"/>
              </a:rPr>
              <a:t> </a:t>
            </a:r>
            <a:r>
              <a:rPr lang="en-US" sz="2400" b="1" err="1" smtClean="0">
                <a:solidFill>
                  <a:srgbClr val="000099"/>
                </a:solidFill>
                <a:latin typeface="Times New Roman" panose="02020603050405020304" pitchFamily="18" charset="0"/>
                <a:cs typeface="Times New Roman" panose="02020603050405020304" pitchFamily="18" charset="0"/>
              </a:rPr>
              <a:t>thống</a:t>
            </a:r>
            <a:endParaRPr lang="en-US" sz="2400" b="1" smtClean="0">
              <a:solidFill>
                <a:srgbClr val="000099"/>
              </a:solidFill>
              <a:latin typeface="Times New Roman" panose="02020603050405020304" pitchFamily="18" charset="0"/>
              <a:cs typeface="Times New Roman" panose="02020603050405020304" pitchFamily="18" charset="0"/>
            </a:endParaRPr>
          </a:p>
          <a:p>
            <a:pPr lvl="1" algn="just">
              <a:spcBef>
                <a:spcPts val="600"/>
              </a:spcBef>
              <a:buClr>
                <a:srgbClr val="FF0000"/>
              </a:buClr>
              <a:buFont typeface="Wingdings" panose="05000000000000000000" pitchFamily="2" charset="2"/>
              <a:buChar char="§"/>
            </a:pPr>
            <a:r>
              <a:rPr lang="en-US" sz="2400" err="1" smtClean="0">
                <a:solidFill>
                  <a:srgbClr val="000099"/>
                </a:solidFill>
                <a:latin typeface="Times New Roman" panose="02020603050405020304" pitchFamily="18" charset="0"/>
                <a:cs typeface="Times New Roman" panose="02020603050405020304" pitchFamily="18" charset="0"/>
              </a:rPr>
              <a:t>Tham</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khảo</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đề</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tài</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luận</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văn</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của</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các</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sinh</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viên</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khóa</a:t>
            </a:r>
            <a:r>
              <a:rPr lang="en-US" sz="2400" smtClean="0">
                <a:solidFill>
                  <a:srgbClr val="000099"/>
                </a:solidFill>
                <a:latin typeface="Times New Roman" panose="02020603050405020304" pitchFamily="18" charset="0"/>
                <a:cs typeface="Times New Roman" panose="02020603050405020304" pitchFamily="18" charset="0"/>
              </a:rPr>
              <a:t> trước.</a:t>
            </a:r>
          </a:p>
          <a:p>
            <a:pPr lvl="1" algn="just">
              <a:spcBef>
                <a:spcPts val="600"/>
              </a:spcBef>
              <a:buClr>
                <a:srgbClr val="FF0000"/>
              </a:buClr>
              <a:buFont typeface="Wingdings" panose="05000000000000000000" pitchFamily="2" charset="2"/>
              <a:buChar char="§"/>
            </a:pPr>
            <a:r>
              <a:rPr lang="en-US" sz="2400" err="1" smtClean="0">
                <a:solidFill>
                  <a:srgbClr val="000099"/>
                </a:solidFill>
                <a:latin typeface="Times New Roman" panose="02020603050405020304" pitchFamily="18" charset="0"/>
                <a:cs typeface="Times New Roman" panose="02020603050405020304" pitchFamily="18" charset="0"/>
              </a:rPr>
              <a:t>Tìm</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hiểu</a:t>
            </a:r>
            <a:r>
              <a:rPr lang="en-US" sz="2400" smtClean="0">
                <a:solidFill>
                  <a:srgbClr val="000099"/>
                </a:solidFill>
                <a:latin typeface="Times New Roman" panose="02020603050405020304" pitchFamily="18" charset="0"/>
                <a:cs typeface="Times New Roman" panose="02020603050405020304" pitchFamily="18" charset="0"/>
              </a:rPr>
              <a:t> html5 </a:t>
            </a:r>
            <a:r>
              <a:rPr lang="en-US" sz="2400" err="1" smtClean="0">
                <a:solidFill>
                  <a:srgbClr val="000099"/>
                </a:solidFill>
                <a:latin typeface="Times New Roman" panose="02020603050405020304" pitchFamily="18" charset="0"/>
                <a:cs typeface="Times New Roman" panose="02020603050405020304" pitchFamily="18" charset="0"/>
              </a:rPr>
              <a:t>và</a:t>
            </a:r>
            <a:r>
              <a:rPr lang="en-US" sz="2400" smtClean="0">
                <a:solidFill>
                  <a:srgbClr val="000099"/>
                </a:solidFill>
                <a:latin typeface="Times New Roman" panose="02020603050405020304" pitchFamily="18" charset="0"/>
                <a:cs typeface="Times New Roman" panose="02020603050405020304" pitchFamily="18" charset="0"/>
              </a:rPr>
              <a:t> css3.</a:t>
            </a:r>
          </a:p>
          <a:p>
            <a:pPr lvl="1" algn="just">
              <a:spcBef>
                <a:spcPts val="600"/>
              </a:spcBef>
              <a:buClr>
                <a:srgbClr val="FF0000"/>
              </a:buClr>
              <a:buFont typeface="Wingdings" panose="05000000000000000000" pitchFamily="2" charset="2"/>
              <a:buChar char="§"/>
            </a:pPr>
            <a:r>
              <a:rPr lang="en-US" sz="2400" err="1" smtClean="0">
                <a:solidFill>
                  <a:srgbClr val="000099"/>
                </a:solidFill>
                <a:latin typeface="Times New Roman" panose="02020603050405020304" pitchFamily="18" charset="0"/>
                <a:cs typeface="Times New Roman" panose="02020603050405020304" pitchFamily="18" charset="0"/>
              </a:rPr>
              <a:t>Khảo</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sát</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thực</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tế</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quy</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trình</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tham</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khảo</a:t>
            </a:r>
            <a:r>
              <a:rPr lang="en-US" sz="2400" smtClean="0">
                <a:solidFill>
                  <a:srgbClr val="000099"/>
                </a:solidFill>
                <a:latin typeface="Times New Roman" panose="02020603050405020304" pitchFamily="18" charset="0"/>
                <a:cs typeface="Times New Roman" panose="02020603050405020304" pitchFamily="18" charset="0"/>
              </a:rPr>
              <a:t> ý </a:t>
            </a:r>
            <a:r>
              <a:rPr lang="en-US" sz="2400" err="1" smtClean="0">
                <a:solidFill>
                  <a:srgbClr val="000099"/>
                </a:solidFill>
                <a:latin typeface="Times New Roman" panose="02020603050405020304" pitchFamily="18" charset="0"/>
                <a:cs typeface="Times New Roman" panose="02020603050405020304" pitchFamily="18" charset="0"/>
              </a:rPr>
              <a:t>kiến</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giáo</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viên</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hướng</a:t>
            </a:r>
            <a:r>
              <a:rPr lang="en-US" sz="2400" smtClean="0">
                <a:solidFill>
                  <a:srgbClr val="000099"/>
                </a:solidFill>
                <a:latin typeface="Times New Roman" panose="02020603050405020304" pitchFamily="18" charset="0"/>
                <a:cs typeface="Times New Roman" panose="02020603050405020304" pitchFamily="18" charset="0"/>
              </a:rPr>
              <a:t> dẫn.</a:t>
            </a:r>
          </a:p>
          <a:p>
            <a:pPr lvl="1" algn="just">
              <a:spcBef>
                <a:spcPts val="600"/>
              </a:spcBef>
              <a:buClr>
                <a:srgbClr val="FF0000"/>
              </a:buClr>
              <a:buFont typeface="Wingdings" panose="05000000000000000000" pitchFamily="2" charset="2"/>
              <a:buChar char="§"/>
            </a:pPr>
            <a:r>
              <a:rPr lang="en-US" sz="2400" err="1">
                <a:solidFill>
                  <a:srgbClr val="000099"/>
                </a:solidFill>
                <a:latin typeface="Times New Roman" panose="02020603050405020304" pitchFamily="18" charset="0"/>
                <a:cs typeface="Times New Roman" panose="02020603050405020304" pitchFamily="18" charset="0"/>
              </a:rPr>
              <a:t>X</a:t>
            </a:r>
            <a:r>
              <a:rPr lang="en-US" sz="2400" err="1" smtClean="0">
                <a:solidFill>
                  <a:srgbClr val="000099"/>
                </a:solidFill>
                <a:latin typeface="Times New Roman" panose="02020603050405020304" pitchFamily="18" charset="0"/>
                <a:cs typeface="Times New Roman" panose="02020603050405020304" pitchFamily="18" charset="0"/>
              </a:rPr>
              <a:t>ây</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dựng</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các</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mô</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hình</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hệ</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thống</a:t>
            </a:r>
            <a:r>
              <a:rPr lang="en-US" sz="2400" smtClean="0">
                <a:solidFill>
                  <a:srgbClr val="000099"/>
                </a:solidFill>
                <a:latin typeface="Times New Roman" panose="02020603050405020304" pitchFamily="18" charset="0"/>
                <a:cs typeface="Times New Roman" panose="02020603050405020304" pitchFamily="18" charset="0"/>
              </a:rPr>
              <a:t> .</a:t>
            </a:r>
          </a:p>
          <a:p>
            <a:pPr lvl="1" algn="just">
              <a:spcBef>
                <a:spcPts val="600"/>
              </a:spcBef>
              <a:buClr>
                <a:srgbClr val="FF0000"/>
              </a:buClr>
              <a:buFont typeface="Wingdings" panose="05000000000000000000" pitchFamily="2" charset="2"/>
              <a:buChar char="§"/>
            </a:pPr>
            <a:r>
              <a:rPr lang="en-US" sz="2400" err="1" smtClean="0">
                <a:solidFill>
                  <a:srgbClr val="000099"/>
                </a:solidFill>
                <a:latin typeface="Times New Roman" panose="02020603050405020304" pitchFamily="18" charset="0"/>
                <a:cs typeface="Times New Roman" panose="02020603050405020304" pitchFamily="18" charset="0"/>
              </a:rPr>
              <a:t>Thiết</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kế</a:t>
            </a:r>
            <a:r>
              <a:rPr lang="en-US" sz="2400" smtClean="0">
                <a:solidFill>
                  <a:srgbClr val="000099"/>
                </a:solidFill>
                <a:latin typeface="Times New Roman" panose="02020603050405020304" pitchFamily="18" charset="0"/>
                <a:cs typeface="Times New Roman" panose="02020603050405020304" pitchFamily="18" charset="0"/>
              </a:rPr>
              <a:t> CSDL </a:t>
            </a:r>
            <a:r>
              <a:rPr lang="en-US" sz="2400" err="1" smtClean="0">
                <a:solidFill>
                  <a:srgbClr val="000099"/>
                </a:solidFill>
                <a:latin typeface="Times New Roman" panose="02020603050405020304" pitchFamily="18" charset="0"/>
                <a:cs typeface="Times New Roman" panose="02020603050405020304" pitchFamily="18" charset="0"/>
              </a:rPr>
              <a:t>và</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các</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ràng</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buộc</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toàn</a:t>
            </a:r>
            <a:r>
              <a:rPr lang="en-US" sz="2400" smtClean="0">
                <a:solidFill>
                  <a:srgbClr val="000099"/>
                </a:solidFill>
                <a:latin typeface="Times New Roman" panose="02020603050405020304" pitchFamily="18" charset="0"/>
                <a:cs typeface="Times New Roman" panose="02020603050405020304" pitchFamily="18" charset="0"/>
              </a:rPr>
              <a:t> vẹn.</a:t>
            </a:r>
          </a:p>
          <a:p>
            <a:pPr algn="just">
              <a:spcBef>
                <a:spcPts val="600"/>
              </a:spcBef>
              <a:buClr>
                <a:srgbClr val="FF0000"/>
              </a:buClr>
              <a:buFont typeface="Wingdings" panose="05000000000000000000" pitchFamily="2" charset="2"/>
              <a:buChar char="Ø"/>
            </a:pPr>
            <a:r>
              <a:rPr lang="en-US" sz="2400" b="1" err="1" smtClean="0">
                <a:solidFill>
                  <a:srgbClr val="000099"/>
                </a:solidFill>
                <a:latin typeface="Times New Roman" panose="02020603050405020304" pitchFamily="18" charset="0"/>
                <a:cs typeface="Times New Roman" panose="02020603050405020304" pitchFamily="18" charset="0"/>
              </a:rPr>
              <a:t>Cài</a:t>
            </a:r>
            <a:r>
              <a:rPr lang="en-US" sz="2400" b="1" smtClean="0">
                <a:solidFill>
                  <a:srgbClr val="000099"/>
                </a:solidFill>
                <a:latin typeface="Times New Roman" panose="02020603050405020304" pitchFamily="18" charset="0"/>
                <a:cs typeface="Times New Roman" panose="02020603050405020304" pitchFamily="18" charset="0"/>
              </a:rPr>
              <a:t> </a:t>
            </a:r>
            <a:r>
              <a:rPr lang="en-US" sz="2400" b="1" err="1" smtClean="0">
                <a:solidFill>
                  <a:srgbClr val="000099"/>
                </a:solidFill>
                <a:latin typeface="Times New Roman" panose="02020603050405020304" pitchFamily="18" charset="0"/>
                <a:cs typeface="Times New Roman" panose="02020603050405020304" pitchFamily="18" charset="0"/>
              </a:rPr>
              <a:t>đặt</a:t>
            </a:r>
            <a:r>
              <a:rPr lang="en-US" sz="2400" b="1" smtClean="0">
                <a:solidFill>
                  <a:srgbClr val="000099"/>
                </a:solidFill>
                <a:latin typeface="Times New Roman" panose="02020603050405020304" pitchFamily="18" charset="0"/>
                <a:cs typeface="Times New Roman" panose="02020603050405020304" pitchFamily="18" charset="0"/>
              </a:rPr>
              <a:t> </a:t>
            </a:r>
            <a:r>
              <a:rPr lang="en-US" sz="2400" b="1" err="1" smtClean="0">
                <a:solidFill>
                  <a:srgbClr val="000099"/>
                </a:solidFill>
                <a:latin typeface="Times New Roman" panose="02020603050405020304" pitchFamily="18" charset="0"/>
                <a:cs typeface="Times New Roman" panose="02020603050405020304" pitchFamily="18" charset="0"/>
              </a:rPr>
              <a:t>chương</a:t>
            </a:r>
            <a:r>
              <a:rPr lang="en-US" sz="2400" b="1" smtClean="0">
                <a:solidFill>
                  <a:srgbClr val="000099"/>
                </a:solidFill>
                <a:latin typeface="Times New Roman" panose="02020603050405020304" pitchFamily="18" charset="0"/>
                <a:cs typeface="Times New Roman" panose="02020603050405020304" pitchFamily="18" charset="0"/>
              </a:rPr>
              <a:t> </a:t>
            </a:r>
            <a:r>
              <a:rPr lang="en-US" sz="2400" b="1" err="1" smtClean="0">
                <a:solidFill>
                  <a:srgbClr val="000099"/>
                </a:solidFill>
                <a:latin typeface="Times New Roman" panose="02020603050405020304" pitchFamily="18" charset="0"/>
                <a:cs typeface="Times New Roman" panose="02020603050405020304" pitchFamily="18" charset="0"/>
              </a:rPr>
              <a:t>trình</a:t>
            </a:r>
            <a:endParaRPr lang="en-US" sz="2400" b="1" smtClean="0">
              <a:solidFill>
                <a:srgbClr val="000099"/>
              </a:solidFill>
              <a:latin typeface="Times New Roman" panose="02020603050405020304" pitchFamily="18" charset="0"/>
              <a:cs typeface="Times New Roman" panose="02020603050405020304" pitchFamily="18" charset="0"/>
            </a:endParaRPr>
          </a:p>
          <a:p>
            <a:pPr lvl="1" algn="just">
              <a:spcBef>
                <a:spcPts val="600"/>
              </a:spcBef>
              <a:buClr>
                <a:srgbClr val="FF0000"/>
              </a:buClr>
              <a:buFont typeface="Wingdings" panose="05000000000000000000" pitchFamily="2" charset="2"/>
              <a:buChar char="§"/>
            </a:pPr>
            <a:r>
              <a:rPr lang="en-US" sz="2400" err="1" smtClean="0">
                <a:solidFill>
                  <a:srgbClr val="000099"/>
                </a:solidFill>
                <a:latin typeface="Times New Roman" panose="02020603050405020304" pitchFamily="18" charset="0"/>
                <a:cs typeface="Times New Roman" panose="02020603050405020304" pitchFamily="18" charset="0"/>
              </a:rPr>
              <a:t>Sử</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dụng</a:t>
            </a:r>
            <a:r>
              <a:rPr lang="en-US" sz="2400" smtClean="0">
                <a:solidFill>
                  <a:srgbClr val="000099"/>
                </a:solidFill>
                <a:latin typeface="Times New Roman" panose="02020603050405020304" pitchFamily="18" charset="0"/>
                <a:cs typeface="Times New Roman" panose="02020603050405020304" pitchFamily="18" charset="0"/>
              </a:rPr>
              <a:t> Adobe Dreamweaver cs6.</a:t>
            </a:r>
          </a:p>
          <a:p>
            <a:pPr lvl="1" algn="just">
              <a:spcBef>
                <a:spcPts val="600"/>
              </a:spcBef>
              <a:buClr>
                <a:srgbClr val="FF0000"/>
              </a:buClr>
              <a:buFont typeface="Wingdings" panose="05000000000000000000" pitchFamily="2" charset="2"/>
              <a:buChar char="§"/>
            </a:pPr>
            <a:r>
              <a:rPr lang="en-US" sz="2400" err="1" smtClean="0">
                <a:solidFill>
                  <a:srgbClr val="000099"/>
                </a:solidFill>
                <a:latin typeface="Times New Roman" panose="02020603050405020304" pitchFamily="18" charset="0"/>
                <a:cs typeface="Times New Roman" panose="02020603050405020304" pitchFamily="18" charset="0"/>
              </a:rPr>
              <a:t>Sử</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dụng</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hệ</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quản</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trị</a:t>
            </a:r>
            <a:r>
              <a:rPr lang="en-US" sz="2400" smtClean="0">
                <a:solidFill>
                  <a:srgbClr val="000099"/>
                </a:solidFill>
                <a:latin typeface="Times New Roman" panose="02020603050405020304" pitchFamily="18" charset="0"/>
                <a:cs typeface="Times New Roman" panose="02020603050405020304" pitchFamily="18" charset="0"/>
              </a:rPr>
              <a:t> MySQL </a:t>
            </a:r>
            <a:r>
              <a:rPr lang="en-US" sz="2400" err="1" smtClean="0">
                <a:solidFill>
                  <a:srgbClr val="000099"/>
                </a:solidFill>
                <a:latin typeface="Times New Roman" panose="02020603050405020304" pitchFamily="18" charset="0"/>
                <a:cs typeface="Times New Roman" panose="02020603050405020304" pitchFamily="18" charset="0"/>
              </a:rPr>
              <a:t>để</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lưu</a:t>
            </a:r>
            <a:r>
              <a:rPr lang="en-US" sz="2400" smtClean="0">
                <a:solidFill>
                  <a:srgbClr val="000099"/>
                </a:solidFill>
                <a:latin typeface="Times New Roman" panose="02020603050405020304" pitchFamily="18" charset="0"/>
                <a:cs typeface="Times New Roman" panose="02020603050405020304" pitchFamily="18" charset="0"/>
              </a:rPr>
              <a:t> </a:t>
            </a:r>
            <a:r>
              <a:rPr lang="en-US" sz="2400" err="1" smtClean="0">
                <a:solidFill>
                  <a:srgbClr val="000099"/>
                </a:solidFill>
                <a:latin typeface="Times New Roman" panose="02020603050405020304" pitchFamily="18" charset="0"/>
                <a:cs typeface="Times New Roman" panose="02020603050405020304" pitchFamily="18" charset="0"/>
              </a:rPr>
              <a:t>dữ</a:t>
            </a:r>
            <a:r>
              <a:rPr lang="en-US" sz="2400" smtClean="0">
                <a:solidFill>
                  <a:srgbClr val="000099"/>
                </a:solidFill>
                <a:latin typeface="Times New Roman" panose="02020603050405020304" pitchFamily="18" charset="0"/>
                <a:cs typeface="Times New Roman" panose="02020603050405020304" pitchFamily="18" charset="0"/>
              </a:rPr>
              <a:t> liệu.</a:t>
            </a: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8</a:t>
            </a:fld>
            <a:endParaRPr lang="en-US"/>
          </a:p>
        </p:txBody>
      </p:sp>
    </p:spTree>
    <p:extLst>
      <p:ext uri="{BB962C8B-B14F-4D97-AF65-F5344CB8AC3E}">
        <p14:creationId xmlns:p14="http://schemas.microsoft.com/office/powerpoint/2010/main" val="284903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 calcmode="lin" valueType="num">
                                      <p:cBhvr additive="base">
                                        <p:cTn id="4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anose="02020603050405020304" pitchFamily="18" charset="0"/>
                <a:cs typeface="Times New Roman" panose="02020603050405020304" pitchFamily="18" charset="0"/>
              </a:rPr>
              <a:t>KẾ HOẠCH THỰC HIỆN</a:t>
            </a:r>
            <a:endParaRPr lang="en-US">
              <a:solidFill>
                <a:srgbClr val="D60000"/>
              </a:solidFill>
            </a:endParaRPr>
          </a:p>
        </p:txBody>
      </p:sp>
      <p:sp>
        <p:nvSpPr>
          <p:cNvPr id="4" name="Slide Number Placeholder 3"/>
          <p:cNvSpPr>
            <a:spLocks noGrp="1"/>
          </p:cNvSpPr>
          <p:nvPr>
            <p:ph type="sldNum" sz="quarter" idx="12"/>
          </p:nvPr>
        </p:nvSpPr>
        <p:spPr/>
        <p:txBody>
          <a:bodyPr/>
          <a:lstStyle/>
          <a:p>
            <a:pPr>
              <a:defRPr/>
            </a:pPr>
            <a:fld id="{5757AE3D-1167-4F7C-B4A9-860DE610171F}" type="slidenum">
              <a:rPr lang="en-US" smtClean="0"/>
              <a:pPr>
                <a:defRPr/>
              </a:pPr>
              <a:t>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086954474"/>
              </p:ext>
            </p:extLst>
          </p:nvPr>
        </p:nvGraphicFramePr>
        <p:xfrm>
          <a:off x="533400" y="1981200"/>
          <a:ext cx="8077200" cy="4440603"/>
        </p:xfrm>
        <a:graphic>
          <a:graphicData uri="http://schemas.openxmlformats.org/drawingml/2006/table">
            <a:tbl>
              <a:tblPr firstRow="1" firstCol="1" bandRow="1">
                <a:tableStyleId>{5C22544A-7EE6-4342-B048-85BDC9FD1C3A}</a:tableStyleId>
              </a:tblPr>
              <a:tblGrid>
                <a:gridCol w="930641"/>
                <a:gridCol w="1374137"/>
                <a:gridCol w="2336207"/>
                <a:gridCol w="3436215"/>
              </a:tblGrid>
              <a:tr h="316523">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Tuần</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Thời gian</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Nội dung công việc</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Kết quả cần đạt</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633046">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2 - 4</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08/08 đến 28/08/2016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Lập kế hoạch thực hiện Niên Luận.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File Kế hoạch thực hiện niên luận hoàn chỉnh.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633046">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5 - 6</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29/08 đến 11/09/2016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Viết tài liệu đặc tả yêu cầu phần mềm niên luận.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File đặc tả yêu cầu phần mềm hoàn chỉnh.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633046">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7 – 8</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12/09 đến 25/09/2016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Viết tài liệu thiết kế phần mềm.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File tài liệu thiết kế phần mềm hoàn chỉnh.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633046">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9 – 11</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26/09 đến 16/10/2016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Lập trình và viết các Unit Test Case.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Chương trình hoàn chỉnh.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633046">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17/10 đến 23/10/2016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Kiểm thử và viết tài liệu kiểm thử.</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File Tài liệu kế hoạch kiểm thử và file các trường hợp kiểm thử.</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633046">
                <a:tc>
                  <a:txBody>
                    <a:bodyPr/>
                    <a:lstStyle/>
                    <a:p>
                      <a:pPr algn="ctr">
                        <a:lnSpc>
                          <a:spcPct val="120000"/>
                        </a:lnSpc>
                        <a:spcBef>
                          <a:spcPts val="600"/>
                        </a:spcBef>
                        <a:spcAft>
                          <a:spcPts val="60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24/10 đến 30/10/2016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Viết báo cáo Niên luận.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US" sz="1800">
                          <a:effectLst/>
                          <a:latin typeface="Times New Roman" panose="02020603050405020304" pitchFamily="18" charset="0"/>
                          <a:cs typeface="Times New Roman" panose="02020603050405020304" pitchFamily="18" charset="0"/>
                        </a:rPr>
                        <a:t>File báo cáo và file thuyết trình.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867604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4370</TotalTime>
  <Words>2213</Words>
  <Application>Microsoft Office PowerPoint</Application>
  <PresentationFormat>On-screen Show (4:3)</PresentationFormat>
  <Paragraphs>379</Paragraphs>
  <Slides>39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MS Mincho</vt:lpstr>
      <vt:lpstr>Symbol</vt:lpstr>
      <vt:lpstr>Tahoma</vt:lpstr>
      <vt:lpstr>Times New Roman</vt:lpstr>
      <vt:lpstr>Wingdings</vt:lpstr>
      <vt:lpstr>Default Design</vt:lpstr>
      <vt:lpstr>BÁO CÁO NIÊN LUẬN KỸ THUẬT PHẦN MỀM</vt:lpstr>
      <vt:lpstr>NỘI DUNG</vt:lpstr>
      <vt:lpstr>TỔNG QUAN</vt:lpstr>
      <vt:lpstr>ĐẶT VẤN ĐỀ</vt:lpstr>
      <vt:lpstr>LỊCH SỬ GIẢI QUYẾT VẤN ĐỀ</vt:lpstr>
      <vt:lpstr>MỤC TIÊU</vt:lpstr>
      <vt:lpstr>PHẠM VI ĐỀ TÀI</vt:lpstr>
      <vt:lpstr>PHƯƠNG PHÁP THỰC HIỆN</vt:lpstr>
      <vt:lpstr>KẾ HOẠCH THỰC HIỆN</vt:lpstr>
      <vt:lpstr>CƠ SỞ LÝ THUYẾT</vt:lpstr>
      <vt:lpstr>CÔNG CỤ CÀI ĐẶT</vt:lpstr>
      <vt:lpstr>CÔNG CỤ CÀI ĐẶT (tt)</vt:lpstr>
      <vt:lpstr>MÔ HÌNH THIẾT KẾ PHÁT TRIỂN CHƯƠNG TRÌNH</vt:lpstr>
      <vt:lpstr>MÔ HÌNH THIẾT KẾ</vt:lpstr>
      <vt:lpstr>CÔNG NGHỆ VÀ KỸ THUẬT ĐƯỢC ÁP DỤNG</vt:lpstr>
      <vt:lpstr>HTML5</vt:lpstr>
      <vt:lpstr>THUỘC TÍNH MỚI TRONG HTML5 VỚI FORM</vt:lpstr>
      <vt:lpstr>THUỘC TÍNH MỚI TRONG HTML5 VỚI FORM</vt:lpstr>
      <vt:lpstr>THẺ MỚI TRONG HTML5 ĐƯỢC ỨNG DỤNG</vt:lpstr>
      <vt:lpstr>THUỘC TÍNH MỚI TRONG CSS3</vt:lpstr>
      <vt:lpstr>CSS3</vt:lpstr>
      <vt:lpstr>THUỘC TÍNH MỚI TRONG CSS3</vt:lpstr>
      <vt:lpstr>THUỘC TÍNH MỚI TRONG CSS3</vt:lpstr>
      <vt:lpstr>NỘI DUNG VÀ KẾT QUẢ NGHIÊN CỨU</vt:lpstr>
      <vt:lpstr>ĐẶC TẢ YÊU CẦU</vt:lpstr>
      <vt:lpstr>ĐẶT TẢ YÊU CẦU CHỨC NĂNG</vt:lpstr>
      <vt:lpstr>ĐẶC TẢ YÊU CẦU PHI CHỨC NĂNG</vt:lpstr>
      <vt:lpstr>THIẾT KẾ GIAO DIỆN</vt:lpstr>
      <vt:lpstr>THIẾT KẾ DỮ LIỆU</vt:lpstr>
      <vt:lpstr>THIẾT KẾ CHỨC NĂNG</vt:lpstr>
      <vt:lpstr>THIẾT KẾ</vt:lpstr>
      <vt:lpstr>THIẾT KẾ</vt:lpstr>
      <vt:lpstr>KIỂM THỬ</vt:lpstr>
      <vt:lpstr>CÁC TRƯỜNG HỢP KIỂM THỬ</vt:lpstr>
      <vt:lpstr>CÁC TRƯỜNG HỢP KIỂM THỬ</vt:lpstr>
      <vt:lpstr>KẾT QUẢ ĐẠT ĐƯỢC VÀ HƯỚNG PHÁT TRIỂN</vt:lpstr>
      <vt:lpstr>KẾT QUẢ ĐẠT ĐƯỢC VÀ HƯỚNG PHÁT TRIỂN</vt:lpstr>
      <vt:lpstr>DEMO CHƯƠNG TRÌNH</vt:lpstr>
      <vt:lpstr>PowerPoint Presentation</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Trần Lê Quế Ngọc</cp:lastModifiedBy>
  <cp:revision>720</cp:revision>
  <dcterms:created xsi:type="dcterms:W3CDTF">2008-08-06T06:37:20Z</dcterms:created>
  <dcterms:modified xsi:type="dcterms:W3CDTF">2016-11-17T06:46:18Z</dcterms:modified>
</cp:coreProperties>
</file>