
<file path=[Content_Types].xml><?xml version="1.0" encoding="utf-8"?>
<Types xmlns="http://schemas.openxmlformats.org/package/2006/content-types">
  <Default Extension="pn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media/image4.png" ContentType="image/png"/>
  <Override PartName="/ppt/tags/tag15.xml" ContentType="application/vnd.openxmlformats-officedocument.presentationml.tags+xml"/>
  <Override PartName="/ppt/media/image5.png" ContentType="image/png"/>
  <Override PartName="/ppt/media/image6.png" ContentType="image/png"/>
  <Override PartName="/ppt/media/image7.png" ContentType="image/png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media/image9.png" ContentType="image/png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.xml" ContentType="application/vnd.openxmlformats-officedocument.presentationml.notesSlide+xml"/>
  <Override PartName="/ppt/media/image10.png" ContentType="image/png"/>
  <Override PartName="/ppt/media/image11.png" ContentType="image/png"/>
  <Override PartName="/ppt/media/image12.pn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256" r:id="rId2"/>
    <p:sldId id="313" r:id="rId3"/>
    <p:sldId id="272" r:id="rId4"/>
    <p:sldId id="259" r:id="rId5"/>
    <p:sldId id="260" r:id="rId6"/>
    <p:sldId id="283" r:id="rId7"/>
    <p:sldId id="315" r:id="rId8"/>
    <p:sldId id="262" r:id="rId9"/>
    <p:sldId id="263" r:id="rId10"/>
    <p:sldId id="274" r:id="rId11"/>
    <p:sldId id="276" r:id="rId12"/>
    <p:sldId id="277" r:id="rId13"/>
    <p:sldId id="278" r:id="rId14"/>
    <p:sldId id="264" r:id="rId15"/>
    <p:sldId id="265" r:id="rId16"/>
    <p:sldId id="266" r:id="rId17"/>
    <p:sldId id="316" r:id="rId18"/>
    <p:sldId id="317" r:id="rId19"/>
    <p:sldId id="284" r:id="rId20"/>
    <p:sldId id="285" r:id="rId21"/>
    <p:sldId id="286" r:id="rId22"/>
    <p:sldId id="287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281" r:id="rId35"/>
    <p:sldId id="302" r:id="rId36"/>
    <p:sldId id="303" r:id="rId37"/>
    <p:sldId id="305" r:id="rId38"/>
    <p:sldId id="282" r:id="rId39"/>
    <p:sldId id="308" r:id="rId40"/>
    <p:sldId id="309" r:id="rId41"/>
    <p:sldId id="267" r:id="rId42"/>
    <p:sldId id="275" r:id="rId43"/>
    <p:sldId id="307" r:id="rId44"/>
    <p:sldId id="279" r:id="rId45"/>
    <p:sldId id="280" r:id="rId46"/>
    <p:sldId id="289" r:id="rId47"/>
    <p:sldId id="288" r:id="rId48"/>
    <p:sldId id="306" r:id="rId49"/>
    <p:sldId id="301" r:id="rId50"/>
    <p:sldId id="304" r:id="rId51"/>
    <p:sldId id="311" r:id="rId52"/>
    <p:sldId id="314" r:id="rId53"/>
  </p:sldIdLst>
  <p:sldSz cx="9144000" cy="5143500" type="screen16x9"/>
  <p:notesSz cx="9144000" cy="5143500"/>
  <p:embeddedFontLst>
    <p:embeddedFont>
      <p:font typeface="SimSun" panose="02010600030101010101" pitchFamily="2" charset="-122"/>
      <p:regular r:id="rId55"/>
    </p:embeddedFont>
    <p:embeddedFont>
      <p:font typeface="Comic Sans MS" panose="030F0702030302020204" pitchFamily="66" charset="0"/>
      <p:regular r:id="rId56"/>
      <p:bold r:id="rId57"/>
    </p:embeddedFont>
    <p:embeddedFont>
      <p:font typeface="Calibri Light" panose="020F0302020204030204" pitchFamily="34" charset="0"/>
      <p:regular r:id="rId58"/>
      <p:italic r:id="rId59"/>
    </p:embeddedFont>
    <p:embeddedFont>
      <p:font typeface="Titillium Web" panose="020B0604020202020204" charset="0"/>
      <p:regular r:id="rId60"/>
      <p:bold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Verdana" panose="020B0604030504040204" pitchFamily="34" charset="0"/>
      <p:regular r:id="rId66"/>
      <p:bold r:id="rId67"/>
      <p:italic r:id="rId68"/>
      <p:boldItalic r:id="rId69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98470"/>
    <a:srgbClr val="BBEADE"/>
    <a:srgbClr val="55CBAC"/>
    <a:srgbClr val="7789D7"/>
    <a:srgbClr val="979797"/>
    <a:srgbClr val="ADADAD"/>
    <a:srgbClr val="DA8282"/>
    <a:srgbClr val="F5BB17"/>
    <a:srgbClr val="10E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51" autoAdjust="0"/>
  </p:normalViewPr>
  <p:slideViewPr>
    <p:cSldViewPr>
      <p:cViewPr varScale="1">
        <p:scale>
          <a:sx n="115" d="100"/>
          <a:sy n="115" d="100"/>
        </p:scale>
        <p:origin x="7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5D1B2-5BBF-4BD1-8E4E-A628BFE07797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48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B1659D-156F-4711-8CB8-4F8A9C3A0F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7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746" y="2387892"/>
            <a:ext cx="4660298" cy="1682154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lnSpc>
                <a:spcPct val="100000"/>
              </a:lnSpc>
              <a:defRPr lang="en-US" sz="5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752" y="4148366"/>
            <a:ext cx="4660296" cy="4045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l">
              <a:buNone/>
              <a:defRPr lang="en-US" sz="2000" b="1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Oval 8"/>
          <p:cNvSpPr/>
          <p:nvPr/>
        </p:nvSpPr>
        <p:spPr>
          <a:xfrm>
            <a:off x="4858655" y="502253"/>
            <a:ext cx="459317" cy="459317"/>
          </a:xfrm>
          <a:prstGeom prst="ellipse">
            <a:avLst/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Oval 9"/>
          <p:cNvSpPr/>
          <p:nvPr/>
        </p:nvSpPr>
        <p:spPr>
          <a:xfrm>
            <a:off x="5172820" y="2243668"/>
            <a:ext cx="991815" cy="991809"/>
          </a:xfrm>
          <a:prstGeom prst="ellipse">
            <a:avLst/>
          </a:prstGeom>
          <a:noFill/>
          <a:ln w="76200">
            <a:solidFill>
              <a:schemeClr val="accent1">
                <a:alpha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Arc 10"/>
          <p:cNvSpPr/>
          <p:nvPr/>
        </p:nvSpPr>
        <p:spPr>
          <a:xfrm>
            <a:off x="7781792" y="312964"/>
            <a:ext cx="1682753" cy="1682741"/>
          </a:xfrm>
          <a:prstGeom prst="arc">
            <a:avLst>
              <a:gd name="adj1" fmla="val 2576641"/>
              <a:gd name="adj2" fmla="val 19130638"/>
            </a:avLst>
          </a:prstGeom>
          <a:noFill/>
          <a:ln w="254000">
            <a:solidFill>
              <a:schemeClr val="accent2">
                <a:alpha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" name="Arc 11"/>
          <p:cNvSpPr/>
          <p:nvPr/>
        </p:nvSpPr>
        <p:spPr>
          <a:xfrm>
            <a:off x="6603942" y="4547810"/>
            <a:ext cx="2686143" cy="2686118"/>
          </a:xfrm>
          <a:prstGeom prst="arc">
            <a:avLst>
              <a:gd name="adj1" fmla="val 12746482"/>
              <a:gd name="adj2" fmla="val 19649400"/>
            </a:avLst>
          </a:prstGeom>
          <a:noFill/>
          <a:ln w="508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8" name="Arc 12"/>
          <p:cNvSpPr/>
          <p:nvPr/>
        </p:nvSpPr>
        <p:spPr>
          <a:xfrm>
            <a:off x="5655423" y="4016570"/>
            <a:ext cx="1801279" cy="1801262"/>
          </a:xfrm>
          <a:prstGeom prst="arc">
            <a:avLst>
              <a:gd name="adj1" fmla="val 9718591"/>
              <a:gd name="adj2" fmla="val 1134132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9" name="Oval 14"/>
          <p:cNvSpPr/>
          <p:nvPr/>
        </p:nvSpPr>
        <p:spPr>
          <a:xfrm>
            <a:off x="7904223" y="3205238"/>
            <a:ext cx="796800" cy="796792"/>
          </a:xfrm>
          <a:prstGeom prst="ellipse">
            <a:avLst/>
          </a:prstGeom>
          <a:noFill/>
          <a:ln w="3048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0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vert="horz"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&lt;#&gt;</a:t>
            </a:r>
          </a:p>
        </p:txBody>
      </p:sp>
      <p:sp>
        <p:nvSpPr>
          <p:cNvPr id="11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4"/>
          <p:cNvSpPr/>
          <p:nvPr/>
        </p:nvSpPr>
        <p:spPr>
          <a:xfrm>
            <a:off x="4876800" y="4269977"/>
            <a:ext cx="620803" cy="620795"/>
          </a:xfrm>
          <a:prstGeom prst="ellipse">
            <a:avLst/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3" name="Arc 25"/>
          <p:cNvSpPr/>
          <p:nvPr/>
        </p:nvSpPr>
        <p:spPr>
          <a:xfrm>
            <a:off x="6019800" y="2800350"/>
            <a:ext cx="4960072" cy="4960024"/>
          </a:xfrm>
          <a:prstGeom prst="arc">
            <a:avLst>
              <a:gd name="adj1" fmla="val 10934534"/>
              <a:gd name="adj2" fmla="val 17186360"/>
            </a:avLst>
          </a:prstGeom>
          <a:noFill/>
          <a:ln w="1524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4" name="Oval 26"/>
          <p:cNvSpPr/>
          <p:nvPr/>
        </p:nvSpPr>
        <p:spPr>
          <a:xfrm>
            <a:off x="381000" y="3988414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5" name="Arc 11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77596"/>
              <a:gd name="adj2" fmla="val 11149111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6" name="Arc 12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572922"/>
              <a:gd name="adj2" fmla="val 12898409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7" name="Oval 13"/>
          <p:cNvSpPr/>
          <p:nvPr/>
        </p:nvSpPr>
        <p:spPr>
          <a:xfrm>
            <a:off x="7871841" y="1077418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type="body" idx="1"/>
          </p:nvPr>
        </p:nvSpPr>
        <p:spPr>
          <a:xfrm>
            <a:off x="426961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17"/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/>
              <a:t>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type="body" idx="3"/>
          </p:nvPr>
        </p:nvSpPr>
        <p:spPr>
          <a:xfrm>
            <a:off x="3447124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7"/>
          <p:cNvSpPr>
            <a:spLocks noGrp="1"/>
          </p:cNvSpPr>
          <p:nvPr>
            <p:ph type="pic" idx="4"/>
          </p:nvPr>
        </p:nvSpPr>
        <p:spPr>
          <a:xfrm>
            <a:off x="3447124" y="2562036"/>
            <a:ext cx="2143314" cy="2143314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/>
              <a:t>Picture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6467286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7"/>
          <p:cNvSpPr>
            <a:spLocks noGrp="1"/>
          </p:cNvSpPr>
          <p:nvPr>
            <p:ph type="pic" idx="6"/>
          </p:nvPr>
        </p:nvSpPr>
        <p:spPr>
          <a:xfrm>
            <a:off x="6467286" y="2562036"/>
            <a:ext cx="2143314" cy="2143314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/>
              <a:t>Picture</a:t>
            </a:r>
          </a:p>
        </p:txBody>
      </p:sp>
      <p:sp>
        <p:nvSpPr>
          <p:cNvPr id="15" name="Date Placeholder 13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vert="horz" rtlCol="0"/>
          <a:lstStyle/>
          <a:p>
            <a:r>
              <a:rPr lang="en-US"/>
              <a:t>Date</a:t>
            </a:r>
          </a:p>
        </p:txBody>
      </p:sp>
      <p:sp>
        <p:nvSpPr>
          <p:cNvPr id="1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vert="horz" rtlCol="0"/>
          <a:lstStyle/>
          <a:p>
            <a:r>
              <a:rPr lang="en-US"/>
              <a:t>Footer</a:t>
            </a:r>
          </a:p>
        </p:txBody>
      </p:sp>
      <p:sp>
        <p:nvSpPr>
          <p:cNvPr id="17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vert="horz" rtlCol="0"/>
          <a:lstStyle/>
          <a:p>
            <a:r>
              <a:rPr lang="en-US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/>
          <p:cNvSpPr/>
          <p:nvPr/>
        </p:nvSpPr>
        <p:spPr>
          <a:xfrm>
            <a:off x="3124200" y="3105150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3" name="Oval 22"/>
          <p:cNvSpPr/>
          <p:nvPr/>
        </p:nvSpPr>
        <p:spPr>
          <a:xfrm>
            <a:off x="8363000" y="2719175"/>
            <a:ext cx="648613" cy="648612"/>
          </a:xfrm>
          <a:prstGeom prst="ellipse">
            <a:avLst/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4" name="Arc 27"/>
          <p:cNvSpPr/>
          <p:nvPr/>
        </p:nvSpPr>
        <p:spPr>
          <a:xfrm>
            <a:off x="6779178" y="-2305050"/>
            <a:ext cx="4960072" cy="4960024"/>
          </a:xfrm>
          <a:prstGeom prst="arc">
            <a:avLst>
              <a:gd name="adj1" fmla="val 5507982"/>
              <a:gd name="adj2" fmla="val 11071343"/>
            </a:avLst>
          </a:prstGeom>
          <a:noFill/>
          <a:ln w="762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5" name="Arc 28"/>
          <p:cNvSpPr/>
          <p:nvPr/>
        </p:nvSpPr>
        <p:spPr>
          <a:xfrm>
            <a:off x="7772400" y="336216"/>
            <a:ext cx="2528904" cy="2528877"/>
          </a:xfrm>
          <a:prstGeom prst="arc">
            <a:avLst>
              <a:gd name="adj1" fmla="val 5009814"/>
              <a:gd name="adj2" fmla="val 16614095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6" name="Oval 29"/>
          <p:cNvSpPr/>
          <p:nvPr/>
        </p:nvSpPr>
        <p:spPr>
          <a:xfrm>
            <a:off x="5486400" y="3367788"/>
            <a:ext cx="727228" cy="727218"/>
          </a:xfrm>
          <a:prstGeom prst="ellipse">
            <a:avLst/>
          </a:prstGeom>
          <a:noFill/>
          <a:ln w="2540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17"/>
          <p:cNvSpPr>
            <a:spLocks noGrp="1"/>
          </p:cNvSpPr>
          <p:nvPr>
            <p:ph type="pic" idx="1"/>
          </p:nvPr>
        </p:nvSpPr>
        <p:spPr>
          <a:xfrm>
            <a:off x="426961" y="1962150"/>
            <a:ext cx="2743200" cy="2743200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/>
              <a:t>Picture</a:t>
            </a:r>
          </a:p>
        </p:txBody>
      </p:sp>
      <p:sp>
        <p:nvSpPr>
          <p:cNvPr id="9" name="Picture Placeholder 17"/>
          <p:cNvSpPr>
            <a:spLocks noGrp="1"/>
          </p:cNvSpPr>
          <p:nvPr>
            <p:ph type="pic" idx="2"/>
          </p:nvPr>
        </p:nvSpPr>
        <p:spPr>
          <a:xfrm>
            <a:off x="3200400" y="1962150"/>
            <a:ext cx="1524000" cy="1524000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/>
              <a:t>Picture</a:t>
            </a:r>
          </a:p>
        </p:txBody>
      </p:sp>
      <p:sp>
        <p:nvSpPr>
          <p:cNvPr id="10" name="Picture Placeholder 17"/>
          <p:cNvSpPr>
            <a:spLocks noGrp="1"/>
          </p:cNvSpPr>
          <p:nvPr>
            <p:ph type="pic" idx="3"/>
          </p:nvPr>
        </p:nvSpPr>
        <p:spPr>
          <a:xfrm>
            <a:off x="4267200" y="3181350"/>
            <a:ext cx="1524000" cy="1524000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/>
              <a:t>Picture</a:t>
            </a:r>
          </a:p>
        </p:txBody>
      </p:sp>
      <p:sp>
        <p:nvSpPr>
          <p:cNvPr id="11" name="Picture Placeholder 17"/>
          <p:cNvSpPr>
            <a:spLocks noGrp="1"/>
          </p:cNvSpPr>
          <p:nvPr>
            <p:ph type="pic" idx="4"/>
          </p:nvPr>
        </p:nvSpPr>
        <p:spPr>
          <a:xfrm>
            <a:off x="5867400" y="1962150"/>
            <a:ext cx="2743200" cy="2743200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/>
              <a:t>Picture</a:t>
            </a:r>
          </a:p>
        </p:txBody>
      </p:sp>
      <p:sp>
        <p:nvSpPr>
          <p:cNvPr id="12" name="Date Placeholder 13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vert="horz" rtlCol="0"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vert="horz" rtlCol="0"/>
          <a:lstStyle/>
          <a:p>
            <a:r>
              <a:rPr lang="en-US"/>
              <a:t>Footer</a:t>
            </a:r>
          </a:p>
        </p:txBody>
      </p:sp>
      <p:sp>
        <p:nvSpPr>
          <p:cNvPr id="14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vert="horz" rtlCol="0"/>
          <a:lstStyle/>
          <a:p>
            <a:r>
              <a:rPr lang="en-US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63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62" y="1777999"/>
            <a:ext cx="6769705" cy="289681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>
              <a:defRPr lang="en-US" dirty="0">
                <a:latin typeface="Titillium Web"/>
              </a:defRPr>
            </a:lvl1pPr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Titillium Web"/>
              <a:buChar char="o"/>
            </a:pPr>
            <a:r>
              <a:rPr lang="en-US" dirty="0"/>
              <a:t>Second level</a:t>
            </a:r>
          </a:p>
          <a:p>
            <a:pPr lvl="2">
              <a:buFont typeface="Titillium Web"/>
              <a:buChar char="o"/>
            </a:pPr>
            <a:r>
              <a:rPr lang="en-US" dirty="0"/>
              <a:t>Third level</a:t>
            </a:r>
          </a:p>
          <a:p>
            <a:pPr lvl="3">
              <a:buFont typeface="Titillium Web"/>
              <a:buChar char="o"/>
            </a:pPr>
            <a:r>
              <a:rPr lang="en-US" dirty="0"/>
              <a:t>Fourth level</a:t>
            </a:r>
          </a:p>
          <a:p>
            <a:pPr lvl="4">
              <a:buFont typeface="Titillium Web"/>
              <a:buChar char="o"/>
            </a:pPr>
            <a:r>
              <a:rPr lang="en-US" dirty="0"/>
              <a:t>Fifth level</a:t>
            </a:r>
          </a:p>
        </p:txBody>
      </p:sp>
      <p:sp>
        <p:nvSpPr>
          <p:cNvPr id="4" name="Arc 8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01003"/>
              <a:gd name="adj2" fmla="val 11166498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5" name="Oval 9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6" name="Arc 10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698826"/>
              <a:gd name="adj2" fmla="val 12889151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/>
              <a:t>Date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Footer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74" y="595835"/>
            <a:ext cx="6063116" cy="2917824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lnSpc>
                <a:spcPct val="100000"/>
              </a:lnSpc>
              <a:defRPr lang="en-US" sz="5200" i="0" cap="none" dirty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980" y="3540742"/>
            <a:ext cx="6063114" cy="535345"/>
          </a:xfrm>
          <a:prstGeom prst="rect">
            <a:avLst/>
          </a:prstGeom>
        </p:spPr>
        <p:txBody>
          <a:bodyPr vert="horz" rtlCol="0" anchor="t"/>
          <a:lstStyle>
            <a:lvl1pPr marL="0" lvl="0" indent="0">
              <a:lnSpc>
                <a:spcPct val="100000"/>
              </a:lnSpc>
              <a:spcBef>
                <a:spcPts val="0"/>
              </a:spcBef>
              <a:buNone/>
              <a:defRPr lang="en-US" sz="2000" b="1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Arc 8"/>
          <p:cNvSpPr/>
          <p:nvPr/>
        </p:nvSpPr>
        <p:spPr>
          <a:xfrm>
            <a:off x="8211149" y="-106742"/>
            <a:ext cx="648613" cy="648612"/>
          </a:xfrm>
          <a:prstGeom prst="arc">
            <a:avLst>
              <a:gd name="adj1" fmla="val 17981568"/>
              <a:gd name="adj2" fmla="val 14115217"/>
            </a:avLst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5" name="Arc 9"/>
          <p:cNvSpPr/>
          <p:nvPr/>
        </p:nvSpPr>
        <p:spPr>
          <a:xfrm>
            <a:off x="7595745" y="1239764"/>
            <a:ext cx="4960072" cy="4960024"/>
          </a:xfrm>
          <a:prstGeom prst="arc">
            <a:avLst>
              <a:gd name="adj1" fmla="val 8564242"/>
              <a:gd name="adj2" fmla="val 14997663"/>
            </a:avLst>
          </a:prstGeom>
          <a:noFill/>
          <a:ln w="762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6" name="Arc 10"/>
          <p:cNvSpPr/>
          <p:nvPr/>
        </p:nvSpPr>
        <p:spPr>
          <a:xfrm>
            <a:off x="6966812" y="266092"/>
            <a:ext cx="2528904" cy="2528877"/>
          </a:xfrm>
          <a:prstGeom prst="arc">
            <a:avLst>
              <a:gd name="adj1" fmla="val 2303716"/>
              <a:gd name="adj2" fmla="val 19273932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7" name="Oval 11"/>
          <p:cNvSpPr/>
          <p:nvPr/>
        </p:nvSpPr>
        <p:spPr>
          <a:xfrm>
            <a:off x="7249583" y="4104833"/>
            <a:ext cx="727228" cy="727218"/>
          </a:xfrm>
          <a:prstGeom prst="ellipse">
            <a:avLst/>
          </a:prstGeom>
          <a:noFill/>
          <a:ln w="2540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vert="horz"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&lt;#&gt;</a:t>
            </a:r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10" name="Date Placeholder 16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2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16652"/>
              <a:gd name="adj2" fmla="val 11074055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3" name="Arc 13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56260"/>
              <a:gd name="adj2" fmla="val 13111335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962" y="599079"/>
            <a:ext cx="4338562" cy="110030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vert="horz" rtlCol="0"/>
          <a:lstStyle/>
          <a:p>
            <a:r>
              <a:rPr lang="en-US"/>
              <a:t>Date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vert="horz" rtlCol="0"/>
          <a:lstStyle/>
          <a:p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vert="horz" rtlCol="0"/>
          <a:lstStyle/>
          <a:p>
            <a:r>
              <a:rPr lang="en-US"/>
              <a:t>&lt;#&gt;</a:t>
            </a:r>
          </a:p>
        </p:txBody>
      </p:sp>
      <p:sp>
        <p:nvSpPr>
          <p:cNvPr id="8" name="Oval 19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29874" y="2114550"/>
            <a:ext cx="4065926" cy="21336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lang="en-US" dirty="0"/>
              <a:t>Second level</a:t>
            </a:r>
          </a:p>
          <a:p>
            <a:pPr lvl="2">
              <a:buFont typeface="Courier New"/>
              <a:buChar char="o"/>
            </a:pPr>
            <a:r>
              <a:rPr lang="en-US" dirty="0"/>
              <a:t>Third level</a:t>
            </a:r>
          </a:p>
          <a:p>
            <a:pPr lvl="3">
              <a:buFont typeface="Courier New"/>
              <a:buChar char="o"/>
            </a:pPr>
            <a:r>
              <a:rPr lang="en-US" dirty="0"/>
              <a:t>Fourth level</a:t>
            </a:r>
          </a:p>
          <a:p>
            <a:pPr lvl="4">
              <a:buFont typeface="Courier New"/>
              <a:buChar char="o"/>
            </a:pPr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2"/>
          </p:nvPr>
        </p:nvSpPr>
        <p:spPr>
          <a:xfrm>
            <a:off x="4724400" y="2114550"/>
            <a:ext cx="4065926" cy="21336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lang="en-US" dirty="0"/>
              <a:t>Second level</a:t>
            </a:r>
          </a:p>
          <a:p>
            <a:pPr lvl="2">
              <a:buFont typeface="Courier New"/>
              <a:buChar char="o"/>
            </a:pPr>
            <a:r>
              <a:rPr lang="en-US" dirty="0"/>
              <a:t>Third level</a:t>
            </a:r>
          </a:p>
          <a:p>
            <a:pPr lvl="3">
              <a:buFont typeface="Courier New"/>
              <a:buChar char="o"/>
            </a:pPr>
            <a:r>
              <a:rPr lang="en-US" dirty="0"/>
              <a:t>Fourth level</a:t>
            </a:r>
          </a:p>
          <a:p>
            <a:pPr lvl="4">
              <a:buFont typeface="Courier New"/>
              <a:buChar char="o"/>
            </a:pPr>
            <a:r>
              <a:rPr lang="en-US" dirty="0"/>
              <a:t>Fifth level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426960" y="1774278"/>
            <a:ext cx="3230640" cy="49267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Titillium Web"/>
              </a:defRPr>
            </a:lvl2pPr>
            <a:lvl3pPr marL="914400" lvl="2" indent="0">
              <a:buNone/>
              <a:defRPr lang="en-US" sz="1800" b="1" dirty="0">
                <a:latin typeface="Titillium Web"/>
              </a:defRPr>
            </a:lvl3pPr>
            <a:lvl4pPr marL="1371600" lvl="3" indent="0">
              <a:buNone/>
              <a:defRPr lang="en-US" sz="1600" b="1" dirty="0">
                <a:latin typeface="Titillium Web"/>
              </a:defRPr>
            </a:lvl4pPr>
            <a:lvl5pPr marL="1828800" lvl="4" indent="0">
              <a:buNone/>
              <a:defRPr lang="en-US" sz="1600" b="1" dirty="0">
                <a:latin typeface="Titillium Web"/>
              </a:defRPr>
            </a:lvl5pPr>
            <a:lvl6pPr marL="2286000" lvl="5" indent="0">
              <a:buNone/>
              <a:defRPr lang="en-US" sz="1600" b="1" dirty="0">
                <a:latin typeface="Titillium Web"/>
              </a:defRPr>
            </a:lvl6pPr>
            <a:lvl7pPr marL="2743200" lvl="6" indent="0">
              <a:buNone/>
              <a:defRPr lang="en-US" sz="1600" b="1" dirty="0">
                <a:latin typeface="Titillium Web"/>
              </a:defRPr>
            </a:lvl7pPr>
            <a:lvl8pPr marL="3200400" lvl="7" indent="0">
              <a:buNone/>
              <a:defRPr lang="en-US" sz="1600" b="1" dirty="0">
                <a:latin typeface="Titillium Web"/>
              </a:defRPr>
            </a:lvl8pPr>
            <a:lvl9pPr marL="3657600" lvl="8" indent="0">
              <a:buNone/>
              <a:defRPr lang="en-US" sz="1600" b="1" dirty="0">
                <a:latin typeface="Titillium Web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Arc 11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07087"/>
              <a:gd name="adj2" fmla="val 11088393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4" name="Arc 12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92636"/>
              <a:gd name="adj2" fmla="val 12829183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5" name="Oval 13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vert="horz" rtlCol="0"/>
          <a:lstStyle/>
          <a:p>
            <a:r>
              <a:rPr lang="en-US"/>
              <a:t>Date</a:t>
            </a:r>
          </a:p>
        </p:txBody>
      </p:sp>
      <p:sp>
        <p:nvSpPr>
          <p:cNvPr id="7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vert="horz" rtlCol="0"/>
          <a:lstStyle/>
          <a:p>
            <a:r>
              <a:rPr lang="en-US"/>
              <a:t>Footer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vert="horz" rtlCol="0"/>
          <a:lstStyle/>
          <a:p>
            <a:r>
              <a:rPr lang="en-US"/>
              <a:t>&lt;#&gt;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idx="1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/>
          </p:nvPr>
        </p:nvSpPr>
        <p:spPr>
          <a:xfrm>
            <a:off x="3962400" y="1774278"/>
            <a:ext cx="3234266" cy="49267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Titillium Web"/>
              </a:defRPr>
            </a:lvl2pPr>
            <a:lvl3pPr marL="914400" lvl="2" indent="0">
              <a:buNone/>
              <a:defRPr lang="en-US" sz="1800" b="1" dirty="0">
                <a:latin typeface="Titillium Web"/>
              </a:defRPr>
            </a:lvl3pPr>
            <a:lvl4pPr marL="1371600" lvl="3" indent="0">
              <a:buNone/>
              <a:defRPr lang="en-US" sz="1600" b="1" dirty="0">
                <a:latin typeface="Titillium Web"/>
              </a:defRPr>
            </a:lvl4pPr>
            <a:lvl5pPr marL="1828800" lvl="4" indent="0">
              <a:buNone/>
              <a:defRPr lang="en-US" sz="1600" b="1" dirty="0">
                <a:latin typeface="Titillium Web"/>
              </a:defRPr>
            </a:lvl5pPr>
            <a:lvl6pPr marL="2286000" lvl="5" indent="0">
              <a:buNone/>
              <a:defRPr lang="en-US" sz="1600" b="1" dirty="0">
                <a:latin typeface="Titillium Web"/>
              </a:defRPr>
            </a:lvl6pPr>
            <a:lvl7pPr marL="2743200" lvl="6" indent="0">
              <a:buNone/>
              <a:defRPr lang="en-US" sz="1600" b="1" dirty="0">
                <a:latin typeface="Titillium Web"/>
              </a:defRPr>
            </a:lvl7pPr>
            <a:lvl8pPr marL="3200400" lvl="7" indent="0">
              <a:buNone/>
              <a:defRPr lang="en-US" sz="1600" b="1" dirty="0">
                <a:latin typeface="Titillium Web"/>
              </a:defRPr>
            </a:lvl8pPr>
            <a:lvl9pPr marL="3657600" lvl="8" indent="0">
              <a:buNone/>
              <a:defRPr lang="en-US" sz="1600" b="1" dirty="0">
                <a:latin typeface="Titillium Web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3"/>
          </p:nvPr>
        </p:nvSpPr>
        <p:spPr>
          <a:xfrm>
            <a:off x="426962" y="2343150"/>
            <a:ext cx="3230638" cy="24384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lang="en-US" dirty="0"/>
              <a:t>Second level</a:t>
            </a:r>
          </a:p>
          <a:p>
            <a:pPr lvl="2">
              <a:buFont typeface="Courier New"/>
              <a:buChar char="o"/>
            </a:pPr>
            <a:r>
              <a:rPr lang="en-US" dirty="0"/>
              <a:t>Third level</a:t>
            </a:r>
          </a:p>
          <a:p>
            <a:pPr lvl="3">
              <a:buFont typeface="Courier New"/>
              <a:buChar char="o"/>
            </a:pPr>
            <a:r>
              <a:rPr lang="en-US" dirty="0"/>
              <a:t>Fourth level</a:t>
            </a:r>
          </a:p>
          <a:p>
            <a:pPr lvl="4">
              <a:buFont typeface="Courier New"/>
              <a:buChar char="o"/>
            </a:pPr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4"/>
          </p:nvPr>
        </p:nvSpPr>
        <p:spPr>
          <a:xfrm>
            <a:off x="3966027" y="2343150"/>
            <a:ext cx="3230638" cy="2438400"/>
          </a:xfrm>
          <a:prstGeom prst="rect">
            <a:avLst/>
          </a:prstGeom>
        </p:spPr>
        <p:txBody>
          <a:bodyPr vert="horz" tIns="93600" rtlCol="0"/>
          <a:lstStyle>
            <a:lvl1pPr marL="342900" lvl="0" indent="-342900">
              <a:buSzPct val="125000"/>
              <a:buFont typeface="Arial"/>
              <a:buChar char="•"/>
              <a:defRPr lang="en-US" sz="20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742950" lvl="1" indent="-285750">
              <a:buFont typeface="Courier New"/>
              <a:buChar char="o"/>
              <a:defRPr lang="en-US" sz="18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1143000" lvl="2" indent="-228600">
              <a:buFont typeface="Courier New"/>
              <a:buChar char="o"/>
              <a:defRPr lang="en-US" sz="16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600200" lvl="3" indent="-228600">
              <a:buFont typeface="Courier New"/>
              <a:buChar char="o"/>
              <a:defRPr lang="en-US" sz="14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2057400" lvl="4" indent="-228600">
              <a:buFont typeface="Courier New"/>
              <a:buChar char="o"/>
              <a:defRPr lang="en-US" sz="12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5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vert="horz" rtlCol="0"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vert="horz" rtlCol="0"/>
          <a:lstStyle/>
          <a:p>
            <a:r>
              <a:rPr lang="en-US"/>
              <a:t>Footer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vert="horz" rtlCol="0"/>
          <a:lstStyle/>
          <a:p>
            <a:r>
              <a:rPr lang="en-US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961" y="599079"/>
            <a:ext cx="8329990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Arc 9"/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054149"/>
              <a:gd name="adj2" fmla="val 15007134"/>
            </a:avLst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7" name="Arc 10"/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6898"/>
              <a:gd name="adj2" fmla="val 18525276"/>
            </a:avLst>
          </a:prstGeom>
          <a:noFill/>
          <a:ln w="762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8" name="Oval 11"/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3"/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100022"/>
              <a:gd name="adj2" fmla="val 15123986"/>
            </a:avLst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/>
          </p:nvPr>
        </p:nvSpPr>
        <p:spPr>
          <a:xfrm>
            <a:off x="426964" y="1590524"/>
            <a:ext cx="3038322" cy="2211861"/>
          </a:xfrm>
          <a:prstGeom prst="rect">
            <a:avLst/>
          </a:prstGeom>
        </p:spPr>
        <p:txBody>
          <a:bodyPr vert="horz" tIns="93600" rtlCol="0">
            <a:normAutofit/>
          </a:bodyPr>
          <a:lstStyle>
            <a:lvl1pPr marL="0" lvl="0" indent="0">
              <a:buNone/>
              <a:defRPr lang="en-US" sz="18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Arc 16"/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8274"/>
              <a:gd name="adj2" fmla="val 18493132"/>
            </a:avLst>
          </a:prstGeom>
          <a:noFill/>
          <a:ln w="762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5" name="Oval 17"/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426962" y="599079"/>
            <a:ext cx="3038324" cy="943063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0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"/>
          </p:nvPr>
        </p:nvSpPr>
        <p:spPr>
          <a:xfrm>
            <a:off x="3567426" y="590550"/>
            <a:ext cx="5135097" cy="32004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lang="en-US" dirty="0"/>
              <a:t>Second level</a:t>
            </a:r>
          </a:p>
          <a:p>
            <a:pPr lvl="2">
              <a:buFont typeface="Courier New"/>
              <a:buChar char="o"/>
            </a:pPr>
            <a:r>
              <a:rPr lang="en-US" dirty="0"/>
              <a:t>Third level</a:t>
            </a:r>
          </a:p>
          <a:p>
            <a:pPr lvl="3">
              <a:buFont typeface="Courier New"/>
              <a:buChar char="o"/>
            </a:pPr>
            <a:r>
              <a:rPr lang="en-US" dirty="0"/>
              <a:t>Fourth level</a:t>
            </a:r>
          </a:p>
          <a:p>
            <a:pPr lvl="4">
              <a:buFont typeface="Courier New"/>
              <a:buChar char="o"/>
            </a:pPr>
            <a:r>
              <a:rPr lang="en-US" dirty="0"/>
              <a:t>Fifth level</a:t>
            </a:r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vert="horz"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&lt;#&gt;</a:t>
            </a:r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10" name="Date Placeholder 16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7"/>
          <p:cNvSpPr/>
          <p:nvPr/>
        </p:nvSpPr>
        <p:spPr>
          <a:xfrm>
            <a:off x="-388559" y="264603"/>
            <a:ext cx="1350130" cy="1350103"/>
          </a:xfrm>
          <a:prstGeom prst="arc">
            <a:avLst>
              <a:gd name="adj1" fmla="val 14284001"/>
              <a:gd name="adj2" fmla="val 7245957"/>
            </a:avLst>
          </a:prstGeom>
          <a:noFill/>
          <a:ln w="1778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>
              <a:latin typeface="Titillium Web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55408" y="593725"/>
            <a:ext cx="3940640" cy="3264656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lnSpc>
                <a:spcPct val="100000"/>
              </a:lnSpc>
              <a:defRPr lang="en-US" sz="5400" i="0" dirty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style</a:t>
            </a:r>
          </a:p>
        </p:txBody>
      </p:sp>
      <p:sp>
        <p:nvSpPr>
          <p:cNvPr id="4" name="Text Placeholder 17"/>
          <p:cNvSpPr>
            <a:spLocks noGrp="1"/>
          </p:cNvSpPr>
          <p:nvPr>
            <p:ph type="body" idx="1"/>
          </p:nvPr>
        </p:nvSpPr>
        <p:spPr>
          <a:xfrm>
            <a:off x="4953525" y="3943350"/>
            <a:ext cx="3942232" cy="368598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40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17"/>
          <p:cNvSpPr>
            <a:spLocks noGrp="1"/>
          </p:cNvSpPr>
          <p:nvPr>
            <p:ph type="pic" idx="2"/>
          </p:nvPr>
        </p:nvSpPr>
        <p:spPr>
          <a:xfrm>
            <a:off x="152400" y="326976"/>
            <a:ext cx="4505514" cy="4505514"/>
          </a:xfrm>
          <a:prstGeom prst="ellipse">
            <a:avLst/>
          </a:prstGeom>
        </p:spPr>
        <p:txBody>
          <a:bodyPr vert="horz" rtlCol="0"/>
          <a:lstStyle>
            <a:lvl1pPr lvl="0">
              <a:defRPr lang="en-US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/>
              <a:t>Picture</a:t>
            </a:r>
          </a:p>
        </p:txBody>
      </p:sp>
      <p:sp>
        <p:nvSpPr>
          <p:cNvPr id="6" name="Oval 12"/>
          <p:cNvSpPr/>
          <p:nvPr/>
        </p:nvSpPr>
        <p:spPr>
          <a:xfrm>
            <a:off x="3719310" y="4215185"/>
            <a:ext cx="489832" cy="489829"/>
          </a:xfrm>
          <a:prstGeom prst="ellipse">
            <a:avLst/>
          </a:prstGeom>
          <a:noFill/>
          <a:ln w="2286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r>
              <a:rPr lang="en-US">
                <a:latin typeface="+mn-lt"/>
              </a:rPr>
              <a:t> </a:t>
            </a:r>
          </a:p>
        </p:txBody>
      </p:sp>
      <p:sp>
        <p:nvSpPr>
          <p:cNvPr id="7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vert="horz"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&lt;#&gt;</a:t>
            </a:r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9" name="Date Placeholder 16"/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6"/>
          <p:cNvSpPr>
            <a:spLocks noGrp="1"/>
          </p:cNvSpPr>
          <p:nvPr>
            <p:ph type="dt" sz="half" idx="2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vert="horz"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vert="horz"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4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vert="horz"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>
              <a:buSzPct val="125000"/>
            </a:pPr>
            <a:r>
              <a:rPr lang="en-US" dirty="0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lang="en-US" dirty="0"/>
              <a:t>Second level</a:t>
            </a:r>
          </a:p>
          <a:p>
            <a:pPr lvl="2">
              <a:buFont typeface="Courier New"/>
              <a:buChar char="o"/>
            </a:pPr>
            <a:r>
              <a:rPr lang="en-US" dirty="0"/>
              <a:t>Third level</a:t>
            </a:r>
          </a:p>
          <a:p>
            <a:pPr lvl="3">
              <a:buFont typeface="Courier New"/>
              <a:buChar char="o"/>
            </a:pPr>
            <a:r>
              <a:rPr lang="en-US" dirty="0"/>
              <a:t>Fourth level</a:t>
            </a:r>
          </a:p>
          <a:p>
            <a:pPr lvl="4">
              <a:buFont typeface="Courier New"/>
              <a:buChar char="o"/>
            </a:pPr>
            <a:r>
              <a:rPr lang="en-US" dirty="0"/>
              <a:t>Fifth level</a:t>
            </a: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ctr" rtl="0">
        <a:spcBef>
          <a:spcPct val="0"/>
        </a:spcBef>
        <a:buNone/>
        <a:defRPr lang="en-US" sz="360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1pPr>
    </p:titleStyle>
    <p:bodyStyle>
      <a:lvl1pPr marL="342900" lvl="0" indent="-342900" algn="l" rtl="0">
        <a:spcBef>
          <a:spcPct val="20000"/>
        </a:spcBef>
        <a:buFont typeface="Arial"/>
        <a:buChar char="•"/>
        <a:defRPr lang="en-US" sz="2000" i="0" dirty="0">
          <a:solidFill>
            <a:schemeClr val="bg1">
              <a:lumMod val="65000"/>
            </a:schemeClr>
          </a:solidFill>
          <a:latin typeface="+mn-lt"/>
        </a:defRPr>
      </a:lvl1pPr>
      <a:lvl2pPr marL="742950" lvl="1" indent="-285750" algn="l" rtl="0">
        <a:spcBef>
          <a:spcPct val="20000"/>
        </a:spcBef>
        <a:buFont typeface="Arial"/>
        <a:buChar char="–"/>
        <a:defRPr lang="en-US" sz="1800" i="0" dirty="0">
          <a:solidFill>
            <a:schemeClr val="bg1">
              <a:lumMod val="65000"/>
            </a:schemeClr>
          </a:solidFill>
          <a:latin typeface="+mn-lt"/>
        </a:defRPr>
      </a:lvl2pPr>
      <a:lvl3pPr marL="1143000" lvl="2" indent="-228600" algn="l" rtl="0">
        <a:spcBef>
          <a:spcPct val="20000"/>
        </a:spcBef>
        <a:buFont typeface="Arial"/>
        <a:buChar char="•"/>
        <a:defRPr lang="en-US" sz="1600" i="0" dirty="0">
          <a:solidFill>
            <a:schemeClr val="bg1">
              <a:lumMod val="65000"/>
            </a:schemeClr>
          </a:solidFill>
          <a:latin typeface="+mn-lt"/>
        </a:defRPr>
      </a:lvl3pPr>
      <a:lvl4pPr marL="1600200" lvl="3" indent="-228600" algn="l" rtl="0">
        <a:spcBef>
          <a:spcPct val="20000"/>
        </a:spcBef>
        <a:buFont typeface="Arial"/>
        <a:buChar char="–"/>
        <a:defRPr lang="en-US" sz="1400" i="0" dirty="0">
          <a:solidFill>
            <a:schemeClr val="bg1">
              <a:lumMod val="65000"/>
            </a:schemeClr>
          </a:solidFill>
          <a:latin typeface="+mn-lt"/>
        </a:defRPr>
      </a:lvl4pPr>
      <a:lvl5pPr marL="2057400" lvl="4" indent="-228600" algn="l" rtl="0">
        <a:spcBef>
          <a:spcPct val="20000"/>
        </a:spcBef>
        <a:buFont typeface="Arial"/>
        <a:buChar char="»"/>
        <a:defRPr lang="en-US" sz="1200" i="0" dirty="0">
          <a:solidFill>
            <a:schemeClr val="bg1">
              <a:lumMod val="65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»"/>
        <a:defRPr lang="en-US" sz="1400" i="0" dirty="0">
          <a:solidFill>
            <a:schemeClr val="bg1">
              <a:lumMod val="65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»"/>
        <a:defRPr lang="en-US" sz="1400" i="0" dirty="0">
          <a:solidFill>
            <a:schemeClr val="bg1">
              <a:lumMod val="65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»"/>
        <a:defRPr lang="en-US" sz="1400" i="0" dirty="0">
          <a:solidFill>
            <a:schemeClr val="bg1">
              <a:lumMod val="65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»"/>
        <a:defRPr lang="en-US" sz="1400" i="0" dirty="0">
          <a:solidFill>
            <a:schemeClr val="bg1">
              <a:lumMod val="65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3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owerpointdep.net/product/but-chi-1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442" y="2125094"/>
            <a:ext cx="6063116" cy="1236164"/>
          </a:xfrm>
          <a:ln w="19050">
            <a:noFill/>
            <a:prstDash val="solid"/>
          </a:ln>
          <a:effectLst>
            <a:outerShdw dist="38100" dir="2700000">
              <a:srgbClr val="000000">
                <a:alpha val="39999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rtlCol="0">
            <a:noAutofit/>
          </a:bodyPr>
          <a:lstStyle/>
          <a:p>
            <a:pPr algn="ctr"/>
            <a:r>
              <a:rPr lang="en-US" sz="40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XÂY DỰNG HỆ THỐNG QUẢN LÝ THÔNG TIN DU LỊCH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40442" y="3570808"/>
            <a:ext cx="6063114" cy="829209"/>
          </a:xfrm>
        </p:spPr>
        <p:txBody>
          <a:bodyPr vert="horz" rtlCol="0"/>
          <a:lstStyle/>
          <a:p>
            <a:r>
              <a:rPr lang="en-US" sz="1300" u="sng" err="1">
                <a:solidFill>
                  <a:schemeClr val="tx1"/>
                </a:solidFill>
                <a:latin typeface="Times New Roman"/>
              </a:rPr>
              <a:t>Giáo</a:t>
            </a:r>
            <a:r>
              <a:rPr lang="en-US" sz="1300" u="sng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u="sng" err="1">
                <a:solidFill>
                  <a:schemeClr val="tx1"/>
                </a:solidFill>
                <a:latin typeface="Times New Roman"/>
              </a:rPr>
              <a:t>viên</a:t>
            </a:r>
            <a:r>
              <a:rPr lang="en-US" sz="1300" u="sng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u="sng" err="1">
                <a:solidFill>
                  <a:schemeClr val="tx1"/>
                </a:solidFill>
                <a:latin typeface="Times New Roman"/>
              </a:rPr>
              <a:t>hướng</a:t>
            </a:r>
            <a:r>
              <a:rPr lang="en-US" sz="1300" u="sng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u="sng" err="1">
                <a:solidFill>
                  <a:schemeClr val="tx1"/>
                </a:solidFill>
                <a:latin typeface="Times New Roman"/>
              </a:rPr>
              <a:t>dẫn</a:t>
            </a:r>
            <a:r>
              <a:rPr lang="en-US" sz="1300" u="sng">
                <a:solidFill>
                  <a:schemeClr val="tx1"/>
                </a:solidFill>
                <a:latin typeface="Times New Roman"/>
              </a:rPr>
              <a:t>:</a:t>
            </a:r>
            <a:r>
              <a:rPr lang="en-US" sz="1300" u="none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>
                <a:solidFill>
                  <a:schemeClr val="tx1"/>
                </a:solidFill>
                <a:latin typeface="Times New Roman"/>
              </a:rPr>
              <a:t>                                   </a:t>
            </a:r>
            <a:r>
              <a:rPr lang="en-US" sz="1300" u="sng">
                <a:solidFill>
                  <a:schemeClr val="tx1"/>
                </a:solidFill>
                <a:latin typeface="Times New Roman"/>
              </a:rPr>
              <a:t>Sinh </a:t>
            </a:r>
            <a:r>
              <a:rPr lang="en-US" sz="1300" u="sng" err="1">
                <a:solidFill>
                  <a:schemeClr val="tx1"/>
                </a:solidFill>
                <a:latin typeface="Times New Roman"/>
              </a:rPr>
              <a:t>viên</a:t>
            </a:r>
            <a:r>
              <a:rPr lang="en-US" sz="1300" u="sng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u="sng" err="1">
                <a:solidFill>
                  <a:schemeClr val="tx1"/>
                </a:solidFill>
                <a:latin typeface="Times New Roman"/>
              </a:rPr>
              <a:t>thực</a:t>
            </a:r>
            <a:r>
              <a:rPr lang="en-US" sz="1300" u="sng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u="sng" err="1">
                <a:solidFill>
                  <a:schemeClr val="tx1"/>
                </a:solidFill>
                <a:latin typeface="Times New Roman"/>
              </a:rPr>
              <a:t>hiện</a:t>
            </a:r>
            <a:r>
              <a:rPr lang="en-US" sz="1300" u="sng">
                <a:solidFill>
                  <a:schemeClr val="tx1"/>
                </a:solidFill>
                <a:latin typeface="Times New Roman"/>
              </a:rPr>
              <a:t>:</a:t>
            </a:r>
            <a:r>
              <a:rPr lang="en-US" sz="1300">
                <a:solidFill>
                  <a:schemeClr val="tx1"/>
                </a:solidFill>
                <a:latin typeface="Times New Roman"/>
              </a:rPr>
              <a:t> </a:t>
            </a:r>
          </a:p>
          <a:p>
            <a:r>
              <a:rPr lang="en-US" sz="1300" err="1">
                <a:solidFill>
                  <a:schemeClr val="tx1"/>
                </a:solidFill>
                <a:latin typeface="Times New Roman"/>
              </a:rPr>
              <a:t>ThS</a:t>
            </a:r>
            <a:r>
              <a:rPr lang="en-US" sz="130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err="1">
                <a:solidFill>
                  <a:schemeClr val="tx1"/>
                </a:solidFill>
                <a:latin typeface="Times New Roman"/>
              </a:rPr>
              <a:t>Võ</a:t>
            </a:r>
            <a:r>
              <a:rPr lang="en-US" sz="130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err="1">
                <a:solidFill>
                  <a:schemeClr val="tx1"/>
                </a:solidFill>
                <a:latin typeface="Times New Roman"/>
              </a:rPr>
              <a:t>Huỳnh</a:t>
            </a:r>
            <a:r>
              <a:rPr lang="en-US" sz="130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err="1">
                <a:solidFill>
                  <a:schemeClr val="tx1"/>
                </a:solidFill>
                <a:latin typeface="Times New Roman"/>
              </a:rPr>
              <a:t>Trâm</a:t>
            </a:r>
            <a:r>
              <a:rPr lang="en-US" sz="1300">
                <a:solidFill>
                  <a:schemeClr val="tx1"/>
                </a:solidFill>
                <a:latin typeface="Times New Roman"/>
              </a:rPr>
              <a:t>                                     </a:t>
            </a:r>
            <a:r>
              <a:rPr lang="en-US" sz="1300" err="1">
                <a:solidFill>
                  <a:schemeClr val="tx1"/>
                </a:solidFill>
                <a:latin typeface="Times New Roman"/>
              </a:rPr>
              <a:t>Trần</a:t>
            </a:r>
            <a:r>
              <a:rPr lang="en-US" sz="130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err="1">
                <a:solidFill>
                  <a:schemeClr val="tx1"/>
                </a:solidFill>
                <a:latin typeface="Times New Roman"/>
              </a:rPr>
              <a:t>Lê</a:t>
            </a:r>
            <a:r>
              <a:rPr lang="en-US" sz="130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err="1">
                <a:solidFill>
                  <a:schemeClr val="tx1"/>
                </a:solidFill>
                <a:latin typeface="Times New Roman"/>
              </a:rPr>
              <a:t>Quế</a:t>
            </a:r>
            <a:r>
              <a:rPr lang="en-US" sz="130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err="1">
                <a:solidFill>
                  <a:schemeClr val="tx1"/>
                </a:solidFill>
                <a:latin typeface="Times New Roman"/>
              </a:rPr>
              <a:t>Ngọc</a:t>
            </a:r>
            <a:r>
              <a:rPr lang="en-US" sz="1300">
                <a:solidFill>
                  <a:schemeClr val="tx1"/>
                </a:solidFill>
                <a:latin typeface="Times New Roman"/>
              </a:rPr>
              <a:t>          B1304707 </a:t>
            </a:r>
          </a:p>
          <a:p>
            <a:r>
              <a:rPr lang="en-US" sz="1300" err="1">
                <a:solidFill>
                  <a:schemeClr val="tx1"/>
                </a:solidFill>
                <a:latin typeface="Times New Roman"/>
              </a:rPr>
              <a:t>MSCB</a:t>
            </a:r>
            <a:r>
              <a:rPr lang="en-US" sz="1300">
                <a:solidFill>
                  <a:schemeClr val="tx1"/>
                </a:solidFill>
                <a:latin typeface="Times New Roman"/>
              </a:rPr>
              <a:t>: 1069                                                    </a:t>
            </a:r>
            <a:r>
              <a:rPr lang="en-US" sz="1300" err="1">
                <a:solidFill>
                  <a:schemeClr val="tx1"/>
                </a:solidFill>
                <a:latin typeface="Times New Roman"/>
              </a:rPr>
              <a:t>Lê</a:t>
            </a:r>
            <a:r>
              <a:rPr lang="en-US" sz="130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err="1">
                <a:solidFill>
                  <a:schemeClr val="tx1"/>
                </a:solidFill>
                <a:latin typeface="Times New Roman"/>
              </a:rPr>
              <a:t>Như</a:t>
            </a:r>
            <a:r>
              <a:rPr lang="en-US" sz="130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sz="1300" err="1">
                <a:solidFill>
                  <a:schemeClr val="tx1"/>
                </a:solidFill>
                <a:latin typeface="Times New Roman"/>
              </a:rPr>
              <a:t>Ý</a:t>
            </a:r>
            <a:r>
              <a:rPr lang="en-US" sz="1300">
                <a:solidFill>
                  <a:schemeClr val="tx1"/>
                </a:solidFill>
                <a:latin typeface="Times New Roman"/>
              </a:rPr>
              <a:t>                         B1304751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711733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sz="200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TRƯỜNG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ĐẠI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HỌC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CẦN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THƠ</a:t>
            </a:r>
          </a:p>
          <a:p>
            <a:pPr algn="ctr"/>
            <a:r>
              <a:rPr lang="en-US" sz="200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KHOA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CNTT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 &amp; TT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337" y="1478412"/>
            <a:ext cx="4753325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sz="1600" err="1">
                <a:solidFill>
                  <a:srgbClr val="7030A0"/>
                </a:solidFill>
                <a:latin typeface="Times New Roman"/>
              </a:rPr>
              <a:t>BÁO</a:t>
            </a:r>
            <a:r>
              <a:rPr lang="en-US" sz="160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err="1">
                <a:solidFill>
                  <a:srgbClr val="7030A0"/>
                </a:solidFill>
                <a:latin typeface="Times New Roman"/>
              </a:rPr>
              <a:t>CÁO</a:t>
            </a:r>
            <a:r>
              <a:rPr lang="en-US" sz="160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err="1">
                <a:solidFill>
                  <a:srgbClr val="7030A0"/>
                </a:solidFill>
                <a:latin typeface="Times New Roman"/>
              </a:rPr>
              <a:t>LUẬN</a:t>
            </a:r>
            <a:r>
              <a:rPr lang="en-US" sz="160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err="1">
                <a:solidFill>
                  <a:srgbClr val="7030A0"/>
                </a:solidFill>
                <a:latin typeface="Times New Roman"/>
              </a:rPr>
              <a:t>VĂN</a:t>
            </a:r>
            <a:r>
              <a:rPr lang="en-US" sz="160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err="1">
                <a:solidFill>
                  <a:srgbClr val="7030A0"/>
                </a:solidFill>
                <a:latin typeface="Times New Roman"/>
              </a:rPr>
              <a:t>KỸ</a:t>
            </a:r>
            <a:r>
              <a:rPr lang="en-US" sz="160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err="1">
                <a:solidFill>
                  <a:srgbClr val="7030A0"/>
                </a:solidFill>
                <a:latin typeface="Times New Roman"/>
              </a:rPr>
              <a:t>THUẬT</a:t>
            </a:r>
            <a:r>
              <a:rPr lang="en-US" sz="160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err="1">
                <a:solidFill>
                  <a:srgbClr val="7030A0"/>
                </a:solidFill>
                <a:latin typeface="Times New Roman"/>
              </a:rPr>
              <a:t>PHẦN</a:t>
            </a:r>
            <a:r>
              <a:rPr lang="en-US" sz="1600">
                <a:solidFill>
                  <a:srgbClr val="7030A0"/>
                </a:solidFill>
                <a:latin typeface="Times New Roman"/>
              </a:rPr>
              <a:t> </a:t>
            </a:r>
            <a:r>
              <a:rPr lang="en-US" sz="1600" err="1">
                <a:solidFill>
                  <a:srgbClr val="7030A0"/>
                </a:solidFill>
                <a:latin typeface="Times New Roman"/>
              </a:rPr>
              <a:t>MỀM</a:t>
            </a:r>
            <a:r>
              <a:rPr lang="en-US" sz="1600">
                <a:solidFill>
                  <a:srgbClr val="7030A0"/>
                </a:solidFill>
                <a:latin typeface="Times New Roman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412638" y="2247056"/>
            <a:ext cx="4065678" cy="2037684"/>
            <a:chOff x="3412638" y="2247056"/>
            <a:chExt cx="4065678" cy="2037684"/>
          </a:xfrm>
        </p:grpSpPr>
        <p:sp>
          <p:nvSpPr>
            <p:cNvPr id="15" name="Freeform 14"/>
            <p:cNvSpPr/>
            <p:nvPr/>
          </p:nvSpPr>
          <p:spPr>
            <a:xfrm rot="21250921" flipH="1">
              <a:off x="3412638" y="2552553"/>
              <a:ext cx="3212647" cy="1732187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092037 w 2410691"/>
                <a:gd name="connsiteY2" fmla="*/ 6793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alpha val="10000"/>
                    <a:lumMod val="56000"/>
                    <a:lumOff val="44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29100" y="2247056"/>
              <a:ext cx="3249216" cy="1203722"/>
              <a:chOff x="4229100" y="2247056"/>
              <a:chExt cx="3249216" cy="1203722"/>
            </a:xfrm>
          </p:grpSpPr>
          <p:grpSp>
            <p:nvGrpSpPr>
              <p:cNvPr id="21" name="Group 7"/>
              <p:cNvGrpSpPr>
                <a:grpSpLocks/>
              </p:cNvGrpSpPr>
              <p:nvPr/>
            </p:nvGrpSpPr>
            <p:grpSpPr bwMode="auto">
              <a:xfrm flipH="1">
                <a:off x="5018485" y="2247056"/>
                <a:ext cx="2459831" cy="1203722"/>
                <a:chOff x="5187951" y="1304132"/>
                <a:chExt cx="3278980" cy="1604168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7949531" y="1304132"/>
                  <a:ext cx="517400" cy="1604168"/>
                </a:xfrm>
                <a:custGeom>
                  <a:avLst/>
                  <a:gdLst>
                    <a:gd name="connsiteX0" fmla="*/ 508000 w 514350"/>
                    <a:gd name="connsiteY0" fmla="*/ 0 h 1606550"/>
                    <a:gd name="connsiteX1" fmla="*/ 0 w 514350"/>
                    <a:gd name="connsiteY1" fmla="*/ 539750 h 1606550"/>
                    <a:gd name="connsiteX2" fmla="*/ 0 w 514350"/>
                    <a:gd name="connsiteY2" fmla="*/ 1606550 h 1606550"/>
                    <a:gd name="connsiteX3" fmla="*/ 514350 w 514350"/>
                    <a:gd name="connsiteY3" fmla="*/ 1085850 h 1606550"/>
                    <a:gd name="connsiteX4" fmla="*/ 508000 w 514350"/>
                    <a:gd name="connsiteY4" fmla="*/ 0 h 1606550"/>
                    <a:gd name="connsiteX0" fmla="*/ 515144 w 515676"/>
                    <a:gd name="connsiteY0" fmla="*/ 0 h 1606550"/>
                    <a:gd name="connsiteX1" fmla="*/ 0 w 515676"/>
                    <a:gd name="connsiteY1" fmla="*/ 539750 h 1606550"/>
                    <a:gd name="connsiteX2" fmla="*/ 0 w 515676"/>
                    <a:gd name="connsiteY2" fmla="*/ 1606550 h 1606550"/>
                    <a:gd name="connsiteX3" fmla="*/ 514350 w 515676"/>
                    <a:gd name="connsiteY3" fmla="*/ 1085850 h 1606550"/>
                    <a:gd name="connsiteX4" fmla="*/ 515144 w 515676"/>
                    <a:gd name="connsiteY4" fmla="*/ 0 h 1606550"/>
                    <a:gd name="connsiteX0" fmla="*/ 515144 w 516731"/>
                    <a:gd name="connsiteY0" fmla="*/ 0 h 1606550"/>
                    <a:gd name="connsiteX1" fmla="*/ 0 w 516731"/>
                    <a:gd name="connsiteY1" fmla="*/ 539750 h 1606550"/>
                    <a:gd name="connsiteX2" fmla="*/ 0 w 516731"/>
                    <a:gd name="connsiteY2" fmla="*/ 1606550 h 1606550"/>
                    <a:gd name="connsiteX3" fmla="*/ 516731 w 516731"/>
                    <a:gd name="connsiteY3" fmla="*/ 1078706 h 1606550"/>
                    <a:gd name="connsiteX4" fmla="*/ 515144 w 516731"/>
                    <a:gd name="connsiteY4" fmla="*/ 0 h 1606550"/>
                    <a:gd name="connsiteX0" fmla="*/ 517525 w 518057"/>
                    <a:gd name="connsiteY0" fmla="*/ 0 h 1608931"/>
                    <a:gd name="connsiteX1" fmla="*/ 0 w 518057"/>
                    <a:gd name="connsiteY1" fmla="*/ 542131 h 1608931"/>
                    <a:gd name="connsiteX2" fmla="*/ 0 w 518057"/>
                    <a:gd name="connsiteY2" fmla="*/ 1608931 h 1608931"/>
                    <a:gd name="connsiteX3" fmla="*/ 516731 w 518057"/>
                    <a:gd name="connsiteY3" fmla="*/ 1081087 h 1608931"/>
                    <a:gd name="connsiteX4" fmla="*/ 517525 w 518057"/>
                    <a:gd name="connsiteY4" fmla="*/ 0 h 1608931"/>
                    <a:gd name="connsiteX0" fmla="*/ 517525 w 518057"/>
                    <a:gd name="connsiteY0" fmla="*/ 0 h 1608931"/>
                    <a:gd name="connsiteX1" fmla="*/ 0 w 518057"/>
                    <a:gd name="connsiteY1" fmla="*/ 542131 h 1608931"/>
                    <a:gd name="connsiteX2" fmla="*/ 0 w 518057"/>
                    <a:gd name="connsiteY2" fmla="*/ 1608931 h 1608931"/>
                    <a:gd name="connsiteX3" fmla="*/ 516731 w 518057"/>
                    <a:gd name="connsiteY3" fmla="*/ 1081087 h 1608931"/>
                    <a:gd name="connsiteX4" fmla="*/ 517525 w 518057"/>
                    <a:gd name="connsiteY4" fmla="*/ 0 h 1608931"/>
                    <a:gd name="connsiteX0" fmla="*/ 515144 w 516731"/>
                    <a:gd name="connsiteY0" fmla="*/ 0 h 1611312"/>
                    <a:gd name="connsiteX1" fmla="*/ 0 w 516731"/>
                    <a:gd name="connsiteY1" fmla="*/ 544512 h 1611312"/>
                    <a:gd name="connsiteX2" fmla="*/ 0 w 516731"/>
                    <a:gd name="connsiteY2" fmla="*/ 1611312 h 1611312"/>
                    <a:gd name="connsiteX3" fmla="*/ 516731 w 516731"/>
                    <a:gd name="connsiteY3" fmla="*/ 1083468 h 1611312"/>
                    <a:gd name="connsiteX4" fmla="*/ 515144 w 516731"/>
                    <a:gd name="connsiteY4" fmla="*/ 0 h 1611312"/>
                    <a:gd name="connsiteX0" fmla="*/ 512763 w 516731"/>
                    <a:gd name="connsiteY0" fmla="*/ 0 h 1604168"/>
                    <a:gd name="connsiteX1" fmla="*/ 0 w 516731"/>
                    <a:gd name="connsiteY1" fmla="*/ 537368 h 1604168"/>
                    <a:gd name="connsiteX2" fmla="*/ 0 w 516731"/>
                    <a:gd name="connsiteY2" fmla="*/ 1604168 h 1604168"/>
                    <a:gd name="connsiteX3" fmla="*/ 516731 w 516731"/>
                    <a:gd name="connsiteY3" fmla="*/ 1076324 h 1604168"/>
                    <a:gd name="connsiteX4" fmla="*/ 512763 w 516731"/>
                    <a:gd name="connsiteY4" fmla="*/ 0 h 1604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731" h="1604168">
                      <a:moveTo>
                        <a:pt x="512763" y="0"/>
                      </a:moveTo>
                      <a:lnTo>
                        <a:pt x="0" y="537368"/>
                      </a:lnTo>
                      <a:lnTo>
                        <a:pt x="0" y="1604168"/>
                      </a:lnTo>
                      <a:lnTo>
                        <a:pt x="516731" y="1076324"/>
                      </a:lnTo>
                      <a:cubicBezTo>
                        <a:pt x="514614" y="714374"/>
                        <a:pt x="514880" y="361950"/>
                        <a:pt x="512763" y="0"/>
                      </a:cubicBezTo>
                      <a:close/>
                    </a:path>
                  </a:pathLst>
                </a:custGeom>
                <a:solidFill>
                  <a:srgbClr val="3D3D3D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23" name="Round Same Side Corner Rectangle 22"/>
                <p:cNvSpPr/>
                <p:nvPr/>
              </p:nvSpPr>
              <p:spPr>
                <a:xfrm rot="16200000">
                  <a:off x="6037192" y="994375"/>
                  <a:ext cx="1063099" cy="276158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50505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229100" y="2248247"/>
                <a:ext cx="804863" cy="807244"/>
              </a:xfrm>
              <a:prstGeom prst="rect">
                <a:avLst/>
              </a:prstGeom>
              <a:solidFill>
                <a:srgbClr val="505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4307682" y="2398266"/>
                <a:ext cx="678391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Courier New" panose="02070309020205020404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Courier New" panose="02070309020205020404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700" b="1">
                    <a:solidFill>
                      <a:schemeClr val="bg1"/>
                    </a:solidFill>
                    <a:latin typeface="Verdana" panose="020B0604030504040204" pitchFamily="34" charset="0"/>
                  </a:rPr>
                  <a:t>02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443538" y="2743547"/>
                <a:ext cx="200025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vi-VN" sz="160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Mô hình thiết kế phát triển chương trình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774032" y="1442193"/>
            <a:ext cx="3953215" cy="2001099"/>
            <a:chOff x="1774032" y="1442193"/>
            <a:chExt cx="3953215" cy="2001099"/>
          </a:xfrm>
        </p:grpSpPr>
        <p:sp>
          <p:nvSpPr>
            <p:cNvPr id="17" name="Freeform 16"/>
            <p:cNvSpPr/>
            <p:nvPr/>
          </p:nvSpPr>
          <p:spPr>
            <a:xfrm rot="349079">
              <a:off x="2514600" y="1711105"/>
              <a:ext cx="3212647" cy="1732187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092037 w 2410691"/>
                <a:gd name="connsiteY2" fmla="*/ 6793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alpha val="10000"/>
                    <a:lumMod val="56000"/>
                    <a:lumOff val="44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774032" y="1442193"/>
              <a:ext cx="3259931" cy="1203722"/>
              <a:chOff x="1774032" y="1442193"/>
              <a:chExt cx="3259931" cy="1203722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845719" y="1442193"/>
                <a:ext cx="388144" cy="1203722"/>
              </a:xfrm>
              <a:custGeom>
                <a:avLst/>
                <a:gdLst>
                  <a:gd name="connsiteX0" fmla="*/ 508000 w 514350"/>
                  <a:gd name="connsiteY0" fmla="*/ 0 h 1606550"/>
                  <a:gd name="connsiteX1" fmla="*/ 0 w 514350"/>
                  <a:gd name="connsiteY1" fmla="*/ 539750 h 1606550"/>
                  <a:gd name="connsiteX2" fmla="*/ 0 w 514350"/>
                  <a:gd name="connsiteY2" fmla="*/ 1606550 h 1606550"/>
                  <a:gd name="connsiteX3" fmla="*/ 514350 w 514350"/>
                  <a:gd name="connsiteY3" fmla="*/ 1085850 h 1606550"/>
                  <a:gd name="connsiteX4" fmla="*/ 508000 w 514350"/>
                  <a:gd name="connsiteY4" fmla="*/ 0 h 1606550"/>
                  <a:gd name="connsiteX0" fmla="*/ 515144 w 515676"/>
                  <a:gd name="connsiteY0" fmla="*/ 0 h 1606550"/>
                  <a:gd name="connsiteX1" fmla="*/ 0 w 515676"/>
                  <a:gd name="connsiteY1" fmla="*/ 539750 h 1606550"/>
                  <a:gd name="connsiteX2" fmla="*/ 0 w 515676"/>
                  <a:gd name="connsiteY2" fmla="*/ 1606550 h 1606550"/>
                  <a:gd name="connsiteX3" fmla="*/ 514350 w 515676"/>
                  <a:gd name="connsiteY3" fmla="*/ 1085850 h 1606550"/>
                  <a:gd name="connsiteX4" fmla="*/ 515144 w 515676"/>
                  <a:gd name="connsiteY4" fmla="*/ 0 h 1606550"/>
                  <a:gd name="connsiteX0" fmla="*/ 515144 w 516731"/>
                  <a:gd name="connsiteY0" fmla="*/ 0 h 1606550"/>
                  <a:gd name="connsiteX1" fmla="*/ 0 w 516731"/>
                  <a:gd name="connsiteY1" fmla="*/ 539750 h 1606550"/>
                  <a:gd name="connsiteX2" fmla="*/ 0 w 516731"/>
                  <a:gd name="connsiteY2" fmla="*/ 1606550 h 1606550"/>
                  <a:gd name="connsiteX3" fmla="*/ 516731 w 516731"/>
                  <a:gd name="connsiteY3" fmla="*/ 1078706 h 1606550"/>
                  <a:gd name="connsiteX4" fmla="*/ 515144 w 516731"/>
                  <a:gd name="connsiteY4" fmla="*/ 0 h 1606550"/>
                  <a:gd name="connsiteX0" fmla="*/ 517525 w 518057"/>
                  <a:gd name="connsiteY0" fmla="*/ 0 h 1608931"/>
                  <a:gd name="connsiteX1" fmla="*/ 0 w 518057"/>
                  <a:gd name="connsiteY1" fmla="*/ 542131 h 1608931"/>
                  <a:gd name="connsiteX2" fmla="*/ 0 w 518057"/>
                  <a:gd name="connsiteY2" fmla="*/ 1608931 h 1608931"/>
                  <a:gd name="connsiteX3" fmla="*/ 516731 w 518057"/>
                  <a:gd name="connsiteY3" fmla="*/ 1081087 h 1608931"/>
                  <a:gd name="connsiteX4" fmla="*/ 517525 w 518057"/>
                  <a:gd name="connsiteY4" fmla="*/ 0 h 1608931"/>
                  <a:gd name="connsiteX0" fmla="*/ 517525 w 518057"/>
                  <a:gd name="connsiteY0" fmla="*/ 0 h 1608931"/>
                  <a:gd name="connsiteX1" fmla="*/ 0 w 518057"/>
                  <a:gd name="connsiteY1" fmla="*/ 542131 h 1608931"/>
                  <a:gd name="connsiteX2" fmla="*/ 0 w 518057"/>
                  <a:gd name="connsiteY2" fmla="*/ 1608931 h 1608931"/>
                  <a:gd name="connsiteX3" fmla="*/ 516731 w 518057"/>
                  <a:gd name="connsiteY3" fmla="*/ 1081087 h 1608931"/>
                  <a:gd name="connsiteX4" fmla="*/ 517525 w 518057"/>
                  <a:gd name="connsiteY4" fmla="*/ 0 h 1608931"/>
                  <a:gd name="connsiteX0" fmla="*/ 515144 w 516731"/>
                  <a:gd name="connsiteY0" fmla="*/ 0 h 1611312"/>
                  <a:gd name="connsiteX1" fmla="*/ 0 w 516731"/>
                  <a:gd name="connsiteY1" fmla="*/ 544512 h 1611312"/>
                  <a:gd name="connsiteX2" fmla="*/ 0 w 516731"/>
                  <a:gd name="connsiteY2" fmla="*/ 1611312 h 1611312"/>
                  <a:gd name="connsiteX3" fmla="*/ 516731 w 516731"/>
                  <a:gd name="connsiteY3" fmla="*/ 1083468 h 1611312"/>
                  <a:gd name="connsiteX4" fmla="*/ 515144 w 516731"/>
                  <a:gd name="connsiteY4" fmla="*/ 0 h 1611312"/>
                  <a:gd name="connsiteX0" fmla="*/ 512763 w 516731"/>
                  <a:gd name="connsiteY0" fmla="*/ 0 h 1604168"/>
                  <a:gd name="connsiteX1" fmla="*/ 0 w 516731"/>
                  <a:gd name="connsiteY1" fmla="*/ 537368 h 1604168"/>
                  <a:gd name="connsiteX2" fmla="*/ 0 w 516731"/>
                  <a:gd name="connsiteY2" fmla="*/ 1604168 h 1604168"/>
                  <a:gd name="connsiteX3" fmla="*/ 516731 w 516731"/>
                  <a:gd name="connsiteY3" fmla="*/ 1076324 h 1604168"/>
                  <a:gd name="connsiteX4" fmla="*/ 512763 w 516731"/>
                  <a:gd name="connsiteY4" fmla="*/ 0 h 160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1604168">
                    <a:moveTo>
                      <a:pt x="512763" y="0"/>
                    </a:moveTo>
                    <a:lnTo>
                      <a:pt x="0" y="537368"/>
                    </a:lnTo>
                    <a:lnTo>
                      <a:pt x="0" y="1604168"/>
                    </a:lnTo>
                    <a:lnTo>
                      <a:pt x="516731" y="1076324"/>
                    </a:lnTo>
                    <a:cubicBezTo>
                      <a:pt x="514614" y="714374"/>
                      <a:pt x="514880" y="361950"/>
                      <a:pt x="512763" y="0"/>
                    </a:cubicBezTo>
                    <a:close/>
                  </a:path>
                </a:pathLst>
              </a:custGeom>
              <a:solidFill>
                <a:srgbClr val="FF658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rot="16200000">
                <a:off x="2411611" y="1210617"/>
                <a:ext cx="796529" cy="20716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2E5B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" name="Round Single Corner Rectangle 28"/>
              <p:cNvSpPr/>
              <p:nvPr/>
            </p:nvSpPr>
            <p:spPr>
              <a:xfrm>
                <a:off x="4229100" y="1443384"/>
                <a:ext cx="804863" cy="804863"/>
              </a:xfrm>
              <a:prstGeom prst="round1Rect">
                <a:avLst>
                  <a:gd name="adj" fmla="val 50000"/>
                </a:avLst>
              </a:prstGeom>
              <a:solidFill>
                <a:srgbClr val="FF2E5B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" name="TextBox 24"/>
              <p:cNvSpPr txBox="1">
                <a:spLocks noChangeArrowheads="1"/>
              </p:cNvSpPr>
              <p:nvPr/>
            </p:nvSpPr>
            <p:spPr bwMode="auto">
              <a:xfrm>
                <a:off x="4307682" y="1601738"/>
                <a:ext cx="678391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Courier New" panose="02070309020205020404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Courier New" panose="02070309020205020404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700" b="1">
                    <a:solidFill>
                      <a:schemeClr val="bg1"/>
                    </a:solidFill>
                    <a:latin typeface="Verdana" panose="020B0604030504040204" pitchFamily="34" charset="0"/>
                  </a:rPr>
                  <a:t>01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845469" y="1955353"/>
                <a:ext cx="200025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>
                  <a:defRPr/>
                </a:pPr>
                <a:r>
                  <a:rPr lang="vi-VN" sz="160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Công cụ cài đặt chương trình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774145" y="3049399"/>
            <a:ext cx="3953103" cy="1889687"/>
            <a:chOff x="1774145" y="3049399"/>
            <a:chExt cx="3953103" cy="1889687"/>
          </a:xfrm>
        </p:grpSpPr>
        <p:sp>
          <p:nvSpPr>
            <p:cNvPr id="16" name="Freeform 15"/>
            <p:cNvSpPr/>
            <p:nvPr/>
          </p:nvSpPr>
          <p:spPr>
            <a:xfrm rot="349079">
              <a:off x="2514601" y="3206899"/>
              <a:ext cx="3212647" cy="1732187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092037 w 2410691"/>
                <a:gd name="connsiteY2" fmla="*/ 6793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695884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94791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  <a:gd name="connsiteX0" fmla="*/ 0 w 2410691"/>
                <a:gd name="connsiteY0" fmla="*/ 873270 h 1649124"/>
                <a:gd name="connsiteX1" fmla="*/ 2410691 w 2410691"/>
                <a:gd name="connsiteY1" fmla="*/ 1649124 h 1649124"/>
                <a:gd name="connsiteX2" fmla="*/ 2192050 w 2410691"/>
                <a:gd name="connsiteY2" fmla="*/ 641206 h 1649124"/>
                <a:gd name="connsiteX3" fmla="*/ 1548133 w 2410691"/>
                <a:gd name="connsiteY3" fmla="*/ 0 h 1649124"/>
                <a:gd name="connsiteX4" fmla="*/ 0 w 2410691"/>
                <a:gd name="connsiteY4" fmla="*/ 873270 h 16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alpha val="10000"/>
                    <a:lumMod val="56000"/>
                    <a:lumOff val="44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74145" y="3049399"/>
              <a:ext cx="3258739" cy="1202531"/>
              <a:chOff x="1774032" y="3049538"/>
              <a:chExt cx="3258739" cy="1202531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3845719" y="3049538"/>
                <a:ext cx="388144" cy="1202531"/>
              </a:xfrm>
              <a:custGeom>
                <a:avLst/>
                <a:gdLst>
                  <a:gd name="connsiteX0" fmla="*/ 508000 w 514350"/>
                  <a:gd name="connsiteY0" fmla="*/ 0 h 1606550"/>
                  <a:gd name="connsiteX1" fmla="*/ 0 w 514350"/>
                  <a:gd name="connsiteY1" fmla="*/ 539750 h 1606550"/>
                  <a:gd name="connsiteX2" fmla="*/ 0 w 514350"/>
                  <a:gd name="connsiteY2" fmla="*/ 1606550 h 1606550"/>
                  <a:gd name="connsiteX3" fmla="*/ 514350 w 514350"/>
                  <a:gd name="connsiteY3" fmla="*/ 1085850 h 1606550"/>
                  <a:gd name="connsiteX4" fmla="*/ 508000 w 514350"/>
                  <a:gd name="connsiteY4" fmla="*/ 0 h 1606550"/>
                  <a:gd name="connsiteX0" fmla="*/ 515144 w 515676"/>
                  <a:gd name="connsiteY0" fmla="*/ 0 h 1606550"/>
                  <a:gd name="connsiteX1" fmla="*/ 0 w 515676"/>
                  <a:gd name="connsiteY1" fmla="*/ 539750 h 1606550"/>
                  <a:gd name="connsiteX2" fmla="*/ 0 w 515676"/>
                  <a:gd name="connsiteY2" fmla="*/ 1606550 h 1606550"/>
                  <a:gd name="connsiteX3" fmla="*/ 514350 w 515676"/>
                  <a:gd name="connsiteY3" fmla="*/ 1085850 h 1606550"/>
                  <a:gd name="connsiteX4" fmla="*/ 515144 w 515676"/>
                  <a:gd name="connsiteY4" fmla="*/ 0 h 1606550"/>
                  <a:gd name="connsiteX0" fmla="*/ 515144 w 516731"/>
                  <a:gd name="connsiteY0" fmla="*/ 0 h 1606550"/>
                  <a:gd name="connsiteX1" fmla="*/ 0 w 516731"/>
                  <a:gd name="connsiteY1" fmla="*/ 539750 h 1606550"/>
                  <a:gd name="connsiteX2" fmla="*/ 0 w 516731"/>
                  <a:gd name="connsiteY2" fmla="*/ 1606550 h 1606550"/>
                  <a:gd name="connsiteX3" fmla="*/ 516731 w 516731"/>
                  <a:gd name="connsiteY3" fmla="*/ 1078706 h 1606550"/>
                  <a:gd name="connsiteX4" fmla="*/ 515144 w 516731"/>
                  <a:gd name="connsiteY4" fmla="*/ 0 h 1606550"/>
                  <a:gd name="connsiteX0" fmla="*/ 517525 w 518057"/>
                  <a:gd name="connsiteY0" fmla="*/ 0 h 1608931"/>
                  <a:gd name="connsiteX1" fmla="*/ 0 w 518057"/>
                  <a:gd name="connsiteY1" fmla="*/ 542131 h 1608931"/>
                  <a:gd name="connsiteX2" fmla="*/ 0 w 518057"/>
                  <a:gd name="connsiteY2" fmla="*/ 1608931 h 1608931"/>
                  <a:gd name="connsiteX3" fmla="*/ 516731 w 518057"/>
                  <a:gd name="connsiteY3" fmla="*/ 1081087 h 1608931"/>
                  <a:gd name="connsiteX4" fmla="*/ 517525 w 518057"/>
                  <a:gd name="connsiteY4" fmla="*/ 0 h 1608931"/>
                  <a:gd name="connsiteX0" fmla="*/ 517525 w 518057"/>
                  <a:gd name="connsiteY0" fmla="*/ 0 h 1608931"/>
                  <a:gd name="connsiteX1" fmla="*/ 0 w 518057"/>
                  <a:gd name="connsiteY1" fmla="*/ 542131 h 1608931"/>
                  <a:gd name="connsiteX2" fmla="*/ 0 w 518057"/>
                  <a:gd name="connsiteY2" fmla="*/ 1608931 h 1608931"/>
                  <a:gd name="connsiteX3" fmla="*/ 516731 w 518057"/>
                  <a:gd name="connsiteY3" fmla="*/ 1081087 h 1608931"/>
                  <a:gd name="connsiteX4" fmla="*/ 517525 w 518057"/>
                  <a:gd name="connsiteY4" fmla="*/ 0 h 1608931"/>
                  <a:gd name="connsiteX0" fmla="*/ 515144 w 516731"/>
                  <a:gd name="connsiteY0" fmla="*/ 0 h 1611312"/>
                  <a:gd name="connsiteX1" fmla="*/ 0 w 516731"/>
                  <a:gd name="connsiteY1" fmla="*/ 544512 h 1611312"/>
                  <a:gd name="connsiteX2" fmla="*/ 0 w 516731"/>
                  <a:gd name="connsiteY2" fmla="*/ 1611312 h 1611312"/>
                  <a:gd name="connsiteX3" fmla="*/ 516731 w 516731"/>
                  <a:gd name="connsiteY3" fmla="*/ 1083468 h 1611312"/>
                  <a:gd name="connsiteX4" fmla="*/ 515144 w 516731"/>
                  <a:gd name="connsiteY4" fmla="*/ 0 h 1611312"/>
                  <a:gd name="connsiteX0" fmla="*/ 512763 w 516731"/>
                  <a:gd name="connsiteY0" fmla="*/ 0 h 1604168"/>
                  <a:gd name="connsiteX1" fmla="*/ 0 w 516731"/>
                  <a:gd name="connsiteY1" fmla="*/ 537368 h 1604168"/>
                  <a:gd name="connsiteX2" fmla="*/ 0 w 516731"/>
                  <a:gd name="connsiteY2" fmla="*/ 1604168 h 1604168"/>
                  <a:gd name="connsiteX3" fmla="*/ 516731 w 516731"/>
                  <a:gd name="connsiteY3" fmla="*/ 1076324 h 1604168"/>
                  <a:gd name="connsiteX4" fmla="*/ 512763 w 516731"/>
                  <a:gd name="connsiteY4" fmla="*/ 0 h 160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731" h="1604168">
                    <a:moveTo>
                      <a:pt x="512763" y="0"/>
                    </a:moveTo>
                    <a:lnTo>
                      <a:pt x="0" y="537368"/>
                    </a:lnTo>
                    <a:lnTo>
                      <a:pt x="0" y="1604168"/>
                    </a:lnTo>
                    <a:lnTo>
                      <a:pt x="516731" y="1076324"/>
                    </a:lnTo>
                    <a:cubicBezTo>
                      <a:pt x="514614" y="714374"/>
                      <a:pt x="514880" y="361950"/>
                      <a:pt x="512763" y="0"/>
                    </a:cubicBezTo>
                    <a:close/>
                  </a:path>
                </a:pathLst>
              </a:custGeom>
              <a:solidFill>
                <a:srgbClr val="53C5F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 rot="16200000">
                <a:off x="2411016" y="2817366"/>
                <a:ext cx="797719" cy="20716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1AFEE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853801" y="3673294"/>
                <a:ext cx="2000250" cy="3385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>
                  <a:defRPr/>
                </a:pPr>
                <a:r>
                  <a:rPr lang="en-US" sz="1600" err="1">
                    <a:solidFill>
                      <a:schemeClr val="bg1">
                        <a:lumMod val="9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solidFill>
                      <a:schemeClr val="bg1">
                        <a:lumMod val="9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nghệ</a:t>
                </a:r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solidFill>
                      <a:schemeClr val="bg1">
                        <a:lumMod val="9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kỹ</a:t>
                </a:r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solidFill>
                      <a:schemeClr val="bg1">
                        <a:lumMod val="9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endParaRPr lang="en-US" sz="160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ound Single Corner Rectangle 40"/>
              <p:cNvSpPr/>
              <p:nvPr/>
            </p:nvSpPr>
            <p:spPr>
              <a:xfrm rot="16200000" flipH="1" flipV="1">
                <a:off x="4227313" y="3055843"/>
                <a:ext cx="806054" cy="804863"/>
              </a:xfrm>
              <a:prstGeom prst="round1Rect">
                <a:avLst>
                  <a:gd name="adj" fmla="val 50000"/>
                </a:avLst>
              </a:prstGeom>
              <a:solidFill>
                <a:srgbClr val="11AFEE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2" name="TextBox 26"/>
              <p:cNvSpPr txBox="1">
                <a:spLocks noChangeArrowheads="1"/>
              </p:cNvSpPr>
              <p:nvPr/>
            </p:nvSpPr>
            <p:spPr bwMode="auto">
              <a:xfrm>
                <a:off x="4307682" y="3176369"/>
                <a:ext cx="678391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7F7F7F"/>
                    </a:solidFill>
                    <a:latin typeface="Century Gothic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Courier New" panose="02070309020205020404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Courier New" panose="02070309020205020404" pitchFamily="49" charset="0"/>
                  <a:buChar char="o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rgbClr val="7F7F7F"/>
                    </a:solidFill>
                    <a:latin typeface="Century Gothic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700" b="1">
                    <a:solidFill>
                      <a:schemeClr val="bg1"/>
                    </a:solidFill>
                    <a:latin typeface="Verdana" panose="020B0604030504040204" pitchFamily="34" charset="0"/>
                  </a:rPr>
                  <a:t>03</a:t>
                </a:r>
              </a:p>
            </p:txBody>
          </p:sp>
        </p:grpSp>
      </p:grp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CƠ SỞ LÝ THUYẾT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12701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17294" y="2461620"/>
            <a:ext cx="5326506" cy="951210"/>
          </a:xfrm>
          <a:prstGeom prst="roundRect">
            <a:avLst/>
          </a:prstGeom>
          <a:solidFill>
            <a:srgbClr val="EF81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17294" y="3407432"/>
            <a:ext cx="5326506" cy="964770"/>
          </a:xfrm>
          <a:prstGeom prst="roundRect">
            <a:avLst/>
          </a:prstGeom>
          <a:solidFill>
            <a:srgbClr val="A6C63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00200" y="1523508"/>
            <a:ext cx="5372100" cy="938112"/>
          </a:xfrm>
          <a:prstGeom prst="roundRect">
            <a:avLst/>
          </a:prstGeom>
          <a:solidFill>
            <a:srgbClr val="B265F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90688" y="1835401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2289747" y="2769345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2289746" y="3715157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76525" y="1059615"/>
            <a:ext cx="4143375" cy="3724275"/>
          </a:xfrm>
          <a:prstGeom prst="roundRect">
            <a:avLst>
              <a:gd name="adj" fmla="val 234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2668786" y="1963683"/>
            <a:ext cx="110728" cy="95250"/>
          </a:xfrm>
          <a:prstGeom prst="triangle">
            <a:avLst/>
          </a:prstGeom>
          <a:solidFill>
            <a:srgbClr val="B26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4423" y="2434073"/>
            <a:ext cx="3520678" cy="16004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>
                <a:latin typeface="+mj-lt"/>
              </a:rPr>
              <a:t>Tìm hiểu Spring MVC Framework, Hibernate và Maven.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>
                <a:latin typeface="+mj-lt"/>
              </a:rPr>
              <a:t>Khảo sát thực tế quy trình, tham khảo ý kiến giáo viên hướng dẫn.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>
                <a:latin typeface="+mj-lt"/>
              </a:rPr>
              <a:t>Xây dựng các mô hình hệ thống.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>
                <a:latin typeface="+mj-lt"/>
              </a:rPr>
              <a:t>Thiết kế cơ sở dữ liệu và các ràng buộc toàn </a:t>
            </a:r>
            <a:r>
              <a:rPr lang="vi-VN" sz="1400" smtClean="0">
                <a:latin typeface="+mj-lt"/>
              </a:rPr>
              <a:t>vẹn</a:t>
            </a:r>
            <a:r>
              <a:rPr lang="en-US" sz="1400" smtClean="0">
                <a:latin typeface="+mj-lt"/>
              </a:rPr>
              <a:t>.</a:t>
            </a:r>
            <a:endParaRPr lang="en-US" sz="140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58717" y="1253688"/>
            <a:ext cx="3374231" cy="788194"/>
            <a:chOff x="3058717" y="1253688"/>
            <a:chExt cx="3374231" cy="788194"/>
          </a:xfrm>
        </p:grpSpPr>
        <p:sp>
          <p:nvSpPr>
            <p:cNvPr id="17" name="Rounded Rectangle 16"/>
            <p:cNvSpPr/>
            <p:nvPr/>
          </p:nvSpPr>
          <p:spPr>
            <a:xfrm>
              <a:off x="3058717" y="1253688"/>
              <a:ext cx="3374231" cy="788194"/>
            </a:xfrm>
            <a:prstGeom prst="roundRect">
              <a:avLst>
                <a:gd name="adj" fmla="val 8380"/>
              </a:avLst>
            </a:prstGeom>
            <a:solidFill>
              <a:srgbClr val="B26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246835" y="1375131"/>
              <a:ext cx="531019" cy="5310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1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161" name="Rectangle 20"/>
            <p:cNvSpPr>
              <a:spLocks noChangeArrowheads="1"/>
            </p:cNvSpPr>
            <p:nvPr/>
          </p:nvSpPr>
          <p:spPr bwMode="auto">
            <a:xfrm>
              <a:off x="3886200" y="1463714"/>
              <a:ext cx="2405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Eclipse JEE Neon</a:t>
              </a:r>
              <a:endParaRPr lang="en-US" altLang="en-US" sz="18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162" name="TextBox 22"/>
          <p:cNvSpPr txBox="1">
            <a:spLocks noChangeArrowheads="1"/>
          </p:cNvSpPr>
          <p:nvPr/>
        </p:nvSpPr>
        <p:spPr bwMode="auto">
          <a:xfrm>
            <a:off x="2046332" y="1866139"/>
            <a:ext cx="62269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smtClean="0">
                <a:solidFill>
                  <a:schemeClr val="bg1"/>
                </a:solidFill>
                <a:latin typeface="Arial" panose="020B0604020202020204" pitchFamily="34" charset="0"/>
              </a:rPr>
              <a:t>Eclipse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CÔNG CỤ CÀI ĐẶT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extLst>
      <p:ext uri="{BB962C8B-B14F-4D97-AF65-F5344CB8AC3E}">
        <p14:creationId xmlns:p14="http://schemas.microsoft.com/office/powerpoint/2010/main" val="8846766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6" grpId="0" animBg="1"/>
      <p:bldP spid="13" grpId="0" animBg="1"/>
      <p:bldP spid="14" grpId="0" animBg="1"/>
      <p:bldP spid="4" grpId="0" animBg="1"/>
      <p:bldP spid="12" grpId="0" animBg="1"/>
      <p:bldP spid="20" grpId="0"/>
      <p:bldP spid="61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00200" y="2461620"/>
            <a:ext cx="5372100" cy="951210"/>
          </a:xfrm>
          <a:prstGeom prst="roundRect">
            <a:avLst/>
          </a:prstGeom>
          <a:solidFill>
            <a:srgbClr val="EF81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17294" y="3407432"/>
            <a:ext cx="5326506" cy="964770"/>
          </a:xfrm>
          <a:prstGeom prst="roundRect">
            <a:avLst/>
          </a:prstGeom>
          <a:solidFill>
            <a:srgbClr val="A6C63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17294" y="1523508"/>
            <a:ext cx="5326506" cy="938112"/>
          </a:xfrm>
          <a:prstGeom prst="roundRect">
            <a:avLst/>
          </a:prstGeom>
          <a:solidFill>
            <a:srgbClr val="B265F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89746" y="1838969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1690687" y="2754658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2289746" y="3715157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76525" y="1059615"/>
            <a:ext cx="4143375" cy="3724275"/>
          </a:xfrm>
          <a:prstGeom prst="roundRect">
            <a:avLst>
              <a:gd name="adj" fmla="val 234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2668786" y="2867690"/>
            <a:ext cx="110728" cy="95250"/>
          </a:xfrm>
          <a:prstGeom prst="triangle">
            <a:avLst/>
          </a:prstGeom>
          <a:solidFill>
            <a:srgbClr val="EF8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8717" y="1253688"/>
            <a:ext cx="3374231" cy="788194"/>
          </a:xfrm>
          <a:prstGeom prst="roundRect">
            <a:avLst>
              <a:gd name="adj" fmla="val 8380"/>
            </a:avLst>
          </a:prstGeom>
          <a:solidFill>
            <a:srgbClr val="EF8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46835" y="1375131"/>
            <a:ext cx="531019" cy="5310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b="1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94423" y="2434073"/>
            <a:ext cx="3520678" cy="16004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>
                <a:latin typeface="+mj-lt"/>
              </a:rPr>
              <a:t>Cho phép quản trị một hệ cơ sở dữ liệu lớn với chi phí thấp.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>
                <a:latin typeface="+mj-lt"/>
              </a:rPr>
              <a:t>Tốc độ xử lý dữ liệu nhanh.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>
                <a:latin typeface="+mj-lt"/>
              </a:rPr>
              <a:t>Cho phép nhiều người cùng khai thác trong một thời điểm.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>
                <a:latin typeface="+mj-lt"/>
              </a:rPr>
              <a:t>Là mã nguồn mở cho phép kết nối với nhiều ngôn ngữ lập trình.</a:t>
            </a:r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3886200" y="1325215"/>
            <a:ext cx="24050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sz="1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 quản trị cơ sở dữ liệu </a:t>
            </a:r>
            <a:r>
              <a:rPr lang="vi-VN" sz="1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endParaRPr lang="vi-VN" sz="18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62" name="TextBox 22"/>
          <p:cNvSpPr txBox="1">
            <a:spLocks noChangeArrowheads="1"/>
          </p:cNvSpPr>
          <p:nvPr/>
        </p:nvSpPr>
        <p:spPr bwMode="auto">
          <a:xfrm>
            <a:off x="2008867" y="2794794"/>
            <a:ext cx="63019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smtClean="0">
                <a:solidFill>
                  <a:schemeClr val="bg1"/>
                </a:solidFill>
                <a:latin typeface="Arial" panose="020B0604020202020204" pitchFamily="34" charset="0"/>
              </a:rPr>
              <a:t>MySQL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CÔNG CỤ CÀI ĐẶT (TT)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extLst>
      <p:ext uri="{BB962C8B-B14F-4D97-AF65-F5344CB8AC3E}">
        <p14:creationId xmlns:p14="http://schemas.microsoft.com/office/powerpoint/2010/main" val="62242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6" grpId="0" animBg="1"/>
      <p:bldP spid="13" grpId="0" animBg="1"/>
      <p:bldP spid="14" grpId="0" animBg="1"/>
      <p:bldP spid="4" grpId="0" animBg="1"/>
      <p:bldP spid="12" grpId="0" animBg="1"/>
      <p:bldP spid="17" grpId="0" animBg="1"/>
      <p:bldP spid="19" grpId="0" animBg="1"/>
      <p:bldP spid="20" grpId="0"/>
      <p:bldP spid="6161" grpId="0"/>
      <p:bldP spid="61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17294" y="2461620"/>
            <a:ext cx="5326506" cy="951210"/>
          </a:xfrm>
          <a:prstGeom prst="roundRect">
            <a:avLst/>
          </a:prstGeom>
          <a:solidFill>
            <a:srgbClr val="EF81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00200" y="3407432"/>
            <a:ext cx="5372100" cy="964770"/>
          </a:xfrm>
          <a:prstGeom prst="roundRect">
            <a:avLst/>
          </a:prstGeom>
          <a:solidFill>
            <a:srgbClr val="A6C63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17294" y="1523508"/>
            <a:ext cx="5326506" cy="938112"/>
          </a:xfrm>
          <a:prstGeom prst="roundRect">
            <a:avLst/>
          </a:prstGeom>
          <a:solidFill>
            <a:srgbClr val="B265F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89747" y="1839939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2289747" y="2769345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1685145" y="3720186"/>
            <a:ext cx="314325" cy="3143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76525" y="1059615"/>
            <a:ext cx="4143375" cy="3724275"/>
          </a:xfrm>
          <a:prstGeom prst="roundRect">
            <a:avLst>
              <a:gd name="adj" fmla="val 234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2668786" y="3844436"/>
            <a:ext cx="110728" cy="95250"/>
          </a:xfrm>
          <a:prstGeom prst="triangle">
            <a:avLst/>
          </a:prstGeom>
          <a:solidFill>
            <a:srgbClr val="A6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8717" y="1253688"/>
            <a:ext cx="3374231" cy="788194"/>
          </a:xfrm>
          <a:prstGeom prst="roundRect">
            <a:avLst>
              <a:gd name="adj" fmla="val 8380"/>
            </a:avLst>
          </a:prstGeom>
          <a:solidFill>
            <a:srgbClr val="A6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46835" y="1375131"/>
            <a:ext cx="531019" cy="5310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b="1" smtClean="0">
                <a:latin typeface="Arial" pitchFamily="34" charset="0"/>
                <a:cs typeface="Arial" pitchFamily="34" charset="0"/>
              </a:rPr>
              <a:t>3</a:t>
            </a:r>
            <a:endParaRPr lang="en-US" sz="21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4423" y="2972682"/>
            <a:ext cx="3520678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>
                <a:latin typeface="+mj-lt"/>
              </a:rPr>
              <a:t>Power Designer.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vi-VN" sz="1400">
                <a:latin typeface="+mj-lt"/>
              </a:rPr>
              <a:t>StarUML</a:t>
            </a:r>
            <a:r>
              <a:rPr lang="vi-VN" sz="1400" smtClean="0">
                <a:latin typeface="+mj-lt"/>
              </a:rPr>
              <a:t>.</a:t>
            </a:r>
            <a:endParaRPr lang="en-US" sz="1400" smtClean="0">
              <a:latin typeface="+mj-lt"/>
            </a:endParaRPr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3886200" y="1463714"/>
            <a:ext cx="2405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1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trợ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62" name="TextBox 22"/>
          <p:cNvSpPr txBox="1">
            <a:spLocks noChangeArrowheads="1"/>
          </p:cNvSpPr>
          <p:nvPr/>
        </p:nvSpPr>
        <p:spPr bwMode="auto">
          <a:xfrm>
            <a:off x="2046332" y="3754900"/>
            <a:ext cx="62269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err="1" smtClean="0">
                <a:solidFill>
                  <a:schemeClr val="bg1"/>
                </a:solidFill>
                <a:latin typeface="Arial" panose="020B0604020202020204" pitchFamily="34" charset="0"/>
              </a:rPr>
              <a:t>Khác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11</a:t>
            </a:r>
            <a:endParaRPr lang="en-US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CÔNG CỤ CÀI ĐẶT (TT)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extLst>
      <p:ext uri="{BB962C8B-B14F-4D97-AF65-F5344CB8AC3E}">
        <p14:creationId xmlns:p14="http://schemas.microsoft.com/office/powerpoint/2010/main" val="2263707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6" grpId="0" animBg="1"/>
      <p:bldP spid="13" grpId="0" animBg="1"/>
      <p:bldP spid="14" grpId="0" animBg="1"/>
      <p:bldP spid="4" grpId="0" animBg="1"/>
      <p:bldP spid="12" grpId="0" animBg="1"/>
      <p:bldP spid="17" grpId="0" animBg="1"/>
      <p:bldP spid="19" grpId="0" animBg="1"/>
      <p:bldP spid="20" grpId="0"/>
      <p:bldP spid="6161" grpId="0"/>
      <p:bldP spid="61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12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MÔ HÌNH THIẾT KẾ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01" y="1181355"/>
            <a:ext cx="7078500" cy="348058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13</a:t>
            </a:r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z="2800" smtClean="0">
                <a:solidFill>
                  <a:srgbClr val="C20483"/>
                </a:solidFill>
                <a:latin typeface="Times New Roman"/>
              </a:rPr>
              <a:t>CÔNG NGHỆ &amp; KỸ THUẬT ÁP DỤNG</a:t>
            </a:r>
            <a:endParaRPr lang="en-US" sz="2800">
              <a:solidFill>
                <a:srgbClr val="C20483"/>
              </a:solidFill>
              <a:latin typeface="Times New Roman"/>
            </a:endParaRPr>
          </a:p>
        </p:txBody>
      </p:sp>
      <p:sp>
        <p:nvSpPr>
          <p:cNvPr id="22" name="WordArt 15"/>
          <p:cNvSpPr>
            <a:spLocks noChangeArrowheads="1" noChangeShapeType="1" noTextEdit="1"/>
          </p:cNvSpPr>
          <p:nvPr/>
        </p:nvSpPr>
        <p:spPr bwMode="black">
          <a:xfrm rot="18363950">
            <a:off x="3843034" y="1159278"/>
            <a:ext cx="758174" cy="75019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3865964"/>
              </a:avLst>
            </a:prstTxWarp>
          </a:bodyPr>
          <a:lstStyle/>
          <a:p>
            <a:pPr algn="ctr"/>
            <a:endParaRPr lang="en-US" sz="525" b="1" kern="10">
              <a:solidFill>
                <a:srgbClr val="8C8C8C"/>
              </a:solidFill>
              <a:ea typeface="+mn-lt"/>
              <a:cs typeface="+mn-lt"/>
            </a:endParaRPr>
          </a:p>
        </p:txBody>
      </p:sp>
      <p:sp>
        <p:nvSpPr>
          <p:cNvPr id="23" name="WordArt 15"/>
          <p:cNvSpPr>
            <a:spLocks noChangeArrowheads="1" noChangeShapeType="1" noTextEdit="1"/>
          </p:cNvSpPr>
          <p:nvPr/>
        </p:nvSpPr>
        <p:spPr bwMode="black">
          <a:xfrm rot="18363950">
            <a:off x="1892700" y="1159278"/>
            <a:ext cx="758174" cy="75019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3865964"/>
              </a:avLst>
            </a:prstTxWarp>
          </a:bodyPr>
          <a:lstStyle/>
          <a:p>
            <a:pPr algn="ctr"/>
            <a:endParaRPr lang="en-US" sz="100" b="1" kern="10">
              <a:solidFill>
                <a:srgbClr val="8C8C8C"/>
              </a:solidFill>
              <a:ea typeface="+mn-lt"/>
              <a:cs typeface="+mn-lt"/>
            </a:endParaRPr>
          </a:p>
        </p:txBody>
      </p:sp>
      <p:grpSp>
        <p:nvGrpSpPr>
          <p:cNvPr id="24" name="Group 40"/>
          <p:cNvGrpSpPr>
            <a:grpSpLocks/>
          </p:cNvGrpSpPr>
          <p:nvPr/>
        </p:nvGrpSpPr>
        <p:grpSpPr bwMode="auto">
          <a:xfrm>
            <a:off x="1543314" y="2870082"/>
            <a:ext cx="6044609" cy="350671"/>
            <a:chOff x="336150" y="3613976"/>
            <a:chExt cx="8512351" cy="508660"/>
          </a:xfrm>
        </p:grpSpPr>
        <p:sp>
          <p:nvSpPr>
            <p:cNvPr id="74" name="Rectangle 73"/>
            <p:cNvSpPr/>
            <p:nvPr/>
          </p:nvSpPr>
          <p:spPr>
            <a:xfrm>
              <a:off x="336150" y="3833388"/>
              <a:ext cx="8512351" cy="63485"/>
            </a:xfrm>
            <a:prstGeom prst="rect">
              <a:avLst/>
            </a:prstGeom>
            <a:solidFill>
              <a:srgbClr val="8C8C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36150" y="3614365"/>
              <a:ext cx="90489" cy="507880"/>
            </a:xfrm>
            <a:prstGeom prst="rect">
              <a:avLst/>
            </a:prstGeom>
            <a:solidFill>
              <a:srgbClr val="8C8C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758011" y="3614365"/>
              <a:ext cx="90490" cy="507880"/>
            </a:xfrm>
            <a:prstGeom prst="rect">
              <a:avLst/>
            </a:prstGeom>
            <a:solidFill>
              <a:srgbClr val="8C8C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</p:grpSp>
      <p:sp>
        <p:nvSpPr>
          <p:cNvPr id="36" name="WordArt 15"/>
          <p:cNvSpPr>
            <a:spLocks noChangeArrowheads="1" noChangeShapeType="1" noTextEdit="1"/>
          </p:cNvSpPr>
          <p:nvPr/>
        </p:nvSpPr>
        <p:spPr bwMode="black">
          <a:xfrm rot="18363950">
            <a:off x="5777935" y="1159278"/>
            <a:ext cx="758174" cy="75019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3865964"/>
              </a:avLst>
            </a:prstTxWarp>
          </a:bodyPr>
          <a:lstStyle/>
          <a:p>
            <a:pPr algn="ctr"/>
            <a:endParaRPr lang="en-US" sz="525" b="1" kern="10">
              <a:solidFill>
                <a:srgbClr val="8C8C8C"/>
              </a:solidFill>
              <a:ea typeface="+mn-lt"/>
              <a:cs typeface="+mn-lt"/>
            </a:endParaRPr>
          </a:p>
        </p:txBody>
      </p:sp>
      <p:sp>
        <p:nvSpPr>
          <p:cNvPr id="37" name="WordArt 15"/>
          <p:cNvSpPr>
            <a:spLocks noChangeArrowheads="1" noChangeShapeType="1" noTextEdit="1"/>
          </p:cNvSpPr>
          <p:nvPr/>
        </p:nvSpPr>
        <p:spPr bwMode="black">
          <a:xfrm rot="18363950">
            <a:off x="2853263" y="3728802"/>
            <a:ext cx="758174" cy="75019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3865964"/>
              </a:avLst>
            </a:prstTxWarp>
          </a:bodyPr>
          <a:lstStyle/>
          <a:p>
            <a:pPr algn="ctr"/>
            <a:endParaRPr lang="en-US" sz="525" b="1" kern="10">
              <a:solidFill>
                <a:srgbClr val="8C8C8C"/>
              </a:solidFill>
              <a:ea typeface="+mn-lt"/>
              <a:cs typeface="+mn-lt"/>
            </a:endParaRPr>
          </a:p>
        </p:txBody>
      </p:sp>
      <p:sp>
        <p:nvSpPr>
          <p:cNvPr id="38" name="WordArt 15"/>
          <p:cNvSpPr>
            <a:spLocks noChangeArrowheads="1" noChangeShapeType="1" noTextEdit="1"/>
          </p:cNvSpPr>
          <p:nvPr/>
        </p:nvSpPr>
        <p:spPr bwMode="black">
          <a:xfrm rot="18363950">
            <a:off x="4856509" y="3728802"/>
            <a:ext cx="758174" cy="75019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3865964"/>
              </a:avLst>
            </a:prstTxWarp>
          </a:bodyPr>
          <a:lstStyle/>
          <a:p>
            <a:pPr algn="ctr"/>
            <a:endParaRPr lang="en-US" sz="525" b="1" kern="10">
              <a:solidFill>
                <a:srgbClr val="8C8C8C"/>
              </a:solidFill>
              <a:ea typeface="+mn-lt"/>
              <a:cs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76101" y="1148130"/>
            <a:ext cx="1232282" cy="1997405"/>
            <a:chOff x="1976101" y="1148130"/>
            <a:chExt cx="1232282" cy="1997405"/>
          </a:xfrm>
        </p:grpSpPr>
        <p:grpSp>
          <p:nvGrpSpPr>
            <p:cNvPr id="49" name="Group 44"/>
            <p:cNvGrpSpPr>
              <a:grpSpLocks/>
            </p:cNvGrpSpPr>
            <p:nvPr/>
          </p:nvGrpSpPr>
          <p:grpSpPr bwMode="auto">
            <a:xfrm>
              <a:off x="2491431" y="2944386"/>
              <a:ext cx="207188" cy="201149"/>
              <a:chOff x="1574932" y="3625347"/>
              <a:chExt cx="484590" cy="48458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1574807" y="3605144"/>
                <a:ext cx="485141" cy="524559"/>
              </a:xfrm>
              <a:prstGeom prst="ellipse">
                <a:avLst/>
              </a:prstGeom>
              <a:solidFill>
                <a:srgbClr val="2E95C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667091" y="3715855"/>
                <a:ext cx="300577" cy="30313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976101" y="1148130"/>
              <a:ext cx="1232282" cy="1844216"/>
              <a:chOff x="1976101" y="1148130"/>
              <a:chExt cx="1232282" cy="1844216"/>
            </a:xfrm>
          </p:grpSpPr>
          <p:grpSp>
            <p:nvGrpSpPr>
              <p:cNvPr id="25" name="Group 22"/>
              <p:cNvGrpSpPr>
                <a:grpSpLocks/>
              </p:cNvGrpSpPr>
              <p:nvPr/>
            </p:nvGrpSpPr>
            <p:grpSpPr bwMode="auto">
              <a:xfrm>
                <a:off x="1976101" y="1148130"/>
                <a:ext cx="1232282" cy="1196366"/>
                <a:chOff x="1816987" y="1098550"/>
                <a:chExt cx="1602488" cy="1602488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1817114" y="1098550"/>
                  <a:ext cx="1602309" cy="1601898"/>
                </a:xfrm>
                <a:prstGeom prst="ellipse">
                  <a:avLst/>
                </a:prstGeom>
                <a:solidFill>
                  <a:srgbClr val="2E95C0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73" name="Donut 72"/>
                <p:cNvSpPr/>
                <p:nvPr/>
              </p:nvSpPr>
              <p:spPr>
                <a:xfrm>
                  <a:off x="1864026" y="1145449"/>
                  <a:ext cx="1508487" cy="1508100"/>
                </a:xfrm>
                <a:prstGeom prst="donut">
                  <a:avLst>
                    <a:gd name="adj" fmla="val 1557"/>
                  </a:avLst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6" name="Rectangle 25"/>
              <p:cNvSpPr/>
              <p:nvPr/>
            </p:nvSpPr>
            <p:spPr bwMode="auto">
              <a:xfrm>
                <a:off x="2549997" y="2337490"/>
                <a:ext cx="90185" cy="618204"/>
              </a:xfrm>
              <a:prstGeom prst="rect">
                <a:avLst/>
              </a:prstGeom>
              <a:solidFill>
                <a:srgbClr val="2E95C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 bwMode="auto">
              <a:xfrm>
                <a:off x="2591708" y="2319433"/>
                <a:ext cx="3381" cy="67291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140"/>
              <p:cNvSpPr txBox="1">
                <a:spLocks noChangeArrowheads="1"/>
              </p:cNvSpPr>
              <p:nvPr/>
            </p:nvSpPr>
            <p:spPr bwMode="auto">
              <a:xfrm>
                <a:off x="2077707" y="1340926"/>
                <a:ext cx="1020123" cy="692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sz="13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Spring MVC Framework</a:t>
                </a:r>
                <a:endParaRPr lang="en-US" altLang="en-US" sz="13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3936887" y="1148130"/>
            <a:ext cx="1232282" cy="1997405"/>
            <a:chOff x="3936887" y="1148130"/>
            <a:chExt cx="1232282" cy="1997405"/>
          </a:xfrm>
        </p:grpSpPr>
        <p:grpSp>
          <p:nvGrpSpPr>
            <p:cNvPr id="27" name="Group 24"/>
            <p:cNvGrpSpPr>
              <a:grpSpLocks/>
            </p:cNvGrpSpPr>
            <p:nvPr/>
          </p:nvGrpSpPr>
          <p:grpSpPr bwMode="auto">
            <a:xfrm>
              <a:off x="3936887" y="1148130"/>
              <a:ext cx="1232282" cy="1196366"/>
              <a:chOff x="3748986" y="1098550"/>
              <a:chExt cx="1602488" cy="1602488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748590" y="1098550"/>
                <a:ext cx="1602310" cy="1601898"/>
              </a:xfrm>
              <a:prstGeom prst="ellipse">
                <a:avLst/>
              </a:prstGeom>
              <a:solidFill>
                <a:srgbClr val="2E95C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71" name="Donut 70"/>
              <p:cNvSpPr/>
              <p:nvPr/>
            </p:nvSpPr>
            <p:spPr>
              <a:xfrm>
                <a:off x="3795501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4510380" y="2337490"/>
              <a:ext cx="90185" cy="618204"/>
            </a:xfrm>
            <a:prstGeom prst="rect">
              <a:avLst/>
            </a:prstGeom>
            <a:solidFill>
              <a:srgbClr val="2E95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50" name="Group 47"/>
            <p:cNvGrpSpPr>
              <a:grpSpLocks/>
            </p:cNvGrpSpPr>
            <p:nvPr/>
          </p:nvGrpSpPr>
          <p:grpSpPr bwMode="auto">
            <a:xfrm>
              <a:off x="4452216" y="2944386"/>
              <a:ext cx="207188" cy="201149"/>
              <a:chOff x="4336218" y="3625347"/>
              <a:chExt cx="484590" cy="484589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335153" y="3605144"/>
                <a:ext cx="485141" cy="524559"/>
              </a:xfrm>
              <a:prstGeom prst="ellipse">
                <a:avLst/>
              </a:prstGeom>
              <a:solidFill>
                <a:srgbClr val="2E95C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427435" y="3715855"/>
                <a:ext cx="300577" cy="30313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</p:grpSp>
        <p:cxnSp>
          <p:nvCxnSpPr>
            <p:cNvPr id="40" name="Straight Connector 39"/>
            <p:cNvCxnSpPr/>
            <p:nvPr/>
          </p:nvCxnSpPr>
          <p:spPr bwMode="auto">
            <a:xfrm>
              <a:off x="4553218" y="2309042"/>
              <a:ext cx="2255" cy="67291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141"/>
            <p:cNvSpPr txBox="1">
              <a:spLocks noChangeArrowheads="1"/>
            </p:cNvSpPr>
            <p:nvPr/>
          </p:nvSpPr>
          <p:spPr bwMode="auto">
            <a:xfrm>
              <a:off x="4088439" y="1540901"/>
              <a:ext cx="96909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3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Hibernate</a:t>
              </a:r>
              <a:endParaRPr lang="en-US" altLang="en-US" sz="13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55108" y="1148130"/>
            <a:ext cx="1232282" cy="1997405"/>
            <a:chOff x="5855108" y="1148130"/>
            <a:chExt cx="1232282" cy="1997405"/>
          </a:xfrm>
        </p:grpSpPr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5855108" y="1148130"/>
              <a:ext cx="1232282" cy="1196366"/>
              <a:chOff x="5715000" y="1098550"/>
              <a:chExt cx="1602488" cy="160248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715191" y="1098550"/>
                <a:ext cx="1602310" cy="1601898"/>
              </a:xfrm>
              <a:prstGeom prst="ellipse">
                <a:avLst/>
              </a:prstGeom>
              <a:solidFill>
                <a:srgbClr val="2E95C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69" name="Donut 68"/>
              <p:cNvSpPr/>
              <p:nvPr/>
            </p:nvSpPr>
            <p:spPr>
              <a:xfrm>
                <a:off x="5762102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 bwMode="auto">
            <a:xfrm>
              <a:off x="6429053" y="2337490"/>
              <a:ext cx="90185" cy="618204"/>
            </a:xfrm>
            <a:prstGeom prst="rect">
              <a:avLst/>
            </a:prstGeom>
            <a:solidFill>
              <a:srgbClr val="2E95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51" name="Group 83"/>
            <p:cNvGrpSpPr>
              <a:grpSpLocks/>
            </p:cNvGrpSpPr>
            <p:nvPr/>
          </p:nvGrpSpPr>
          <p:grpSpPr bwMode="auto">
            <a:xfrm>
              <a:off x="6370438" y="2944386"/>
              <a:ext cx="207188" cy="201149"/>
              <a:chOff x="7037563" y="3625347"/>
              <a:chExt cx="484590" cy="48458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7037555" y="3605144"/>
                <a:ext cx="485141" cy="524559"/>
              </a:xfrm>
              <a:prstGeom prst="ellipse">
                <a:avLst/>
              </a:prstGeom>
              <a:solidFill>
                <a:srgbClr val="2E95C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29836" y="3715855"/>
                <a:ext cx="300577" cy="30313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 bwMode="auto">
            <a:xfrm>
              <a:off x="6460372" y="2309042"/>
              <a:ext cx="3382" cy="67291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42"/>
            <p:cNvSpPr txBox="1">
              <a:spLocks noChangeArrowheads="1"/>
            </p:cNvSpPr>
            <p:nvPr/>
          </p:nvSpPr>
          <p:spPr bwMode="auto">
            <a:xfrm>
              <a:off x="6050866" y="1524975"/>
              <a:ext cx="80411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3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Maven</a:t>
              </a:r>
              <a:endParaRPr lang="en-US" altLang="en-US" sz="13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20719" y="2936547"/>
            <a:ext cx="1232145" cy="1997403"/>
            <a:chOff x="4920719" y="2936547"/>
            <a:chExt cx="1232145" cy="1997403"/>
          </a:xfrm>
        </p:grpSpPr>
        <p:grpSp>
          <p:nvGrpSpPr>
            <p:cNvPr id="33" name="Group 120"/>
            <p:cNvGrpSpPr>
              <a:grpSpLocks/>
            </p:cNvGrpSpPr>
            <p:nvPr/>
          </p:nvGrpSpPr>
          <p:grpSpPr bwMode="auto">
            <a:xfrm flipV="1">
              <a:off x="4920719" y="3738025"/>
              <a:ext cx="1232145" cy="1195925"/>
              <a:chOff x="3749393" y="1098550"/>
              <a:chExt cx="1602310" cy="1601897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749393" y="1098550"/>
                <a:ext cx="1602310" cy="1601897"/>
              </a:xfrm>
              <a:prstGeom prst="ellipse">
                <a:avLst/>
              </a:prstGeom>
              <a:solidFill>
                <a:srgbClr val="2E95C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65" name="Donut 64"/>
              <p:cNvSpPr/>
              <p:nvPr/>
            </p:nvSpPr>
            <p:spPr>
              <a:xfrm>
                <a:off x="3796303" y="1145449"/>
                <a:ext cx="1508487" cy="1508099"/>
              </a:xfrm>
              <a:prstGeom prst="donut">
                <a:avLst>
                  <a:gd name="adj" fmla="val 1557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3" name="Group 81"/>
            <p:cNvGrpSpPr>
              <a:grpSpLocks/>
            </p:cNvGrpSpPr>
            <p:nvPr/>
          </p:nvGrpSpPr>
          <p:grpSpPr bwMode="auto">
            <a:xfrm>
              <a:off x="5435736" y="2936547"/>
              <a:ext cx="207188" cy="201149"/>
              <a:chOff x="5721265" y="3613976"/>
              <a:chExt cx="484590" cy="484589"/>
            </a:xfrm>
          </p:grpSpPr>
          <p:sp>
            <p:nvSpPr>
              <p:cNvPr id="54" name="Oval 53"/>
              <p:cNvSpPr/>
              <p:nvPr/>
            </p:nvSpPr>
            <p:spPr>
              <a:xfrm flipV="1">
                <a:off x="5721644" y="3594208"/>
                <a:ext cx="485141" cy="524558"/>
              </a:xfrm>
              <a:prstGeom prst="ellipse">
                <a:avLst/>
              </a:prstGeom>
              <a:solidFill>
                <a:srgbClr val="2E95C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 flipV="1">
                <a:off x="5813927" y="3704919"/>
                <a:ext cx="300577" cy="30313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 flipV="1">
              <a:off x="5494517" y="3128573"/>
              <a:ext cx="90185" cy="616017"/>
            </a:xfrm>
            <a:prstGeom prst="rect">
              <a:avLst/>
            </a:prstGeom>
            <a:solidFill>
              <a:srgbClr val="2E95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 flipV="1">
              <a:off x="5525837" y="3100125"/>
              <a:ext cx="3381" cy="67291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143"/>
            <p:cNvSpPr txBox="1">
              <a:spLocks noChangeArrowheads="1"/>
            </p:cNvSpPr>
            <p:nvPr/>
          </p:nvSpPr>
          <p:spPr bwMode="auto">
            <a:xfrm>
              <a:off x="4942424" y="3989516"/>
              <a:ext cx="1178541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3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HTML, CSS, </a:t>
              </a:r>
              <a:r>
                <a:rPr lang="en-US" sz="1300" b="1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Javascript</a:t>
              </a:r>
              <a:r>
                <a:rPr lang="en-US" sz="13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1300" b="1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và</a:t>
              </a:r>
              <a:r>
                <a:rPr lang="en-US" sz="1300" b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13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Bootstrap</a:t>
              </a:r>
              <a:endParaRPr lang="en-US" altLang="en-US" sz="13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59621" y="2936547"/>
            <a:ext cx="1232282" cy="1997403"/>
            <a:chOff x="2959621" y="2936547"/>
            <a:chExt cx="1232282" cy="1997403"/>
          </a:xfrm>
        </p:grpSpPr>
        <p:grpSp>
          <p:nvGrpSpPr>
            <p:cNvPr id="31" name="Group 112"/>
            <p:cNvGrpSpPr>
              <a:grpSpLocks/>
            </p:cNvGrpSpPr>
            <p:nvPr/>
          </p:nvGrpSpPr>
          <p:grpSpPr bwMode="auto">
            <a:xfrm flipV="1">
              <a:off x="2959621" y="3737584"/>
              <a:ext cx="1232282" cy="1196366"/>
              <a:chOff x="1816987" y="1098550"/>
              <a:chExt cx="1602488" cy="160248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816450" y="1098550"/>
                <a:ext cx="1602309" cy="1601897"/>
              </a:xfrm>
              <a:prstGeom prst="ellipse">
                <a:avLst/>
              </a:prstGeom>
              <a:solidFill>
                <a:srgbClr val="2E95C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67" name="Donut 66"/>
              <p:cNvSpPr/>
              <p:nvPr/>
            </p:nvSpPr>
            <p:spPr>
              <a:xfrm>
                <a:off x="1863362" y="1145449"/>
                <a:ext cx="1508487" cy="1508099"/>
              </a:xfrm>
              <a:prstGeom prst="donut">
                <a:avLst>
                  <a:gd name="adj" fmla="val 1557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 bwMode="auto">
            <a:xfrm flipV="1">
              <a:off x="3534135" y="3128573"/>
              <a:ext cx="89057" cy="616017"/>
            </a:xfrm>
            <a:prstGeom prst="rect">
              <a:avLst/>
            </a:prstGeom>
            <a:solidFill>
              <a:srgbClr val="2E95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52" name="Group 45"/>
            <p:cNvGrpSpPr>
              <a:grpSpLocks/>
            </p:cNvGrpSpPr>
            <p:nvPr/>
          </p:nvGrpSpPr>
          <p:grpSpPr bwMode="auto">
            <a:xfrm>
              <a:off x="3474951" y="2936547"/>
              <a:ext cx="207188" cy="201149"/>
              <a:chOff x="2959979" y="3613976"/>
              <a:chExt cx="484590" cy="484589"/>
            </a:xfrm>
          </p:grpSpPr>
          <p:sp>
            <p:nvSpPr>
              <p:cNvPr id="56" name="Oval 55"/>
              <p:cNvSpPr/>
              <p:nvPr/>
            </p:nvSpPr>
            <p:spPr>
              <a:xfrm flipV="1">
                <a:off x="2961299" y="3594208"/>
                <a:ext cx="482504" cy="524558"/>
              </a:xfrm>
              <a:prstGeom prst="ellipse">
                <a:avLst/>
              </a:prstGeom>
              <a:solidFill>
                <a:srgbClr val="2E95C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 flipV="1">
                <a:off x="3050945" y="3704919"/>
                <a:ext cx="303213" cy="30313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</p:grpSp>
        <p:cxnSp>
          <p:nvCxnSpPr>
            <p:cNvPr id="42" name="Straight Connector 41"/>
            <p:cNvCxnSpPr/>
            <p:nvPr/>
          </p:nvCxnSpPr>
          <p:spPr bwMode="auto">
            <a:xfrm flipV="1">
              <a:off x="3575844" y="3100125"/>
              <a:ext cx="2255" cy="67291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144"/>
            <p:cNvSpPr txBox="1">
              <a:spLocks noChangeArrowheads="1"/>
            </p:cNvSpPr>
            <p:nvPr/>
          </p:nvSpPr>
          <p:spPr bwMode="auto">
            <a:xfrm>
              <a:off x="3176488" y="4189571"/>
              <a:ext cx="80411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00" b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MySQL</a:t>
              </a:r>
              <a:endParaRPr lang="en-US" altLang="en-US" sz="1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Straight Connector 76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3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14</a:t>
            </a: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SPRING MVC FRAMEWORK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228600"/>
            <a:ext cx="61722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solidFill>
                  <a:srgbClr val="8F5201"/>
                </a:solidFill>
                <a:ea typeface="SimSun" panose="02010600030101010101" pitchFamily="2" charset="-122"/>
              </a:rPr>
              <a:t>TIÊU ĐỀ</a:t>
            </a:r>
          </a:p>
        </p:txBody>
      </p:sp>
      <p:grpSp>
        <p:nvGrpSpPr>
          <p:cNvPr id="15363" name="Nhóm 3"/>
          <p:cNvGrpSpPr>
            <a:grpSpLocks/>
          </p:cNvGrpSpPr>
          <p:nvPr/>
        </p:nvGrpSpPr>
        <p:grpSpPr bwMode="auto">
          <a:xfrm>
            <a:off x="3213497" y="1140619"/>
            <a:ext cx="2799159" cy="2906316"/>
            <a:chOff x="2097088" y="1508125"/>
            <a:chExt cx="4948237" cy="5138738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3530600" y="2924175"/>
              <a:ext cx="2093913" cy="2306638"/>
            </a:xfrm>
            <a:custGeom>
              <a:avLst/>
              <a:gdLst>
                <a:gd name="T0" fmla="*/ 912 w 1690"/>
                <a:gd name="T1" fmla="*/ 202 h 1862"/>
                <a:gd name="T2" fmla="*/ 936 w 1690"/>
                <a:gd name="T3" fmla="*/ 146 h 1862"/>
                <a:gd name="T4" fmla="*/ 990 w 1690"/>
                <a:gd name="T5" fmla="*/ 84 h 1862"/>
                <a:gd name="T6" fmla="*/ 958 w 1690"/>
                <a:gd name="T7" fmla="*/ 30 h 1862"/>
                <a:gd name="T8" fmla="*/ 828 w 1690"/>
                <a:gd name="T9" fmla="*/ 0 h 1862"/>
                <a:gd name="T10" fmla="*/ 712 w 1690"/>
                <a:gd name="T11" fmla="*/ 54 h 1862"/>
                <a:gd name="T12" fmla="*/ 710 w 1690"/>
                <a:gd name="T13" fmla="*/ 112 h 1862"/>
                <a:gd name="T14" fmla="*/ 778 w 1690"/>
                <a:gd name="T15" fmla="*/ 172 h 1862"/>
                <a:gd name="T16" fmla="*/ 756 w 1690"/>
                <a:gd name="T17" fmla="*/ 224 h 1862"/>
                <a:gd name="T18" fmla="*/ 268 w 1690"/>
                <a:gd name="T19" fmla="*/ 514 h 1862"/>
                <a:gd name="T20" fmla="*/ 212 w 1690"/>
                <a:gd name="T21" fmla="*/ 506 h 1862"/>
                <a:gd name="T22" fmla="*/ 196 w 1690"/>
                <a:gd name="T23" fmla="*/ 416 h 1862"/>
                <a:gd name="T24" fmla="*/ 142 w 1690"/>
                <a:gd name="T25" fmla="*/ 388 h 1862"/>
                <a:gd name="T26" fmla="*/ 40 w 1690"/>
                <a:gd name="T27" fmla="*/ 462 h 1862"/>
                <a:gd name="T28" fmla="*/ 0 w 1690"/>
                <a:gd name="T29" fmla="*/ 590 h 1862"/>
                <a:gd name="T30" fmla="*/ 30 w 1690"/>
                <a:gd name="T31" fmla="*/ 644 h 1862"/>
                <a:gd name="T32" fmla="*/ 112 w 1690"/>
                <a:gd name="T33" fmla="*/ 628 h 1862"/>
                <a:gd name="T34" fmla="*/ 172 w 1690"/>
                <a:gd name="T35" fmla="*/ 636 h 1862"/>
                <a:gd name="T36" fmla="*/ 178 w 1690"/>
                <a:gd name="T37" fmla="*/ 1152 h 1862"/>
                <a:gd name="T38" fmla="*/ 172 w 1690"/>
                <a:gd name="T39" fmla="*/ 1236 h 1862"/>
                <a:gd name="T40" fmla="*/ 104 w 1690"/>
                <a:gd name="T41" fmla="*/ 1230 h 1862"/>
                <a:gd name="T42" fmla="*/ 36 w 1690"/>
                <a:gd name="T43" fmla="*/ 1222 h 1862"/>
                <a:gd name="T44" fmla="*/ 6 w 1690"/>
                <a:gd name="T45" fmla="*/ 1302 h 1862"/>
                <a:gd name="T46" fmla="*/ 60 w 1690"/>
                <a:gd name="T47" fmla="*/ 1424 h 1862"/>
                <a:gd name="T48" fmla="*/ 160 w 1690"/>
                <a:gd name="T49" fmla="*/ 1480 h 1862"/>
                <a:gd name="T50" fmla="*/ 204 w 1690"/>
                <a:gd name="T51" fmla="*/ 1442 h 1862"/>
                <a:gd name="T52" fmla="*/ 226 w 1690"/>
                <a:gd name="T53" fmla="*/ 1354 h 1862"/>
                <a:gd name="T54" fmla="*/ 296 w 1690"/>
                <a:gd name="T55" fmla="*/ 1368 h 1862"/>
                <a:gd name="T56" fmla="*/ 766 w 1690"/>
                <a:gd name="T57" fmla="*/ 1644 h 1862"/>
                <a:gd name="T58" fmla="*/ 776 w 1690"/>
                <a:gd name="T59" fmla="*/ 1698 h 1862"/>
                <a:gd name="T60" fmla="*/ 706 w 1690"/>
                <a:gd name="T61" fmla="*/ 1758 h 1862"/>
                <a:gd name="T62" fmla="*/ 718 w 1690"/>
                <a:gd name="T63" fmla="*/ 1818 h 1862"/>
                <a:gd name="T64" fmla="*/ 846 w 1690"/>
                <a:gd name="T65" fmla="*/ 1862 h 1862"/>
                <a:gd name="T66" fmla="*/ 966 w 1690"/>
                <a:gd name="T67" fmla="*/ 1826 h 1862"/>
                <a:gd name="T68" fmla="*/ 990 w 1690"/>
                <a:gd name="T69" fmla="*/ 1766 h 1862"/>
                <a:gd name="T70" fmla="*/ 922 w 1690"/>
                <a:gd name="T71" fmla="*/ 1704 h 1862"/>
                <a:gd name="T72" fmla="*/ 918 w 1690"/>
                <a:gd name="T73" fmla="*/ 1652 h 1862"/>
                <a:gd name="T74" fmla="*/ 1386 w 1690"/>
                <a:gd name="T75" fmla="*/ 1380 h 1862"/>
                <a:gd name="T76" fmla="*/ 1456 w 1690"/>
                <a:gd name="T77" fmla="*/ 1350 h 1862"/>
                <a:gd name="T78" fmla="*/ 1484 w 1690"/>
                <a:gd name="T79" fmla="*/ 1430 h 1862"/>
                <a:gd name="T80" fmla="*/ 1520 w 1690"/>
                <a:gd name="T81" fmla="*/ 1480 h 1862"/>
                <a:gd name="T82" fmla="*/ 1614 w 1690"/>
                <a:gd name="T83" fmla="*/ 1444 h 1862"/>
                <a:gd name="T84" fmla="*/ 1680 w 1690"/>
                <a:gd name="T85" fmla="*/ 1330 h 1862"/>
                <a:gd name="T86" fmla="*/ 1664 w 1690"/>
                <a:gd name="T87" fmla="*/ 1232 h 1862"/>
                <a:gd name="T88" fmla="*/ 1602 w 1690"/>
                <a:gd name="T89" fmla="*/ 1224 h 1862"/>
                <a:gd name="T90" fmla="*/ 1520 w 1690"/>
                <a:gd name="T91" fmla="*/ 1240 h 1862"/>
                <a:gd name="T92" fmla="*/ 1510 w 1690"/>
                <a:gd name="T93" fmla="*/ 1164 h 1862"/>
                <a:gd name="T94" fmla="*/ 1512 w 1690"/>
                <a:gd name="T95" fmla="*/ 634 h 1862"/>
                <a:gd name="T96" fmla="*/ 1562 w 1690"/>
                <a:gd name="T97" fmla="*/ 612 h 1862"/>
                <a:gd name="T98" fmla="*/ 1648 w 1690"/>
                <a:gd name="T99" fmla="*/ 640 h 1862"/>
                <a:gd name="T100" fmla="*/ 1688 w 1690"/>
                <a:gd name="T101" fmla="*/ 590 h 1862"/>
                <a:gd name="T102" fmla="*/ 1660 w 1690"/>
                <a:gd name="T103" fmla="*/ 468 h 1862"/>
                <a:gd name="T104" fmla="*/ 1556 w 1690"/>
                <a:gd name="T105" fmla="*/ 378 h 1862"/>
                <a:gd name="T106" fmla="*/ 1498 w 1690"/>
                <a:gd name="T107" fmla="*/ 400 h 1862"/>
                <a:gd name="T108" fmla="*/ 1482 w 1690"/>
                <a:gd name="T109" fmla="*/ 488 h 1862"/>
                <a:gd name="T110" fmla="*/ 1432 w 1690"/>
                <a:gd name="T111" fmla="*/ 51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0" h="1862">
                  <a:moveTo>
                    <a:pt x="982" y="242"/>
                  </a:moveTo>
                  <a:lnTo>
                    <a:pt x="982" y="242"/>
                  </a:lnTo>
                  <a:lnTo>
                    <a:pt x="960" y="236"/>
                  </a:lnTo>
                  <a:lnTo>
                    <a:pt x="936" y="224"/>
                  </a:lnTo>
                  <a:lnTo>
                    <a:pt x="926" y="218"/>
                  </a:lnTo>
                  <a:lnTo>
                    <a:pt x="918" y="212"/>
                  </a:lnTo>
                  <a:lnTo>
                    <a:pt x="912" y="202"/>
                  </a:lnTo>
                  <a:lnTo>
                    <a:pt x="910" y="194"/>
                  </a:lnTo>
                  <a:lnTo>
                    <a:pt x="910" y="194"/>
                  </a:lnTo>
                  <a:lnTo>
                    <a:pt x="912" y="182"/>
                  </a:lnTo>
                  <a:lnTo>
                    <a:pt x="914" y="172"/>
                  </a:lnTo>
                  <a:lnTo>
                    <a:pt x="918" y="164"/>
                  </a:lnTo>
                  <a:lnTo>
                    <a:pt x="922" y="158"/>
                  </a:lnTo>
                  <a:lnTo>
                    <a:pt x="936" y="146"/>
                  </a:lnTo>
                  <a:lnTo>
                    <a:pt x="950" y="138"/>
                  </a:lnTo>
                  <a:lnTo>
                    <a:pt x="964" y="130"/>
                  </a:lnTo>
                  <a:lnTo>
                    <a:pt x="978" y="120"/>
                  </a:lnTo>
                  <a:lnTo>
                    <a:pt x="982" y="112"/>
                  </a:lnTo>
                  <a:lnTo>
                    <a:pt x="986" y="104"/>
                  </a:lnTo>
                  <a:lnTo>
                    <a:pt x="990" y="96"/>
                  </a:lnTo>
                  <a:lnTo>
                    <a:pt x="990" y="84"/>
                  </a:lnTo>
                  <a:lnTo>
                    <a:pt x="990" y="84"/>
                  </a:lnTo>
                  <a:lnTo>
                    <a:pt x="990" y="72"/>
                  </a:lnTo>
                  <a:lnTo>
                    <a:pt x="986" y="62"/>
                  </a:lnTo>
                  <a:lnTo>
                    <a:pt x="982" y="54"/>
                  </a:lnTo>
                  <a:lnTo>
                    <a:pt x="974" y="44"/>
                  </a:lnTo>
                  <a:lnTo>
                    <a:pt x="966" y="36"/>
                  </a:lnTo>
                  <a:lnTo>
                    <a:pt x="958" y="30"/>
                  </a:lnTo>
                  <a:lnTo>
                    <a:pt x="936" y="18"/>
                  </a:lnTo>
                  <a:lnTo>
                    <a:pt x="912" y="10"/>
                  </a:lnTo>
                  <a:lnTo>
                    <a:pt x="888" y="4"/>
                  </a:lnTo>
                  <a:lnTo>
                    <a:pt x="866" y="0"/>
                  </a:lnTo>
                  <a:lnTo>
                    <a:pt x="846" y="0"/>
                  </a:lnTo>
                  <a:lnTo>
                    <a:pt x="846" y="0"/>
                  </a:lnTo>
                  <a:lnTo>
                    <a:pt x="828" y="0"/>
                  </a:lnTo>
                  <a:lnTo>
                    <a:pt x="804" y="4"/>
                  </a:lnTo>
                  <a:lnTo>
                    <a:pt x="780" y="10"/>
                  </a:lnTo>
                  <a:lnTo>
                    <a:pt x="756" y="18"/>
                  </a:lnTo>
                  <a:lnTo>
                    <a:pt x="736" y="30"/>
                  </a:lnTo>
                  <a:lnTo>
                    <a:pt x="726" y="36"/>
                  </a:lnTo>
                  <a:lnTo>
                    <a:pt x="718" y="44"/>
                  </a:lnTo>
                  <a:lnTo>
                    <a:pt x="712" y="54"/>
                  </a:lnTo>
                  <a:lnTo>
                    <a:pt x="706" y="62"/>
                  </a:lnTo>
                  <a:lnTo>
                    <a:pt x="704" y="72"/>
                  </a:lnTo>
                  <a:lnTo>
                    <a:pt x="702" y="84"/>
                  </a:lnTo>
                  <a:lnTo>
                    <a:pt x="702" y="84"/>
                  </a:lnTo>
                  <a:lnTo>
                    <a:pt x="704" y="96"/>
                  </a:lnTo>
                  <a:lnTo>
                    <a:pt x="706" y="104"/>
                  </a:lnTo>
                  <a:lnTo>
                    <a:pt x="710" y="112"/>
                  </a:lnTo>
                  <a:lnTo>
                    <a:pt x="716" y="120"/>
                  </a:lnTo>
                  <a:lnTo>
                    <a:pt x="728" y="130"/>
                  </a:lnTo>
                  <a:lnTo>
                    <a:pt x="742" y="138"/>
                  </a:lnTo>
                  <a:lnTo>
                    <a:pt x="758" y="146"/>
                  </a:lnTo>
                  <a:lnTo>
                    <a:pt x="770" y="158"/>
                  </a:lnTo>
                  <a:lnTo>
                    <a:pt x="776" y="164"/>
                  </a:lnTo>
                  <a:lnTo>
                    <a:pt x="778" y="172"/>
                  </a:lnTo>
                  <a:lnTo>
                    <a:pt x="782" y="182"/>
                  </a:lnTo>
                  <a:lnTo>
                    <a:pt x="782" y="194"/>
                  </a:lnTo>
                  <a:lnTo>
                    <a:pt x="782" y="194"/>
                  </a:lnTo>
                  <a:lnTo>
                    <a:pt x="780" y="202"/>
                  </a:lnTo>
                  <a:lnTo>
                    <a:pt x="774" y="212"/>
                  </a:lnTo>
                  <a:lnTo>
                    <a:pt x="766" y="218"/>
                  </a:lnTo>
                  <a:lnTo>
                    <a:pt x="756" y="224"/>
                  </a:lnTo>
                  <a:lnTo>
                    <a:pt x="734" y="236"/>
                  </a:lnTo>
                  <a:lnTo>
                    <a:pt x="712" y="242"/>
                  </a:lnTo>
                  <a:lnTo>
                    <a:pt x="446" y="238"/>
                  </a:lnTo>
                  <a:lnTo>
                    <a:pt x="306" y="484"/>
                  </a:lnTo>
                  <a:lnTo>
                    <a:pt x="306" y="484"/>
                  </a:lnTo>
                  <a:lnTo>
                    <a:pt x="288" y="500"/>
                  </a:lnTo>
                  <a:lnTo>
                    <a:pt x="268" y="514"/>
                  </a:lnTo>
                  <a:lnTo>
                    <a:pt x="258" y="518"/>
                  </a:lnTo>
                  <a:lnTo>
                    <a:pt x="248" y="522"/>
                  </a:lnTo>
                  <a:lnTo>
                    <a:pt x="238" y="522"/>
                  </a:lnTo>
                  <a:lnTo>
                    <a:pt x="230" y="520"/>
                  </a:lnTo>
                  <a:lnTo>
                    <a:pt x="230" y="520"/>
                  </a:lnTo>
                  <a:lnTo>
                    <a:pt x="220" y="514"/>
                  </a:lnTo>
                  <a:lnTo>
                    <a:pt x="212" y="506"/>
                  </a:lnTo>
                  <a:lnTo>
                    <a:pt x="208" y="498"/>
                  </a:lnTo>
                  <a:lnTo>
                    <a:pt x="204" y="490"/>
                  </a:lnTo>
                  <a:lnTo>
                    <a:pt x="200" y="474"/>
                  </a:lnTo>
                  <a:lnTo>
                    <a:pt x="200" y="458"/>
                  </a:lnTo>
                  <a:lnTo>
                    <a:pt x="200" y="442"/>
                  </a:lnTo>
                  <a:lnTo>
                    <a:pt x="198" y="424"/>
                  </a:lnTo>
                  <a:lnTo>
                    <a:pt x="196" y="416"/>
                  </a:lnTo>
                  <a:lnTo>
                    <a:pt x="190" y="410"/>
                  </a:lnTo>
                  <a:lnTo>
                    <a:pt x="184" y="402"/>
                  </a:lnTo>
                  <a:lnTo>
                    <a:pt x="174" y="396"/>
                  </a:lnTo>
                  <a:lnTo>
                    <a:pt x="174" y="396"/>
                  </a:lnTo>
                  <a:lnTo>
                    <a:pt x="164" y="390"/>
                  </a:lnTo>
                  <a:lnTo>
                    <a:pt x="154" y="388"/>
                  </a:lnTo>
                  <a:lnTo>
                    <a:pt x="142" y="388"/>
                  </a:lnTo>
                  <a:lnTo>
                    <a:pt x="132" y="390"/>
                  </a:lnTo>
                  <a:lnTo>
                    <a:pt x="122" y="392"/>
                  </a:lnTo>
                  <a:lnTo>
                    <a:pt x="110" y="398"/>
                  </a:lnTo>
                  <a:lnTo>
                    <a:pt x="90" y="410"/>
                  </a:lnTo>
                  <a:lnTo>
                    <a:pt x="70" y="426"/>
                  </a:lnTo>
                  <a:lnTo>
                    <a:pt x="54" y="444"/>
                  </a:lnTo>
                  <a:lnTo>
                    <a:pt x="40" y="462"/>
                  </a:lnTo>
                  <a:lnTo>
                    <a:pt x="30" y="478"/>
                  </a:lnTo>
                  <a:lnTo>
                    <a:pt x="30" y="478"/>
                  </a:lnTo>
                  <a:lnTo>
                    <a:pt x="20" y="496"/>
                  </a:lnTo>
                  <a:lnTo>
                    <a:pt x="12" y="516"/>
                  </a:lnTo>
                  <a:lnTo>
                    <a:pt x="4" y="540"/>
                  </a:lnTo>
                  <a:lnTo>
                    <a:pt x="0" y="566"/>
                  </a:lnTo>
                  <a:lnTo>
                    <a:pt x="0" y="590"/>
                  </a:lnTo>
                  <a:lnTo>
                    <a:pt x="2" y="602"/>
                  </a:lnTo>
                  <a:lnTo>
                    <a:pt x="4" y="612"/>
                  </a:lnTo>
                  <a:lnTo>
                    <a:pt x="8" y="622"/>
                  </a:lnTo>
                  <a:lnTo>
                    <a:pt x="14" y="630"/>
                  </a:lnTo>
                  <a:lnTo>
                    <a:pt x="20" y="638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40" y="650"/>
                  </a:lnTo>
                  <a:lnTo>
                    <a:pt x="50" y="652"/>
                  </a:lnTo>
                  <a:lnTo>
                    <a:pt x="58" y="652"/>
                  </a:lnTo>
                  <a:lnTo>
                    <a:pt x="68" y="652"/>
                  </a:lnTo>
                  <a:lnTo>
                    <a:pt x="82" y="646"/>
                  </a:lnTo>
                  <a:lnTo>
                    <a:pt x="98" y="638"/>
                  </a:lnTo>
                  <a:lnTo>
                    <a:pt x="112" y="628"/>
                  </a:lnTo>
                  <a:lnTo>
                    <a:pt x="128" y="624"/>
                  </a:lnTo>
                  <a:lnTo>
                    <a:pt x="136" y="622"/>
                  </a:lnTo>
                  <a:lnTo>
                    <a:pt x="144" y="622"/>
                  </a:lnTo>
                  <a:lnTo>
                    <a:pt x="154" y="626"/>
                  </a:lnTo>
                  <a:lnTo>
                    <a:pt x="166" y="630"/>
                  </a:lnTo>
                  <a:lnTo>
                    <a:pt x="166" y="630"/>
                  </a:lnTo>
                  <a:lnTo>
                    <a:pt x="172" y="636"/>
                  </a:lnTo>
                  <a:lnTo>
                    <a:pt x="176" y="646"/>
                  </a:lnTo>
                  <a:lnTo>
                    <a:pt x="178" y="656"/>
                  </a:lnTo>
                  <a:lnTo>
                    <a:pt x="180" y="668"/>
                  </a:lnTo>
                  <a:lnTo>
                    <a:pt x="176" y="692"/>
                  </a:lnTo>
                  <a:lnTo>
                    <a:pt x="172" y="714"/>
                  </a:lnTo>
                  <a:lnTo>
                    <a:pt x="48" y="928"/>
                  </a:lnTo>
                  <a:lnTo>
                    <a:pt x="178" y="1152"/>
                  </a:lnTo>
                  <a:lnTo>
                    <a:pt x="178" y="1152"/>
                  </a:lnTo>
                  <a:lnTo>
                    <a:pt x="184" y="1174"/>
                  </a:lnTo>
                  <a:lnTo>
                    <a:pt x="186" y="1200"/>
                  </a:lnTo>
                  <a:lnTo>
                    <a:pt x="186" y="1212"/>
                  </a:lnTo>
                  <a:lnTo>
                    <a:pt x="184" y="1222"/>
                  </a:lnTo>
                  <a:lnTo>
                    <a:pt x="178" y="1230"/>
                  </a:lnTo>
                  <a:lnTo>
                    <a:pt x="172" y="1236"/>
                  </a:lnTo>
                  <a:lnTo>
                    <a:pt x="172" y="1236"/>
                  </a:lnTo>
                  <a:lnTo>
                    <a:pt x="162" y="1242"/>
                  </a:lnTo>
                  <a:lnTo>
                    <a:pt x="152" y="1244"/>
                  </a:lnTo>
                  <a:lnTo>
                    <a:pt x="142" y="1246"/>
                  </a:lnTo>
                  <a:lnTo>
                    <a:pt x="134" y="1244"/>
                  </a:lnTo>
                  <a:lnTo>
                    <a:pt x="118" y="1238"/>
                  </a:lnTo>
                  <a:lnTo>
                    <a:pt x="104" y="1230"/>
                  </a:lnTo>
                  <a:lnTo>
                    <a:pt x="90" y="1222"/>
                  </a:lnTo>
                  <a:lnTo>
                    <a:pt x="74" y="1216"/>
                  </a:lnTo>
                  <a:lnTo>
                    <a:pt x="66" y="1214"/>
                  </a:lnTo>
                  <a:lnTo>
                    <a:pt x="56" y="1216"/>
                  </a:lnTo>
                  <a:lnTo>
                    <a:pt x="48" y="1218"/>
                  </a:lnTo>
                  <a:lnTo>
                    <a:pt x="36" y="1222"/>
                  </a:lnTo>
                  <a:lnTo>
                    <a:pt x="36" y="1222"/>
                  </a:lnTo>
                  <a:lnTo>
                    <a:pt x="28" y="1228"/>
                  </a:lnTo>
                  <a:lnTo>
                    <a:pt x="20" y="1236"/>
                  </a:lnTo>
                  <a:lnTo>
                    <a:pt x="14" y="1246"/>
                  </a:lnTo>
                  <a:lnTo>
                    <a:pt x="10" y="1256"/>
                  </a:lnTo>
                  <a:lnTo>
                    <a:pt x="8" y="1266"/>
                  </a:lnTo>
                  <a:lnTo>
                    <a:pt x="6" y="1278"/>
                  </a:lnTo>
                  <a:lnTo>
                    <a:pt x="6" y="1302"/>
                  </a:lnTo>
                  <a:lnTo>
                    <a:pt x="12" y="1328"/>
                  </a:lnTo>
                  <a:lnTo>
                    <a:pt x="18" y="1350"/>
                  </a:lnTo>
                  <a:lnTo>
                    <a:pt x="26" y="1372"/>
                  </a:lnTo>
                  <a:lnTo>
                    <a:pt x="36" y="1390"/>
                  </a:lnTo>
                  <a:lnTo>
                    <a:pt x="36" y="1390"/>
                  </a:lnTo>
                  <a:lnTo>
                    <a:pt x="46" y="1406"/>
                  </a:lnTo>
                  <a:lnTo>
                    <a:pt x="60" y="1424"/>
                  </a:lnTo>
                  <a:lnTo>
                    <a:pt x="78" y="1442"/>
                  </a:lnTo>
                  <a:lnTo>
                    <a:pt x="96" y="1458"/>
                  </a:lnTo>
                  <a:lnTo>
                    <a:pt x="118" y="1470"/>
                  </a:lnTo>
                  <a:lnTo>
                    <a:pt x="128" y="1474"/>
                  </a:lnTo>
                  <a:lnTo>
                    <a:pt x="138" y="1478"/>
                  </a:lnTo>
                  <a:lnTo>
                    <a:pt x="150" y="1480"/>
                  </a:lnTo>
                  <a:lnTo>
                    <a:pt x="160" y="1480"/>
                  </a:lnTo>
                  <a:lnTo>
                    <a:pt x="170" y="1476"/>
                  </a:lnTo>
                  <a:lnTo>
                    <a:pt x="180" y="1472"/>
                  </a:lnTo>
                  <a:lnTo>
                    <a:pt x="180" y="1472"/>
                  </a:lnTo>
                  <a:lnTo>
                    <a:pt x="190" y="1466"/>
                  </a:lnTo>
                  <a:lnTo>
                    <a:pt x="196" y="1458"/>
                  </a:lnTo>
                  <a:lnTo>
                    <a:pt x="202" y="1450"/>
                  </a:lnTo>
                  <a:lnTo>
                    <a:pt x="204" y="1442"/>
                  </a:lnTo>
                  <a:lnTo>
                    <a:pt x="208" y="1426"/>
                  </a:lnTo>
                  <a:lnTo>
                    <a:pt x="208" y="1410"/>
                  </a:lnTo>
                  <a:lnTo>
                    <a:pt x="208" y="1392"/>
                  </a:lnTo>
                  <a:lnTo>
                    <a:pt x="210" y="1376"/>
                  </a:lnTo>
                  <a:lnTo>
                    <a:pt x="214" y="1368"/>
                  </a:lnTo>
                  <a:lnTo>
                    <a:pt x="218" y="1362"/>
                  </a:lnTo>
                  <a:lnTo>
                    <a:pt x="226" y="1354"/>
                  </a:lnTo>
                  <a:lnTo>
                    <a:pt x="236" y="1348"/>
                  </a:lnTo>
                  <a:lnTo>
                    <a:pt x="236" y="1348"/>
                  </a:lnTo>
                  <a:lnTo>
                    <a:pt x="244" y="1344"/>
                  </a:lnTo>
                  <a:lnTo>
                    <a:pt x="254" y="1346"/>
                  </a:lnTo>
                  <a:lnTo>
                    <a:pt x="264" y="1348"/>
                  </a:lnTo>
                  <a:lnTo>
                    <a:pt x="276" y="1354"/>
                  </a:lnTo>
                  <a:lnTo>
                    <a:pt x="296" y="1368"/>
                  </a:lnTo>
                  <a:lnTo>
                    <a:pt x="312" y="1384"/>
                  </a:lnTo>
                  <a:lnTo>
                    <a:pt x="448" y="1620"/>
                  </a:lnTo>
                  <a:lnTo>
                    <a:pt x="712" y="1620"/>
                  </a:lnTo>
                  <a:lnTo>
                    <a:pt x="712" y="1620"/>
                  </a:lnTo>
                  <a:lnTo>
                    <a:pt x="734" y="1628"/>
                  </a:lnTo>
                  <a:lnTo>
                    <a:pt x="756" y="1638"/>
                  </a:lnTo>
                  <a:lnTo>
                    <a:pt x="766" y="1644"/>
                  </a:lnTo>
                  <a:lnTo>
                    <a:pt x="774" y="1652"/>
                  </a:lnTo>
                  <a:lnTo>
                    <a:pt x="780" y="1660"/>
                  </a:lnTo>
                  <a:lnTo>
                    <a:pt x="782" y="1668"/>
                  </a:lnTo>
                  <a:lnTo>
                    <a:pt x="782" y="1668"/>
                  </a:lnTo>
                  <a:lnTo>
                    <a:pt x="782" y="1680"/>
                  </a:lnTo>
                  <a:lnTo>
                    <a:pt x="778" y="1690"/>
                  </a:lnTo>
                  <a:lnTo>
                    <a:pt x="776" y="1698"/>
                  </a:lnTo>
                  <a:lnTo>
                    <a:pt x="770" y="1704"/>
                  </a:lnTo>
                  <a:lnTo>
                    <a:pt x="758" y="1716"/>
                  </a:lnTo>
                  <a:lnTo>
                    <a:pt x="742" y="1724"/>
                  </a:lnTo>
                  <a:lnTo>
                    <a:pt x="728" y="1732"/>
                  </a:lnTo>
                  <a:lnTo>
                    <a:pt x="716" y="1742"/>
                  </a:lnTo>
                  <a:lnTo>
                    <a:pt x="710" y="1750"/>
                  </a:lnTo>
                  <a:lnTo>
                    <a:pt x="706" y="1758"/>
                  </a:lnTo>
                  <a:lnTo>
                    <a:pt x="704" y="1766"/>
                  </a:lnTo>
                  <a:lnTo>
                    <a:pt x="702" y="1778"/>
                  </a:lnTo>
                  <a:lnTo>
                    <a:pt x="702" y="1778"/>
                  </a:lnTo>
                  <a:lnTo>
                    <a:pt x="704" y="1790"/>
                  </a:lnTo>
                  <a:lnTo>
                    <a:pt x="706" y="1800"/>
                  </a:lnTo>
                  <a:lnTo>
                    <a:pt x="712" y="1810"/>
                  </a:lnTo>
                  <a:lnTo>
                    <a:pt x="718" y="1818"/>
                  </a:lnTo>
                  <a:lnTo>
                    <a:pt x="726" y="1826"/>
                  </a:lnTo>
                  <a:lnTo>
                    <a:pt x="736" y="1832"/>
                  </a:lnTo>
                  <a:lnTo>
                    <a:pt x="756" y="1844"/>
                  </a:lnTo>
                  <a:lnTo>
                    <a:pt x="780" y="1852"/>
                  </a:lnTo>
                  <a:lnTo>
                    <a:pt x="804" y="1858"/>
                  </a:lnTo>
                  <a:lnTo>
                    <a:pt x="828" y="1862"/>
                  </a:lnTo>
                  <a:lnTo>
                    <a:pt x="846" y="1862"/>
                  </a:lnTo>
                  <a:lnTo>
                    <a:pt x="846" y="1862"/>
                  </a:lnTo>
                  <a:lnTo>
                    <a:pt x="866" y="1862"/>
                  </a:lnTo>
                  <a:lnTo>
                    <a:pt x="888" y="1858"/>
                  </a:lnTo>
                  <a:lnTo>
                    <a:pt x="912" y="1852"/>
                  </a:lnTo>
                  <a:lnTo>
                    <a:pt x="936" y="1844"/>
                  </a:lnTo>
                  <a:lnTo>
                    <a:pt x="958" y="1832"/>
                  </a:lnTo>
                  <a:lnTo>
                    <a:pt x="966" y="1826"/>
                  </a:lnTo>
                  <a:lnTo>
                    <a:pt x="974" y="1818"/>
                  </a:lnTo>
                  <a:lnTo>
                    <a:pt x="982" y="1810"/>
                  </a:lnTo>
                  <a:lnTo>
                    <a:pt x="986" y="1800"/>
                  </a:lnTo>
                  <a:lnTo>
                    <a:pt x="990" y="1790"/>
                  </a:lnTo>
                  <a:lnTo>
                    <a:pt x="990" y="1778"/>
                  </a:lnTo>
                  <a:lnTo>
                    <a:pt x="990" y="1778"/>
                  </a:lnTo>
                  <a:lnTo>
                    <a:pt x="990" y="1766"/>
                  </a:lnTo>
                  <a:lnTo>
                    <a:pt x="986" y="1758"/>
                  </a:lnTo>
                  <a:lnTo>
                    <a:pt x="982" y="1750"/>
                  </a:lnTo>
                  <a:lnTo>
                    <a:pt x="978" y="1742"/>
                  </a:lnTo>
                  <a:lnTo>
                    <a:pt x="964" y="1732"/>
                  </a:lnTo>
                  <a:lnTo>
                    <a:pt x="950" y="1724"/>
                  </a:lnTo>
                  <a:lnTo>
                    <a:pt x="936" y="1716"/>
                  </a:lnTo>
                  <a:lnTo>
                    <a:pt x="922" y="1704"/>
                  </a:lnTo>
                  <a:lnTo>
                    <a:pt x="918" y="1698"/>
                  </a:lnTo>
                  <a:lnTo>
                    <a:pt x="914" y="1690"/>
                  </a:lnTo>
                  <a:lnTo>
                    <a:pt x="912" y="1680"/>
                  </a:lnTo>
                  <a:lnTo>
                    <a:pt x="910" y="1668"/>
                  </a:lnTo>
                  <a:lnTo>
                    <a:pt x="910" y="1668"/>
                  </a:lnTo>
                  <a:lnTo>
                    <a:pt x="912" y="1660"/>
                  </a:lnTo>
                  <a:lnTo>
                    <a:pt x="918" y="1652"/>
                  </a:lnTo>
                  <a:lnTo>
                    <a:pt x="926" y="1644"/>
                  </a:lnTo>
                  <a:lnTo>
                    <a:pt x="936" y="1638"/>
                  </a:lnTo>
                  <a:lnTo>
                    <a:pt x="960" y="1628"/>
                  </a:lnTo>
                  <a:lnTo>
                    <a:pt x="982" y="1620"/>
                  </a:lnTo>
                  <a:lnTo>
                    <a:pt x="1248" y="1620"/>
                  </a:lnTo>
                  <a:lnTo>
                    <a:pt x="1386" y="1380"/>
                  </a:lnTo>
                  <a:lnTo>
                    <a:pt x="1386" y="1380"/>
                  </a:lnTo>
                  <a:lnTo>
                    <a:pt x="1402" y="1366"/>
                  </a:lnTo>
                  <a:lnTo>
                    <a:pt x="1420" y="1354"/>
                  </a:lnTo>
                  <a:lnTo>
                    <a:pt x="1430" y="1350"/>
                  </a:lnTo>
                  <a:lnTo>
                    <a:pt x="1440" y="1348"/>
                  </a:lnTo>
                  <a:lnTo>
                    <a:pt x="1448" y="1348"/>
                  </a:lnTo>
                  <a:lnTo>
                    <a:pt x="1456" y="1350"/>
                  </a:lnTo>
                  <a:lnTo>
                    <a:pt x="1456" y="1350"/>
                  </a:lnTo>
                  <a:lnTo>
                    <a:pt x="1464" y="1356"/>
                  </a:lnTo>
                  <a:lnTo>
                    <a:pt x="1472" y="1364"/>
                  </a:lnTo>
                  <a:lnTo>
                    <a:pt x="1478" y="1372"/>
                  </a:lnTo>
                  <a:lnTo>
                    <a:pt x="1480" y="1380"/>
                  </a:lnTo>
                  <a:lnTo>
                    <a:pt x="1484" y="1396"/>
                  </a:lnTo>
                  <a:lnTo>
                    <a:pt x="1484" y="1412"/>
                  </a:lnTo>
                  <a:lnTo>
                    <a:pt x="1484" y="1430"/>
                  </a:lnTo>
                  <a:lnTo>
                    <a:pt x="1486" y="1446"/>
                  </a:lnTo>
                  <a:lnTo>
                    <a:pt x="1490" y="1454"/>
                  </a:lnTo>
                  <a:lnTo>
                    <a:pt x="1494" y="1460"/>
                  </a:lnTo>
                  <a:lnTo>
                    <a:pt x="1502" y="1468"/>
                  </a:lnTo>
                  <a:lnTo>
                    <a:pt x="1510" y="1474"/>
                  </a:lnTo>
                  <a:lnTo>
                    <a:pt x="1510" y="1474"/>
                  </a:lnTo>
                  <a:lnTo>
                    <a:pt x="1520" y="1480"/>
                  </a:lnTo>
                  <a:lnTo>
                    <a:pt x="1530" y="1482"/>
                  </a:lnTo>
                  <a:lnTo>
                    <a:pt x="1542" y="1482"/>
                  </a:lnTo>
                  <a:lnTo>
                    <a:pt x="1552" y="1480"/>
                  </a:lnTo>
                  <a:lnTo>
                    <a:pt x="1564" y="1478"/>
                  </a:lnTo>
                  <a:lnTo>
                    <a:pt x="1574" y="1474"/>
                  </a:lnTo>
                  <a:lnTo>
                    <a:pt x="1594" y="1460"/>
                  </a:lnTo>
                  <a:lnTo>
                    <a:pt x="1614" y="1444"/>
                  </a:lnTo>
                  <a:lnTo>
                    <a:pt x="1630" y="1426"/>
                  </a:lnTo>
                  <a:lnTo>
                    <a:pt x="1644" y="1408"/>
                  </a:lnTo>
                  <a:lnTo>
                    <a:pt x="1656" y="1392"/>
                  </a:lnTo>
                  <a:lnTo>
                    <a:pt x="1656" y="1392"/>
                  </a:lnTo>
                  <a:lnTo>
                    <a:pt x="1664" y="1374"/>
                  </a:lnTo>
                  <a:lnTo>
                    <a:pt x="1672" y="1354"/>
                  </a:lnTo>
                  <a:lnTo>
                    <a:pt x="1680" y="1330"/>
                  </a:lnTo>
                  <a:lnTo>
                    <a:pt x="1684" y="1306"/>
                  </a:lnTo>
                  <a:lnTo>
                    <a:pt x="1684" y="1280"/>
                  </a:lnTo>
                  <a:lnTo>
                    <a:pt x="1684" y="1270"/>
                  </a:lnTo>
                  <a:lnTo>
                    <a:pt x="1680" y="1258"/>
                  </a:lnTo>
                  <a:lnTo>
                    <a:pt x="1676" y="1248"/>
                  </a:lnTo>
                  <a:lnTo>
                    <a:pt x="1670" y="1240"/>
                  </a:lnTo>
                  <a:lnTo>
                    <a:pt x="1664" y="1232"/>
                  </a:lnTo>
                  <a:lnTo>
                    <a:pt x="1654" y="1226"/>
                  </a:lnTo>
                  <a:lnTo>
                    <a:pt x="1654" y="1226"/>
                  </a:lnTo>
                  <a:lnTo>
                    <a:pt x="1644" y="1220"/>
                  </a:lnTo>
                  <a:lnTo>
                    <a:pt x="1634" y="1218"/>
                  </a:lnTo>
                  <a:lnTo>
                    <a:pt x="1626" y="1218"/>
                  </a:lnTo>
                  <a:lnTo>
                    <a:pt x="1618" y="1218"/>
                  </a:lnTo>
                  <a:lnTo>
                    <a:pt x="1602" y="1224"/>
                  </a:lnTo>
                  <a:lnTo>
                    <a:pt x="1588" y="1234"/>
                  </a:lnTo>
                  <a:lnTo>
                    <a:pt x="1572" y="1242"/>
                  </a:lnTo>
                  <a:lnTo>
                    <a:pt x="1558" y="1248"/>
                  </a:lnTo>
                  <a:lnTo>
                    <a:pt x="1548" y="1248"/>
                  </a:lnTo>
                  <a:lnTo>
                    <a:pt x="1540" y="1248"/>
                  </a:lnTo>
                  <a:lnTo>
                    <a:pt x="1530" y="1244"/>
                  </a:lnTo>
                  <a:lnTo>
                    <a:pt x="1520" y="1240"/>
                  </a:lnTo>
                  <a:lnTo>
                    <a:pt x="1520" y="1240"/>
                  </a:lnTo>
                  <a:lnTo>
                    <a:pt x="1514" y="1234"/>
                  </a:lnTo>
                  <a:lnTo>
                    <a:pt x="1508" y="1226"/>
                  </a:lnTo>
                  <a:lnTo>
                    <a:pt x="1506" y="1218"/>
                  </a:lnTo>
                  <a:lnTo>
                    <a:pt x="1506" y="1208"/>
                  </a:lnTo>
                  <a:lnTo>
                    <a:pt x="1506" y="1186"/>
                  </a:lnTo>
                  <a:lnTo>
                    <a:pt x="1510" y="1164"/>
                  </a:lnTo>
                  <a:lnTo>
                    <a:pt x="1648" y="928"/>
                  </a:lnTo>
                  <a:lnTo>
                    <a:pt x="1516" y="700"/>
                  </a:lnTo>
                  <a:lnTo>
                    <a:pt x="1516" y="700"/>
                  </a:lnTo>
                  <a:lnTo>
                    <a:pt x="1512" y="678"/>
                  </a:lnTo>
                  <a:lnTo>
                    <a:pt x="1510" y="656"/>
                  </a:lnTo>
                  <a:lnTo>
                    <a:pt x="1510" y="644"/>
                  </a:lnTo>
                  <a:lnTo>
                    <a:pt x="1512" y="634"/>
                  </a:lnTo>
                  <a:lnTo>
                    <a:pt x="1518" y="626"/>
                  </a:lnTo>
                  <a:lnTo>
                    <a:pt x="1524" y="620"/>
                  </a:lnTo>
                  <a:lnTo>
                    <a:pt x="1524" y="620"/>
                  </a:lnTo>
                  <a:lnTo>
                    <a:pt x="1534" y="616"/>
                  </a:lnTo>
                  <a:lnTo>
                    <a:pt x="1544" y="612"/>
                  </a:lnTo>
                  <a:lnTo>
                    <a:pt x="1552" y="612"/>
                  </a:lnTo>
                  <a:lnTo>
                    <a:pt x="1562" y="612"/>
                  </a:lnTo>
                  <a:lnTo>
                    <a:pt x="1576" y="618"/>
                  </a:lnTo>
                  <a:lnTo>
                    <a:pt x="1592" y="626"/>
                  </a:lnTo>
                  <a:lnTo>
                    <a:pt x="1606" y="636"/>
                  </a:lnTo>
                  <a:lnTo>
                    <a:pt x="1622" y="642"/>
                  </a:lnTo>
                  <a:lnTo>
                    <a:pt x="1630" y="642"/>
                  </a:lnTo>
                  <a:lnTo>
                    <a:pt x="1638" y="642"/>
                  </a:lnTo>
                  <a:lnTo>
                    <a:pt x="1648" y="640"/>
                  </a:lnTo>
                  <a:lnTo>
                    <a:pt x="1658" y="634"/>
                  </a:lnTo>
                  <a:lnTo>
                    <a:pt x="1658" y="634"/>
                  </a:lnTo>
                  <a:lnTo>
                    <a:pt x="1668" y="628"/>
                  </a:lnTo>
                  <a:lnTo>
                    <a:pt x="1676" y="620"/>
                  </a:lnTo>
                  <a:lnTo>
                    <a:pt x="1682" y="612"/>
                  </a:lnTo>
                  <a:lnTo>
                    <a:pt x="1686" y="602"/>
                  </a:lnTo>
                  <a:lnTo>
                    <a:pt x="1688" y="590"/>
                  </a:lnTo>
                  <a:lnTo>
                    <a:pt x="1690" y="580"/>
                  </a:lnTo>
                  <a:lnTo>
                    <a:pt x="1688" y="554"/>
                  </a:lnTo>
                  <a:lnTo>
                    <a:pt x="1684" y="530"/>
                  </a:lnTo>
                  <a:lnTo>
                    <a:pt x="1678" y="506"/>
                  </a:lnTo>
                  <a:lnTo>
                    <a:pt x="1668" y="486"/>
                  </a:lnTo>
                  <a:lnTo>
                    <a:pt x="1660" y="468"/>
                  </a:lnTo>
                  <a:lnTo>
                    <a:pt x="1660" y="468"/>
                  </a:lnTo>
                  <a:lnTo>
                    <a:pt x="1650" y="452"/>
                  </a:lnTo>
                  <a:lnTo>
                    <a:pt x="1636" y="434"/>
                  </a:lnTo>
                  <a:lnTo>
                    <a:pt x="1618" y="416"/>
                  </a:lnTo>
                  <a:lnTo>
                    <a:pt x="1598" y="400"/>
                  </a:lnTo>
                  <a:lnTo>
                    <a:pt x="1578" y="386"/>
                  </a:lnTo>
                  <a:lnTo>
                    <a:pt x="1568" y="382"/>
                  </a:lnTo>
                  <a:lnTo>
                    <a:pt x="1556" y="378"/>
                  </a:lnTo>
                  <a:lnTo>
                    <a:pt x="1546" y="378"/>
                  </a:lnTo>
                  <a:lnTo>
                    <a:pt x="1536" y="378"/>
                  </a:lnTo>
                  <a:lnTo>
                    <a:pt x="1524" y="380"/>
                  </a:lnTo>
                  <a:lnTo>
                    <a:pt x="1514" y="386"/>
                  </a:lnTo>
                  <a:lnTo>
                    <a:pt x="1514" y="386"/>
                  </a:lnTo>
                  <a:lnTo>
                    <a:pt x="1506" y="392"/>
                  </a:lnTo>
                  <a:lnTo>
                    <a:pt x="1498" y="400"/>
                  </a:lnTo>
                  <a:lnTo>
                    <a:pt x="1494" y="406"/>
                  </a:lnTo>
                  <a:lnTo>
                    <a:pt x="1490" y="414"/>
                  </a:lnTo>
                  <a:lnTo>
                    <a:pt x="1488" y="430"/>
                  </a:lnTo>
                  <a:lnTo>
                    <a:pt x="1488" y="448"/>
                  </a:lnTo>
                  <a:lnTo>
                    <a:pt x="1488" y="464"/>
                  </a:lnTo>
                  <a:lnTo>
                    <a:pt x="1486" y="480"/>
                  </a:lnTo>
                  <a:lnTo>
                    <a:pt x="1482" y="488"/>
                  </a:lnTo>
                  <a:lnTo>
                    <a:pt x="1476" y="496"/>
                  </a:lnTo>
                  <a:lnTo>
                    <a:pt x="1470" y="502"/>
                  </a:lnTo>
                  <a:lnTo>
                    <a:pt x="1460" y="510"/>
                  </a:lnTo>
                  <a:lnTo>
                    <a:pt x="1460" y="510"/>
                  </a:lnTo>
                  <a:lnTo>
                    <a:pt x="1452" y="512"/>
                  </a:lnTo>
                  <a:lnTo>
                    <a:pt x="1442" y="512"/>
                  </a:lnTo>
                  <a:lnTo>
                    <a:pt x="1432" y="510"/>
                  </a:lnTo>
                  <a:lnTo>
                    <a:pt x="1422" y="504"/>
                  </a:lnTo>
                  <a:lnTo>
                    <a:pt x="1404" y="490"/>
                  </a:lnTo>
                  <a:lnTo>
                    <a:pt x="1386" y="476"/>
                  </a:lnTo>
                  <a:lnTo>
                    <a:pt x="1246" y="236"/>
                  </a:lnTo>
                  <a:lnTo>
                    <a:pt x="982" y="242"/>
                  </a:lnTo>
                  <a:close/>
                </a:path>
              </a:pathLst>
            </a:custGeom>
            <a:solidFill>
              <a:srgbClr val="A1C6F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woPt" dir="t"/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0E2FAD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48" name="Freeform 3"/>
            <p:cNvSpPr>
              <a:spLocks/>
            </p:cNvSpPr>
            <p:nvPr/>
          </p:nvSpPr>
          <p:spPr bwMode="auto">
            <a:xfrm>
              <a:off x="3576638" y="4929188"/>
              <a:ext cx="2020887" cy="1717675"/>
            </a:xfrm>
            <a:custGeom>
              <a:avLst/>
              <a:gdLst>
                <a:gd name="T0" fmla="*/ 1602 w 1632"/>
                <a:gd name="T1" fmla="*/ 382 h 1386"/>
                <a:gd name="T2" fmla="*/ 1624 w 1632"/>
                <a:gd name="T3" fmla="*/ 360 h 1386"/>
                <a:gd name="T4" fmla="*/ 1632 w 1632"/>
                <a:gd name="T5" fmla="*/ 302 h 1386"/>
                <a:gd name="T6" fmla="*/ 1602 w 1632"/>
                <a:gd name="T7" fmla="*/ 216 h 1386"/>
                <a:gd name="T8" fmla="*/ 1570 w 1632"/>
                <a:gd name="T9" fmla="*/ 172 h 1386"/>
                <a:gd name="T10" fmla="*/ 1504 w 1632"/>
                <a:gd name="T11" fmla="*/ 128 h 1386"/>
                <a:gd name="T12" fmla="*/ 1474 w 1632"/>
                <a:gd name="T13" fmla="*/ 128 h 1386"/>
                <a:gd name="T14" fmla="*/ 1444 w 1632"/>
                <a:gd name="T15" fmla="*/ 148 h 1386"/>
                <a:gd name="T16" fmla="*/ 1434 w 1632"/>
                <a:gd name="T17" fmla="*/ 196 h 1386"/>
                <a:gd name="T18" fmla="*/ 1422 w 1632"/>
                <a:gd name="T19" fmla="*/ 244 h 1386"/>
                <a:gd name="T20" fmla="*/ 1400 w 1632"/>
                <a:gd name="T21" fmla="*/ 260 h 1386"/>
                <a:gd name="T22" fmla="*/ 1376 w 1632"/>
                <a:gd name="T23" fmla="*/ 258 h 1386"/>
                <a:gd name="T24" fmla="*/ 1200 w 1632"/>
                <a:gd name="T25" fmla="*/ 0 h 1386"/>
                <a:gd name="T26" fmla="*/ 890 w 1632"/>
                <a:gd name="T27" fmla="*/ 18 h 1386"/>
                <a:gd name="T28" fmla="*/ 864 w 1632"/>
                <a:gd name="T29" fmla="*/ 48 h 1386"/>
                <a:gd name="T30" fmla="*/ 872 w 1632"/>
                <a:gd name="T31" fmla="*/ 78 h 1386"/>
                <a:gd name="T32" fmla="*/ 918 w 1632"/>
                <a:gd name="T33" fmla="*/ 112 h 1386"/>
                <a:gd name="T34" fmla="*/ 944 w 1632"/>
                <a:gd name="T35" fmla="*/ 146 h 1386"/>
                <a:gd name="T36" fmla="*/ 940 w 1632"/>
                <a:gd name="T37" fmla="*/ 180 h 1386"/>
                <a:gd name="T38" fmla="*/ 912 w 1632"/>
                <a:gd name="T39" fmla="*/ 212 h 1386"/>
                <a:gd name="T40" fmla="*/ 820 w 1632"/>
                <a:gd name="T41" fmla="*/ 242 h 1386"/>
                <a:gd name="T42" fmla="*/ 758 w 1632"/>
                <a:gd name="T43" fmla="*/ 238 h 1386"/>
                <a:gd name="T44" fmla="*/ 680 w 1632"/>
                <a:gd name="T45" fmla="*/ 206 h 1386"/>
                <a:gd name="T46" fmla="*/ 658 w 1632"/>
                <a:gd name="T47" fmla="*/ 170 h 1386"/>
                <a:gd name="T48" fmla="*/ 660 w 1632"/>
                <a:gd name="T49" fmla="*/ 138 h 1386"/>
                <a:gd name="T50" fmla="*/ 696 w 1632"/>
                <a:gd name="T51" fmla="*/ 104 h 1386"/>
                <a:gd name="T52" fmla="*/ 732 w 1632"/>
                <a:gd name="T53" fmla="*/ 70 h 1386"/>
                <a:gd name="T54" fmla="*/ 734 w 1632"/>
                <a:gd name="T55" fmla="*/ 40 h 1386"/>
                <a:gd name="T56" fmla="*/ 688 w 1632"/>
                <a:gd name="T57" fmla="*/ 8 h 1386"/>
                <a:gd name="T58" fmla="*/ 248 w 1632"/>
                <a:gd name="T59" fmla="*/ 268 h 1386"/>
                <a:gd name="T60" fmla="*/ 242 w 1632"/>
                <a:gd name="T61" fmla="*/ 336 h 1386"/>
                <a:gd name="T62" fmla="*/ 264 w 1632"/>
                <a:gd name="T63" fmla="*/ 356 h 1386"/>
                <a:gd name="T64" fmla="*/ 308 w 1632"/>
                <a:gd name="T65" fmla="*/ 352 h 1386"/>
                <a:gd name="T66" fmla="*/ 360 w 1632"/>
                <a:gd name="T67" fmla="*/ 328 h 1386"/>
                <a:gd name="T68" fmla="*/ 390 w 1632"/>
                <a:gd name="T69" fmla="*/ 336 h 1386"/>
                <a:gd name="T70" fmla="*/ 416 w 1632"/>
                <a:gd name="T71" fmla="*/ 368 h 1386"/>
                <a:gd name="T72" fmla="*/ 414 w 1632"/>
                <a:gd name="T73" fmla="*/ 440 h 1386"/>
                <a:gd name="T74" fmla="*/ 390 w 1632"/>
                <a:gd name="T75" fmla="*/ 502 h 1386"/>
                <a:gd name="T76" fmla="*/ 330 w 1632"/>
                <a:gd name="T77" fmla="*/ 570 h 1386"/>
                <a:gd name="T78" fmla="*/ 276 w 1632"/>
                <a:gd name="T79" fmla="*/ 592 h 1386"/>
                <a:gd name="T80" fmla="*/ 246 w 1632"/>
                <a:gd name="T81" fmla="*/ 586 h 1386"/>
                <a:gd name="T82" fmla="*/ 222 w 1632"/>
                <a:gd name="T83" fmla="*/ 556 h 1386"/>
                <a:gd name="T84" fmla="*/ 216 w 1632"/>
                <a:gd name="T85" fmla="*/ 490 h 1386"/>
                <a:gd name="T86" fmla="*/ 190 w 1632"/>
                <a:gd name="T87" fmla="*/ 460 h 1386"/>
                <a:gd name="T88" fmla="*/ 162 w 1632"/>
                <a:gd name="T89" fmla="*/ 462 h 1386"/>
                <a:gd name="T90" fmla="*/ 4 w 1632"/>
                <a:gd name="T91" fmla="*/ 688 h 1386"/>
                <a:gd name="T92" fmla="*/ 1200 w 1632"/>
                <a:gd name="T93" fmla="*/ 1386 h 1386"/>
                <a:gd name="T94" fmla="*/ 1458 w 1632"/>
                <a:gd name="T95" fmla="*/ 448 h 1386"/>
                <a:gd name="T96" fmla="*/ 1456 w 1632"/>
                <a:gd name="T97" fmla="*/ 382 h 1386"/>
                <a:gd name="T98" fmla="*/ 1482 w 1632"/>
                <a:gd name="T99" fmla="*/ 362 h 1386"/>
                <a:gd name="T100" fmla="*/ 1518 w 1632"/>
                <a:gd name="T101" fmla="*/ 364 h 1386"/>
                <a:gd name="T102" fmla="*/ 1576 w 1632"/>
                <a:gd name="T103" fmla="*/ 39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2" h="1386">
                  <a:moveTo>
                    <a:pt x="1576" y="390"/>
                  </a:moveTo>
                  <a:lnTo>
                    <a:pt x="1576" y="390"/>
                  </a:lnTo>
                  <a:lnTo>
                    <a:pt x="1588" y="388"/>
                  </a:lnTo>
                  <a:lnTo>
                    <a:pt x="1602" y="382"/>
                  </a:lnTo>
                  <a:lnTo>
                    <a:pt x="1602" y="382"/>
                  </a:lnTo>
                  <a:lnTo>
                    <a:pt x="1610" y="376"/>
                  </a:lnTo>
                  <a:lnTo>
                    <a:pt x="1618" y="368"/>
                  </a:lnTo>
                  <a:lnTo>
                    <a:pt x="1624" y="360"/>
                  </a:lnTo>
                  <a:lnTo>
                    <a:pt x="1628" y="350"/>
                  </a:lnTo>
                  <a:lnTo>
                    <a:pt x="1630" y="338"/>
                  </a:lnTo>
                  <a:lnTo>
                    <a:pt x="1632" y="328"/>
                  </a:lnTo>
                  <a:lnTo>
                    <a:pt x="1632" y="302"/>
                  </a:lnTo>
                  <a:lnTo>
                    <a:pt x="1626" y="278"/>
                  </a:lnTo>
                  <a:lnTo>
                    <a:pt x="1620" y="254"/>
                  </a:lnTo>
                  <a:lnTo>
                    <a:pt x="1612" y="234"/>
                  </a:lnTo>
                  <a:lnTo>
                    <a:pt x="1602" y="216"/>
                  </a:lnTo>
                  <a:lnTo>
                    <a:pt x="1602" y="216"/>
                  </a:lnTo>
                  <a:lnTo>
                    <a:pt x="1594" y="202"/>
                  </a:lnTo>
                  <a:lnTo>
                    <a:pt x="1584" y="188"/>
                  </a:lnTo>
                  <a:lnTo>
                    <a:pt x="1570" y="172"/>
                  </a:lnTo>
                  <a:lnTo>
                    <a:pt x="1556" y="158"/>
                  </a:lnTo>
                  <a:lnTo>
                    <a:pt x="1540" y="146"/>
                  </a:lnTo>
                  <a:lnTo>
                    <a:pt x="1522" y="136"/>
                  </a:lnTo>
                  <a:lnTo>
                    <a:pt x="1504" y="128"/>
                  </a:lnTo>
                  <a:lnTo>
                    <a:pt x="1496" y="126"/>
                  </a:lnTo>
                  <a:lnTo>
                    <a:pt x="1486" y="126"/>
                  </a:lnTo>
                  <a:lnTo>
                    <a:pt x="1486" y="126"/>
                  </a:lnTo>
                  <a:lnTo>
                    <a:pt x="1474" y="128"/>
                  </a:lnTo>
                  <a:lnTo>
                    <a:pt x="1460" y="134"/>
                  </a:lnTo>
                  <a:lnTo>
                    <a:pt x="1460" y="134"/>
                  </a:lnTo>
                  <a:lnTo>
                    <a:pt x="1452" y="140"/>
                  </a:lnTo>
                  <a:lnTo>
                    <a:pt x="1444" y="148"/>
                  </a:lnTo>
                  <a:lnTo>
                    <a:pt x="1440" y="154"/>
                  </a:lnTo>
                  <a:lnTo>
                    <a:pt x="1436" y="162"/>
                  </a:lnTo>
                  <a:lnTo>
                    <a:pt x="1434" y="178"/>
                  </a:lnTo>
                  <a:lnTo>
                    <a:pt x="1434" y="196"/>
                  </a:lnTo>
                  <a:lnTo>
                    <a:pt x="1434" y="212"/>
                  </a:lnTo>
                  <a:lnTo>
                    <a:pt x="1432" y="228"/>
                  </a:lnTo>
                  <a:lnTo>
                    <a:pt x="1428" y="236"/>
                  </a:lnTo>
                  <a:lnTo>
                    <a:pt x="1422" y="244"/>
                  </a:lnTo>
                  <a:lnTo>
                    <a:pt x="1416" y="250"/>
                  </a:lnTo>
                  <a:lnTo>
                    <a:pt x="1406" y="258"/>
                  </a:lnTo>
                  <a:lnTo>
                    <a:pt x="1406" y="258"/>
                  </a:lnTo>
                  <a:lnTo>
                    <a:pt x="1400" y="260"/>
                  </a:lnTo>
                  <a:lnTo>
                    <a:pt x="1392" y="260"/>
                  </a:lnTo>
                  <a:lnTo>
                    <a:pt x="1392" y="260"/>
                  </a:lnTo>
                  <a:lnTo>
                    <a:pt x="1384" y="260"/>
                  </a:lnTo>
                  <a:lnTo>
                    <a:pt x="1376" y="258"/>
                  </a:lnTo>
                  <a:lnTo>
                    <a:pt x="1360" y="248"/>
                  </a:lnTo>
                  <a:lnTo>
                    <a:pt x="1344" y="236"/>
                  </a:lnTo>
                  <a:lnTo>
                    <a:pt x="1330" y="224"/>
                  </a:lnTo>
                  <a:lnTo>
                    <a:pt x="1200" y="0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914" y="8"/>
                  </a:lnTo>
                  <a:lnTo>
                    <a:pt x="890" y="18"/>
                  </a:lnTo>
                  <a:lnTo>
                    <a:pt x="880" y="24"/>
                  </a:lnTo>
                  <a:lnTo>
                    <a:pt x="872" y="32"/>
                  </a:lnTo>
                  <a:lnTo>
                    <a:pt x="866" y="40"/>
                  </a:lnTo>
                  <a:lnTo>
                    <a:pt x="864" y="48"/>
                  </a:lnTo>
                  <a:lnTo>
                    <a:pt x="864" y="48"/>
                  </a:lnTo>
                  <a:lnTo>
                    <a:pt x="866" y="60"/>
                  </a:lnTo>
                  <a:lnTo>
                    <a:pt x="868" y="70"/>
                  </a:lnTo>
                  <a:lnTo>
                    <a:pt x="872" y="78"/>
                  </a:lnTo>
                  <a:lnTo>
                    <a:pt x="876" y="84"/>
                  </a:lnTo>
                  <a:lnTo>
                    <a:pt x="890" y="96"/>
                  </a:lnTo>
                  <a:lnTo>
                    <a:pt x="904" y="104"/>
                  </a:lnTo>
                  <a:lnTo>
                    <a:pt x="918" y="112"/>
                  </a:lnTo>
                  <a:lnTo>
                    <a:pt x="932" y="122"/>
                  </a:lnTo>
                  <a:lnTo>
                    <a:pt x="936" y="130"/>
                  </a:lnTo>
                  <a:lnTo>
                    <a:pt x="940" y="138"/>
                  </a:lnTo>
                  <a:lnTo>
                    <a:pt x="944" y="146"/>
                  </a:lnTo>
                  <a:lnTo>
                    <a:pt x="944" y="158"/>
                  </a:lnTo>
                  <a:lnTo>
                    <a:pt x="944" y="158"/>
                  </a:lnTo>
                  <a:lnTo>
                    <a:pt x="944" y="170"/>
                  </a:lnTo>
                  <a:lnTo>
                    <a:pt x="940" y="180"/>
                  </a:lnTo>
                  <a:lnTo>
                    <a:pt x="936" y="190"/>
                  </a:lnTo>
                  <a:lnTo>
                    <a:pt x="928" y="198"/>
                  </a:lnTo>
                  <a:lnTo>
                    <a:pt x="920" y="206"/>
                  </a:lnTo>
                  <a:lnTo>
                    <a:pt x="912" y="212"/>
                  </a:lnTo>
                  <a:lnTo>
                    <a:pt x="890" y="224"/>
                  </a:lnTo>
                  <a:lnTo>
                    <a:pt x="866" y="232"/>
                  </a:lnTo>
                  <a:lnTo>
                    <a:pt x="842" y="238"/>
                  </a:lnTo>
                  <a:lnTo>
                    <a:pt x="820" y="242"/>
                  </a:lnTo>
                  <a:lnTo>
                    <a:pt x="800" y="242"/>
                  </a:lnTo>
                  <a:lnTo>
                    <a:pt x="800" y="242"/>
                  </a:lnTo>
                  <a:lnTo>
                    <a:pt x="782" y="242"/>
                  </a:lnTo>
                  <a:lnTo>
                    <a:pt x="758" y="238"/>
                  </a:lnTo>
                  <a:lnTo>
                    <a:pt x="734" y="232"/>
                  </a:lnTo>
                  <a:lnTo>
                    <a:pt x="710" y="224"/>
                  </a:lnTo>
                  <a:lnTo>
                    <a:pt x="690" y="212"/>
                  </a:lnTo>
                  <a:lnTo>
                    <a:pt x="680" y="206"/>
                  </a:lnTo>
                  <a:lnTo>
                    <a:pt x="672" y="198"/>
                  </a:lnTo>
                  <a:lnTo>
                    <a:pt x="666" y="190"/>
                  </a:lnTo>
                  <a:lnTo>
                    <a:pt x="660" y="180"/>
                  </a:lnTo>
                  <a:lnTo>
                    <a:pt x="658" y="170"/>
                  </a:lnTo>
                  <a:lnTo>
                    <a:pt x="656" y="158"/>
                  </a:lnTo>
                  <a:lnTo>
                    <a:pt x="656" y="158"/>
                  </a:lnTo>
                  <a:lnTo>
                    <a:pt x="658" y="146"/>
                  </a:lnTo>
                  <a:lnTo>
                    <a:pt x="660" y="138"/>
                  </a:lnTo>
                  <a:lnTo>
                    <a:pt x="664" y="130"/>
                  </a:lnTo>
                  <a:lnTo>
                    <a:pt x="670" y="122"/>
                  </a:lnTo>
                  <a:lnTo>
                    <a:pt x="682" y="112"/>
                  </a:lnTo>
                  <a:lnTo>
                    <a:pt x="696" y="104"/>
                  </a:lnTo>
                  <a:lnTo>
                    <a:pt x="712" y="96"/>
                  </a:lnTo>
                  <a:lnTo>
                    <a:pt x="724" y="84"/>
                  </a:lnTo>
                  <a:lnTo>
                    <a:pt x="730" y="78"/>
                  </a:lnTo>
                  <a:lnTo>
                    <a:pt x="732" y="70"/>
                  </a:lnTo>
                  <a:lnTo>
                    <a:pt x="736" y="60"/>
                  </a:lnTo>
                  <a:lnTo>
                    <a:pt x="736" y="48"/>
                  </a:lnTo>
                  <a:lnTo>
                    <a:pt x="736" y="48"/>
                  </a:lnTo>
                  <a:lnTo>
                    <a:pt x="734" y="40"/>
                  </a:lnTo>
                  <a:lnTo>
                    <a:pt x="728" y="32"/>
                  </a:lnTo>
                  <a:lnTo>
                    <a:pt x="720" y="24"/>
                  </a:lnTo>
                  <a:lnTo>
                    <a:pt x="710" y="18"/>
                  </a:lnTo>
                  <a:lnTo>
                    <a:pt x="688" y="8"/>
                  </a:lnTo>
                  <a:lnTo>
                    <a:pt x="666" y="0"/>
                  </a:lnTo>
                  <a:lnTo>
                    <a:pt x="402" y="0"/>
                  </a:lnTo>
                  <a:lnTo>
                    <a:pt x="248" y="268"/>
                  </a:lnTo>
                  <a:lnTo>
                    <a:pt x="248" y="268"/>
                  </a:lnTo>
                  <a:lnTo>
                    <a:pt x="242" y="290"/>
                  </a:lnTo>
                  <a:lnTo>
                    <a:pt x="240" y="314"/>
                  </a:lnTo>
                  <a:lnTo>
                    <a:pt x="240" y="326"/>
                  </a:lnTo>
                  <a:lnTo>
                    <a:pt x="242" y="336"/>
                  </a:lnTo>
                  <a:lnTo>
                    <a:pt x="248" y="344"/>
                  </a:lnTo>
                  <a:lnTo>
                    <a:pt x="254" y="350"/>
                  </a:lnTo>
                  <a:lnTo>
                    <a:pt x="254" y="350"/>
                  </a:lnTo>
                  <a:lnTo>
                    <a:pt x="264" y="356"/>
                  </a:lnTo>
                  <a:lnTo>
                    <a:pt x="274" y="358"/>
                  </a:lnTo>
                  <a:lnTo>
                    <a:pt x="284" y="358"/>
                  </a:lnTo>
                  <a:lnTo>
                    <a:pt x="292" y="358"/>
                  </a:lnTo>
                  <a:lnTo>
                    <a:pt x="308" y="352"/>
                  </a:lnTo>
                  <a:lnTo>
                    <a:pt x="322" y="344"/>
                  </a:lnTo>
                  <a:lnTo>
                    <a:pt x="336" y="336"/>
                  </a:lnTo>
                  <a:lnTo>
                    <a:pt x="352" y="330"/>
                  </a:lnTo>
                  <a:lnTo>
                    <a:pt x="360" y="328"/>
                  </a:lnTo>
                  <a:lnTo>
                    <a:pt x="370" y="328"/>
                  </a:lnTo>
                  <a:lnTo>
                    <a:pt x="378" y="332"/>
                  </a:lnTo>
                  <a:lnTo>
                    <a:pt x="390" y="336"/>
                  </a:lnTo>
                  <a:lnTo>
                    <a:pt x="390" y="336"/>
                  </a:lnTo>
                  <a:lnTo>
                    <a:pt x="398" y="342"/>
                  </a:lnTo>
                  <a:lnTo>
                    <a:pt x="406" y="350"/>
                  </a:lnTo>
                  <a:lnTo>
                    <a:pt x="412" y="358"/>
                  </a:lnTo>
                  <a:lnTo>
                    <a:pt x="416" y="368"/>
                  </a:lnTo>
                  <a:lnTo>
                    <a:pt x="418" y="380"/>
                  </a:lnTo>
                  <a:lnTo>
                    <a:pt x="420" y="392"/>
                  </a:lnTo>
                  <a:lnTo>
                    <a:pt x="418" y="416"/>
                  </a:lnTo>
                  <a:lnTo>
                    <a:pt x="414" y="440"/>
                  </a:lnTo>
                  <a:lnTo>
                    <a:pt x="408" y="464"/>
                  </a:lnTo>
                  <a:lnTo>
                    <a:pt x="400" y="486"/>
                  </a:lnTo>
                  <a:lnTo>
                    <a:pt x="390" y="502"/>
                  </a:lnTo>
                  <a:lnTo>
                    <a:pt x="390" y="502"/>
                  </a:lnTo>
                  <a:lnTo>
                    <a:pt x="380" y="518"/>
                  </a:lnTo>
                  <a:lnTo>
                    <a:pt x="366" y="536"/>
                  </a:lnTo>
                  <a:lnTo>
                    <a:pt x="348" y="554"/>
                  </a:lnTo>
                  <a:lnTo>
                    <a:pt x="330" y="570"/>
                  </a:lnTo>
                  <a:lnTo>
                    <a:pt x="308" y="584"/>
                  </a:lnTo>
                  <a:lnTo>
                    <a:pt x="298" y="588"/>
                  </a:lnTo>
                  <a:lnTo>
                    <a:pt x="288" y="592"/>
                  </a:lnTo>
                  <a:lnTo>
                    <a:pt x="276" y="592"/>
                  </a:lnTo>
                  <a:lnTo>
                    <a:pt x="266" y="592"/>
                  </a:lnTo>
                  <a:lnTo>
                    <a:pt x="256" y="590"/>
                  </a:lnTo>
                  <a:lnTo>
                    <a:pt x="246" y="586"/>
                  </a:lnTo>
                  <a:lnTo>
                    <a:pt x="246" y="586"/>
                  </a:lnTo>
                  <a:lnTo>
                    <a:pt x="236" y="578"/>
                  </a:lnTo>
                  <a:lnTo>
                    <a:pt x="230" y="572"/>
                  </a:lnTo>
                  <a:lnTo>
                    <a:pt x="224" y="564"/>
                  </a:lnTo>
                  <a:lnTo>
                    <a:pt x="222" y="556"/>
                  </a:lnTo>
                  <a:lnTo>
                    <a:pt x="218" y="540"/>
                  </a:lnTo>
                  <a:lnTo>
                    <a:pt x="218" y="522"/>
                  </a:lnTo>
                  <a:lnTo>
                    <a:pt x="218" y="506"/>
                  </a:lnTo>
                  <a:lnTo>
                    <a:pt x="216" y="490"/>
                  </a:lnTo>
                  <a:lnTo>
                    <a:pt x="212" y="482"/>
                  </a:lnTo>
                  <a:lnTo>
                    <a:pt x="206" y="474"/>
                  </a:lnTo>
                  <a:lnTo>
                    <a:pt x="200" y="468"/>
                  </a:lnTo>
                  <a:lnTo>
                    <a:pt x="190" y="460"/>
                  </a:lnTo>
                  <a:lnTo>
                    <a:pt x="190" y="460"/>
                  </a:lnTo>
                  <a:lnTo>
                    <a:pt x="182" y="458"/>
                  </a:lnTo>
                  <a:lnTo>
                    <a:pt x="172" y="458"/>
                  </a:lnTo>
                  <a:lnTo>
                    <a:pt x="162" y="462"/>
                  </a:lnTo>
                  <a:lnTo>
                    <a:pt x="152" y="466"/>
                  </a:lnTo>
                  <a:lnTo>
                    <a:pt x="132" y="480"/>
                  </a:lnTo>
                  <a:lnTo>
                    <a:pt x="116" y="496"/>
                  </a:lnTo>
                  <a:lnTo>
                    <a:pt x="4" y="688"/>
                  </a:lnTo>
                  <a:lnTo>
                    <a:pt x="2" y="688"/>
                  </a:lnTo>
                  <a:lnTo>
                    <a:pt x="0" y="694"/>
                  </a:lnTo>
                  <a:lnTo>
                    <a:pt x="400" y="1386"/>
                  </a:lnTo>
                  <a:lnTo>
                    <a:pt x="1200" y="1386"/>
                  </a:lnTo>
                  <a:lnTo>
                    <a:pt x="1600" y="694"/>
                  </a:lnTo>
                  <a:lnTo>
                    <a:pt x="1598" y="688"/>
                  </a:lnTo>
                  <a:lnTo>
                    <a:pt x="1458" y="448"/>
                  </a:lnTo>
                  <a:lnTo>
                    <a:pt x="1458" y="448"/>
                  </a:lnTo>
                  <a:lnTo>
                    <a:pt x="1454" y="426"/>
                  </a:lnTo>
                  <a:lnTo>
                    <a:pt x="1452" y="402"/>
                  </a:lnTo>
                  <a:lnTo>
                    <a:pt x="1454" y="392"/>
                  </a:lnTo>
                  <a:lnTo>
                    <a:pt x="1456" y="382"/>
                  </a:lnTo>
                  <a:lnTo>
                    <a:pt x="1460" y="374"/>
                  </a:lnTo>
                  <a:lnTo>
                    <a:pt x="1466" y="368"/>
                  </a:lnTo>
                  <a:lnTo>
                    <a:pt x="1466" y="368"/>
                  </a:lnTo>
                  <a:lnTo>
                    <a:pt x="1482" y="362"/>
                  </a:lnTo>
                  <a:lnTo>
                    <a:pt x="1496" y="360"/>
                  </a:lnTo>
                  <a:lnTo>
                    <a:pt x="1496" y="360"/>
                  </a:lnTo>
                  <a:lnTo>
                    <a:pt x="1508" y="360"/>
                  </a:lnTo>
                  <a:lnTo>
                    <a:pt x="1518" y="364"/>
                  </a:lnTo>
                  <a:lnTo>
                    <a:pt x="1536" y="374"/>
                  </a:lnTo>
                  <a:lnTo>
                    <a:pt x="1556" y="384"/>
                  </a:lnTo>
                  <a:lnTo>
                    <a:pt x="1566" y="388"/>
                  </a:lnTo>
                  <a:lnTo>
                    <a:pt x="1576" y="390"/>
                  </a:lnTo>
                  <a:lnTo>
                    <a:pt x="1576" y="390"/>
                  </a:lnTo>
                  <a:close/>
                </a:path>
              </a:pathLst>
            </a:custGeom>
            <a:solidFill>
              <a:srgbClr val="EF43AF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0E2FAD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49" name="Freeform 4"/>
            <p:cNvSpPr>
              <a:spLocks/>
            </p:cNvSpPr>
            <p:nvPr/>
          </p:nvSpPr>
          <p:spPr bwMode="auto">
            <a:xfrm>
              <a:off x="2097088" y="3778250"/>
              <a:ext cx="2001837" cy="2005013"/>
            </a:xfrm>
            <a:custGeom>
              <a:avLst/>
              <a:gdLst>
                <a:gd name="T0" fmla="*/ 1358 w 1616"/>
                <a:gd name="T1" fmla="*/ 1392 h 1618"/>
                <a:gd name="T2" fmla="*/ 1396 w 1616"/>
                <a:gd name="T3" fmla="*/ 1398 h 1618"/>
                <a:gd name="T4" fmla="*/ 1414 w 1616"/>
                <a:gd name="T5" fmla="*/ 1452 h 1618"/>
                <a:gd name="T6" fmla="*/ 1432 w 1616"/>
                <a:gd name="T7" fmla="*/ 1508 h 1618"/>
                <a:gd name="T8" fmla="*/ 1472 w 1616"/>
                <a:gd name="T9" fmla="*/ 1522 h 1618"/>
                <a:gd name="T10" fmla="*/ 1544 w 1616"/>
                <a:gd name="T11" fmla="*/ 1484 h 1618"/>
                <a:gd name="T12" fmla="*/ 1596 w 1616"/>
                <a:gd name="T13" fmla="*/ 1416 h 1618"/>
                <a:gd name="T14" fmla="*/ 1614 w 1616"/>
                <a:gd name="T15" fmla="*/ 1310 h 1618"/>
                <a:gd name="T16" fmla="*/ 1586 w 1616"/>
                <a:gd name="T17" fmla="*/ 1266 h 1618"/>
                <a:gd name="T18" fmla="*/ 1548 w 1616"/>
                <a:gd name="T19" fmla="*/ 1260 h 1618"/>
                <a:gd name="T20" fmla="*/ 1480 w 1616"/>
                <a:gd name="T21" fmla="*/ 1288 h 1618"/>
                <a:gd name="T22" fmla="*/ 1444 w 1616"/>
                <a:gd name="T23" fmla="*/ 1274 h 1618"/>
                <a:gd name="T24" fmla="*/ 1444 w 1616"/>
                <a:gd name="T25" fmla="*/ 1198 h 1618"/>
                <a:gd name="T26" fmla="*/ 1462 w 1616"/>
                <a:gd name="T27" fmla="*/ 694 h 1618"/>
                <a:gd name="T28" fmla="*/ 1394 w 1616"/>
                <a:gd name="T29" fmla="*/ 654 h 1618"/>
                <a:gd name="T30" fmla="*/ 1364 w 1616"/>
                <a:gd name="T31" fmla="*/ 678 h 1618"/>
                <a:gd name="T32" fmla="*/ 1354 w 1616"/>
                <a:gd name="T33" fmla="*/ 752 h 1618"/>
                <a:gd name="T34" fmla="*/ 1330 w 1616"/>
                <a:gd name="T35" fmla="*/ 782 h 1618"/>
                <a:gd name="T36" fmla="*/ 1278 w 1616"/>
                <a:gd name="T37" fmla="*/ 784 h 1618"/>
                <a:gd name="T38" fmla="*/ 1196 w 1616"/>
                <a:gd name="T39" fmla="*/ 716 h 1618"/>
                <a:gd name="T40" fmla="*/ 1162 w 1616"/>
                <a:gd name="T41" fmla="*/ 638 h 1618"/>
                <a:gd name="T42" fmla="*/ 1164 w 1616"/>
                <a:gd name="T43" fmla="*/ 556 h 1618"/>
                <a:gd name="T44" fmla="*/ 1198 w 1616"/>
                <a:gd name="T45" fmla="*/ 528 h 1618"/>
                <a:gd name="T46" fmla="*/ 1254 w 1616"/>
                <a:gd name="T47" fmla="*/ 540 h 1618"/>
                <a:gd name="T48" fmla="*/ 1312 w 1616"/>
                <a:gd name="T49" fmla="*/ 552 h 1618"/>
                <a:gd name="T50" fmla="*/ 1336 w 1616"/>
                <a:gd name="T51" fmla="*/ 522 h 1618"/>
                <a:gd name="T52" fmla="*/ 1198 w 1616"/>
                <a:gd name="T53" fmla="*/ 238 h 1618"/>
                <a:gd name="T54" fmla="*/ 902 w 1616"/>
                <a:gd name="T55" fmla="*/ 230 h 1618"/>
                <a:gd name="T56" fmla="*/ 896 w 1616"/>
                <a:gd name="T57" fmla="*/ 226 h 1618"/>
                <a:gd name="T58" fmla="*/ 890 w 1616"/>
                <a:gd name="T59" fmla="*/ 224 h 1618"/>
                <a:gd name="T60" fmla="*/ 886 w 1616"/>
                <a:gd name="T61" fmla="*/ 220 h 1618"/>
                <a:gd name="T62" fmla="*/ 880 w 1616"/>
                <a:gd name="T63" fmla="*/ 216 h 1618"/>
                <a:gd name="T64" fmla="*/ 876 w 1616"/>
                <a:gd name="T65" fmla="*/ 212 h 1618"/>
                <a:gd name="T66" fmla="*/ 874 w 1616"/>
                <a:gd name="T67" fmla="*/ 208 h 1618"/>
                <a:gd name="T68" fmla="*/ 872 w 1616"/>
                <a:gd name="T69" fmla="*/ 206 h 1618"/>
                <a:gd name="T70" fmla="*/ 868 w 1616"/>
                <a:gd name="T71" fmla="*/ 200 h 1618"/>
                <a:gd name="T72" fmla="*/ 868 w 1616"/>
                <a:gd name="T73" fmla="*/ 194 h 1618"/>
                <a:gd name="T74" fmla="*/ 868 w 1616"/>
                <a:gd name="T75" fmla="*/ 194 h 1618"/>
                <a:gd name="T76" fmla="*/ 894 w 1616"/>
                <a:gd name="T77" fmla="*/ 148 h 1618"/>
                <a:gd name="T78" fmla="*/ 944 w 1616"/>
                <a:gd name="T79" fmla="*/ 106 h 1618"/>
                <a:gd name="T80" fmla="*/ 944 w 1616"/>
                <a:gd name="T81" fmla="*/ 64 h 1618"/>
                <a:gd name="T82" fmla="*/ 894 w 1616"/>
                <a:gd name="T83" fmla="*/ 18 h 1618"/>
                <a:gd name="T84" fmla="*/ 804 w 1616"/>
                <a:gd name="T85" fmla="*/ 0 h 1618"/>
                <a:gd name="T86" fmla="*/ 694 w 1616"/>
                <a:gd name="T87" fmla="*/ 30 h 1618"/>
                <a:gd name="T88" fmla="*/ 662 w 1616"/>
                <a:gd name="T89" fmla="*/ 74 h 1618"/>
                <a:gd name="T90" fmla="*/ 668 w 1616"/>
                <a:gd name="T91" fmla="*/ 114 h 1618"/>
                <a:gd name="T92" fmla="*/ 728 w 1616"/>
                <a:gd name="T93" fmla="*/ 158 h 1618"/>
                <a:gd name="T94" fmla="*/ 740 w 1616"/>
                <a:gd name="T95" fmla="*/ 194 h 1618"/>
                <a:gd name="T96" fmla="*/ 740 w 1616"/>
                <a:gd name="T97" fmla="*/ 194 h 1618"/>
                <a:gd name="T98" fmla="*/ 740 w 1616"/>
                <a:gd name="T99" fmla="*/ 202 h 1618"/>
                <a:gd name="T100" fmla="*/ 738 w 1616"/>
                <a:gd name="T101" fmla="*/ 206 h 1618"/>
                <a:gd name="T102" fmla="*/ 734 w 1616"/>
                <a:gd name="T103" fmla="*/ 210 h 1618"/>
                <a:gd name="T104" fmla="*/ 732 w 1616"/>
                <a:gd name="T105" fmla="*/ 212 h 1618"/>
                <a:gd name="T106" fmla="*/ 726 w 1616"/>
                <a:gd name="T107" fmla="*/ 218 h 1618"/>
                <a:gd name="T108" fmla="*/ 722 w 1616"/>
                <a:gd name="T109" fmla="*/ 220 h 1618"/>
                <a:gd name="T110" fmla="*/ 716 w 1616"/>
                <a:gd name="T111" fmla="*/ 224 h 1618"/>
                <a:gd name="T112" fmla="*/ 712 w 1616"/>
                <a:gd name="T113" fmla="*/ 226 h 1618"/>
                <a:gd name="T114" fmla="*/ 706 w 1616"/>
                <a:gd name="T115" fmla="*/ 230 h 1618"/>
                <a:gd name="T116" fmla="*/ 0 w 1616"/>
                <a:gd name="T117" fmla="*/ 926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6" h="1618">
                  <a:moveTo>
                    <a:pt x="1312" y="1426"/>
                  </a:moveTo>
                  <a:lnTo>
                    <a:pt x="1312" y="1426"/>
                  </a:lnTo>
                  <a:lnTo>
                    <a:pt x="1328" y="1410"/>
                  </a:lnTo>
                  <a:lnTo>
                    <a:pt x="1348" y="1396"/>
                  </a:lnTo>
                  <a:lnTo>
                    <a:pt x="1358" y="1392"/>
                  </a:lnTo>
                  <a:lnTo>
                    <a:pt x="1368" y="1388"/>
                  </a:lnTo>
                  <a:lnTo>
                    <a:pt x="1378" y="1388"/>
                  </a:lnTo>
                  <a:lnTo>
                    <a:pt x="1386" y="1390"/>
                  </a:lnTo>
                  <a:lnTo>
                    <a:pt x="1386" y="1390"/>
                  </a:lnTo>
                  <a:lnTo>
                    <a:pt x="1396" y="1398"/>
                  </a:lnTo>
                  <a:lnTo>
                    <a:pt x="1402" y="1404"/>
                  </a:lnTo>
                  <a:lnTo>
                    <a:pt x="1408" y="1412"/>
                  </a:lnTo>
                  <a:lnTo>
                    <a:pt x="1412" y="1420"/>
                  </a:lnTo>
                  <a:lnTo>
                    <a:pt x="1414" y="1436"/>
                  </a:lnTo>
                  <a:lnTo>
                    <a:pt x="1414" y="1452"/>
                  </a:lnTo>
                  <a:lnTo>
                    <a:pt x="1414" y="1470"/>
                  </a:lnTo>
                  <a:lnTo>
                    <a:pt x="1418" y="1486"/>
                  </a:lnTo>
                  <a:lnTo>
                    <a:pt x="1420" y="1494"/>
                  </a:lnTo>
                  <a:lnTo>
                    <a:pt x="1426" y="1502"/>
                  </a:lnTo>
                  <a:lnTo>
                    <a:pt x="1432" y="1508"/>
                  </a:lnTo>
                  <a:lnTo>
                    <a:pt x="1442" y="1516"/>
                  </a:lnTo>
                  <a:lnTo>
                    <a:pt x="1442" y="1516"/>
                  </a:lnTo>
                  <a:lnTo>
                    <a:pt x="1452" y="1520"/>
                  </a:lnTo>
                  <a:lnTo>
                    <a:pt x="1462" y="1522"/>
                  </a:lnTo>
                  <a:lnTo>
                    <a:pt x="1472" y="1522"/>
                  </a:lnTo>
                  <a:lnTo>
                    <a:pt x="1484" y="1522"/>
                  </a:lnTo>
                  <a:lnTo>
                    <a:pt x="1494" y="1518"/>
                  </a:lnTo>
                  <a:lnTo>
                    <a:pt x="1504" y="1514"/>
                  </a:lnTo>
                  <a:lnTo>
                    <a:pt x="1526" y="1500"/>
                  </a:lnTo>
                  <a:lnTo>
                    <a:pt x="1544" y="1484"/>
                  </a:lnTo>
                  <a:lnTo>
                    <a:pt x="1562" y="1466"/>
                  </a:lnTo>
                  <a:lnTo>
                    <a:pt x="1576" y="1448"/>
                  </a:lnTo>
                  <a:lnTo>
                    <a:pt x="1586" y="1432"/>
                  </a:lnTo>
                  <a:lnTo>
                    <a:pt x="1586" y="1432"/>
                  </a:lnTo>
                  <a:lnTo>
                    <a:pt x="1596" y="1416"/>
                  </a:lnTo>
                  <a:lnTo>
                    <a:pt x="1604" y="1394"/>
                  </a:lnTo>
                  <a:lnTo>
                    <a:pt x="1610" y="1370"/>
                  </a:lnTo>
                  <a:lnTo>
                    <a:pt x="1614" y="1346"/>
                  </a:lnTo>
                  <a:lnTo>
                    <a:pt x="1616" y="1322"/>
                  </a:lnTo>
                  <a:lnTo>
                    <a:pt x="1614" y="1310"/>
                  </a:lnTo>
                  <a:lnTo>
                    <a:pt x="1612" y="1298"/>
                  </a:lnTo>
                  <a:lnTo>
                    <a:pt x="1608" y="1288"/>
                  </a:lnTo>
                  <a:lnTo>
                    <a:pt x="1602" y="1280"/>
                  </a:lnTo>
                  <a:lnTo>
                    <a:pt x="1594" y="1272"/>
                  </a:lnTo>
                  <a:lnTo>
                    <a:pt x="1586" y="1266"/>
                  </a:lnTo>
                  <a:lnTo>
                    <a:pt x="1586" y="1266"/>
                  </a:lnTo>
                  <a:lnTo>
                    <a:pt x="1574" y="1262"/>
                  </a:lnTo>
                  <a:lnTo>
                    <a:pt x="1566" y="1258"/>
                  </a:lnTo>
                  <a:lnTo>
                    <a:pt x="1556" y="1258"/>
                  </a:lnTo>
                  <a:lnTo>
                    <a:pt x="1548" y="1260"/>
                  </a:lnTo>
                  <a:lnTo>
                    <a:pt x="1532" y="1266"/>
                  </a:lnTo>
                  <a:lnTo>
                    <a:pt x="1518" y="1274"/>
                  </a:lnTo>
                  <a:lnTo>
                    <a:pt x="1504" y="1282"/>
                  </a:lnTo>
                  <a:lnTo>
                    <a:pt x="1488" y="1288"/>
                  </a:lnTo>
                  <a:lnTo>
                    <a:pt x="1480" y="1288"/>
                  </a:lnTo>
                  <a:lnTo>
                    <a:pt x="1470" y="1288"/>
                  </a:lnTo>
                  <a:lnTo>
                    <a:pt x="1460" y="1286"/>
                  </a:lnTo>
                  <a:lnTo>
                    <a:pt x="1450" y="1280"/>
                  </a:lnTo>
                  <a:lnTo>
                    <a:pt x="1450" y="1280"/>
                  </a:lnTo>
                  <a:lnTo>
                    <a:pt x="1444" y="1274"/>
                  </a:lnTo>
                  <a:lnTo>
                    <a:pt x="1438" y="1266"/>
                  </a:lnTo>
                  <a:lnTo>
                    <a:pt x="1436" y="1256"/>
                  </a:lnTo>
                  <a:lnTo>
                    <a:pt x="1436" y="1244"/>
                  </a:lnTo>
                  <a:lnTo>
                    <a:pt x="1438" y="1220"/>
                  </a:lnTo>
                  <a:lnTo>
                    <a:pt x="1444" y="1198"/>
                  </a:lnTo>
                  <a:lnTo>
                    <a:pt x="1598" y="930"/>
                  </a:lnTo>
                  <a:lnTo>
                    <a:pt x="1600" y="926"/>
                  </a:lnTo>
                  <a:lnTo>
                    <a:pt x="1596" y="926"/>
                  </a:lnTo>
                  <a:lnTo>
                    <a:pt x="1462" y="694"/>
                  </a:lnTo>
                  <a:lnTo>
                    <a:pt x="1462" y="694"/>
                  </a:lnTo>
                  <a:lnTo>
                    <a:pt x="1446" y="678"/>
                  </a:lnTo>
                  <a:lnTo>
                    <a:pt x="1426" y="664"/>
                  </a:lnTo>
                  <a:lnTo>
                    <a:pt x="1414" y="658"/>
                  </a:lnTo>
                  <a:lnTo>
                    <a:pt x="1404" y="656"/>
                  </a:lnTo>
                  <a:lnTo>
                    <a:pt x="1394" y="654"/>
                  </a:lnTo>
                  <a:lnTo>
                    <a:pt x="1386" y="658"/>
                  </a:lnTo>
                  <a:lnTo>
                    <a:pt x="1386" y="658"/>
                  </a:lnTo>
                  <a:lnTo>
                    <a:pt x="1376" y="664"/>
                  </a:lnTo>
                  <a:lnTo>
                    <a:pt x="1368" y="672"/>
                  </a:lnTo>
                  <a:lnTo>
                    <a:pt x="1364" y="678"/>
                  </a:lnTo>
                  <a:lnTo>
                    <a:pt x="1360" y="686"/>
                  </a:lnTo>
                  <a:lnTo>
                    <a:pt x="1358" y="702"/>
                  </a:lnTo>
                  <a:lnTo>
                    <a:pt x="1358" y="720"/>
                  </a:lnTo>
                  <a:lnTo>
                    <a:pt x="1358" y="736"/>
                  </a:lnTo>
                  <a:lnTo>
                    <a:pt x="1354" y="752"/>
                  </a:lnTo>
                  <a:lnTo>
                    <a:pt x="1352" y="760"/>
                  </a:lnTo>
                  <a:lnTo>
                    <a:pt x="1346" y="768"/>
                  </a:lnTo>
                  <a:lnTo>
                    <a:pt x="1340" y="776"/>
                  </a:lnTo>
                  <a:lnTo>
                    <a:pt x="1330" y="782"/>
                  </a:lnTo>
                  <a:lnTo>
                    <a:pt x="1330" y="782"/>
                  </a:lnTo>
                  <a:lnTo>
                    <a:pt x="1320" y="786"/>
                  </a:lnTo>
                  <a:lnTo>
                    <a:pt x="1310" y="790"/>
                  </a:lnTo>
                  <a:lnTo>
                    <a:pt x="1300" y="790"/>
                  </a:lnTo>
                  <a:lnTo>
                    <a:pt x="1288" y="788"/>
                  </a:lnTo>
                  <a:lnTo>
                    <a:pt x="1278" y="784"/>
                  </a:lnTo>
                  <a:lnTo>
                    <a:pt x="1268" y="780"/>
                  </a:lnTo>
                  <a:lnTo>
                    <a:pt x="1246" y="768"/>
                  </a:lnTo>
                  <a:lnTo>
                    <a:pt x="1228" y="752"/>
                  </a:lnTo>
                  <a:lnTo>
                    <a:pt x="1210" y="734"/>
                  </a:lnTo>
                  <a:lnTo>
                    <a:pt x="1196" y="716"/>
                  </a:lnTo>
                  <a:lnTo>
                    <a:pt x="1186" y="700"/>
                  </a:lnTo>
                  <a:lnTo>
                    <a:pt x="1186" y="700"/>
                  </a:lnTo>
                  <a:lnTo>
                    <a:pt x="1176" y="682"/>
                  </a:lnTo>
                  <a:lnTo>
                    <a:pt x="1168" y="660"/>
                  </a:lnTo>
                  <a:lnTo>
                    <a:pt x="1162" y="638"/>
                  </a:lnTo>
                  <a:lnTo>
                    <a:pt x="1156" y="612"/>
                  </a:lnTo>
                  <a:lnTo>
                    <a:pt x="1156" y="588"/>
                  </a:lnTo>
                  <a:lnTo>
                    <a:pt x="1158" y="576"/>
                  </a:lnTo>
                  <a:lnTo>
                    <a:pt x="1160" y="566"/>
                  </a:lnTo>
                  <a:lnTo>
                    <a:pt x="1164" y="556"/>
                  </a:lnTo>
                  <a:lnTo>
                    <a:pt x="1170" y="546"/>
                  </a:lnTo>
                  <a:lnTo>
                    <a:pt x="1178" y="538"/>
                  </a:lnTo>
                  <a:lnTo>
                    <a:pt x="1186" y="532"/>
                  </a:lnTo>
                  <a:lnTo>
                    <a:pt x="1186" y="532"/>
                  </a:lnTo>
                  <a:lnTo>
                    <a:pt x="1198" y="528"/>
                  </a:lnTo>
                  <a:lnTo>
                    <a:pt x="1206" y="526"/>
                  </a:lnTo>
                  <a:lnTo>
                    <a:pt x="1216" y="524"/>
                  </a:lnTo>
                  <a:lnTo>
                    <a:pt x="1224" y="526"/>
                  </a:lnTo>
                  <a:lnTo>
                    <a:pt x="1240" y="532"/>
                  </a:lnTo>
                  <a:lnTo>
                    <a:pt x="1254" y="540"/>
                  </a:lnTo>
                  <a:lnTo>
                    <a:pt x="1268" y="548"/>
                  </a:lnTo>
                  <a:lnTo>
                    <a:pt x="1284" y="554"/>
                  </a:lnTo>
                  <a:lnTo>
                    <a:pt x="1292" y="556"/>
                  </a:lnTo>
                  <a:lnTo>
                    <a:pt x="1302" y="554"/>
                  </a:lnTo>
                  <a:lnTo>
                    <a:pt x="1312" y="552"/>
                  </a:lnTo>
                  <a:lnTo>
                    <a:pt x="1322" y="546"/>
                  </a:lnTo>
                  <a:lnTo>
                    <a:pt x="1322" y="546"/>
                  </a:lnTo>
                  <a:lnTo>
                    <a:pt x="1328" y="540"/>
                  </a:lnTo>
                  <a:lnTo>
                    <a:pt x="1334" y="532"/>
                  </a:lnTo>
                  <a:lnTo>
                    <a:pt x="1336" y="522"/>
                  </a:lnTo>
                  <a:lnTo>
                    <a:pt x="1336" y="510"/>
                  </a:lnTo>
                  <a:lnTo>
                    <a:pt x="1334" y="484"/>
                  </a:lnTo>
                  <a:lnTo>
                    <a:pt x="1328" y="462"/>
                  </a:lnTo>
                  <a:lnTo>
                    <a:pt x="1198" y="238"/>
                  </a:lnTo>
                  <a:lnTo>
                    <a:pt x="1198" y="238"/>
                  </a:lnTo>
                  <a:lnTo>
                    <a:pt x="924" y="238"/>
                  </a:lnTo>
                  <a:lnTo>
                    <a:pt x="924" y="238"/>
                  </a:lnTo>
                  <a:lnTo>
                    <a:pt x="902" y="230"/>
                  </a:lnTo>
                  <a:lnTo>
                    <a:pt x="902" y="230"/>
                  </a:lnTo>
                  <a:lnTo>
                    <a:pt x="902" y="230"/>
                  </a:lnTo>
                  <a:lnTo>
                    <a:pt x="902" y="230"/>
                  </a:lnTo>
                  <a:lnTo>
                    <a:pt x="898" y="228"/>
                  </a:lnTo>
                  <a:lnTo>
                    <a:pt x="898" y="228"/>
                  </a:lnTo>
                  <a:lnTo>
                    <a:pt x="896" y="226"/>
                  </a:lnTo>
                  <a:lnTo>
                    <a:pt x="896" y="226"/>
                  </a:lnTo>
                  <a:lnTo>
                    <a:pt x="894" y="226"/>
                  </a:lnTo>
                  <a:lnTo>
                    <a:pt x="894" y="226"/>
                  </a:lnTo>
                  <a:lnTo>
                    <a:pt x="892" y="224"/>
                  </a:lnTo>
                  <a:lnTo>
                    <a:pt x="892" y="224"/>
                  </a:lnTo>
                  <a:lnTo>
                    <a:pt x="890" y="224"/>
                  </a:lnTo>
                  <a:lnTo>
                    <a:pt x="890" y="224"/>
                  </a:lnTo>
                  <a:lnTo>
                    <a:pt x="888" y="222"/>
                  </a:lnTo>
                  <a:lnTo>
                    <a:pt x="888" y="222"/>
                  </a:lnTo>
                  <a:lnTo>
                    <a:pt x="886" y="220"/>
                  </a:lnTo>
                  <a:lnTo>
                    <a:pt x="886" y="220"/>
                  </a:lnTo>
                  <a:lnTo>
                    <a:pt x="884" y="220"/>
                  </a:lnTo>
                  <a:lnTo>
                    <a:pt x="884" y="220"/>
                  </a:lnTo>
                  <a:lnTo>
                    <a:pt x="882" y="218"/>
                  </a:lnTo>
                  <a:lnTo>
                    <a:pt x="882" y="218"/>
                  </a:lnTo>
                  <a:lnTo>
                    <a:pt x="880" y="216"/>
                  </a:lnTo>
                  <a:lnTo>
                    <a:pt x="880" y="216"/>
                  </a:lnTo>
                  <a:lnTo>
                    <a:pt x="878" y="214"/>
                  </a:lnTo>
                  <a:lnTo>
                    <a:pt x="878" y="214"/>
                  </a:lnTo>
                  <a:lnTo>
                    <a:pt x="876" y="212"/>
                  </a:lnTo>
                  <a:lnTo>
                    <a:pt x="876" y="212"/>
                  </a:lnTo>
                  <a:lnTo>
                    <a:pt x="876" y="212"/>
                  </a:lnTo>
                  <a:lnTo>
                    <a:pt x="876" y="212"/>
                  </a:lnTo>
                  <a:lnTo>
                    <a:pt x="874" y="210"/>
                  </a:lnTo>
                  <a:lnTo>
                    <a:pt x="874" y="210"/>
                  </a:lnTo>
                  <a:lnTo>
                    <a:pt x="874" y="208"/>
                  </a:lnTo>
                  <a:lnTo>
                    <a:pt x="874" y="208"/>
                  </a:lnTo>
                  <a:lnTo>
                    <a:pt x="872" y="206"/>
                  </a:lnTo>
                  <a:lnTo>
                    <a:pt x="872" y="206"/>
                  </a:lnTo>
                  <a:lnTo>
                    <a:pt x="872" y="206"/>
                  </a:lnTo>
                  <a:lnTo>
                    <a:pt x="872" y="206"/>
                  </a:lnTo>
                  <a:lnTo>
                    <a:pt x="870" y="204"/>
                  </a:lnTo>
                  <a:lnTo>
                    <a:pt x="870" y="204"/>
                  </a:lnTo>
                  <a:lnTo>
                    <a:pt x="870" y="202"/>
                  </a:lnTo>
                  <a:lnTo>
                    <a:pt x="870" y="202"/>
                  </a:lnTo>
                  <a:lnTo>
                    <a:pt x="868" y="200"/>
                  </a:lnTo>
                  <a:lnTo>
                    <a:pt x="868" y="200"/>
                  </a:lnTo>
                  <a:lnTo>
                    <a:pt x="868" y="198"/>
                  </a:lnTo>
                  <a:lnTo>
                    <a:pt x="868" y="198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70" y="182"/>
                  </a:lnTo>
                  <a:lnTo>
                    <a:pt x="872" y="172"/>
                  </a:lnTo>
                  <a:lnTo>
                    <a:pt x="876" y="164"/>
                  </a:lnTo>
                  <a:lnTo>
                    <a:pt x="880" y="158"/>
                  </a:lnTo>
                  <a:lnTo>
                    <a:pt x="894" y="148"/>
                  </a:lnTo>
                  <a:lnTo>
                    <a:pt x="908" y="138"/>
                  </a:lnTo>
                  <a:lnTo>
                    <a:pt x="922" y="130"/>
                  </a:lnTo>
                  <a:lnTo>
                    <a:pt x="936" y="120"/>
                  </a:lnTo>
                  <a:lnTo>
                    <a:pt x="940" y="114"/>
                  </a:lnTo>
                  <a:lnTo>
                    <a:pt x="944" y="106"/>
                  </a:lnTo>
                  <a:lnTo>
                    <a:pt x="948" y="96"/>
                  </a:lnTo>
                  <a:lnTo>
                    <a:pt x="948" y="84"/>
                  </a:lnTo>
                  <a:lnTo>
                    <a:pt x="948" y="84"/>
                  </a:lnTo>
                  <a:lnTo>
                    <a:pt x="948" y="74"/>
                  </a:lnTo>
                  <a:lnTo>
                    <a:pt x="944" y="64"/>
                  </a:lnTo>
                  <a:lnTo>
                    <a:pt x="940" y="54"/>
                  </a:lnTo>
                  <a:lnTo>
                    <a:pt x="932" y="46"/>
                  </a:lnTo>
                  <a:lnTo>
                    <a:pt x="924" y="38"/>
                  </a:lnTo>
                  <a:lnTo>
                    <a:pt x="916" y="30"/>
                  </a:lnTo>
                  <a:lnTo>
                    <a:pt x="894" y="18"/>
                  </a:lnTo>
                  <a:lnTo>
                    <a:pt x="870" y="10"/>
                  </a:lnTo>
                  <a:lnTo>
                    <a:pt x="846" y="4"/>
                  </a:lnTo>
                  <a:lnTo>
                    <a:pt x="824" y="2"/>
                  </a:lnTo>
                  <a:lnTo>
                    <a:pt x="804" y="0"/>
                  </a:lnTo>
                  <a:lnTo>
                    <a:pt x="804" y="0"/>
                  </a:lnTo>
                  <a:lnTo>
                    <a:pt x="786" y="2"/>
                  </a:lnTo>
                  <a:lnTo>
                    <a:pt x="762" y="4"/>
                  </a:lnTo>
                  <a:lnTo>
                    <a:pt x="738" y="10"/>
                  </a:lnTo>
                  <a:lnTo>
                    <a:pt x="714" y="18"/>
                  </a:lnTo>
                  <a:lnTo>
                    <a:pt x="694" y="30"/>
                  </a:lnTo>
                  <a:lnTo>
                    <a:pt x="684" y="38"/>
                  </a:lnTo>
                  <a:lnTo>
                    <a:pt x="676" y="46"/>
                  </a:lnTo>
                  <a:lnTo>
                    <a:pt x="670" y="54"/>
                  </a:lnTo>
                  <a:lnTo>
                    <a:pt x="664" y="64"/>
                  </a:lnTo>
                  <a:lnTo>
                    <a:pt x="662" y="74"/>
                  </a:lnTo>
                  <a:lnTo>
                    <a:pt x="660" y="84"/>
                  </a:lnTo>
                  <a:lnTo>
                    <a:pt x="660" y="84"/>
                  </a:lnTo>
                  <a:lnTo>
                    <a:pt x="662" y="96"/>
                  </a:lnTo>
                  <a:lnTo>
                    <a:pt x="664" y="106"/>
                  </a:lnTo>
                  <a:lnTo>
                    <a:pt x="668" y="114"/>
                  </a:lnTo>
                  <a:lnTo>
                    <a:pt x="674" y="120"/>
                  </a:lnTo>
                  <a:lnTo>
                    <a:pt x="686" y="130"/>
                  </a:lnTo>
                  <a:lnTo>
                    <a:pt x="700" y="138"/>
                  </a:lnTo>
                  <a:lnTo>
                    <a:pt x="716" y="148"/>
                  </a:lnTo>
                  <a:lnTo>
                    <a:pt x="728" y="158"/>
                  </a:lnTo>
                  <a:lnTo>
                    <a:pt x="734" y="164"/>
                  </a:lnTo>
                  <a:lnTo>
                    <a:pt x="736" y="172"/>
                  </a:lnTo>
                  <a:lnTo>
                    <a:pt x="740" y="182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8"/>
                  </a:lnTo>
                  <a:lnTo>
                    <a:pt x="740" y="198"/>
                  </a:lnTo>
                  <a:lnTo>
                    <a:pt x="740" y="200"/>
                  </a:lnTo>
                  <a:lnTo>
                    <a:pt x="740" y="200"/>
                  </a:lnTo>
                  <a:lnTo>
                    <a:pt x="740" y="202"/>
                  </a:lnTo>
                  <a:lnTo>
                    <a:pt x="740" y="202"/>
                  </a:lnTo>
                  <a:lnTo>
                    <a:pt x="738" y="204"/>
                  </a:lnTo>
                  <a:lnTo>
                    <a:pt x="738" y="204"/>
                  </a:lnTo>
                  <a:lnTo>
                    <a:pt x="738" y="206"/>
                  </a:lnTo>
                  <a:lnTo>
                    <a:pt x="738" y="206"/>
                  </a:lnTo>
                  <a:lnTo>
                    <a:pt x="736" y="206"/>
                  </a:lnTo>
                  <a:lnTo>
                    <a:pt x="736" y="206"/>
                  </a:lnTo>
                  <a:lnTo>
                    <a:pt x="736" y="208"/>
                  </a:lnTo>
                  <a:lnTo>
                    <a:pt x="736" y="208"/>
                  </a:lnTo>
                  <a:lnTo>
                    <a:pt x="734" y="210"/>
                  </a:lnTo>
                  <a:lnTo>
                    <a:pt x="734" y="210"/>
                  </a:lnTo>
                  <a:lnTo>
                    <a:pt x="734" y="212"/>
                  </a:lnTo>
                  <a:lnTo>
                    <a:pt x="734" y="212"/>
                  </a:lnTo>
                  <a:lnTo>
                    <a:pt x="732" y="212"/>
                  </a:lnTo>
                  <a:lnTo>
                    <a:pt x="732" y="212"/>
                  </a:lnTo>
                  <a:lnTo>
                    <a:pt x="730" y="214"/>
                  </a:lnTo>
                  <a:lnTo>
                    <a:pt x="730" y="214"/>
                  </a:lnTo>
                  <a:lnTo>
                    <a:pt x="730" y="216"/>
                  </a:lnTo>
                  <a:lnTo>
                    <a:pt x="730" y="216"/>
                  </a:lnTo>
                  <a:lnTo>
                    <a:pt x="726" y="218"/>
                  </a:lnTo>
                  <a:lnTo>
                    <a:pt x="726" y="218"/>
                  </a:lnTo>
                  <a:lnTo>
                    <a:pt x="724" y="220"/>
                  </a:lnTo>
                  <a:lnTo>
                    <a:pt x="724" y="220"/>
                  </a:lnTo>
                  <a:lnTo>
                    <a:pt x="722" y="220"/>
                  </a:lnTo>
                  <a:lnTo>
                    <a:pt x="722" y="220"/>
                  </a:lnTo>
                  <a:lnTo>
                    <a:pt x="720" y="222"/>
                  </a:lnTo>
                  <a:lnTo>
                    <a:pt x="720" y="222"/>
                  </a:lnTo>
                  <a:lnTo>
                    <a:pt x="718" y="224"/>
                  </a:lnTo>
                  <a:lnTo>
                    <a:pt x="718" y="224"/>
                  </a:lnTo>
                  <a:lnTo>
                    <a:pt x="716" y="224"/>
                  </a:lnTo>
                  <a:lnTo>
                    <a:pt x="716" y="224"/>
                  </a:lnTo>
                  <a:lnTo>
                    <a:pt x="714" y="226"/>
                  </a:lnTo>
                  <a:lnTo>
                    <a:pt x="714" y="226"/>
                  </a:lnTo>
                  <a:lnTo>
                    <a:pt x="712" y="226"/>
                  </a:lnTo>
                  <a:lnTo>
                    <a:pt x="712" y="226"/>
                  </a:lnTo>
                  <a:lnTo>
                    <a:pt x="710" y="228"/>
                  </a:lnTo>
                  <a:lnTo>
                    <a:pt x="710" y="228"/>
                  </a:lnTo>
                  <a:lnTo>
                    <a:pt x="708" y="230"/>
                  </a:lnTo>
                  <a:lnTo>
                    <a:pt x="708" y="230"/>
                  </a:lnTo>
                  <a:lnTo>
                    <a:pt x="706" y="230"/>
                  </a:lnTo>
                  <a:lnTo>
                    <a:pt x="706" y="230"/>
                  </a:lnTo>
                  <a:lnTo>
                    <a:pt x="684" y="238"/>
                  </a:lnTo>
                  <a:lnTo>
                    <a:pt x="400" y="238"/>
                  </a:lnTo>
                  <a:lnTo>
                    <a:pt x="398" y="236"/>
                  </a:lnTo>
                  <a:lnTo>
                    <a:pt x="0" y="926"/>
                  </a:lnTo>
                  <a:lnTo>
                    <a:pt x="400" y="1618"/>
                  </a:lnTo>
                  <a:lnTo>
                    <a:pt x="1198" y="1618"/>
                  </a:lnTo>
                  <a:lnTo>
                    <a:pt x="1200" y="1618"/>
                  </a:lnTo>
                  <a:lnTo>
                    <a:pt x="1312" y="1426"/>
                  </a:lnTo>
                  <a:close/>
                </a:path>
              </a:pathLst>
            </a:custGeom>
            <a:solidFill>
              <a:srgbClr val="50EC20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0E2FAD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50" name="Freeform 5"/>
            <p:cNvSpPr>
              <a:spLocks/>
            </p:cNvSpPr>
            <p:nvPr/>
          </p:nvSpPr>
          <p:spPr bwMode="auto">
            <a:xfrm>
              <a:off x="2097088" y="2360613"/>
              <a:ext cx="1997075" cy="1717675"/>
            </a:xfrm>
            <a:custGeom>
              <a:avLst/>
              <a:gdLst>
                <a:gd name="T0" fmla="*/ 694 w 1612"/>
                <a:gd name="T1" fmla="*/ 1382 h 1386"/>
                <a:gd name="T2" fmla="*/ 710 w 1612"/>
                <a:gd name="T3" fmla="*/ 1376 h 1386"/>
                <a:gd name="T4" fmla="*/ 714 w 1612"/>
                <a:gd name="T5" fmla="*/ 1374 h 1386"/>
                <a:gd name="T6" fmla="*/ 720 w 1612"/>
                <a:gd name="T7" fmla="*/ 1370 h 1386"/>
                <a:gd name="T8" fmla="*/ 724 w 1612"/>
                <a:gd name="T9" fmla="*/ 1368 h 1386"/>
                <a:gd name="T10" fmla="*/ 730 w 1612"/>
                <a:gd name="T11" fmla="*/ 1362 h 1386"/>
                <a:gd name="T12" fmla="*/ 734 w 1612"/>
                <a:gd name="T13" fmla="*/ 1360 h 1386"/>
                <a:gd name="T14" fmla="*/ 736 w 1612"/>
                <a:gd name="T15" fmla="*/ 1354 h 1386"/>
                <a:gd name="T16" fmla="*/ 738 w 1612"/>
                <a:gd name="T17" fmla="*/ 1352 h 1386"/>
                <a:gd name="T18" fmla="*/ 740 w 1612"/>
                <a:gd name="T19" fmla="*/ 1346 h 1386"/>
                <a:gd name="T20" fmla="*/ 740 w 1612"/>
                <a:gd name="T21" fmla="*/ 1342 h 1386"/>
                <a:gd name="T22" fmla="*/ 716 w 1612"/>
                <a:gd name="T23" fmla="*/ 1296 h 1386"/>
                <a:gd name="T24" fmla="*/ 664 w 1612"/>
                <a:gd name="T25" fmla="*/ 1254 h 1386"/>
                <a:gd name="T26" fmla="*/ 660 w 1612"/>
                <a:gd name="T27" fmla="*/ 1232 h 1386"/>
                <a:gd name="T28" fmla="*/ 676 w 1612"/>
                <a:gd name="T29" fmla="*/ 1194 h 1386"/>
                <a:gd name="T30" fmla="*/ 762 w 1612"/>
                <a:gd name="T31" fmla="*/ 1152 h 1386"/>
                <a:gd name="T32" fmla="*/ 846 w 1612"/>
                <a:gd name="T33" fmla="*/ 1152 h 1386"/>
                <a:gd name="T34" fmla="*/ 932 w 1612"/>
                <a:gd name="T35" fmla="*/ 1194 h 1386"/>
                <a:gd name="T36" fmla="*/ 948 w 1612"/>
                <a:gd name="T37" fmla="*/ 1232 h 1386"/>
                <a:gd name="T38" fmla="*/ 944 w 1612"/>
                <a:gd name="T39" fmla="*/ 1254 h 1386"/>
                <a:gd name="T40" fmla="*/ 894 w 1612"/>
                <a:gd name="T41" fmla="*/ 1296 h 1386"/>
                <a:gd name="T42" fmla="*/ 868 w 1612"/>
                <a:gd name="T43" fmla="*/ 1342 h 1386"/>
                <a:gd name="T44" fmla="*/ 868 w 1612"/>
                <a:gd name="T45" fmla="*/ 1346 h 1386"/>
                <a:gd name="T46" fmla="*/ 870 w 1612"/>
                <a:gd name="T47" fmla="*/ 1352 h 1386"/>
                <a:gd name="T48" fmla="*/ 872 w 1612"/>
                <a:gd name="T49" fmla="*/ 1354 h 1386"/>
                <a:gd name="T50" fmla="*/ 876 w 1612"/>
                <a:gd name="T51" fmla="*/ 1360 h 1386"/>
                <a:gd name="T52" fmla="*/ 878 w 1612"/>
                <a:gd name="T53" fmla="*/ 1362 h 1386"/>
                <a:gd name="T54" fmla="*/ 884 w 1612"/>
                <a:gd name="T55" fmla="*/ 1368 h 1386"/>
                <a:gd name="T56" fmla="*/ 888 w 1612"/>
                <a:gd name="T57" fmla="*/ 1370 h 1386"/>
                <a:gd name="T58" fmla="*/ 894 w 1612"/>
                <a:gd name="T59" fmla="*/ 1374 h 1386"/>
                <a:gd name="T60" fmla="*/ 898 w 1612"/>
                <a:gd name="T61" fmla="*/ 1376 h 1386"/>
                <a:gd name="T62" fmla="*/ 914 w 1612"/>
                <a:gd name="T63" fmla="*/ 1382 h 1386"/>
                <a:gd name="T64" fmla="*/ 1322 w 1612"/>
                <a:gd name="T65" fmla="*/ 1172 h 1386"/>
                <a:gd name="T66" fmla="*/ 1326 w 1612"/>
                <a:gd name="T67" fmla="*/ 1104 h 1386"/>
                <a:gd name="T68" fmla="*/ 1294 w 1612"/>
                <a:gd name="T69" fmla="*/ 1080 h 1386"/>
                <a:gd name="T70" fmla="*/ 1232 w 1612"/>
                <a:gd name="T71" fmla="*/ 1104 h 1386"/>
                <a:gd name="T72" fmla="*/ 1180 w 1612"/>
                <a:gd name="T73" fmla="*/ 1102 h 1386"/>
                <a:gd name="T74" fmla="*/ 1154 w 1612"/>
                <a:gd name="T75" fmla="*/ 1070 h 1386"/>
                <a:gd name="T76" fmla="*/ 1162 w 1612"/>
                <a:gd name="T77" fmla="*/ 974 h 1386"/>
                <a:gd name="T78" fmla="*/ 1204 w 1612"/>
                <a:gd name="T79" fmla="*/ 902 h 1386"/>
                <a:gd name="T80" fmla="*/ 1282 w 1612"/>
                <a:gd name="T81" fmla="*/ 848 h 1386"/>
                <a:gd name="T82" fmla="*/ 1324 w 1612"/>
                <a:gd name="T83" fmla="*/ 854 h 1386"/>
                <a:gd name="T84" fmla="*/ 1350 w 1612"/>
                <a:gd name="T85" fmla="*/ 900 h 1386"/>
                <a:gd name="T86" fmla="*/ 1362 w 1612"/>
                <a:gd name="T87" fmla="*/ 964 h 1386"/>
                <a:gd name="T88" fmla="*/ 1398 w 1612"/>
                <a:gd name="T89" fmla="*/ 980 h 1386"/>
                <a:gd name="T90" fmla="*/ 1598 w 1612"/>
                <a:gd name="T91" fmla="*/ 696 h 1386"/>
                <a:gd name="T92" fmla="*/ 1432 w 1612"/>
                <a:gd name="T93" fmla="*/ 382 h 1386"/>
                <a:gd name="T94" fmla="*/ 1446 w 1612"/>
                <a:gd name="T95" fmla="*/ 342 h 1386"/>
                <a:gd name="T96" fmla="*/ 1500 w 1612"/>
                <a:gd name="T97" fmla="*/ 340 h 1386"/>
                <a:gd name="T98" fmla="*/ 1562 w 1612"/>
                <a:gd name="T99" fmla="*/ 364 h 1386"/>
                <a:gd name="T100" fmla="*/ 1596 w 1612"/>
                <a:gd name="T101" fmla="*/ 346 h 1386"/>
                <a:gd name="T102" fmla="*/ 1612 w 1612"/>
                <a:gd name="T103" fmla="*/ 296 h 1386"/>
                <a:gd name="T104" fmla="*/ 1582 w 1612"/>
                <a:gd name="T105" fmla="*/ 198 h 1386"/>
                <a:gd name="T106" fmla="*/ 1500 w 1612"/>
                <a:gd name="T107" fmla="*/ 116 h 1386"/>
                <a:gd name="T108" fmla="*/ 1448 w 1612"/>
                <a:gd name="T109" fmla="*/ 110 h 1386"/>
                <a:gd name="T110" fmla="*/ 1416 w 1612"/>
                <a:gd name="T111" fmla="*/ 138 h 1386"/>
                <a:gd name="T112" fmla="*/ 1412 w 1612"/>
                <a:gd name="T113" fmla="*/ 182 h 1386"/>
                <a:gd name="T114" fmla="*/ 1392 w 1612"/>
                <a:gd name="T115" fmla="*/ 234 h 1386"/>
                <a:gd name="T116" fmla="*/ 1360 w 1612"/>
                <a:gd name="T117" fmla="*/ 240 h 1386"/>
                <a:gd name="T118" fmla="*/ 400 w 1612"/>
                <a:gd name="T11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12" h="1386">
                  <a:moveTo>
                    <a:pt x="674" y="1382"/>
                  </a:moveTo>
                  <a:lnTo>
                    <a:pt x="674" y="1382"/>
                  </a:lnTo>
                  <a:lnTo>
                    <a:pt x="670" y="1382"/>
                  </a:lnTo>
                  <a:lnTo>
                    <a:pt x="694" y="1382"/>
                  </a:lnTo>
                  <a:lnTo>
                    <a:pt x="694" y="1382"/>
                  </a:lnTo>
                  <a:lnTo>
                    <a:pt x="706" y="1378"/>
                  </a:lnTo>
                  <a:lnTo>
                    <a:pt x="706" y="1378"/>
                  </a:lnTo>
                  <a:lnTo>
                    <a:pt x="708" y="1378"/>
                  </a:lnTo>
                  <a:lnTo>
                    <a:pt x="708" y="1378"/>
                  </a:lnTo>
                  <a:lnTo>
                    <a:pt x="710" y="1376"/>
                  </a:lnTo>
                  <a:lnTo>
                    <a:pt x="710" y="1376"/>
                  </a:lnTo>
                  <a:lnTo>
                    <a:pt x="712" y="1374"/>
                  </a:lnTo>
                  <a:lnTo>
                    <a:pt x="712" y="1374"/>
                  </a:lnTo>
                  <a:lnTo>
                    <a:pt x="714" y="1374"/>
                  </a:lnTo>
                  <a:lnTo>
                    <a:pt x="714" y="1374"/>
                  </a:lnTo>
                  <a:lnTo>
                    <a:pt x="716" y="1372"/>
                  </a:lnTo>
                  <a:lnTo>
                    <a:pt x="716" y="1372"/>
                  </a:lnTo>
                  <a:lnTo>
                    <a:pt x="718" y="1372"/>
                  </a:lnTo>
                  <a:lnTo>
                    <a:pt x="718" y="1372"/>
                  </a:lnTo>
                  <a:lnTo>
                    <a:pt x="720" y="1370"/>
                  </a:lnTo>
                  <a:lnTo>
                    <a:pt x="720" y="1370"/>
                  </a:lnTo>
                  <a:lnTo>
                    <a:pt x="722" y="1368"/>
                  </a:lnTo>
                  <a:lnTo>
                    <a:pt x="722" y="1368"/>
                  </a:lnTo>
                  <a:lnTo>
                    <a:pt x="724" y="1368"/>
                  </a:lnTo>
                  <a:lnTo>
                    <a:pt x="724" y="1368"/>
                  </a:lnTo>
                  <a:lnTo>
                    <a:pt x="726" y="1366"/>
                  </a:lnTo>
                  <a:lnTo>
                    <a:pt x="726" y="1366"/>
                  </a:lnTo>
                  <a:lnTo>
                    <a:pt x="730" y="1364"/>
                  </a:lnTo>
                  <a:lnTo>
                    <a:pt x="730" y="1364"/>
                  </a:lnTo>
                  <a:lnTo>
                    <a:pt x="730" y="1362"/>
                  </a:lnTo>
                  <a:lnTo>
                    <a:pt x="730" y="1362"/>
                  </a:lnTo>
                  <a:lnTo>
                    <a:pt x="732" y="1360"/>
                  </a:lnTo>
                  <a:lnTo>
                    <a:pt x="732" y="1360"/>
                  </a:lnTo>
                  <a:lnTo>
                    <a:pt x="734" y="1360"/>
                  </a:lnTo>
                  <a:lnTo>
                    <a:pt x="734" y="1360"/>
                  </a:lnTo>
                  <a:lnTo>
                    <a:pt x="734" y="1358"/>
                  </a:lnTo>
                  <a:lnTo>
                    <a:pt x="734" y="1358"/>
                  </a:lnTo>
                  <a:lnTo>
                    <a:pt x="736" y="1356"/>
                  </a:lnTo>
                  <a:lnTo>
                    <a:pt x="736" y="1356"/>
                  </a:lnTo>
                  <a:lnTo>
                    <a:pt x="736" y="1354"/>
                  </a:lnTo>
                  <a:lnTo>
                    <a:pt x="736" y="1354"/>
                  </a:lnTo>
                  <a:lnTo>
                    <a:pt x="738" y="1354"/>
                  </a:lnTo>
                  <a:lnTo>
                    <a:pt x="738" y="1354"/>
                  </a:lnTo>
                  <a:lnTo>
                    <a:pt x="738" y="1352"/>
                  </a:lnTo>
                  <a:lnTo>
                    <a:pt x="738" y="1352"/>
                  </a:lnTo>
                  <a:lnTo>
                    <a:pt x="740" y="1350"/>
                  </a:lnTo>
                  <a:lnTo>
                    <a:pt x="740" y="1350"/>
                  </a:lnTo>
                  <a:lnTo>
                    <a:pt x="740" y="1348"/>
                  </a:lnTo>
                  <a:lnTo>
                    <a:pt x="740" y="1348"/>
                  </a:lnTo>
                  <a:lnTo>
                    <a:pt x="740" y="1346"/>
                  </a:lnTo>
                  <a:lnTo>
                    <a:pt x="740" y="1346"/>
                  </a:lnTo>
                  <a:lnTo>
                    <a:pt x="740" y="1342"/>
                  </a:lnTo>
                  <a:lnTo>
                    <a:pt x="740" y="1342"/>
                  </a:lnTo>
                  <a:lnTo>
                    <a:pt x="740" y="1342"/>
                  </a:lnTo>
                  <a:lnTo>
                    <a:pt x="740" y="1342"/>
                  </a:lnTo>
                  <a:lnTo>
                    <a:pt x="740" y="1330"/>
                  </a:lnTo>
                  <a:lnTo>
                    <a:pt x="736" y="1320"/>
                  </a:lnTo>
                  <a:lnTo>
                    <a:pt x="734" y="1312"/>
                  </a:lnTo>
                  <a:lnTo>
                    <a:pt x="728" y="1306"/>
                  </a:lnTo>
                  <a:lnTo>
                    <a:pt x="716" y="1296"/>
                  </a:lnTo>
                  <a:lnTo>
                    <a:pt x="700" y="1286"/>
                  </a:lnTo>
                  <a:lnTo>
                    <a:pt x="686" y="1278"/>
                  </a:lnTo>
                  <a:lnTo>
                    <a:pt x="674" y="1268"/>
                  </a:lnTo>
                  <a:lnTo>
                    <a:pt x="668" y="1262"/>
                  </a:lnTo>
                  <a:lnTo>
                    <a:pt x="664" y="1254"/>
                  </a:lnTo>
                  <a:lnTo>
                    <a:pt x="662" y="1244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2" y="1222"/>
                  </a:lnTo>
                  <a:lnTo>
                    <a:pt x="664" y="1212"/>
                  </a:lnTo>
                  <a:lnTo>
                    <a:pt x="670" y="1202"/>
                  </a:lnTo>
                  <a:lnTo>
                    <a:pt x="676" y="1194"/>
                  </a:lnTo>
                  <a:lnTo>
                    <a:pt x="684" y="1186"/>
                  </a:lnTo>
                  <a:lnTo>
                    <a:pt x="694" y="1178"/>
                  </a:lnTo>
                  <a:lnTo>
                    <a:pt x="714" y="1166"/>
                  </a:lnTo>
                  <a:lnTo>
                    <a:pt x="738" y="1158"/>
                  </a:lnTo>
                  <a:lnTo>
                    <a:pt x="762" y="1152"/>
                  </a:lnTo>
                  <a:lnTo>
                    <a:pt x="786" y="1150"/>
                  </a:lnTo>
                  <a:lnTo>
                    <a:pt x="804" y="1148"/>
                  </a:lnTo>
                  <a:lnTo>
                    <a:pt x="804" y="1148"/>
                  </a:lnTo>
                  <a:lnTo>
                    <a:pt x="824" y="1150"/>
                  </a:lnTo>
                  <a:lnTo>
                    <a:pt x="846" y="1152"/>
                  </a:lnTo>
                  <a:lnTo>
                    <a:pt x="870" y="1158"/>
                  </a:lnTo>
                  <a:lnTo>
                    <a:pt x="894" y="1166"/>
                  </a:lnTo>
                  <a:lnTo>
                    <a:pt x="916" y="1178"/>
                  </a:lnTo>
                  <a:lnTo>
                    <a:pt x="924" y="1186"/>
                  </a:lnTo>
                  <a:lnTo>
                    <a:pt x="932" y="1194"/>
                  </a:lnTo>
                  <a:lnTo>
                    <a:pt x="940" y="1202"/>
                  </a:lnTo>
                  <a:lnTo>
                    <a:pt x="944" y="1212"/>
                  </a:lnTo>
                  <a:lnTo>
                    <a:pt x="948" y="122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44"/>
                  </a:lnTo>
                  <a:lnTo>
                    <a:pt x="944" y="1254"/>
                  </a:lnTo>
                  <a:lnTo>
                    <a:pt x="940" y="1262"/>
                  </a:lnTo>
                  <a:lnTo>
                    <a:pt x="936" y="1268"/>
                  </a:lnTo>
                  <a:lnTo>
                    <a:pt x="922" y="1278"/>
                  </a:lnTo>
                  <a:lnTo>
                    <a:pt x="908" y="1286"/>
                  </a:lnTo>
                  <a:lnTo>
                    <a:pt x="894" y="1296"/>
                  </a:lnTo>
                  <a:lnTo>
                    <a:pt x="880" y="1306"/>
                  </a:lnTo>
                  <a:lnTo>
                    <a:pt x="876" y="1312"/>
                  </a:lnTo>
                  <a:lnTo>
                    <a:pt x="872" y="1320"/>
                  </a:lnTo>
                  <a:lnTo>
                    <a:pt x="870" y="1330"/>
                  </a:lnTo>
                  <a:lnTo>
                    <a:pt x="868" y="1342"/>
                  </a:lnTo>
                  <a:lnTo>
                    <a:pt x="868" y="1342"/>
                  </a:lnTo>
                  <a:lnTo>
                    <a:pt x="868" y="1342"/>
                  </a:lnTo>
                  <a:lnTo>
                    <a:pt x="868" y="1342"/>
                  </a:lnTo>
                  <a:lnTo>
                    <a:pt x="868" y="1346"/>
                  </a:lnTo>
                  <a:lnTo>
                    <a:pt x="868" y="1346"/>
                  </a:lnTo>
                  <a:lnTo>
                    <a:pt x="868" y="1348"/>
                  </a:lnTo>
                  <a:lnTo>
                    <a:pt x="868" y="1348"/>
                  </a:lnTo>
                  <a:lnTo>
                    <a:pt x="870" y="1350"/>
                  </a:lnTo>
                  <a:lnTo>
                    <a:pt x="870" y="1350"/>
                  </a:lnTo>
                  <a:lnTo>
                    <a:pt x="870" y="1352"/>
                  </a:lnTo>
                  <a:lnTo>
                    <a:pt x="870" y="1352"/>
                  </a:lnTo>
                  <a:lnTo>
                    <a:pt x="872" y="1354"/>
                  </a:lnTo>
                  <a:lnTo>
                    <a:pt x="872" y="1354"/>
                  </a:lnTo>
                  <a:lnTo>
                    <a:pt x="872" y="1354"/>
                  </a:lnTo>
                  <a:lnTo>
                    <a:pt x="872" y="1354"/>
                  </a:lnTo>
                  <a:lnTo>
                    <a:pt x="874" y="1356"/>
                  </a:lnTo>
                  <a:lnTo>
                    <a:pt x="874" y="1356"/>
                  </a:lnTo>
                  <a:lnTo>
                    <a:pt x="874" y="1358"/>
                  </a:lnTo>
                  <a:lnTo>
                    <a:pt x="874" y="1358"/>
                  </a:lnTo>
                  <a:lnTo>
                    <a:pt x="876" y="1360"/>
                  </a:lnTo>
                  <a:lnTo>
                    <a:pt x="876" y="1360"/>
                  </a:lnTo>
                  <a:lnTo>
                    <a:pt x="876" y="1360"/>
                  </a:lnTo>
                  <a:lnTo>
                    <a:pt x="876" y="1360"/>
                  </a:lnTo>
                  <a:lnTo>
                    <a:pt x="878" y="1362"/>
                  </a:lnTo>
                  <a:lnTo>
                    <a:pt x="878" y="1362"/>
                  </a:lnTo>
                  <a:lnTo>
                    <a:pt x="880" y="1364"/>
                  </a:lnTo>
                  <a:lnTo>
                    <a:pt x="880" y="1364"/>
                  </a:lnTo>
                  <a:lnTo>
                    <a:pt x="882" y="1366"/>
                  </a:lnTo>
                  <a:lnTo>
                    <a:pt x="882" y="1366"/>
                  </a:lnTo>
                  <a:lnTo>
                    <a:pt x="884" y="1368"/>
                  </a:lnTo>
                  <a:lnTo>
                    <a:pt x="884" y="1368"/>
                  </a:lnTo>
                  <a:lnTo>
                    <a:pt x="886" y="1368"/>
                  </a:lnTo>
                  <a:lnTo>
                    <a:pt x="886" y="1368"/>
                  </a:lnTo>
                  <a:lnTo>
                    <a:pt x="888" y="1370"/>
                  </a:lnTo>
                  <a:lnTo>
                    <a:pt x="888" y="1370"/>
                  </a:lnTo>
                  <a:lnTo>
                    <a:pt x="890" y="1372"/>
                  </a:lnTo>
                  <a:lnTo>
                    <a:pt x="890" y="1372"/>
                  </a:lnTo>
                  <a:lnTo>
                    <a:pt x="892" y="1372"/>
                  </a:lnTo>
                  <a:lnTo>
                    <a:pt x="892" y="1372"/>
                  </a:lnTo>
                  <a:lnTo>
                    <a:pt x="894" y="1374"/>
                  </a:lnTo>
                  <a:lnTo>
                    <a:pt x="894" y="1374"/>
                  </a:lnTo>
                  <a:lnTo>
                    <a:pt x="896" y="1374"/>
                  </a:lnTo>
                  <a:lnTo>
                    <a:pt x="896" y="1374"/>
                  </a:lnTo>
                  <a:lnTo>
                    <a:pt x="898" y="1376"/>
                  </a:lnTo>
                  <a:lnTo>
                    <a:pt x="898" y="1376"/>
                  </a:lnTo>
                  <a:lnTo>
                    <a:pt x="902" y="1378"/>
                  </a:lnTo>
                  <a:lnTo>
                    <a:pt x="902" y="1378"/>
                  </a:lnTo>
                  <a:lnTo>
                    <a:pt x="902" y="1378"/>
                  </a:lnTo>
                  <a:lnTo>
                    <a:pt x="902" y="1378"/>
                  </a:lnTo>
                  <a:lnTo>
                    <a:pt x="914" y="1382"/>
                  </a:lnTo>
                  <a:lnTo>
                    <a:pt x="940" y="1382"/>
                  </a:lnTo>
                  <a:lnTo>
                    <a:pt x="940" y="1382"/>
                  </a:lnTo>
                  <a:lnTo>
                    <a:pt x="934" y="1382"/>
                  </a:lnTo>
                  <a:lnTo>
                    <a:pt x="1198" y="1386"/>
                  </a:lnTo>
                  <a:lnTo>
                    <a:pt x="1322" y="1172"/>
                  </a:lnTo>
                  <a:lnTo>
                    <a:pt x="1322" y="1172"/>
                  </a:lnTo>
                  <a:lnTo>
                    <a:pt x="1326" y="1150"/>
                  </a:lnTo>
                  <a:lnTo>
                    <a:pt x="1330" y="1126"/>
                  </a:lnTo>
                  <a:lnTo>
                    <a:pt x="1328" y="1114"/>
                  </a:lnTo>
                  <a:lnTo>
                    <a:pt x="1326" y="1104"/>
                  </a:lnTo>
                  <a:lnTo>
                    <a:pt x="1322" y="1094"/>
                  </a:lnTo>
                  <a:lnTo>
                    <a:pt x="1316" y="1088"/>
                  </a:lnTo>
                  <a:lnTo>
                    <a:pt x="1316" y="1088"/>
                  </a:lnTo>
                  <a:lnTo>
                    <a:pt x="1304" y="1084"/>
                  </a:lnTo>
                  <a:lnTo>
                    <a:pt x="1294" y="1080"/>
                  </a:lnTo>
                  <a:lnTo>
                    <a:pt x="1286" y="1080"/>
                  </a:lnTo>
                  <a:lnTo>
                    <a:pt x="1278" y="1082"/>
                  </a:lnTo>
                  <a:lnTo>
                    <a:pt x="1262" y="1086"/>
                  </a:lnTo>
                  <a:lnTo>
                    <a:pt x="1248" y="1096"/>
                  </a:lnTo>
                  <a:lnTo>
                    <a:pt x="1232" y="1104"/>
                  </a:lnTo>
                  <a:lnTo>
                    <a:pt x="1218" y="1110"/>
                  </a:lnTo>
                  <a:lnTo>
                    <a:pt x="1208" y="1110"/>
                  </a:lnTo>
                  <a:lnTo>
                    <a:pt x="1200" y="1110"/>
                  </a:lnTo>
                  <a:lnTo>
                    <a:pt x="1190" y="1108"/>
                  </a:lnTo>
                  <a:lnTo>
                    <a:pt x="1180" y="1102"/>
                  </a:lnTo>
                  <a:lnTo>
                    <a:pt x="1180" y="1102"/>
                  </a:lnTo>
                  <a:lnTo>
                    <a:pt x="1170" y="1096"/>
                  </a:lnTo>
                  <a:lnTo>
                    <a:pt x="1164" y="1088"/>
                  </a:lnTo>
                  <a:lnTo>
                    <a:pt x="1158" y="1080"/>
                  </a:lnTo>
                  <a:lnTo>
                    <a:pt x="1154" y="1070"/>
                  </a:lnTo>
                  <a:lnTo>
                    <a:pt x="1152" y="1060"/>
                  </a:lnTo>
                  <a:lnTo>
                    <a:pt x="1150" y="1048"/>
                  </a:lnTo>
                  <a:lnTo>
                    <a:pt x="1150" y="1024"/>
                  </a:lnTo>
                  <a:lnTo>
                    <a:pt x="1154" y="998"/>
                  </a:lnTo>
                  <a:lnTo>
                    <a:pt x="1162" y="974"/>
                  </a:lnTo>
                  <a:lnTo>
                    <a:pt x="1170" y="954"/>
                  </a:lnTo>
                  <a:lnTo>
                    <a:pt x="1180" y="936"/>
                  </a:lnTo>
                  <a:lnTo>
                    <a:pt x="1180" y="936"/>
                  </a:lnTo>
                  <a:lnTo>
                    <a:pt x="1190" y="920"/>
                  </a:lnTo>
                  <a:lnTo>
                    <a:pt x="1204" y="902"/>
                  </a:lnTo>
                  <a:lnTo>
                    <a:pt x="1220" y="884"/>
                  </a:lnTo>
                  <a:lnTo>
                    <a:pt x="1240" y="868"/>
                  </a:lnTo>
                  <a:lnTo>
                    <a:pt x="1260" y="856"/>
                  </a:lnTo>
                  <a:lnTo>
                    <a:pt x="1272" y="850"/>
                  </a:lnTo>
                  <a:lnTo>
                    <a:pt x="1282" y="848"/>
                  </a:lnTo>
                  <a:lnTo>
                    <a:pt x="1292" y="846"/>
                  </a:lnTo>
                  <a:lnTo>
                    <a:pt x="1304" y="846"/>
                  </a:lnTo>
                  <a:lnTo>
                    <a:pt x="1314" y="848"/>
                  </a:lnTo>
                  <a:lnTo>
                    <a:pt x="1324" y="854"/>
                  </a:lnTo>
                  <a:lnTo>
                    <a:pt x="1324" y="854"/>
                  </a:lnTo>
                  <a:lnTo>
                    <a:pt x="1334" y="860"/>
                  </a:lnTo>
                  <a:lnTo>
                    <a:pt x="1340" y="868"/>
                  </a:lnTo>
                  <a:lnTo>
                    <a:pt x="1346" y="874"/>
                  </a:lnTo>
                  <a:lnTo>
                    <a:pt x="1348" y="882"/>
                  </a:lnTo>
                  <a:lnTo>
                    <a:pt x="1350" y="900"/>
                  </a:lnTo>
                  <a:lnTo>
                    <a:pt x="1350" y="916"/>
                  </a:lnTo>
                  <a:lnTo>
                    <a:pt x="1350" y="932"/>
                  </a:lnTo>
                  <a:lnTo>
                    <a:pt x="1354" y="948"/>
                  </a:lnTo>
                  <a:lnTo>
                    <a:pt x="1358" y="956"/>
                  </a:lnTo>
                  <a:lnTo>
                    <a:pt x="1362" y="964"/>
                  </a:lnTo>
                  <a:lnTo>
                    <a:pt x="1370" y="972"/>
                  </a:lnTo>
                  <a:lnTo>
                    <a:pt x="1380" y="978"/>
                  </a:lnTo>
                  <a:lnTo>
                    <a:pt x="1380" y="978"/>
                  </a:lnTo>
                  <a:lnTo>
                    <a:pt x="1388" y="980"/>
                  </a:lnTo>
                  <a:lnTo>
                    <a:pt x="1398" y="980"/>
                  </a:lnTo>
                  <a:lnTo>
                    <a:pt x="1408" y="976"/>
                  </a:lnTo>
                  <a:lnTo>
                    <a:pt x="1418" y="972"/>
                  </a:lnTo>
                  <a:lnTo>
                    <a:pt x="1438" y="958"/>
                  </a:lnTo>
                  <a:lnTo>
                    <a:pt x="1456" y="942"/>
                  </a:lnTo>
                  <a:lnTo>
                    <a:pt x="1598" y="696"/>
                  </a:lnTo>
                  <a:lnTo>
                    <a:pt x="1436" y="418"/>
                  </a:lnTo>
                  <a:lnTo>
                    <a:pt x="1436" y="418"/>
                  </a:lnTo>
                  <a:lnTo>
                    <a:pt x="1434" y="400"/>
                  </a:lnTo>
                  <a:lnTo>
                    <a:pt x="1432" y="382"/>
                  </a:lnTo>
                  <a:lnTo>
                    <a:pt x="1432" y="382"/>
                  </a:lnTo>
                  <a:lnTo>
                    <a:pt x="1432" y="370"/>
                  </a:lnTo>
                  <a:lnTo>
                    <a:pt x="1434" y="358"/>
                  </a:lnTo>
                  <a:lnTo>
                    <a:pt x="1440" y="348"/>
                  </a:lnTo>
                  <a:lnTo>
                    <a:pt x="1446" y="342"/>
                  </a:lnTo>
                  <a:lnTo>
                    <a:pt x="1446" y="342"/>
                  </a:lnTo>
                  <a:lnTo>
                    <a:pt x="1456" y="338"/>
                  </a:lnTo>
                  <a:lnTo>
                    <a:pt x="1466" y="334"/>
                  </a:lnTo>
                  <a:lnTo>
                    <a:pt x="1476" y="334"/>
                  </a:lnTo>
                  <a:lnTo>
                    <a:pt x="1484" y="334"/>
                  </a:lnTo>
                  <a:lnTo>
                    <a:pt x="1500" y="340"/>
                  </a:lnTo>
                  <a:lnTo>
                    <a:pt x="1514" y="348"/>
                  </a:lnTo>
                  <a:lnTo>
                    <a:pt x="1528" y="358"/>
                  </a:lnTo>
                  <a:lnTo>
                    <a:pt x="1544" y="364"/>
                  </a:lnTo>
                  <a:lnTo>
                    <a:pt x="1552" y="364"/>
                  </a:lnTo>
                  <a:lnTo>
                    <a:pt x="1562" y="364"/>
                  </a:lnTo>
                  <a:lnTo>
                    <a:pt x="1572" y="362"/>
                  </a:lnTo>
                  <a:lnTo>
                    <a:pt x="1582" y="356"/>
                  </a:lnTo>
                  <a:lnTo>
                    <a:pt x="1582" y="356"/>
                  </a:lnTo>
                  <a:lnTo>
                    <a:pt x="1590" y="352"/>
                  </a:lnTo>
                  <a:lnTo>
                    <a:pt x="1596" y="346"/>
                  </a:lnTo>
                  <a:lnTo>
                    <a:pt x="1600" y="340"/>
                  </a:lnTo>
                  <a:lnTo>
                    <a:pt x="1604" y="332"/>
                  </a:lnTo>
                  <a:lnTo>
                    <a:pt x="1610" y="316"/>
                  </a:lnTo>
                  <a:lnTo>
                    <a:pt x="1612" y="296"/>
                  </a:lnTo>
                  <a:lnTo>
                    <a:pt x="1612" y="296"/>
                  </a:lnTo>
                  <a:lnTo>
                    <a:pt x="1608" y="268"/>
                  </a:lnTo>
                  <a:lnTo>
                    <a:pt x="1602" y="242"/>
                  </a:lnTo>
                  <a:lnTo>
                    <a:pt x="1592" y="218"/>
                  </a:lnTo>
                  <a:lnTo>
                    <a:pt x="1582" y="198"/>
                  </a:lnTo>
                  <a:lnTo>
                    <a:pt x="1582" y="198"/>
                  </a:lnTo>
                  <a:lnTo>
                    <a:pt x="1572" y="182"/>
                  </a:lnTo>
                  <a:lnTo>
                    <a:pt x="1558" y="164"/>
                  </a:lnTo>
                  <a:lnTo>
                    <a:pt x="1542" y="146"/>
                  </a:lnTo>
                  <a:lnTo>
                    <a:pt x="1522" y="130"/>
                  </a:lnTo>
                  <a:lnTo>
                    <a:pt x="1500" y="116"/>
                  </a:lnTo>
                  <a:lnTo>
                    <a:pt x="1490" y="112"/>
                  </a:lnTo>
                  <a:lnTo>
                    <a:pt x="1480" y="108"/>
                  </a:lnTo>
                  <a:lnTo>
                    <a:pt x="1468" y="108"/>
                  </a:lnTo>
                  <a:lnTo>
                    <a:pt x="1458" y="108"/>
                  </a:lnTo>
                  <a:lnTo>
                    <a:pt x="1448" y="110"/>
                  </a:lnTo>
                  <a:lnTo>
                    <a:pt x="1438" y="116"/>
                  </a:lnTo>
                  <a:lnTo>
                    <a:pt x="1438" y="116"/>
                  </a:lnTo>
                  <a:lnTo>
                    <a:pt x="1430" y="120"/>
                  </a:lnTo>
                  <a:lnTo>
                    <a:pt x="1424" y="126"/>
                  </a:lnTo>
                  <a:lnTo>
                    <a:pt x="1416" y="138"/>
                  </a:lnTo>
                  <a:lnTo>
                    <a:pt x="1412" y="150"/>
                  </a:lnTo>
                  <a:lnTo>
                    <a:pt x="1410" y="164"/>
                  </a:lnTo>
                  <a:lnTo>
                    <a:pt x="1410" y="164"/>
                  </a:lnTo>
                  <a:lnTo>
                    <a:pt x="1412" y="182"/>
                  </a:lnTo>
                  <a:lnTo>
                    <a:pt x="1412" y="182"/>
                  </a:lnTo>
                  <a:lnTo>
                    <a:pt x="1410" y="198"/>
                  </a:lnTo>
                  <a:lnTo>
                    <a:pt x="1408" y="212"/>
                  </a:lnTo>
                  <a:lnTo>
                    <a:pt x="1404" y="220"/>
                  </a:lnTo>
                  <a:lnTo>
                    <a:pt x="1398" y="226"/>
                  </a:lnTo>
                  <a:lnTo>
                    <a:pt x="1392" y="234"/>
                  </a:lnTo>
                  <a:lnTo>
                    <a:pt x="1382" y="240"/>
                  </a:lnTo>
                  <a:lnTo>
                    <a:pt x="1382" y="240"/>
                  </a:lnTo>
                  <a:lnTo>
                    <a:pt x="1376" y="242"/>
                  </a:lnTo>
                  <a:lnTo>
                    <a:pt x="1368" y="242"/>
                  </a:lnTo>
                  <a:lnTo>
                    <a:pt x="1360" y="240"/>
                  </a:lnTo>
                  <a:lnTo>
                    <a:pt x="1352" y="238"/>
                  </a:lnTo>
                  <a:lnTo>
                    <a:pt x="1334" y="228"/>
                  </a:lnTo>
                  <a:lnTo>
                    <a:pt x="1320" y="216"/>
                  </a:lnTo>
                  <a:lnTo>
                    <a:pt x="1198" y="0"/>
                  </a:lnTo>
                  <a:lnTo>
                    <a:pt x="400" y="0"/>
                  </a:lnTo>
                  <a:lnTo>
                    <a:pt x="0" y="694"/>
                  </a:lnTo>
                  <a:lnTo>
                    <a:pt x="398" y="1384"/>
                  </a:lnTo>
                  <a:lnTo>
                    <a:pt x="400" y="1382"/>
                  </a:lnTo>
                  <a:lnTo>
                    <a:pt x="674" y="1382"/>
                  </a:lnTo>
                  <a:close/>
                </a:path>
              </a:pathLst>
            </a:custGeom>
            <a:solidFill>
              <a:srgbClr val="20B7EC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0E2FAD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5064125" y="4071938"/>
              <a:ext cx="1981200" cy="1711325"/>
            </a:xfrm>
            <a:custGeom>
              <a:avLst/>
              <a:gdLst>
                <a:gd name="T0" fmla="*/ 908 w 1600"/>
                <a:gd name="T1" fmla="*/ 4 h 1382"/>
                <a:gd name="T2" fmla="*/ 892 w 1600"/>
                <a:gd name="T3" fmla="*/ 10 h 1382"/>
                <a:gd name="T4" fmla="*/ 884 w 1600"/>
                <a:gd name="T5" fmla="*/ 14 h 1382"/>
                <a:gd name="T6" fmla="*/ 876 w 1600"/>
                <a:gd name="T7" fmla="*/ 18 h 1382"/>
                <a:gd name="T8" fmla="*/ 870 w 1600"/>
                <a:gd name="T9" fmla="*/ 22 h 1382"/>
                <a:gd name="T10" fmla="*/ 862 w 1600"/>
                <a:gd name="T11" fmla="*/ 28 h 1382"/>
                <a:gd name="T12" fmla="*/ 858 w 1600"/>
                <a:gd name="T13" fmla="*/ 34 h 1382"/>
                <a:gd name="T14" fmla="*/ 856 w 1600"/>
                <a:gd name="T15" fmla="*/ 40 h 1382"/>
                <a:gd name="T16" fmla="*/ 854 w 1600"/>
                <a:gd name="T17" fmla="*/ 46 h 1382"/>
                <a:gd name="T18" fmla="*/ 856 w 1600"/>
                <a:gd name="T19" fmla="*/ 58 h 1382"/>
                <a:gd name="T20" fmla="*/ 856 w 1600"/>
                <a:gd name="T21" fmla="*/ 64 h 1382"/>
                <a:gd name="T22" fmla="*/ 866 w 1600"/>
                <a:gd name="T23" fmla="*/ 82 h 1382"/>
                <a:gd name="T24" fmla="*/ 906 w 1600"/>
                <a:gd name="T25" fmla="*/ 110 h 1382"/>
                <a:gd name="T26" fmla="*/ 914 w 1600"/>
                <a:gd name="T27" fmla="*/ 114 h 1382"/>
                <a:gd name="T28" fmla="*/ 924 w 1600"/>
                <a:gd name="T29" fmla="*/ 124 h 1382"/>
                <a:gd name="T30" fmla="*/ 928 w 1600"/>
                <a:gd name="T31" fmla="*/ 130 h 1382"/>
                <a:gd name="T32" fmla="*/ 934 w 1600"/>
                <a:gd name="T33" fmla="*/ 146 h 1382"/>
                <a:gd name="T34" fmla="*/ 934 w 1600"/>
                <a:gd name="T35" fmla="*/ 156 h 1382"/>
                <a:gd name="T36" fmla="*/ 910 w 1600"/>
                <a:gd name="T37" fmla="*/ 204 h 1382"/>
                <a:gd name="T38" fmla="*/ 790 w 1600"/>
                <a:gd name="T39" fmla="*/ 240 h 1382"/>
                <a:gd name="T40" fmla="*/ 680 w 1600"/>
                <a:gd name="T41" fmla="*/ 210 h 1382"/>
                <a:gd name="T42" fmla="*/ 646 w 1600"/>
                <a:gd name="T43" fmla="*/ 156 h 1382"/>
                <a:gd name="T44" fmla="*/ 648 w 1600"/>
                <a:gd name="T45" fmla="*/ 148 h 1382"/>
                <a:gd name="T46" fmla="*/ 650 w 1600"/>
                <a:gd name="T47" fmla="*/ 138 h 1382"/>
                <a:gd name="T48" fmla="*/ 656 w 1600"/>
                <a:gd name="T49" fmla="*/ 124 h 1382"/>
                <a:gd name="T50" fmla="*/ 662 w 1600"/>
                <a:gd name="T51" fmla="*/ 118 h 1382"/>
                <a:gd name="T52" fmla="*/ 672 w 1600"/>
                <a:gd name="T53" fmla="*/ 110 h 1382"/>
                <a:gd name="T54" fmla="*/ 702 w 1600"/>
                <a:gd name="T55" fmla="*/ 92 h 1382"/>
                <a:gd name="T56" fmla="*/ 724 w 1600"/>
                <a:gd name="T57" fmla="*/ 64 h 1382"/>
                <a:gd name="T58" fmla="*/ 726 w 1600"/>
                <a:gd name="T59" fmla="*/ 58 h 1382"/>
                <a:gd name="T60" fmla="*/ 726 w 1600"/>
                <a:gd name="T61" fmla="*/ 46 h 1382"/>
                <a:gd name="T62" fmla="*/ 726 w 1600"/>
                <a:gd name="T63" fmla="*/ 40 h 1382"/>
                <a:gd name="T64" fmla="*/ 722 w 1600"/>
                <a:gd name="T65" fmla="*/ 34 h 1382"/>
                <a:gd name="T66" fmla="*/ 718 w 1600"/>
                <a:gd name="T67" fmla="*/ 28 h 1382"/>
                <a:gd name="T68" fmla="*/ 710 w 1600"/>
                <a:gd name="T69" fmla="*/ 22 h 1382"/>
                <a:gd name="T70" fmla="*/ 704 w 1600"/>
                <a:gd name="T71" fmla="*/ 18 h 1382"/>
                <a:gd name="T72" fmla="*/ 696 w 1600"/>
                <a:gd name="T73" fmla="*/ 14 h 1382"/>
                <a:gd name="T74" fmla="*/ 688 w 1600"/>
                <a:gd name="T75" fmla="*/ 10 h 1382"/>
                <a:gd name="T76" fmla="*/ 674 w 1600"/>
                <a:gd name="T77" fmla="*/ 4 h 1382"/>
                <a:gd name="T78" fmla="*/ 402 w 1600"/>
                <a:gd name="T79" fmla="*/ 2 h 1382"/>
                <a:gd name="T80" fmla="*/ 262 w 1600"/>
                <a:gd name="T81" fmla="*/ 300 h 1382"/>
                <a:gd name="T82" fmla="*/ 302 w 1600"/>
                <a:gd name="T83" fmla="*/ 322 h 1382"/>
                <a:gd name="T84" fmla="*/ 380 w 1600"/>
                <a:gd name="T85" fmla="*/ 292 h 1382"/>
                <a:gd name="T86" fmla="*/ 424 w 1600"/>
                <a:gd name="T87" fmla="*/ 314 h 1382"/>
                <a:gd name="T88" fmla="*/ 434 w 1600"/>
                <a:gd name="T89" fmla="*/ 404 h 1382"/>
                <a:gd name="T90" fmla="*/ 384 w 1600"/>
                <a:gd name="T91" fmla="*/ 500 h 1382"/>
                <a:gd name="T92" fmla="*/ 296 w 1600"/>
                <a:gd name="T93" fmla="*/ 556 h 1382"/>
                <a:gd name="T94" fmla="*/ 248 w 1600"/>
                <a:gd name="T95" fmla="*/ 534 h 1382"/>
                <a:gd name="T96" fmla="*/ 234 w 1600"/>
                <a:gd name="T97" fmla="*/ 454 h 1382"/>
                <a:gd name="T98" fmla="*/ 202 w 1600"/>
                <a:gd name="T99" fmla="*/ 422 h 1382"/>
                <a:gd name="T100" fmla="*/ 4 w 1600"/>
                <a:gd name="T101" fmla="*/ 690 h 1382"/>
                <a:gd name="T102" fmla="*/ 146 w 1600"/>
                <a:gd name="T103" fmla="*/ 930 h 1382"/>
                <a:gd name="T104" fmla="*/ 198 w 1600"/>
                <a:gd name="T105" fmla="*/ 954 h 1382"/>
                <a:gd name="T106" fmla="*/ 228 w 1600"/>
                <a:gd name="T107" fmla="*/ 922 h 1382"/>
                <a:gd name="T108" fmla="*/ 242 w 1600"/>
                <a:gd name="T109" fmla="*/ 842 h 1382"/>
                <a:gd name="T110" fmla="*/ 286 w 1600"/>
                <a:gd name="T111" fmla="*/ 820 h 1382"/>
                <a:gd name="T112" fmla="*/ 372 w 1600"/>
                <a:gd name="T113" fmla="*/ 866 h 1382"/>
                <a:gd name="T114" fmla="*/ 424 w 1600"/>
                <a:gd name="T115" fmla="*/ 948 h 1382"/>
                <a:gd name="T116" fmla="*/ 428 w 1600"/>
                <a:gd name="T117" fmla="*/ 1054 h 1382"/>
                <a:gd name="T118" fmla="*/ 376 w 1600"/>
                <a:gd name="T119" fmla="*/ 1084 h 1382"/>
                <a:gd name="T120" fmla="*/ 308 w 1600"/>
                <a:gd name="T121" fmla="*/ 1056 h 1382"/>
                <a:gd name="T122" fmla="*/ 264 w 1600"/>
                <a:gd name="T123" fmla="*/ 1068 h 1382"/>
                <a:gd name="T124" fmla="*/ 402 w 1600"/>
                <a:gd name="T125" fmla="*/ 1382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0" h="1382">
                  <a:moveTo>
                    <a:pt x="1200" y="2"/>
                  </a:moveTo>
                  <a:lnTo>
                    <a:pt x="912" y="2"/>
                  </a:lnTo>
                  <a:lnTo>
                    <a:pt x="912" y="2"/>
                  </a:lnTo>
                  <a:lnTo>
                    <a:pt x="912" y="2"/>
                  </a:lnTo>
                  <a:lnTo>
                    <a:pt x="912" y="2"/>
                  </a:lnTo>
                  <a:lnTo>
                    <a:pt x="908" y="4"/>
                  </a:lnTo>
                  <a:lnTo>
                    <a:pt x="908" y="4"/>
                  </a:lnTo>
                  <a:lnTo>
                    <a:pt x="906" y="4"/>
                  </a:lnTo>
                  <a:lnTo>
                    <a:pt x="906" y="4"/>
                  </a:lnTo>
                  <a:lnTo>
                    <a:pt x="894" y="8"/>
                  </a:lnTo>
                  <a:lnTo>
                    <a:pt x="894" y="8"/>
                  </a:lnTo>
                  <a:lnTo>
                    <a:pt x="892" y="10"/>
                  </a:lnTo>
                  <a:lnTo>
                    <a:pt x="892" y="10"/>
                  </a:lnTo>
                  <a:lnTo>
                    <a:pt x="890" y="10"/>
                  </a:lnTo>
                  <a:lnTo>
                    <a:pt x="890" y="10"/>
                  </a:lnTo>
                  <a:lnTo>
                    <a:pt x="886" y="12"/>
                  </a:lnTo>
                  <a:lnTo>
                    <a:pt x="886" y="12"/>
                  </a:lnTo>
                  <a:lnTo>
                    <a:pt x="884" y="14"/>
                  </a:lnTo>
                  <a:lnTo>
                    <a:pt x="884" y="14"/>
                  </a:lnTo>
                  <a:lnTo>
                    <a:pt x="882" y="14"/>
                  </a:lnTo>
                  <a:lnTo>
                    <a:pt x="882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76" y="18"/>
                  </a:lnTo>
                  <a:lnTo>
                    <a:pt x="876" y="18"/>
                  </a:lnTo>
                  <a:lnTo>
                    <a:pt x="874" y="18"/>
                  </a:lnTo>
                  <a:lnTo>
                    <a:pt x="874" y="18"/>
                  </a:lnTo>
                  <a:lnTo>
                    <a:pt x="870" y="22"/>
                  </a:lnTo>
                  <a:lnTo>
                    <a:pt x="870" y="22"/>
                  </a:lnTo>
                  <a:lnTo>
                    <a:pt x="870" y="22"/>
                  </a:lnTo>
                  <a:lnTo>
                    <a:pt x="870" y="22"/>
                  </a:lnTo>
                  <a:lnTo>
                    <a:pt x="866" y="26"/>
                  </a:lnTo>
                  <a:lnTo>
                    <a:pt x="866" y="26"/>
                  </a:lnTo>
                  <a:lnTo>
                    <a:pt x="864" y="26"/>
                  </a:lnTo>
                  <a:lnTo>
                    <a:pt x="864" y="26"/>
                  </a:lnTo>
                  <a:lnTo>
                    <a:pt x="862" y="28"/>
                  </a:lnTo>
                  <a:lnTo>
                    <a:pt x="862" y="28"/>
                  </a:lnTo>
                  <a:lnTo>
                    <a:pt x="862" y="30"/>
                  </a:lnTo>
                  <a:lnTo>
                    <a:pt x="862" y="30"/>
                  </a:lnTo>
                  <a:lnTo>
                    <a:pt x="860" y="32"/>
                  </a:lnTo>
                  <a:lnTo>
                    <a:pt x="860" y="32"/>
                  </a:lnTo>
                  <a:lnTo>
                    <a:pt x="858" y="34"/>
                  </a:lnTo>
                  <a:lnTo>
                    <a:pt x="858" y="34"/>
                  </a:lnTo>
                  <a:lnTo>
                    <a:pt x="856" y="36"/>
                  </a:lnTo>
                  <a:lnTo>
                    <a:pt x="856" y="36"/>
                  </a:lnTo>
                  <a:lnTo>
                    <a:pt x="856" y="38"/>
                  </a:lnTo>
                  <a:lnTo>
                    <a:pt x="856" y="38"/>
                  </a:lnTo>
                  <a:lnTo>
                    <a:pt x="856" y="40"/>
                  </a:lnTo>
                  <a:lnTo>
                    <a:pt x="856" y="40"/>
                  </a:lnTo>
                  <a:lnTo>
                    <a:pt x="854" y="42"/>
                  </a:lnTo>
                  <a:lnTo>
                    <a:pt x="854" y="42"/>
                  </a:lnTo>
                  <a:lnTo>
                    <a:pt x="854" y="46"/>
                  </a:lnTo>
                  <a:lnTo>
                    <a:pt x="854" y="46"/>
                  </a:lnTo>
                  <a:lnTo>
                    <a:pt x="854" y="46"/>
                  </a:lnTo>
                  <a:lnTo>
                    <a:pt x="854" y="46"/>
                  </a:lnTo>
                  <a:lnTo>
                    <a:pt x="854" y="52"/>
                  </a:lnTo>
                  <a:lnTo>
                    <a:pt x="854" y="52"/>
                  </a:lnTo>
                  <a:lnTo>
                    <a:pt x="854" y="54"/>
                  </a:lnTo>
                  <a:lnTo>
                    <a:pt x="854" y="54"/>
                  </a:lnTo>
                  <a:lnTo>
                    <a:pt x="856" y="58"/>
                  </a:lnTo>
                  <a:lnTo>
                    <a:pt x="856" y="58"/>
                  </a:lnTo>
                  <a:lnTo>
                    <a:pt x="856" y="60"/>
                  </a:lnTo>
                  <a:lnTo>
                    <a:pt x="856" y="60"/>
                  </a:lnTo>
                  <a:lnTo>
                    <a:pt x="856" y="64"/>
                  </a:lnTo>
                  <a:lnTo>
                    <a:pt x="856" y="64"/>
                  </a:lnTo>
                  <a:lnTo>
                    <a:pt x="856" y="64"/>
                  </a:lnTo>
                  <a:lnTo>
                    <a:pt x="856" y="64"/>
                  </a:lnTo>
                  <a:lnTo>
                    <a:pt x="858" y="70"/>
                  </a:lnTo>
                  <a:lnTo>
                    <a:pt x="858" y="70"/>
                  </a:lnTo>
                  <a:lnTo>
                    <a:pt x="858" y="70"/>
                  </a:lnTo>
                  <a:lnTo>
                    <a:pt x="862" y="76"/>
                  </a:lnTo>
                  <a:lnTo>
                    <a:pt x="866" y="82"/>
                  </a:lnTo>
                  <a:lnTo>
                    <a:pt x="878" y="92"/>
                  </a:lnTo>
                  <a:lnTo>
                    <a:pt x="890" y="100"/>
                  </a:lnTo>
                  <a:lnTo>
                    <a:pt x="904" y="108"/>
                  </a:lnTo>
                  <a:lnTo>
                    <a:pt x="904" y="108"/>
                  </a:lnTo>
                  <a:lnTo>
                    <a:pt x="906" y="110"/>
                  </a:lnTo>
                  <a:lnTo>
                    <a:pt x="906" y="110"/>
                  </a:lnTo>
                  <a:lnTo>
                    <a:pt x="908" y="110"/>
                  </a:lnTo>
                  <a:lnTo>
                    <a:pt x="908" y="110"/>
                  </a:lnTo>
                  <a:lnTo>
                    <a:pt x="912" y="114"/>
                  </a:lnTo>
                  <a:lnTo>
                    <a:pt x="912" y="114"/>
                  </a:lnTo>
                  <a:lnTo>
                    <a:pt x="914" y="114"/>
                  </a:lnTo>
                  <a:lnTo>
                    <a:pt x="914" y="114"/>
                  </a:lnTo>
                  <a:lnTo>
                    <a:pt x="918" y="118"/>
                  </a:lnTo>
                  <a:lnTo>
                    <a:pt x="918" y="118"/>
                  </a:lnTo>
                  <a:lnTo>
                    <a:pt x="920" y="120"/>
                  </a:lnTo>
                  <a:lnTo>
                    <a:pt x="920" y="120"/>
                  </a:lnTo>
                  <a:lnTo>
                    <a:pt x="924" y="124"/>
                  </a:lnTo>
                  <a:lnTo>
                    <a:pt x="924" y="124"/>
                  </a:lnTo>
                  <a:lnTo>
                    <a:pt x="924" y="124"/>
                  </a:lnTo>
                  <a:lnTo>
                    <a:pt x="924" y="124"/>
                  </a:lnTo>
                  <a:lnTo>
                    <a:pt x="928" y="130"/>
                  </a:lnTo>
                  <a:lnTo>
                    <a:pt x="928" y="130"/>
                  </a:lnTo>
                  <a:lnTo>
                    <a:pt x="928" y="130"/>
                  </a:lnTo>
                  <a:lnTo>
                    <a:pt x="928" y="130"/>
                  </a:lnTo>
                  <a:lnTo>
                    <a:pt x="930" y="138"/>
                  </a:lnTo>
                  <a:lnTo>
                    <a:pt x="930" y="138"/>
                  </a:lnTo>
                  <a:lnTo>
                    <a:pt x="932" y="138"/>
                  </a:lnTo>
                  <a:lnTo>
                    <a:pt x="932" y="138"/>
                  </a:lnTo>
                  <a:lnTo>
                    <a:pt x="934" y="146"/>
                  </a:lnTo>
                  <a:lnTo>
                    <a:pt x="934" y="146"/>
                  </a:lnTo>
                  <a:lnTo>
                    <a:pt x="934" y="148"/>
                  </a:lnTo>
                  <a:lnTo>
                    <a:pt x="934" y="148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68"/>
                  </a:lnTo>
                  <a:lnTo>
                    <a:pt x="930" y="178"/>
                  </a:lnTo>
                  <a:lnTo>
                    <a:pt x="926" y="188"/>
                  </a:lnTo>
                  <a:lnTo>
                    <a:pt x="918" y="196"/>
                  </a:lnTo>
                  <a:lnTo>
                    <a:pt x="910" y="204"/>
                  </a:lnTo>
                  <a:lnTo>
                    <a:pt x="902" y="210"/>
                  </a:lnTo>
                  <a:lnTo>
                    <a:pt x="880" y="222"/>
                  </a:lnTo>
                  <a:lnTo>
                    <a:pt x="856" y="230"/>
                  </a:lnTo>
                  <a:lnTo>
                    <a:pt x="832" y="236"/>
                  </a:lnTo>
                  <a:lnTo>
                    <a:pt x="810" y="240"/>
                  </a:lnTo>
                  <a:lnTo>
                    <a:pt x="790" y="240"/>
                  </a:lnTo>
                  <a:lnTo>
                    <a:pt x="790" y="240"/>
                  </a:lnTo>
                  <a:lnTo>
                    <a:pt x="770" y="240"/>
                  </a:lnTo>
                  <a:lnTo>
                    <a:pt x="748" y="236"/>
                  </a:lnTo>
                  <a:lnTo>
                    <a:pt x="724" y="230"/>
                  </a:lnTo>
                  <a:lnTo>
                    <a:pt x="700" y="222"/>
                  </a:lnTo>
                  <a:lnTo>
                    <a:pt x="680" y="210"/>
                  </a:lnTo>
                  <a:lnTo>
                    <a:pt x="670" y="204"/>
                  </a:lnTo>
                  <a:lnTo>
                    <a:pt x="662" y="196"/>
                  </a:lnTo>
                  <a:lnTo>
                    <a:pt x="656" y="188"/>
                  </a:lnTo>
                  <a:lnTo>
                    <a:pt x="650" y="178"/>
                  </a:lnTo>
                  <a:lnTo>
                    <a:pt x="648" y="168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8" y="148"/>
                  </a:lnTo>
                  <a:lnTo>
                    <a:pt x="648" y="148"/>
                  </a:lnTo>
                  <a:lnTo>
                    <a:pt x="648" y="146"/>
                  </a:lnTo>
                  <a:lnTo>
                    <a:pt x="648" y="146"/>
                  </a:lnTo>
                  <a:lnTo>
                    <a:pt x="650" y="138"/>
                  </a:lnTo>
                  <a:lnTo>
                    <a:pt x="650" y="138"/>
                  </a:lnTo>
                  <a:lnTo>
                    <a:pt x="650" y="138"/>
                  </a:lnTo>
                  <a:lnTo>
                    <a:pt x="650" y="138"/>
                  </a:lnTo>
                  <a:lnTo>
                    <a:pt x="652" y="130"/>
                  </a:lnTo>
                  <a:lnTo>
                    <a:pt x="652" y="130"/>
                  </a:lnTo>
                  <a:lnTo>
                    <a:pt x="652" y="130"/>
                  </a:lnTo>
                  <a:lnTo>
                    <a:pt x="652" y="130"/>
                  </a:lnTo>
                  <a:lnTo>
                    <a:pt x="656" y="124"/>
                  </a:lnTo>
                  <a:lnTo>
                    <a:pt x="656" y="124"/>
                  </a:lnTo>
                  <a:lnTo>
                    <a:pt x="656" y="124"/>
                  </a:lnTo>
                  <a:lnTo>
                    <a:pt x="656" y="124"/>
                  </a:lnTo>
                  <a:lnTo>
                    <a:pt x="660" y="120"/>
                  </a:lnTo>
                  <a:lnTo>
                    <a:pt x="660" y="120"/>
                  </a:lnTo>
                  <a:lnTo>
                    <a:pt x="662" y="118"/>
                  </a:lnTo>
                  <a:lnTo>
                    <a:pt x="662" y="118"/>
                  </a:lnTo>
                  <a:lnTo>
                    <a:pt x="666" y="114"/>
                  </a:lnTo>
                  <a:lnTo>
                    <a:pt x="666" y="114"/>
                  </a:lnTo>
                  <a:lnTo>
                    <a:pt x="668" y="114"/>
                  </a:lnTo>
                  <a:lnTo>
                    <a:pt x="668" y="114"/>
                  </a:lnTo>
                  <a:lnTo>
                    <a:pt x="672" y="110"/>
                  </a:lnTo>
                  <a:lnTo>
                    <a:pt x="672" y="110"/>
                  </a:lnTo>
                  <a:lnTo>
                    <a:pt x="674" y="110"/>
                  </a:lnTo>
                  <a:lnTo>
                    <a:pt x="674" y="110"/>
                  </a:lnTo>
                  <a:lnTo>
                    <a:pt x="676" y="108"/>
                  </a:lnTo>
                  <a:lnTo>
                    <a:pt x="676" y="108"/>
                  </a:lnTo>
                  <a:lnTo>
                    <a:pt x="690" y="100"/>
                  </a:lnTo>
                  <a:lnTo>
                    <a:pt x="702" y="92"/>
                  </a:lnTo>
                  <a:lnTo>
                    <a:pt x="714" y="82"/>
                  </a:lnTo>
                  <a:lnTo>
                    <a:pt x="718" y="76"/>
                  </a:lnTo>
                  <a:lnTo>
                    <a:pt x="722" y="70"/>
                  </a:lnTo>
                  <a:lnTo>
                    <a:pt x="722" y="70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4" y="60"/>
                  </a:lnTo>
                  <a:lnTo>
                    <a:pt x="724" y="60"/>
                  </a:lnTo>
                  <a:lnTo>
                    <a:pt x="726" y="58"/>
                  </a:lnTo>
                  <a:lnTo>
                    <a:pt x="726" y="58"/>
                  </a:lnTo>
                  <a:lnTo>
                    <a:pt x="726" y="54"/>
                  </a:lnTo>
                  <a:lnTo>
                    <a:pt x="726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46"/>
                  </a:lnTo>
                  <a:lnTo>
                    <a:pt x="726" y="46"/>
                  </a:lnTo>
                  <a:lnTo>
                    <a:pt x="726" y="46"/>
                  </a:lnTo>
                  <a:lnTo>
                    <a:pt x="726" y="46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6" y="40"/>
                  </a:lnTo>
                  <a:lnTo>
                    <a:pt x="726" y="40"/>
                  </a:lnTo>
                  <a:lnTo>
                    <a:pt x="724" y="38"/>
                  </a:lnTo>
                  <a:lnTo>
                    <a:pt x="724" y="38"/>
                  </a:lnTo>
                  <a:lnTo>
                    <a:pt x="724" y="36"/>
                  </a:lnTo>
                  <a:lnTo>
                    <a:pt x="724" y="36"/>
                  </a:lnTo>
                  <a:lnTo>
                    <a:pt x="722" y="34"/>
                  </a:lnTo>
                  <a:lnTo>
                    <a:pt x="722" y="34"/>
                  </a:lnTo>
                  <a:lnTo>
                    <a:pt x="722" y="32"/>
                  </a:lnTo>
                  <a:lnTo>
                    <a:pt x="722" y="32"/>
                  </a:lnTo>
                  <a:lnTo>
                    <a:pt x="720" y="30"/>
                  </a:lnTo>
                  <a:lnTo>
                    <a:pt x="720" y="30"/>
                  </a:lnTo>
                  <a:lnTo>
                    <a:pt x="718" y="28"/>
                  </a:lnTo>
                  <a:lnTo>
                    <a:pt x="718" y="28"/>
                  </a:lnTo>
                  <a:lnTo>
                    <a:pt x="716" y="26"/>
                  </a:lnTo>
                  <a:lnTo>
                    <a:pt x="716" y="26"/>
                  </a:lnTo>
                  <a:lnTo>
                    <a:pt x="714" y="26"/>
                  </a:lnTo>
                  <a:lnTo>
                    <a:pt x="714" y="26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6" y="18"/>
                  </a:lnTo>
                  <a:lnTo>
                    <a:pt x="706" y="18"/>
                  </a:lnTo>
                  <a:lnTo>
                    <a:pt x="704" y="18"/>
                  </a:lnTo>
                  <a:lnTo>
                    <a:pt x="704" y="18"/>
                  </a:lnTo>
                  <a:lnTo>
                    <a:pt x="702" y="16"/>
                  </a:lnTo>
                  <a:lnTo>
                    <a:pt x="702" y="16"/>
                  </a:lnTo>
                  <a:lnTo>
                    <a:pt x="700" y="14"/>
                  </a:lnTo>
                  <a:lnTo>
                    <a:pt x="700" y="14"/>
                  </a:lnTo>
                  <a:lnTo>
                    <a:pt x="696" y="14"/>
                  </a:lnTo>
                  <a:lnTo>
                    <a:pt x="696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2" y="10"/>
                  </a:lnTo>
                  <a:lnTo>
                    <a:pt x="692" y="10"/>
                  </a:lnTo>
                  <a:lnTo>
                    <a:pt x="688" y="10"/>
                  </a:lnTo>
                  <a:lnTo>
                    <a:pt x="688" y="10"/>
                  </a:lnTo>
                  <a:lnTo>
                    <a:pt x="686" y="8"/>
                  </a:lnTo>
                  <a:lnTo>
                    <a:pt x="686" y="8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68" y="2"/>
                  </a:lnTo>
                  <a:lnTo>
                    <a:pt x="668" y="2"/>
                  </a:lnTo>
                  <a:lnTo>
                    <a:pt x="668" y="2"/>
                  </a:lnTo>
                  <a:lnTo>
                    <a:pt x="402" y="2"/>
                  </a:lnTo>
                  <a:lnTo>
                    <a:pt x="402" y="2"/>
                  </a:lnTo>
                  <a:lnTo>
                    <a:pt x="402" y="2"/>
                  </a:lnTo>
                  <a:lnTo>
                    <a:pt x="264" y="238"/>
                  </a:lnTo>
                  <a:lnTo>
                    <a:pt x="264" y="238"/>
                  </a:lnTo>
                  <a:lnTo>
                    <a:pt x="260" y="260"/>
                  </a:lnTo>
                  <a:lnTo>
                    <a:pt x="260" y="282"/>
                  </a:lnTo>
                  <a:lnTo>
                    <a:pt x="260" y="292"/>
                  </a:lnTo>
                  <a:lnTo>
                    <a:pt x="262" y="300"/>
                  </a:lnTo>
                  <a:lnTo>
                    <a:pt x="268" y="308"/>
                  </a:lnTo>
                  <a:lnTo>
                    <a:pt x="274" y="314"/>
                  </a:lnTo>
                  <a:lnTo>
                    <a:pt x="274" y="314"/>
                  </a:lnTo>
                  <a:lnTo>
                    <a:pt x="284" y="318"/>
                  </a:lnTo>
                  <a:lnTo>
                    <a:pt x="294" y="322"/>
                  </a:lnTo>
                  <a:lnTo>
                    <a:pt x="302" y="322"/>
                  </a:lnTo>
                  <a:lnTo>
                    <a:pt x="312" y="322"/>
                  </a:lnTo>
                  <a:lnTo>
                    <a:pt x="326" y="316"/>
                  </a:lnTo>
                  <a:lnTo>
                    <a:pt x="342" y="308"/>
                  </a:lnTo>
                  <a:lnTo>
                    <a:pt x="356" y="298"/>
                  </a:lnTo>
                  <a:lnTo>
                    <a:pt x="372" y="292"/>
                  </a:lnTo>
                  <a:lnTo>
                    <a:pt x="380" y="292"/>
                  </a:lnTo>
                  <a:lnTo>
                    <a:pt x="388" y="292"/>
                  </a:lnTo>
                  <a:lnTo>
                    <a:pt x="398" y="294"/>
                  </a:lnTo>
                  <a:lnTo>
                    <a:pt x="408" y="300"/>
                  </a:lnTo>
                  <a:lnTo>
                    <a:pt x="408" y="300"/>
                  </a:lnTo>
                  <a:lnTo>
                    <a:pt x="418" y="306"/>
                  </a:lnTo>
                  <a:lnTo>
                    <a:pt x="424" y="314"/>
                  </a:lnTo>
                  <a:lnTo>
                    <a:pt x="430" y="322"/>
                  </a:lnTo>
                  <a:lnTo>
                    <a:pt x="434" y="332"/>
                  </a:lnTo>
                  <a:lnTo>
                    <a:pt x="438" y="344"/>
                  </a:lnTo>
                  <a:lnTo>
                    <a:pt x="438" y="354"/>
                  </a:lnTo>
                  <a:lnTo>
                    <a:pt x="438" y="380"/>
                  </a:lnTo>
                  <a:lnTo>
                    <a:pt x="434" y="404"/>
                  </a:lnTo>
                  <a:lnTo>
                    <a:pt x="426" y="428"/>
                  </a:lnTo>
                  <a:lnTo>
                    <a:pt x="418" y="448"/>
                  </a:lnTo>
                  <a:lnTo>
                    <a:pt x="410" y="466"/>
                  </a:lnTo>
                  <a:lnTo>
                    <a:pt x="410" y="466"/>
                  </a:lnTo>
                  <a:lnTo>
                    <a:pt x="398" y="482"/>
                  </a:lnTo>
                  <a:lnTo>
                    <a:pt x="384" y="500"/>
                  </a:lnTo>
                  <a:lnTo>
                    <a:pt x="368" y="518"/>
                  </a:lnTo>
                  <a:lnTo>
                    <a:pt x="348" y="534"/>
                  </a:lnTo>
                  <a:lnTo>
                    <a:pt x="328" y="548"/>
                  </a:lnTo>
                  <a:lnTo>
                    <a:pt x="318" y="552"/>
                  </a:lnTo>
                  <a:lnTo>
                    <a:pt x="306" y="554"/>
                  </a:lnTo>
                  <a:lnTo>
                    <a:pt x="296" y="556"/>
                  </a:lnTo>
                  <a:lnTo>
                    <a:pt x="284" y="556"/>
                  </a:lnTo>
                  <a:lnTo>
                    <a:pt x="274" y="554"/>
                  </a:lnTo>
                  <a:lnTo>
                    <a:pt x="264" y="548"/>
                  </a:lnTo>
                  <a:lnTo>
                    <a:pt x="264" y="548"/>
                  </a:lnTo>
                  <a:lnTo>
                    <a:pt x="256" y="542"/>
                  </a:lnTo>
                  <a:lnTo>
                    <a:pt x="248" y="534"/>
                  </a:lnTo>
                  <a:lnTo>
                    <a:pt x="244" y="528"/>
                  </a:lnTo>
                  <a:lnTo>
                    <a:pt x="240" y="520"/>
                  </a:lnTo>
                  <a:lnTo>
                    <a:pt x="238" y="504"/>
                  </a:lnTo>
                  <a:lnTo>
                    <a:pt x="238" y="486"/>
                  </a:lnTo>
                  <a:lnTo>
                    <a:pt x="238" y="470"/>
                  </a:lnTo>
                  <a:lnTo>
                    <a:pt x="234" y="454"/>
                  </a:lnTo>
                  <a:lnTo>
                    <a:pt x="232" y="446"/>
                  </a:lnTo>
                  <a:lnTo>
                    <a:pt x="226" y="438"/>
                  </a:lnTo>
                  <a:lnTo>
                    <a:pt x="218" y="430"/>
                  </a:lnTo>
                  <a:lnTo>
                    <a:pt x="210" y="424"/>
                  </a:lnTo>
                  <a:lnTo>
                    <a:pt x="210" y="424"/>
                  </a:lnTo>
                  <a:lnTo>
                    <a:pt x="202" y="422"/>
                  </a:lnTo>
                  <a:lnTo>
                    <a:pt x="194" y="422"/>
                  </a:lnTo>
                  <a:lnTo>
                    <a:pt x="184" y="424"/>
                  </a:lnTo>
                  <a:lnTo>
                    <a:pt x="174" y="428"/>
                  </a:lnTo>
                  <a:lnTo>
                    <a:pt x="156" y="440"/>
                  </a:lnTo>
                  <a:lnTo>
                    <a:pt x="140" y="454"/>
                  </a:lnTo>
                  <a:lnTo>
                    <a:pt x="4" y="690"/>
                  </a:lnTo>
                  <a:lnTo>
                    <a:pt x="0" y="690"/>
                  </a:lnTo>
                  <a:lnTo>
                    <a:pt x="2" y="694"/>
                  </a:lnTo>
                  <a:lnTo>
                    <a:pt x="4" y="694"/>
                  </a:lnTo>
                  <a:lnTo>
                    <a:pt x="132" y="918"/>
                  </a:lnTo>
                  <a:lnTo>
                    <a:pt x="132" y="918"/>
                  </a:lnTo>
                  <a:lnTo>
                    <a:pt x="146" y="930"/>
                  </a:lnTo>
                  <a:lnTo>
                    <a:pt x="160" y="942"/>
                  </a:lnTo>
                  <a:lnTo>
                    <a:pt x="176" y="950"/>
                  </a:lnTo>
                  <a:lnTo>
                    <a:pt x="184" y="954"/>
                  </a:lnTo>
                  <a:lnTo>
                    <a:pt x="192" y="954"/>
                  </a:lnTo>
                  <a:lnTo>
                    <a:pt x="192" y="954"/>
                  </a:lnTo>
                  <a:lnTo>
                    <a:pt x="198" y="954"/>
                  </a:lnTo>
                  <a:lnTo>
                    <a:pt x="202" y="952"/>
                  </a:lnTo>
                  <a:lnTo>
                    <a:pt x="202" y="952"/>
                  </a:lnTo>
                  <a:lnTo>
                    <a:pt x="212" y="944"/>
                  </a:lnTo>
                  <a:lnTo>
                    <a:pt x="220" y="938"/>
                  </a:lnTo>
                  <a:lnTo>
                    <a:pt x="224" y="930"/>
                  </a:lnTo>
                  <a:lnTo>
                    <a:pt x="228" y="922"/>
                  </a:lnTo>
                  <a:lnTo>
                    <a:pt x="230" y="906"/>
                  </a:lnTo>
                  <a:lnTo>
                    <a:pt x="230" y="890"/>
                  </a:lnTo>
                  <a:lnTo>
                    <a:pt x="230" y="872"/>
                  </a:lnTo>
                  <a:lnTo>
                    <a:pt x="234" y="856"/>
                  </a:lnTo>
                  <a:lnTo>
                    <a:pt x="236" y="848"/>
                  </a:lnTo>
                  <a:lnTo>
                    <a:pt x="242" y="842"/>
                  </a:lnTo>
                  <a:lnTo>
                    <a:pt x="248" y="834"/>
                  </a:lnTo>
                  <a:lnTo>
                    <a:pt x="258" y="828"/>
                  </a:lnTo>
                  <a:lnTo>
                    <a:pt x="258" y="828"/>
                  </a:lnTo>
                  <a:lnTo>
                    <a:pt x="272" y="822"/>
                  </a:lnTo>
                  <a:lnTo>
                    <a:pt x="286" y="820"/>
                  </a:lnTo>
                  <a:lnTo>
                    <a:pt x="286" y="820"/>
                  </a:lnTo>
                  <a:lnTo>
                    <a:pt x="296" y="820"/>
                  </a:lnTo>
                  <a:lnTo>
                    <a:pt x="304" y="822"/>
                  </a:lnTo>
                  <a:lnTo>
                    <a:pt x="322" y="828"/>
                  </a:lnTo>
                  <a:lnTo>
                    <a:pt x="340" y="838"/>
                  </a:lnTo>
                  <a:lnTo>
                    <a:pt x="358" y="852"/>
                  </a:lnTo>
                  <a:lnTo>
                    <a:pt x="372" y="866"/>
                  </a:lnTo>
                  <a:lnTo>
                    <a:pt x="386" y="882"/>
                  </a:lnTo>
                  <a:lnTo>
                    <a:pt x="398" y="896"/>
                  </a:lnTo>
                  <a:lnTo>
                    <a:pt x="406" y="910"/>
                  </a:lnTo>
                  <a:lnTo>
                    <a:pt x="406" y="910"/>
                  </a:lnTo>
                  <a:lnTo>
                    <a:pt x="414" y="928"/>
                  </a:lnTo>
                  <a:lnTo>
                    <a:pt x="424" y="948"/>
                  </a:lnTo>
                  <a:lnTo>
                    <a:pt x="430" y="972"/>
                  </a:lnTo>
                  <a:lnTo>
                    <a:pt x="434" y="996"/>
                  </a:lnTo>
                  <a:lnTo>
                    <a:pt x="436" y="1022"/>
                  </a:lnTo>
                  <a:lnTo>
                    <a:pt x="434" y="1032"/>
                  </a:lnTo>
                  <a:lnTo>
                    <a:pt x="432" y="1044"/>
                  </a:lnTo>
                  <a:lnTo>
                    <a:pt x="428" y="1054"/>
                  </a:lnTo>
                  <a:lnTo>
                    <a:pt x="422" y="1062"/>
                  </a:lnTo>
                  <a:lnTo>
                    <a:pt x="414" y="1070"/>
                  </a:lnTo>
                  <a:lnTo>
                    <a:pt x="404" y="1076"/>
                  </a:lnTo>
                  <a:lnTo>
                    <a:pt x="404" y="1076"/>
                  </a:lnTo>
                  <a:lnTo>
                    <a:pt x="390" y="1082"/>
                  </a:lnTo>
                  <a:lnTo>
                    <a:pt x="376" y="1084"/>
                  </a:lnTo>
                  <a:lnTo>
                    <a:pt x="376" y="1084"/>
                  </a:lnTo>
                  <a:lnTo>
                    <a:pt x="366" y="1084"/>
                  </a:lnTo>
                  <a:lnTo>
                    <a:pt x="354" y="1080"/>
                  </a:lnTo>
                  <a:lnTo>
                    <a:pt x="336" y="1070"/>
                  </a:lnTo>
                  <a:lnTo>
                    <a:pt x="318" y="1060"/>
                  </a:lnTo>
                  <a:lnTo>
                    <a:pt x="308" y="1056"/>
                  </a:lnTo>
                  <a:lnTo>
                    <a:pt x="296" y="1054"/>
                  </a:lnTo>
                  <a:lnTo>
                    <a:pt x="296" y="1054"/>
                  </a:lnTo>
                  <a:lnTo>
                    <a:pt x="284" y="1056"/>
                  </a:lnTo>
                  <a:lnTo>
                    <a:pt x="270" y="1062"/>
                  </a:lnTo>
                  <a:lnTo>
                    <a:pt x="270" y="1062"/>
                  </a:lnTo>
                  <a:lnTo>
                    <a:pt x="264" y="1068"/>
                  </a:lnTo>
                  <a:lnTo>
                    <a:pt x="258" y="1076"/>
                  </a:lnTo>
                  <a:lnTo>
                    <a:pt x="256" y="1086"/>
                  </a:lnTo>
                  <a:lnTo>
                    <a:pt x="256" y="1096"/>
                  </a:lnTo>
                  <a:lnTo>
                    <a:pt x="258" y="1120"/>
                  </a:lnTo>
                  <a:lnTo>
                    <a:pt x="262" y="1142"/>
                  </a:lnTo>
                  <a:lnTo>
                    <a:pt x="402" y="1382"/>
                  </a:lnTo>
                  <a:lnTo>
                    <a:pt x="1200" y="1382"/>
                  </a:lnTo>
                  <a:lnTo>
                    <a:pt x="1600" y="690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0" y="2"/>
                  </a:lnTo>
                  <a:close/>
                </a:path>
              </a:pathLst>
            </a:custGeom>
            <a:solidFill>
              <a:srgbClr val="FB803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0E2FAD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3582988" y="1508125"/>
              <a:ext cx="2027237" cy="1717675"/>
            </a:xfrm>
            <a:custGeom>
              <a:avLst/>
              <a:gdLst>
                <a:gd name="T0" fmla="*/ 198 w 1636"/>
                <a:gd name="T1" fmla="*/ 906 h 1386"/>
                <a:gd name="T2" fmla="*/ 214 w 1636"/>
                <a:gd name="T3" fmla="*/ 868 h 1386"/>
                <a:gd name="T4" fmla="*/ 214 w 1636"/>
                <a:gd name="T5" fmla="*/ 834 h 1386"/>
                <a:gd name="T6" fmla="*/ 232 w 1636"/>
                <a:gd name="T7" fmla="*/ 800 h 1386"/>
                <a:gd name="T8" fmla="*/ 260 w 1636"/>
                <a:gd name="T9" fmla="*/ 786 h 1386"/>
                <a:gd name="T10" fmla="*/ 302 w 1636"/>
                <a:gd name="T11" fmla="*/ 794 h 1386"/>
                <a:gd name="T12" fmla="*/ 374 w 1636"/>
                <a:gd name="T13" fmla="*/ 860 h 1386"/>
                <a:gd name="T14" fmla="*/ 406 w 1636"/>
                <a:gd name="T15" fmla="*/ 924 h 1386"/>
                <a:gd name="T16" fmla="*/ 414 w 1636"/>
                <a:gd name="T17" fmla="*/ 982 h 1386"/>
                <a:gd name="T18" fmla="*/ 404 w 1636"/>
                <a:gd name="T19" fmla="*/ 1032 h 1386"/>
                <a:gd name="T20" fmla="*/ 384 w 1636"/>
                <a:gd name="T21" fmla="*/ 1050 h 1386"/>
                <a:gd name="T22" fmla="*/ 346 w 1636"/>
                <a:gd name="T23" fmla="*/ 1058 h 1386"/>
                <a:gd name="T24" fmla="*/ 286 w 1636"/>
                <a:gd name="T25" fmla="*/ 1028 h 1386"/>
                <a:gd name="T26" fmla="*/ 248 w 1636"/>
                <a:gd name="T27" fmla="*/ 1036 h 1386"/>
                <a:gd name="T28" fmla="*/ 236 w 1636"/>
                <a:gd name="T29" fmla="*/ 1058 h 1386"/>
                <a:gd name="T30" fmla="*/ 240 w 1636"/>
                <a:gd name="T31" fmla="*/ 1102 h 1386"/>
                <a:gd name="T32" fmla="*/ 400 w 1636"/>
                <a:gd name="T33" fmla="*/ 1382 h 1386"/>
                <a:gd name="T34" fmla="*/ 664 w 1636"/>
                <a:gd name="T35" fmla="*/ 1386 h 1386"/>
                <a:gd name="T36" fmla="*/ 726 w 1636"/>
                <a:gd name="T37" fmla="*/ 1356 h 1386"/>
                <a:gd name="T38" fmla="*/ 734 w 1636"/>
                <a:gd name="T39" fmla="*/ 1326 h 1386"/>
                <a:gd name="T40" fmla="*/ 710 w 1636"/>
                <a:gd name="T41" fmla="*/ 1290 h 1386"/>
                <a:gd name="T42" fmla="*/ 662 w 1636"/>
                <a:gd name="T43" fmla="*/ 1256 h 1386"/>
                <a:gd name="T44" fmla="*/ 654 w 1636"/>
                <a:gd name="T45" fmla="*/ 1228 h 1386"/>
                <a:gd name="T46" fmla="*/ 670 w 1636"/>
                <a:gd name="T47" fmla="*/ 1188 h 1386"/>
                <a:gd name="T48" fmla="*/ 732 w 1636"/>
                <a:gd name="T49" fmla="*/ 1154 h 1386"/>
                <a:gd name="T50" fmla="*/ 798 w 1636"/>
                <a:gd name="T51" fmla="*/ 1144 h 1386"/>
                <a:gd name="T52" fmla="*/ 888 w 1636"/>
                <a:gd name="T53" fmla="*/ 1162 h 1386"/>
                <a:gd name="T54" fmla="*/ 934 w 1636"/>
                <a:gd name="T55" fmla="*/ 1198 h 1386"/>
                <a:gd name="T56" fmla="*/ 942 w 1636"/>
                <a:gd name="T57" fmla="*/ 1228 h 1386"/>
                <a:gd name="T58" fmla="*/ 930 w 1636"/>
                <a:gd name="T59" fmla="*/ 1264 h 1386"/>
                <a:gd name="T60" fmla="*/ 874 w 1636"/>
                <a:gd name="T61" fmla="*/ 1302 h 1386"/>
                <a:gd name="T62" fmla="*/ 862 w 1636"/>
                <a:gd name="T63" fmla="*/ 1338 h 1386"/>
                <a:gd name="T64" fmla="*/ 878 w 1636"/>
                <a:gd name="T65" fmla="*/ 1362 h 1386"/>
                <a:gd name="T66" fmla="*/ 1194 w 1636"/>
                <a:gd name="T67" fmla="*/ 1386 h 1386"/>
                <a:gd name="T68" fmla="*/ 1202 w 1636"/>
                <a:gd name="T69" fmla="*/ 1378 h 1386"/>
                <a:gd name="T70" fmla="*/ 1340 w 1636"/>
                <a:gd name="T71" fmla="*/ 1138 h 1386"/>
                <a:gd name="T72" fmla="*/ 1394 w 1636"/>
                <a:gd name="T73" fmla="*/ 1104 h 1386"/>
                <a:gd name="T74" fmla="*/ 1420 w 1636"/>
                <a:gd name="T75" fmla="*/ 1114 h 1386"/>
                <a:gd name="T76" fmla="*/ 1438 w 1636"/>
                <a:gd name="T77" fmla="*/ 1152 h 1386"/>
                <a:gd name="T78" fmla="*/ 1444 w 1636"/>
                <a:gd name="T79" fmla="*/ 1210 h 1386"/>
                <a:gd name="T80" fmla="*/ 1466 w 1636"/>
                <a:gd name="T81" fmla="*/ 1232 h 1386"/>
                <a:gd name="T82" fmla="*/ 1506 w 1636"/>
                <a:gd name="T83" fmla="*/ 1238 h 1386"/>
                <a:gd name="T84" fmla="*/ 1568 w 1636"/>
                <a:gd name="T85" fmla="*/ 1202 h 1386"/>
                <a:gd name="T86" fmla="*/ 1610 w 1636"/>
                <a:gd name="T87" fmla="*/ 1150 h 1386"/>
                <a:gd name="T88" fmla="*/ 1632 w 1636"/>
                <a:gd name="T89" fmla="*/ 1094 h 1386"/>
                <a:gd name="T90" fmla="*/ 1634 w 1636"/>
                <a:gd name="T91" fmla="*/ 1026 h 1386"/>
                <a:gd name="T92" fmla="*/ 1606 w 1636"/>
                <a:gd name="T93" fmla="*/ 990 h 1386"/>
                <a:gd name="T94" fmla="*/ 1570 w 1636"/>
                <a:gd name="T95" fmla="*/ 984 h 1386"/>
                <a:gd name="T96" fmla="*/ 1510 w 1636"/>
                <a:gd name="T97" fmla="*/ 1012 h 1386"/>
                <a:gd name="T98" fmla="*/ 1472 w 1636"/>
                <a:gd name="T99" fmla="*/ 1004 h 1386"/>
                <a:gd name="T100" fmla="*/ 1458 w 1636"/>
                <a:gd name="T101" fmla="*/ 982 h 1386"/>
                <a:gd name="T102" fmla="*/ 1464 w 1636"/>
                <a:gd name="T103" fmla="*/ 926 h 1386"/>
                <a:gd name="T104" fmla="*/ 1582 w 1636"/>
                <a:gd name="T105" fmla="*/ 668 h 1386"/>
                <a:gd name="T106" fmla="*/ 322 w 1636"/>
                <a:gd name="T107" fmla="*/ 132 h 1386"/>
                <a:gd name="T108" fmla="*/ 132 w 1636"/>
                <a:gd name="T109" fmla="*/ 902 h 1386"/>
                <a:gd name="T110" fmla="*/ 176 w 1636"/>
                <a:gd name="T111" fmla="*/ 92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36" h="1386">
                  <a:moveTo>
                    <a:pt x="184" y="918"/>
                  </a:moveTo>
                  <a:lnTo>
                    <a:pt x="184" y="918"/>
                  </a:lnTo>
                  <a:lnTo>
                    <a:pt x="192" y="912"/>
                  </a:lnTo>
                  <a:lnTo>
                    <a:pt x="198" y="906"/>
                  </a:lnTo>
                  <a:lnTo>
                    <a:pt x="204" y="900"/>
                  </a:lnTo>
                  <a:lnTo>
                    <a:pt x="208" y="894"/>
                  </a:lnTo>
                  <a:lnTo>
                    <a:pt x="212" y="882"/>
                  </a:lnTo>
                  <a:lnTo>
                    <a:pt x="214" y="868"/>
                  </a:lnTo>
                  <a:lnTo>
                    <a:pt x="214" y="868"/>
                  </a:lnTo>
                  <a:lnTo>
                    <a:pt x="212" y="850"/>
                  </a:lnTo>
                  <a:lnTo>
                    <a:pt x="212" y="850"/>
                  </a:lnTo>
                  <a:lnTo>
                    <a:pt x="214" y="834"/>
                  </a:lnTo>
                  <a:lnTo>
                    <a:pt x="216" y="820"/>
                  </a:lnTo>
                  <a:lnTo>
                    <a:pt x="220" y="812"/>
                  </a:lnTo>
                  <a:lnTo>
                    <a:pt x="224" y="806"/>
                  </a:lnTo>
                  <a:lnTo>
                    <a:pt x="232" y="800"/>
                  </a:lnTo>
                  <a:lnTo>
                    <a:pt x="240" y="794"/>
                  </a:lnTo>
                  <a:lnTo>
                    <a:pt x="240" y="794"/>
                  </a:lnTo>
                  <a:lnTo>
                    <a:pt x="250" y="788"/>
                  </a:lnTo>
                  <a:lnTo>
                    <a:pt x="260" y="786"/>
                  </a:lnTo>
                  <a:lnTo>
                    <a:pt x="270" y="786"/>
                  </a:lnTo>
                  <a:lnTo>
                    <a:pt x="282" y="786"/>
                  </a:lnTo>
                  <a:lnTo>
                    <a:pt x="292" y="790"/>
                  </a:lnTo>
                  <a:lnTo>
                    <a:pt x="302" y="794"/>
                  </a:lnTo>
                  <a:lnTo>
                    <a:pt x="324" y="808"/>
                  </a:lnTo>
                  <a:lnTo>
                    <a:pt x="344" y="824"/>
                  </a:lnTo>
                  <a:lnTo>
                    <a:pt x="360" y="842"/>
                  </a:lnTo>
                  <a:lnTo>
                    <a:pt x="374" y="860"/>
                  </a:lnTo>
                  <a:lnTo>
                    <a:pt x="384" y="876"/>
                  </a:lnTo>
                  <a:lnTo>
                    <a:pt x="384" y="876"/>
                  </a:lnTo>
                  <a:lnTo>
                    <a:pt x="396" y="898"/>
                  </a:lnTo>
                  <a:lnTo>
                    <a:pt x="406" y="924"/>
                  </a:lnTo>
                  <a:lnTo>
                    <a:pt x="412" y="954"/>
                  </a:lnTo>
                  <a:lnTo>
                    <a:pt x="414" y="968"/>
                  </a:lnTo>
                  <a:lnTo>
                    <a:pt x="414" y="982"/>
                  </a:lnTo>
                  <a:lnTo>
                    <a:pt x="414" y="982"/>
                  </a:lnTo>
                  <a:lnTo>
                    <a:pt x="414" y="1004"/>
                  </a:lnTo>
                  <a:lnTo>
                    <a:pt x="412" y="1014"/>
                  </a:lnTo>
                  <a:lnTo>
                    <a:pt x="408" y="1022"/>
                  </a:lnTo>
                  <a:lnTo>
                    <a:pt x="404" y="1032"/>
                  </a:lnTo>
                  <a:lnTo>
                    <a:pt x="398" y="1038"/>
                  </a:lnTo>
                  <a:lnTo>
                    <a:pt x="392" y="1046"/>
                  </a:lnTo>
                  <a:lnTo>
                    <a:pt x="384" y="1050"/>
                  </a:lnTo>
                  <a:lnTo>
                    <a:pt x="384" y="1050"/>
                  </a:lnTo>
                  <a:lnTo>
                    <a:pt x="374" y="1056"/>
                  </a:lnTo>
                  <a:lnTo>
                    <a:pt x="364" y="1058"/>
                  </a:lnTo>
                  <a:lnTo>
                    <a:pt x="354" y="1058"/>
                  </a:lnTo>
                  <a:lnTo>
                    <a:pt x="346" y="1058"/>
                  </a:lnTo>
                  <a:lnTo>
                    <a:pt x="330" y="1052"/>
                  </a:lnTo>
                  <a:lnTo>
                    <a:pt x="316" y="1042"/>
                  </a:lnTo>
                  <a:lnTo>
                    <a:pt x="302" y="1034"/>
                  </a:lnTo>
                  <a:lnTo>
                    <a:pt x="286" y="1028"/>
                  </a:lnTo>
                  <a:lnTo>
                    <a:pt x="278" y="1028"/>
                  </a:lnTo>
                  <a:lnTo>
                    <a:pt x="268" y="1028"/>
                  </a:lnTo>
                  <a:lnTo>
                    <a:pt x="258" y="1032"/>
                  </a:lnTo>
                  <a:lnTo>
                    <a:pt x="248" y="1036"/>
                  </a:lnTo>
                  <a:lnTo>
                    <a:pt x="248" y="1036"/>
                  </a:lnTo>
                  <a:lnTo>
                    <a:pt x="242" y="1042"/>
                  </a:lnTo>
                  <a:lnTo>
                    <a:pt x="238" y="1048"/>
                  </a:lnTo>
                  <a:lnTo>
                    <a:pt x="236" y="1058"/>
                  </a:lnTo>
                  <a:lnTo>
                    <a:pt x="234" y="1068"/>
                  </a:lnTo>
                  <a:lnTo>
                    <a:pt x="234" y="1068"/>
                  </a:lnTo>
                  <a:lnTo>
                    <a:pt x="236" y="1086"/>
                  </a:lnTo>
                  <a:lnTo>
                    <a:pt x="240" y="1102"/>
                  </a:lnTo>
                  <a:lnTo>
                    <a:pt x="398" y="1378"/>
                  </a:lnTo>
                  <a:lnTo>
                    <a:pt x="402" y="1378"/>
                  </a:lnTo>
                  <a:lnTo>
                    <a:pt x="402" y="1380"/>
                  </a:lnTo>
                  <a:lnTo>
                    <a:pt x="400" y="1382"/>
                  </a:lnTo>
                  <a:lnTo>
                    <a:pt x="400" y="1382"/>
                  </a:lnTo>
                  <a:lnTo>
                    <a:pt x="402" y="1386"/>
                  </a:lnTo>
                  <a:lnTo>
                    <a:pt x="664" y="1386"/>
                  </a:lnTo>
                  <a:lnTo>
                    <a:pt x="664" y="1386"/>
                  </a:lnTo>
                  <a:lnTo>
                    <a:pt x="686" y="1380"/>
                  </a:lnTo>
                  <a:lnTo>
                    <a:pt x="708" y="1368"/>
                  </a:lnTo>
                  <a:lnTo>
                    <a:pt x="718" y="1362"/>
                  </a:lnTo>
                  <a:lnTo>
                    <a:pt x="726" y="1356"/>
                  </a:lnTo>
                  <a:lnTo>
                    <a:pt x="732" y="1346"/>
                  </a:lnTo>
                  <a:lnTo>
                    <a:pt x="734" y="1338"/>
                  </a:lnTo>
                  <a:lnTo>
                    <a:pt x="734" y="1338"/>
                  </a:lnTo>
                  <a:lnTo>
                    <a:pt x="734" y="1326"/>
                  </a:lnTo>
                  <a:lnTo>
                    <a:pt x="730" y="1316"/>
                  </a:lnTo>
                  <a:lnTo>
                    <a:pt x="728" y="1308"/>
                  </a:lnTo>
                  <a:lnTo>
                    <a:pt x="722" y="1302"/>
                  </a:lnTo>
                  <a:lnTo>
                    <a:pt x="710" y="1290"/>
                  </a:lnTo>
                  <a:lnTo>
                    <a:pt x="694" y="1282"/>
                  </a:lnTo>
                  <a:lnTo>
                    <a:pt x="680" y="1274"/>
                  </a:lnTo>
                  <a:lnTo>
                    <a:pt x="668" y="1264"/>
                  </a:lnTo>
                  <a:lnTo>
                    <a:pt x="662" y="1256"/>
                  </a:lnTo>
                  <a:lnTo>
                    <a:pt x="658" y="1248"/>
                  </a:lnTo>
                  <a:lnTo>
                    <a:pt x="656" y="1240"/>
                  </a:lnTo>
                  <a:lnTo>
                    <a:pt x="654" y="1228"/>
                  </a:lnTo>
                  <a:lnTo>
                    <a:pt x="654" y="1228"/>
                  </a:lnTo>
                  <a:lnTo>
                    <a:pt x="656" y="1216"/>
                  </a:lnTo>
                  <a:lnTo>
                    <a:pt x="658" y="1206"/>
                  </a:lnTo>
                  <a:lnTo>
                    <a:pt x="664" y="1198"/>
                  </a:lnTo>
                  <a:lnTo>
                    <a:pt x="670" y="1188"/>
                  </a:lnTo>
                  <a:lnTo>
                    <a:pt x="678" y="1180"/>
                  </a:lnTo>
                  <a:lnTo>
                    <a:pt x="688" y="1174"/>
                  </a:lnTo>
                  <a:lnTo>
                    <a:pt x="708" y="1162"/>
                  </a:lnTo>
                  <a:lnTo>
                    <a:pt x="732" y="1154"/>
                  </a:lnTo>
                  <a:lnTo>
                    <a:pt x="756" y="1148"/>
                  </a:lnTo>
                  <a:lnTo>
                    <a:pt x="780" y="1144"/>
                  </a:lnTo>
                  <a:lnTo>
                    <a:pt x="798" y="1144"/>
                  </a:lnTo>
                  <a:lnTo>
                    <a:pt x="798" y="1144"/>
                  </a:lnTo>
                  <a:lnTo>
                    <a:pt x="818" y="1144"/>
                  </a:lnTo>
                  <a:lnTo>
                    <a:pt x="840" y="1148"/>
                  </a:lnTo>
                  <a:lnTo>
                    <a:pt x="864" y="1154"/>
                  </a:lnTo>
                  <a:lnTo>
                    <a:pt x="888" y="1162"/>
                  </a:lnTo>
                  <a:lnTo>
                    <a:pt x="910" y="1174"/>
                  </a:lnTo>
                  <a:lnTo>
                    <a:pt x="918" y="1180"/>
                  </a:lnTo>
                  <a:lnTo>
                    <a:pt x="926" y="1188"/>
                  </a:lnTo>
                  <a:lnTo>
                    <a:pt x="934" y="1198"/>
                  </a:lnTo>
                  <a:lnTo>
                    <a:pt x="938" y="1206"/>
                  </a:lnTo>
                  <a:lnTo>
                    <a:pt x="942" y="1216"/>
                  </a:lnTo>
                  <a:lnTo>
                    <a:pt x="942" y="1228"/>
                  </a:lnTo>
                  <a:lnTo>
                    <a:pt x="942" y="1228"/>
                  </a:lnTo>
                  <a:lnTo>
                    <a:pt x="942" y="1240"/>
                  </a:lnTo>
                  <a:lnTo>
                    <a:pt x="938" y="1248"/>
                  </a:lnTo>
                  <a:lnTo>
                    <a:pt x="934" y="1256"/>
                  </a:lnTo>
                  <a:lnTo>
                    <a:pt x="930" y="1264"/>
                  </a:lnTo>
                  <a:lnTo>
                    <a:pt x="916" y="1274"/>
                  </a:lnTo>
                  <a:lnTo>
                    <a:pt x="902" y="1282"/>
                  </a:lnTo>
                  <a:lnTo>
                    <a:pt x="888" y="1290"/>
                  </a:lnTo>
                  <a:lnTo>
                    <a:pt x="874" y="1302"/>
                  </a:lnTo>
                  <a:lnTo>
                    <a:pt x="870" y="1308"/>
                  </a:lnTo>
                  <a:lnTo>
                    <a:pt x="866" y="1316"/>
                  </a:lnTo>
                  <a:lnTo>
                    <a:pt x="864" y="1326"/>
                  </a:lnTo>
                  <a:lnTo>
                    <a:pt x="862" y="1338"/>
                  </a:lnTo>
                  <a:lnTo>
                    <a:pt x="862" y="1338"/>
                  </a:lnTo>
                  <a:lnTo>
                    <a:pt x="864" y="1346"/>
                  </a:lnTo>
                  <a:lnTo>
                    <a:pt x="870" y="1356"/>
                  </a:lnTo>
                  <a:lnTo>
                    <a:pt x="878" y="1362"/>
                  </a:lnTo>
                  <a:lnTo>
                    <a:pt x="888" y="1368"/>
                  </a:lnTo>
                  <a:lnTo>
                    <a:pt x="912" y="1380"/>
                  </a:lnTo>
                  <a:lnTo>
                    <a:pt x="934" y="1386"/>
                  </a:lnTo>
                  <a:lnTo>
                    <a:pt x="1194" y="1386"/>
                  </a:lnTo>
                  <a:lnTo>
                    <a:pt x="1198" y="1380"/>
                  </a:lnTo>
                  <a:lnTo>
                    <a:pt x="1198" y="1380"/>
                  </a:lnTo>
                  <a:lnTo>
                    <a:pt x="1198" y="1378"/>
                  </a:lnTo>
                  <a:lnTo>
                    <a:pt x="1202" y="1378"/>
                  </a:lnTo>
                  <a:lnTo>
                    <a:pt x="1204" y="1372"/>
                  </a:lnTo>
                  <a:lnTo>
                    <a:pt x="1240" y="1310"/>
                  </a:lnTo>
                  <a:lnTo>
                    <a:pt x="1340" y="1138"/>
                  </a:lnTo>
                  <a:lnTo>
                    <a:pt x="1340" y="1138"/>
                  </a:lnTo>
                  <a:lnTo>
                    <a:pt x="1356" y="1124"/>
                  </a:lnTo>
                  <a:lnTo>
                    <a:pt x="1376" y="1112"/>
                  </a:lnTo>
                  <a:lnTo>
                    <a:pt x="1384" y="1108"/>
                  </a:lnTo>
                  <a:lnTo>
                    <a:pt x="1394" y="1104"/>
                  </a:lnTo>
                  <a:lnTo>
                    <a:pt x="1402" y="1104"/>
                  </a:lnTo>
                  <a:lnTo>
                    <a:pt x="1410" y="1108"/>
                  </a:lnTo>
                  <a:lnTo>
                    <a:pt x="1410" y="1108"/>
                  </a:lnTo>
                  <a:lnTo>
                    <a:pt x="1420" y="1114"/>
                  </a:lnTo>
                  <a:lnTo>
                    <a:pt x="1426" y="1122"/>
                  </a:lnTo>
                  <a:lnTo>
                    <a:pt x="1432" y="1128"/>
                  </a:lnTo>
                  <a:lnTo>
                    <a:pt x="1436" y="1136"/>
                  </a:lnTo>
                  <a:lnTo>
                    <a:pt x="1438" y="1152"/>
                  </a:lnTo>
                  <a:lnTo>
                    <a:pt x="1438" y="1170"/>
                  </a:lnTo>
                  <a:lnTo>
                    <a:pt x="1438" y="1186"/>
                  </a:lnTo>
                  <a:lnTo>
                    <a:pt x="1440" y="1202"/>
                  </a:lnTo>
                  <a:lnTo>
                    <a:pt x="1444" y="1210"/>
                  </a:lnTo>
                  <a:lnTo>
                    <a:pt x="1448" y="1218"/>
                  </a:lnTo>
                  <a:lnTo>
                    <a:pt x="1456" y="1226"/>
                  </a:lnTo>
                  <a:lnTo>
                    <a:pt x="1466" y="1232"/>
                  </a:lnTo>
                  <a:lnTo>
                    <a:pt x="1466" y="1232"/>
                  </a:lnTo>
                  <a:lnTo>
                    <a:pt x="1476" y="1236"/>
                  </a:lnTo>
                  <a:lnTo>
                    <a:pt x="1486" y="1240"/>
                  </a:lnTo>
                  <a:lnTo>
                    <a:pt x="1496" y="1240"/>
                  </a:lnTo>
                  <a:lnTo>
                    <a:pt x="1506" y="1238"/>
                  </a:lnTo>
                  <a:lnTo>
                    <a:pt x="1518" y="1234"/>
                  </a:lnTo>
                  <a:lnTo>
                    <a:pt x="1528" y="1230"/>
                  </a:lnTo>
                  <a:lnTo>
                    <a:pt x="1550" y="1218"/>
                  </a:lnTo>
                  <a:lnTo>
                    <a:pt x="1568" y="1202"/>
                  </a:lnTo>
                  <a:lnTo>
                    <a:pt x="1586" y="1184"/>
                  </a:lnTo>
                  <a:lnTo>
                    <a:pt x="1600" y="1166"/>
                  </a:lnTo>
                  <a:lnTo>
                    <a:pt x="1610" y="1150"/>
                  </a:lnTo>
                  <a:lnTo>
                    <a:pt x="1610" y="1150"/>
                  </a:lnTo>
                  <a:lnTo>
                    <a:pt x="1618" y="1132"/>
                  </a:lnTo>
                  <a:lnTo>
                    <a:pt x="1628" y="1112"/>
                  </a:lnTo>
                  <a:lnTo>
                    <a:pt x="1628" y="1112"/>
                  </a:lnTo>
                  <a:lnTo>
                    <a:pt x="1632" y="1094"/>
                  </a:lnTo>
                  <a:lnTo>
                    <a:pt x="1636" y="1076"/>
                  </a:lnTo>
                  <a:lnTo>
                    <a:pt x="1636" y="1060"/>
                  </a:lnTo>
                  <a:lnTo>
                    <a:pt x="1636" y="1042"/>
                  </a:lnTo>
                  <a:lnTo>
                    <a:pt x="1634" y="1026"/>
                  </a:lnTo>
                  <a:lnTo>
                    <a:pt x="1628" y="1012"/>
                  </a:lnTo>
                  <a:lnTo>
                    <a:pt x="1618" y="1000"/>
                  </a:lnTo>
                  <a:lnTo>
                    <a:pt x="1606" y="990"/>
                  </a:lnTo>
                  <a:lnTo>
                    <a:pt x="1606" y="990"/>
                  </a:lnTo>
                  <a:lnTo>
                    <a:pt x="1596" y="986"/>
                  </a:lnTo>
                  <a:lnTo>
                    <a:pt x="1586" y="984"/>
                  </a:lnTo>
                  <a:lnTo>
                    <a:pt x="1578" y="982"/>
                  </a:lnTo>
                  <a:lnTo>
                    <a:pt x="1570" y="984"/>
                  </a:lnTo>
                  <a:lnTo>
                    <a:pt x="1554" y="990"/>
                  </a:lnTo>
                  <a:lnTo>
                    <a:pt x="1540" y="998"/>
                  </a:lnTo>
                  <a:lnTo>
                    <a:pt x="1524" y="1006"/>
                  </a:lnTo>
                  <a:lnTo>
                    <a:pt x="1510" y="1012"/>
                  </a:lnTo>
                  <a:lnTo>
                    <a:pt x="1500" y="1014"/>
                  </a:lnTo>
                  <a:lnTo>
                    <a:pt x="1492" y="1012"/>
                  </a:lnTo>
                  <a:lnTo>
                    <a:pt x="1482" y="1010"/>
                  </a:lnTo>
                  <a:lnTo>
                    <a:pt x="1472" y="1004"/>
                  </a:lnTo>
                  <a:lnTo>
                    <a:pt x="1472" y="1004"/>
                  </a:lnTo>
                  <a:lnTo>
                    <a:pt x="1464" y="1000"/>
                  </a:lnTo>
                  <a:lnTo>
                    <a:pt x="1460" y="992"/>
                  </a:lnTo>
                  <a:lnTo>
                    <a:pt x="1458" y="982"/>
                  </a:lnTo>
                  <a:lnTo>
                    <a:pt x="1458" y="972"/>
                  </a:lnTo>
                  <a:lnTo>
                    <a:pt x="1458" y="950"/>
                  </a:lnTo>
                  <a:lnTo>
                    <a:pt x="1462" y="928"/>
                  </a:lnTo>
                  <a:lnTo>
                    <a:pt x="1464" y="926"/>
                  </a:lnTo>
                  <a:lnTo>
                    <a:pt x="1464" y="926"/>
                  </a:lnTo>
                  <a:lnTo>
                    <a:pt x="1466" y="920"/>
                  </a:lnTo>
                  <a:lnTo>
                    <a:pt x="1598" y="692"/>
                  </a:lnTo>
                  <a:lnTo>
                    <a:pt x="1582" y="668"/>
                  </a:lnTo>
                  <a:lnTo>
                    <a:pt x="1584" y="668"/>
                  </a:lnTo>
                  <a:lnTo>
                    <a:pt x="1198" y="0"/>
                  </a:lnTo>
                  <a:lnTo>
                    <a:pt x="398" y="0"/>
                  </a:lnTo>
                  <a:lnTo>
                    <a:pt x="322" y="132"/>
                  </a:lnTo>
                  <a:lnTo>
                    <a:pt x="0" y="690"/>
                  </a:lnTo>
                  <a:lnTo>
                    <a:pt x="116" y="888"/>
                  </a:lnTo>
                  <a:lnTo>
                    <a:pt x="116" y="888"/>
                  </a:lnTo>
                  <a:lnTo>
                    <a:pt x="132" y="902"/>
                  </a:lnTo>
                  <a:lnTo>
                    <a:pt x="150" y="914"/>
                  </a:lnTo>
                  <a:lnTo>
                    <a:pt x="160" y="918"/>
                  </a:lnTo>
                  <a:lnTo>
                    <a:pt x="168" y="920"/>
                  </a:lnTo>
                  <a:lnTo>
                    <a:pt x="176" y="920"/>
                  </a:lnTo>
                  <a:lnTo>
                    <a:pt x="184" y="918"/>
                  </a:lnTo>
                  <a:lnTo>
                    <a:pt x="184" y="918"/>
                  </a:lnTo>
                  <a:close/>
                </a:path>
              </a:pathLst>
            </a:custGeom>
            <a:solidFill>
              <a:srgbClr val="438DEF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0E2FAD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064125" y="2360613"/>
              <a:ext cx="1981200" cy="2011362"/>
            </a:xfrm>
            <a:custGeom>
              <a:avLst/>
              <a:gdLst>
                <a:gd name="T0" fmla="*/ 262 w 1600"/>
                <a:gd name="T1" fmla="*/ 260 h 1624"/>
                <a:gd name="T2" fmla="*/ 286 w 1600"/>
                <a:gd name="T3" fmla="*/ 316 h 1624"/>
                <a:gd name="T4" fmla="*/ 374 w 1600"/>
                <a:gd name="T5" fmla="*/ 290 h 1624"/>
                <a:gd name="T6" fmla="*/ 424 w 1600"/>
                <a:gd name="T7" fmla="*/ 306 h 1624"/>
                <a:gd name="T8" fmla="*/ 430 w 1600"/>
                <a:gd name="T9" fmla="*/ 426 h 1624"/>
                <a:gd name="T10" fmla="*/ 368 w 1600"/>
                <a:gd name="T11" fmla="*/ 524 h 1624"/>
                <a:gd name="T12" fmla="*/ 274 w 1600"/>
                <a:gd name="T13" fmla="*/ 558 h 1624"/>
                <a:gd name="T14" fmla="*/ 238 w 1600"/>
                <a:gd name="T15" fmla="*/ 508 h 1624"/>
                <a:gd name="T16" fmla="*/ 210 w 1600"/>
                <a:gd name="T17" fmla="*/ 430 h 1624"/>
                <a:gd name="T18" fmla="*/ 140 w 1600"/>
                <a:gd name="T19" fmla="*/ 460 h 1624"/>
                <a:gd name="T20" fmla="*/ 140 w 1600"/>
                <a:gd name="T21" fmla="*/ 934 h 1624"/>
                <a:gd name="T22" fmla="*/ 214 w 1600"/>
                <a:gd name="T23" fmla="*/ 968 h 1624"/>
                <a:gd name="T24" fmla="*/ 242 w 1600"/>
                <a:gd name="T25" fmla="*/ 906 h 1624"/>
                <a:gd name="T26" fmla="*/ 268 w 1600"/>
                <a:gd name="T27" fmla="*/ 844 h 1624"/>
                <a:gd name="T28" fmla="*/ 352 w 1600"/>
                <a:gd name="T29" fmla="*/ 858 h 1624"/>
                <a:gd name="T30" fmla="*/ 432 w 1600"/>
                <a:gd name="T31" fmla="*/ 964 h 1624"/>
                <a:gd name="T32" fmla="*/ 430 w 1600"/>
                <a:gd name="T33" fmla="*/ 1078 h 1624"/>
                <a:gd name="T34" fmla="*/ 376 w 1600"/>
                <a:gd name="T35" fmla="*/ 1100 h 1624"/>
                <a:gd name="T36" fmla="*/ 288 w 1600"/>
                <a:gd name="T37" fmla="*/ 1074 h 1624"/>
                <a:gd name="T38" fmla="*/ 266 w 1600"/>
                <a:gd name="T39" fmla="*/ 1136 h 1624"/>
                <a:gd name="T40" fmla="*/ 668 w 1600"/>
                <a:gd name="T41" fmla="*/ 1386 h 1624"/>
                <a:gd name="T42" fmla="*/ 686 w 1600"/>
                <a:gd name="T43" fmla="*/ 1392 h 1624"/>
                <a:gd name="T44" fmla="*/ 696 w 1600"/>
                <a:gd name="T45" fmla="*/ 1398 h 1624"/>
                <a:gd name="T46" fmla="*/ 704 w 1600"/>
                <a:gd name="T47" fmla="*/ 1402 h 1624"/>
                <a:gd name="T48" fmla="*/ 714 w 1600"/>
                <a:gd name="T49" fmla="*/ 1410 h 1624"/>
                <a:gd name="T50" fmla="*/ 720 w 1600"/>
                <a:gd name="T51" fmla="*/ 1414 h 1624"/>
                <a:gd name="T52" fmla="*/ 724 w 1600"/>
                <a:gd name="T53" fmla="*/ 1422 h 1624"/>
                <a:gd name="T54" fmla="*/ 726 w 1600"/>
                <a:gd name="T55" fmla="*/ 1430 h 1624"/>
                <a:gd name="T56" fmla="*/ 726 w 1600"/>
                <a:gd name="T57" fmla="*/ 1436 h 1624"/>
                <a:gd name="T58" fmla="*/ 724 w 1600"/>
                <a:gd name="T59" fmla="*/ 1448 h 1624"/>
                <a:gd name="T60" fmla="*/ 704 w 1600"/>
                <a:gd name="T61" fmla="*/ 1476 h 1624"/>
                <a:gd name="T62" fmla="*/ 672 w 1600"/>
                <a:gd name="T63" fmla="*/ 1494 h 1624"/>
                <a:gd name="T64" fmla="*/ 660 w 1600"/>
                <a:gd name="T65" fmla="*/ 1504 h 1624"/>
                <a:gd name="T66" fmla="*/ 652 w 1600"/>
                <a:gd name="T67" fmla="*/ 1514 h 1624"/>
                <a:gd name="T68" fmla="*/ 648 w 1600"/>
                <a:gd name="T69" fmla="*/ 1530 h 1624"/>
                <a:gd name="T70" fmla="*/ 650 w 1600"/>
                <a:gd name="T71" fmla="*/ 1562 h 1624"/>
                <a:gd name="T72" fmla="*/ 748 w 1600"/>
                <a:gd name="T73" fmla="*/ 1620 h 1624"/>
                <a:gd name="T74" fmla="*/ 880 w 1600"/>
                <a:gd name="T75" fmla="*/ 1606 h 1624"/>
                <a:gd name="T76" fmla="*/ 934 w 1600"/>
                <a:gd name="T77" fmla="*/ 1540 h 1624"/>
                <a:gd name="T78" fmla="*/ 932 w 1600"/>
                <a:gd name="T79" fmla="*/ 1522 h 1624"/>
                <a:gd name="T80" fmla="*/ 924 w 1600"/>
                <a:gd name="T81" fmla="*/ 1508 h 1624"/>
                <a:gd name="T82" fmla="*/ 918 w 1600"/>
                <a:gd name="T83" fmla="*/ 1502 h 1624"/>
                <a:gd name="T84" fmla="*/ 906 w 1600"/>
                <a:gd name="T85" fmla="*/ 1494 h 1624"/>
                <a:gd name="T86" fmla="*/ 862 w 1600"/>
                <a:gd name="T87" fmla="*/ 1460 h 1624"/>
                <a:gd name="T88" fmla="*/ 856 w 1600"/>
                <a:gd name="T89" fmla="*/ 1448 h 1624"/>
                <a:gd name="T90" fmla="*/ 854 w 1600"/>
                <a:gd name="T91" fmla="*/ 1438 h 1624"/>
                <a:gd name="T92" fmla="*/ 854 w 1600"/>
                <a:gd name="T93" fmla="*/ 1430 h 1624"/>
                <a:gd name="T94" fmla="*/ 856 w 1600"/>
                <a:gd name="T95" fmla="*/ 1422 h 1624"/>
                <a:gd name="T96" fmla="*/ 860 w 1600"/>
                <a:gd name="T97" fmla="*/ 1416 h 1624"/>
                <a:gd name="T98" fmla="*/ 866 w 1600"/>
                <a:gd name="T99" fmla="*/ 1410 h 1624"/>
                <a:gd name="T100" fmla="*/ 874 w 1600"/>
                <a:gd name="T101" fmla="*/ 1402 h 1624"/>
                <a:gd name="T102" fmla="*/ 884 w 1600"/>
                <a:gd name="T103" fmla="*/ 1398 h 1624"/>
                <a:gd name="T104" fmla="*/ 892 w 1600"/>
                <a:gd name="T105" fmla="*/ 1394 h 1624"/>
                <a:gd name="T106" fmla="*/ 912 w 1600"/>
                <a:gd name="T107" fmla="*/ 1386 h 1624"/>
                <a:gd name="T108" fmla="*/ 1200 w 1600"/>
                <a:gd name="T109" fmla="*/ 0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0" h="1624">
                  <a:moveTo>
                    <a:pt x="1200" y="0"/>
                  </a:moveTo>
                  <a:lnTo>
                    <a:pt x="402" y="0"/>
                  </a:lnTo>
                  <a:lnTo>
                    <a:pt x="400" y="6"/>
                  </a:lnTo>
                  <a:lnTo>
                    <a:pt x="400" y="8"/>
                  </a:lnTo>
                  <a:lnTo>
                    <a:pt x="266" y="240"/>
                  </a:lnTo>
                  <a:lnTo>
                    <a:pt x="266" y="240"/>
                  </a:lnTo>
                  <a:lnTo>
                    <a:pt x="262" y="260"/>
                  </a:lnTo>
                  <a:lnTo>
                    <a:pt x="262" y="282"/>
                  </a:lnTo>
                  <a:lnTo>
                    <a:pt x="264" y="290"/>
                  </a:lnTo>
                  <a:lnTo>
                    <a:pt x="266" y="298"/>
                  </a:lnTo>
                  <a:lnTo>
                    <a:pt x="270" y="306"/>
                  </a:lnTo>
                  <a:lnTo>
                    <a:pt x="276" y="310"/>
                  </a:lnTo>
                  <a:lnTo>
                    <a:pt x="276" y="310"/>
                  </a:lnTo>
                  <a:lnTo>
                    <a:pt x="286" y="316"/>
                  </a:lnTo>
                  <a:lnTo>
                    <a:pt x="296" y="318"/>
                  </a:lnTo>
                  <a:lnTo>
                    <a:pt x="306" y="320"/>
                  </a:lnTo>
                  <a:lnTo>
                    <a:pt x="314" y="318"/>
                  </a:lnTo>
                  <a:lnTo>
                    <a:pt x="330" y="312"/>
                  </a:lnTo>
                  <a:lnTo>
                    <a:pt x="344" y="304"/>
                  </a:lnTo>
                  <a:lnTo>
                    <a:pt x="358" y="296"/>
                  </a:lnTo>
                  <a:lnTo>
                    <a:pt x="374" y="290"/>
                  </a:lnTo>
                  <a:lnTo>
                    <a:pt x="382" y="288"/>
                  </a:lnTo>
                  <a:lnTo>
                    <a:pt x="392" y="290"/>
                  </a:lnTo>
                  <a:lnTo>
                    <a:pt x="400" y="292"/>
                  </a:lnTo>
                  <a:lnTo>
                    <a:pt x="412" y="296"/>
                  </a:lnTo>
                  <a:lnTo>
                    <a:pt x="412" y="296"/>
                  </a:lnTo>
                  <a:lnTo>
                    <a:pt x="418" y="302"/>
                  </a:lnTo>
                  <a:lnTo>
                    <a:pt x="424" y="306"/>
                  </a:lnTo>
                  <a:lnTo>
                    <a:pt x="434" y="320"/>
                  </a:lnTo>
                  <a:lnTo>
                    <a:pt x="438" y="336"/>
                  </a:lnTo>
                  <a:lnTo>
                    <a:pt x="442" y="352"/>
                  </a:lnTo>
                  <a:lnTo>
                    <a:pt x="442" y="370"/>
                  </a:lnTo>
                  <a:lnTo>
                    <a:pt x="438" y="390"/>
                  </a:lnTo>
                  <a:lnTo>
                    <a:pt x="434" y="408"/>
                  </a:lnTo>
                  <a:lnTo>
                    <a:pt x="430" y="426"/>
                  </a:lnTo>
                  <a:lnTo>
                    <a:pt x="430" y="426"/>
                  </a:lnTo>
                  <a:lnTo>
                    <a:pt x="420" y="450"/>
                  </a:lnTo>
                  <a:lnTo>
                    <a:pt x="410" y="472"/>
                  </a:lnTo>
                  <a:lnTo>
                    <a:pt x="410" y="472"/>
                  </a:lnTo>
                  <a:lnTo>
                    <a:pt x="398" y="488"/>
                  </a:lnTo>
                  <a:lnTo>
                    <a:pt x="384" y="506"/>
                  </a:lnTo>
                  <a:lnTo>
                    <a:pt x="368" y="524"/>
                  </a:lnTo>
                  <a:lnTo>
                    <a:pt x="348" y="540"/>
                  </a:lnTo>
                  <a:lnTo>
                    <a:pt x="328" y="552"/>
                  </a:lnTo>
                  <a:lnTo>
                    <a:pt x="318" y="556"/>
                  </a:lnTo>
                  <a:lnTo>
                    <a:pt x="306" y="560"/>
                  </a:lnTo>
                  <a:lnTo>
                    <a:pt x="296" y="562"/>
                  </a:lnTo>
                  <a:lnTo>
                    <a:pt x="284" y="562"/>
                  </a:lnTo>
                  <a:lnTo>
                    <a:pt x="274" y="558"/>
                  </a:lnTo>
                  <a:lnTo>
                    <a:pt x="264" y="554"/>
                  </a:lnTo>
                  <a:lnTo>
                    <a:pt x="264" y="554"/>
                  </a:lnTo>
                  <a:lnTo>
                    <a:pt x="256" y="548"/>
                  </a:lnTo>
                  <a:lnTo>
                    <a:pt x="248" y="540"/>
                  </a:lnTo>
                  <a:lnTo>
                    <a:pt x="244" y="532"/>
                  </a:lnTo>
                  <a:lnTo>
                    <a:pt x="240" y="524"/>
                  </a:lnTo>
                  <a:lnTo>
                    <a:pt x="238" y="508"/>
                  </a:lnTo>
                  <a:lnTo>
                    <a:pt x="238" y="492"/>
                  </a:lnTo>
                  <a:lnTo>
                    <a:pt x="238" y="474"/>
                  </a:lnTo>
                  <a:lnTo>
                    <a:pt x="234" y="458"/>
                  </a:lnTo>
                  <a:lnTo>
                    <a:pt x="232" y="450"/>
                  </a:lnTo>
                  <a:lnTo>
                    <a:pt x="226" y="444"/>
                  </a:lnTo>
                  <a:lnTo>
                    <a:pt x="218" y="436"/>
                  </a:lnTo>
                  <a:lnTo>
                    <a:pt x="210" y="430"/>
                  </a:lnTo>
                  <a:lnTo>
                    <a:pt x="210" y="430"/>
                  </a:lnTo>
                  <a:lnTo>
                    <a:pt x="202" y="426"/>
                  </a:lnTo>
                  <a:lnTo>
                    <a:pt x="192" y="426"/>
                  </a:lnTo>
                  <a:lnTo>
                    <a:pt x="184" y="430"/>
                  </a:lnTo>
                  <a:lnTo>
                    <a:pt x="174" y="434"/>
                  </a:lnTo>
                  <a:lnTo>
                    <a:pt x="156" y="446"/>
                  </a:lnTo>
                  <a:lnTo>
                    <a:pt x="140" y="460"/>
                  </a:lnTo>
                  <a:lnTo>
                    <a:pt x="40" y="632"/>
                  </a:lnTo>
                  <a:lnTo>
                    <a:pt x="4" y="694"/>
                  </a:lnTo>
                  <a:lnTo>
                    <a:pt x="0" y="694"/>
                  </a:lnTo>
                  <a:lnTo>
                    <a:pt x="0" y="694"/>
                  </a:lnTo>
                  <a:lnTo>
                    <a:pt x="2" y="696"/>
                  </a:lnTo>
                  <a:lnTo>
                    <a:pt x="4" y="696"/>
                  </a:lnTo>
                  <a:lnTo>
                    <a:pt x="140" y="934"/>
                  </a:lnTo>
                  <a:lnTo>
                    <a:pt x="140" y="934"/>
                  </a:lnTo>
                  <a:lnTo>
                    <a:pt x="158" y="948"/>
                  </a:lnTo>
                  <a:lnTo>
                    <a:pt x="176" y="962"/>
                  </a:lnTo>
                  <a:lnTo>
                    <a:pt x="186" y="968"/>
                  </a:lnTo>
                  <a:lnTo>
                    <a:pt x="196" y="970"/>
                  </a:lnTo>
                  <a:lnTo>
                    <a:pt x="206" y="970"/>
                  </a:lnTo>
                  <a:lnTo>
                    <a:pt x="214" y="968"/>
                  </a:lnTo>
                  <a:lnTo>
                    <a:pt x="214" y="968"/>
                  </a:lnTo>
                  <a:lnTo>
                    <a:pt x="224" y="960"/>
                  </a:lnTo>
                  <a:lnTo>
                    <a:pt x="230" y="954"/>
                  </a:lnTo>
                  <a:lnTo>
                    <a:pt x="236" y="946"/>
                  </a:lnTo>
                  <a:lnTo>
                    <a:pt x="240" y="938"/>
                  </a:lnTo>
                  <a:lnTo>
                    <a:pt x="242" y="922"/>
                  </a:lnTo>
                  <a:lnTo>
                    <a:pt x="242" y="906"/>
                  </a:lnTo>
                  <a:lnTo>
                    <a:pt x="242" y="888"/>
                  </a:lnTo>
                  <a:lnTo>
                    <a:pt x="244" y="872"/>
                  </a:lnTo>
                  <a:lnTo>
                    <a:pt x="248" y="864"/>
                  </a:lnTo>
                  <a:lnTo>
                    <a:pt x="252" y="858"/>
                  </a:lnTo>
                  <a:lnTo>
                    <a:pt x="260" y="850"/>
                  </a:lnTo>
                  <a:lnTo>
                    <a:pt x="268" y="844"/>
                  </a:lnTo>
                  <a:lnTo>
                    <a:pt x="268" y="844"/>
                  </a:lnTo>
                  <a:lnTo>
                    <a:pt x="278" y="838"/>
                  </a:lnTo>
                  <a:lnTo>
                    <a:pt x="290" y="836"/>
                  </a:lnTo>
                  <a:lnTo>
                    <a:pt x="300" y="836"/>
                  </a:lnTo>
                  <a:lnTo>
                    <a:pt x="310" y="836"/>
                  </a:lnTo>
                  <a:lnTo>
                    <a:pt x="322" y="840"/>
                  </a:lnTo>
                  <a:lnTo>
                    <a:pt x="332" y="844"/>
                  </a:lnTo>
                  <a:lnTo>
                    <a:pt x="352" y="858"/>
                  </a:lnTo>
                  <a:lnTo>
                    <a:pt x="372" y="874"/>
                  </a:lnTo>
                  <a:lnTo>
                    <a:pt x="390" y="892"/>
                  </a:lnTo>
                  <a:lnTo>
                    <a:pt x="404" y="910"/>
                  </a:lnTo>
                  <a:lnTo>
                    <a:pt x="414" y="926"/>
                  </a:lnTo>
                  <a:lnTo>
                    <a:pt x="414" y="926"/>
                  </a:lnTo>
                  <a:lnTo>
                    <a:pt x="422" y="944"/>
                  </a:lnTo>
                  <a:lnTo>
                    <a:pt x="432" y="964"/>
                  </a:lnTo>
                  <a:lnTo>
                    <a:pt x="438" y="988"/>
                  </a:lnTo>
                  <a:lnTo>
                    <a:pt x="442" y="1012"/>
                  </a:lnTo>
                  <a:lnTo>
                    <a:pt x="444" y="1038"/>
                  </a:lnTo>
                  <a:lnTo>
                    <a:pt x="442" y="1048"/>
                  </a:lnTo>
                  <a:lnTo>
                    <a:pt x="440" y="1060"/>
                  </a:lnTo>
                  <a:lnTo>
                    <a:pt x="436" y="1070"/>
                  </a:lnTo>
                  <a:lnTo>
                    <a:pt x="430" y="1078"/>
                  </a:lnTo>
                  <a:lnTo>
                    <a:pt x="422" y="1086"/>
                  </a:lnTo>
                  <a:lnTo>
                    <a:pt x="412" y="1092"/>
                  </a:lnTo>
                  <a:lnTo>
                    <a:pt x="412" y="1092"/>
                  </a:lnTo>
                  <a:lnTo>
                    <a:pt x="402" y="1098"/>
                  </a:lnTo>
                  <a:lnTo>
                    <a:pt x="392" y="1100"/>
                  </a:lnTo>
                  <a:lnTo>
                    <a:pt x="384" y="1100"/>
                  </a:lnTo>
                  <a:lnTo>
                    <a:pt x="376" y="1100"/>
                  </a:lnTo>
                  <a:lnTo>
                    <a:pt x="360" y="1094"/>
                  </a:lnTo>
                  <a:lnTo>
                    <a:pt x="346" y="1084"/>
                  </a:lnTo>
                  <a:lnTo>
                    <a:pt x="330" y="1076"/>
                  </a:lnTo>
                  <a:lnTo>
                    <a:pt x="316" y="1070"/>
                  </a:lnTo>
                  <a:lnTo>
                    <a:pt x="306" y="1070"/>
                  </a:lnTo>
                  <a:lnTo>
                    <a:pt x="298" y="1070"/>
                  </a:lnTo>
                  <a:lnTo>
                    <a:pt x="288" y="1074"/>
                  </a:lnTo>
                  <a:lnTo>
                    <a:pt x="278" y="1078"/>
                  </a:lnTo>
                  <a:lnTo>
                    <a:pt x="278" y="1078"/>
                  </a:lnTo>
                  <a:lnTo>
                    <a:pt x="272" y="1084"/>
                  </a:lnTo>
                  <a:lnTo>
                    <a:pt x="266" y="1092"/>
                  </a:lnTo>
                  <a:lnTo>
                    <a:pt x="264" y="1102"/>
                  </a:lnTo>
                  <a:lnTo>
                    <a:pt x="264" y="1114"/>
                  </a:lnTo>
                  <a:lnTo>
                    <a:pt x="266" y="1136"/>
                  </a:lnTo>
                  <a:lnTo>
                    <a:pt x="270" y="1158"/>
                  </a:lnTo>
                  <a:lnTo>
                    <a:pt x="402" y="1386"/>
                  </a:lnTo>
                  <a:lnTo>
                    <a:pt x="402" y="1386"/>
                  </a:lnTo>
                  <a:lnTo>
                    <a:pt x="402" y="1386"/>
                  </a:lnTo>
                  <a:lnTo>
                    <a:pt x="668" y="1386"/>
                  </a:lnTo>
                  <a:lnTo>
                    <a:pt x="668" y="1386"/>
                  </a:lnTo>
                  <a:lnTo>
                    <a:pt x="668" y="1386"/>
                  </a:lnTo>
                  <a:lnTo>
                    <a:pt x="668" y="1386"/>
                  </a:lnTo>
                  <a:lnTo>
                    <a:pt x="674" y="1388"/>
                  </a:lnTo>
                  <a:lnTo>
                    <a:pt x="674" y="1388"/>
                  </a:lnTo>
                  <a:lnTo>
                    <a:pt x="674" y="1388"/>
                  </a:lnTo>
                  <a:lnTo>
                    <a:pt x="674" y="1388"/>
                  </a:lnTo>
                  <a:lnTo>
                    <a:pt x="686" y="1392"/>
                  </a:lnTo>
                  <a:lnTo>
                    <a:pt x="686" y="1392"/>
                  </a:lnTo>
                  <a:lnTo>
                    <a:pt x="688" y="1394"/>
                  </a:lnTo>
                  <a:lnTo>
                    <a:pt x="688" y="1394"/>
                  </a:lnTo>
                  <a:lnTo>
                    <a:pt x="692" y="1394"/>
                  </a:lnTo>
                  <a:lnTo>
                    <a:pt x="692" y="1394"/>
                  </a:lnTo>
                  <a:lnTo>
                    <a:pt x="694" y="1396"/>
                  </a:lnTo>
                  <a:lnTo>
                    <a:pt x="694" y="1396"/>
                  </a:lnTo>
                  <a:lnTo>
                    <a:pt x="696" y="1398"/>
                  </a:lnTo>
                  <a:lnTo>
                    <a:pt x="696" y="1398"/>
                  </a:lnTo>
                  <a:lnTo>
                    <a:pt x="700" y="1398"/>
                  </a:lnTo>
                  <a:lnTo>
                    <a:pt x="700" y="1398"/>
                  </a:lnTo>
                  <a:lnTo>
                    <a:pt x="702" y="1400"/>
                  </a:lnTo>
                  <a:lnTo>
                    <a:pt x="702" y="1400"/>
                  </a:lnTo>
                  <a:lnTo>
                    <a:pt x="704" y="1402"/>
                  </a:lnTo>
                  <a:lnTo>
                    <a:pt x="704" y="1402"/>
                  </a:lnTo>
                  <a:lnTo>
                    <a:pt x="706" y="1402"/>
                  </a:lnTo>
                  <a:lnTo>
                    <a:pt x="706" y="1402"/>
                  </a:lnTo>
                  <a:lnTo>
                    <a:pt x="710" y="1406"/>
                  </a:lnTo>
                  <a:lnTo>
                    <a:pt x="710" y="1406"/>
                  </a:lnTo>
                  <a:lnTo>
                    <a:pt x="710" y="1406"/>
                  </a:lnTo>
                  <a:lnTo>
                    <a:pt x="710" y="1406"/>
                  </a:lnTo>
                  <a:lnTo>
                    <a:pt x="714" y="1410"/>
                  </a:lnTo>
                  <a:lnTo>
                    <a:pt x="714" y="1410"/>
                  </a:lnTo>
                  <a:lnTo>
                    <a:pt x="716" y="1410"/>
                  </a:lnTo>
                  <a:lnTo>
                    <a:pt x="716" y="1410"/>
                  </a:lnTo>
                  <a:lnTo>
                    <a:pt x="718" y="1412"/>
                  </a:lnTo>
                  <a:lnTo>
                    <a:pt x="718" y="1412"/>
                  </a:lnTo>
                  <a:lnTo>
                    <a:pt x="720" y="1414"/>
                  </a:lnTo>
                  <a:lnTo>
                    <a:pt x="720" y="1414"/>
                  </a:lnTo>
                  <a:lnTo>
                    <a:pt x="722" y="1416"/>
                  </a:lnTo>
                  <a:lnTo>
                    <a:pt x="722" y="1416"/>
                  </a:lnTo>
                  <a:lnTo>
                    <a:pt x="722" y="1418"/>
                  </a:lnTo>
                  <a:lnTo>
                    <a:pt x="722" y="1418"/>
                  </a:lnTo>
                  <a:lnTo>
                    <a:pt x="724" y="1420"/>
                  </a:lnTo>
                  <a:lnTo>
                    <a:pt x="724" y="1420"/>
                  </a:lnTo>
                  <a:lnTo>
                    <a:pt x="724" y="1422"/>
                  </a:lnTo>
                  <a:lnTo>
                    <a:pt x="724" y="1422"/>
                  </a:lnTo>
                  <a:lnTo>
                    <a:pt x="726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6" y="1426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6"/>
                  </a:lnTo>
                  <a:lnTo>
                    <a:pt x="726" y="1436"/>
                  </a:lnTo>
                  <a:lnTo>
                    <a:pt x="726" y="1438"/>
                  </a:lnTo>
                  <a:lnTo>
                    <a:pt x="726" y="1438"/>
                  </a:lnTo>
                  <a:lnTo>
                    <a:pt x="726" y="1442"/>
                  </a:lnTo>
                  <a:lnTo>
                    <a:pt x="726" y="1442"/>
                  </a:lnTo>
                  <a:lnTo>
                    <a:pt x="724" y="1444"/>
                  </a:lnTo>
                  <a:lnTo>
                    <a:pt x="724" y="1444"/>
                  </a:lnTo>
                  <a:lnTo>
                    <a:pt x="724" y="1448"/>
                  </a:lnTo>
                  <a:lnTo>
                    <a:pt x="724" y="1448"/>
                  </a:lnTo>
                  <a:lnTo>
                    <a:pt x="724" y="1448"/>
                  </a:lnTo>
                  <a:lnTo>
                    <a:pt x="724" y="1448"/>
                  </a:lnTo>
                  <a:lnTo>
                    <a:pt x="720" y="1458"/>
                  </a:lnTo>
                  <a:lnTo>
                    <a:pt x="716" y="1464"/>
                  </a:lnTo>
                  <a:lnTo>
                    <a:pt x="710" y="1470"/>
                  </a:lnTo>
                  <a:lnTo>
                    <a:pt x="704" y="1476"/>
                  </a:lnTo>
                  <a:lnTo>
                    <a:pt x="690" y="1484"/>
                  </a:lnTo>
                  <a:lnTo>
                    <a:pt x="676" y="1492"/>
                  </a:lnTo>
                  <a:lnTo>
                    <a:pt x="676" y="1492"/>
                  </a:lnTo>
                  <a:lnTo>
                    <a:pt x="674" y="1494"/>
                  </a:lnTo>
                  <a:lnTo>
                    <a:pt x="674" y="1494"/>
                  </a:lnTo>
                  <a:lnTo>
                    <a:pt x="672" y="1494"/>
                  </a:lnTo>
                  <a:lnTo>
                    <a:pt x="672" y="1494"/>
                  </a:lnTo>
                  <a:lnTo>
                    <a:pt x="668" y="1498"/>
                  </a:lnTo>
                  <a:lnTo>
                    <a:pt x="668" y="1498"/>
                  </a:lnTo>
                  <a:lnTo>
                    <a:pt x="666" y="1498"/>
                  </a:lnTo>
                  <a:lnTo>
                    <a:pt x="666" y="1498"/>
                  </a:lnTo>
                  <a:lnTo>
                    <a:pt x="662" y="1502"/>
                  </a:lnTo>
                  <a:lnTo>
                    <a:pt x="662" y="1502"/>
                  </a:lnTo>
                  <a:lnTo>
                    <a:pt x="660" y="1504"/>
                  </a:lnTo>
                  <a:lnTo>
                    <a:pt x="660" y="1504"/>
                  </a:lnTo>
                  <a:lnTo>
                    <a:pt x="656" y="1508"/>
                  </a:lnTo>
                  <a:lnTo>
                    <a:pt x="656" y="1508"/>
                  </a:lnTo>
                  <a:lnTo>
                    <a:pt x="656" y="1508"/>
                  </a:lnTo>
                  <a:lnTo>
                    <a:pt x="656" y="1508"/>
                  </a:lnTo>
                  <a:lnTo>
                    <a:pt x="652" y="1514"/>
                  </a:lnTo>
                  <a:lnTo>
                    <a:pt x="652" y="1514"/>
                  </a:lnTo>
                  <a:lnTo>
                    <a:pt x="652" y="1514"/>
                  </a:lnTo>
                  <a:lnTo>
                    <a:pt x="652" y="1514"/>
                  </a:lnTo>
                  <a:lnTo>
                    <a:pt x="650" y="1522"/>
                  </a:lnTo>
                  <a:lnTo>
                    <a:pt x="650" y="1522"/>
                  </a:lnTo>
                  <a:lnTo>
                    <a:pt x="650" y="1522"/>
                  </a:lnTo>
                  <a:lnTo>
                    <a:pt x="650" y="1522"/>
                  </a:lnTo>
                  <a:lnTo>
                    <a:pt x="648" y="1530"/>
                  </a:lnTo>
                  <a:lnTo>
                    <a:pt x="648" y="1530"/>
                  </a:lnTo>
                  <a:lnTo>
                    <a:pt x="648" y="1532"/>
                  </a:lnTo>
                  <a:lnTo>
                    <a:pt x="648" y="1532"/>
                  </a:lnTo>
                  <a:lnTo>
                    <a:pt x="646" y="1540"/>
                  </a:lnTo>
                  <a:lnTo>
                    <a:pt x="646" y="1540"/>
                  </a:lnTo>
                  <a:lnTo>
                    <a:pt x="648" y="1552"/>
                  </a:lnTo>
                  <a:lnTo>
                    <a:pt x="650" y="1562"/>
                  </a:lnTo>
                  <a:lnTo>
                    <a:pt x="656" y="1572"/>
                  </a:lnTo>
                  <a:lnTo>
                    <a:pt x="662" y="1580"/>
                  </a:lnTo>
                  <a:lnTo>
                    <a:pt x="670" y="1588"/>
                  </a:lnTo>
                  <a:lnTo>
                    <a:pt x="680" y="1594"/>
                  </a:lnTo>
                  <a:lnTo>
                    <a:pt x="700" y="1606"/>
                  </a:lnTo>
                  <a:lnTo>
                    <a:pt x="724" y="1614"/>
                  </a:lnTo>
                  <a:lnTo>
                    <a:pt x="748" y="1620"/>
                  </a:lnTo>
                  <a:lnTo>
                    <a:pt x="770" y="1624"/>
                  </a:lnTo>
                  <a:lnTo>
                    <a:pt x="790" y="1624"/>
                  </a:lnTo>
                  <a:lnTo>
                    <a:pt x="790" y="1624"/>
                  </a:lnTo>
                  <a:lnTo>
                    <a:pt x="810" y="1624"/>
                  </a:lnTo>
                  <a:lnTo>
                    <a:pt x="832" y="1620"/>
                  </a:lnTo>
                  <a:lnTo>
                    <a:pt x="856" y="1614"/>
                  </a:lnTo>
                  <a:lnTo>
                    <a:pt x="880" y="1606"/>
                  </a:lnTo>
                  <a:lnTo>
                    <a:pt x="902" y="1594"/>
                  </a:lnTo>
                  <a:lnTo>
                    <a:pt x="910" y="1588"/>
                  </a:lnTo>
                  <a:lnTo>
                    <a:pt x="918" y="1580"/>
                  </a:lnTo>
                  <a:lnTo>
                    <a:pt x="926" y="1572"/>
                  </a:lnTo>
                  <a:lnTo>
                    <a:pt x="930" y="1562"/>
                  </a:lnTo>
                  <a:lnTo>
                    <a:pt x="934" y="1552"/>
                  </a:lnTo>
                  <a:lnTo>
                    <a:pt x="934" y="1540"/>
                  </a:lnTo>
                  <a:lnTo>
                    <a:pt x="934" y="1540"/>
                  </a:lnTo>
                  <a:lnTo>
                    <a:pt x="934" y="1532"/>
                  </a:lnTo>
                  <a:lnTo>
                    <a:pt x="934" y="1532"/>
                  </a:lnTo>
                  <a:lnTo>
                    <a:pt x="934" y="1530"/>
                  </a:lnTo>
                  <a:lnTo>
                    <a:pt x="934" y="1530"/>
                  </a:lnTo>
                  <a:lnTo>
                    <a:pt x="932" y="1522"/>
                  </a:lnTo>
                  <a:lnTo>
                    <a:pt x="932" y="1522"/>
                  </a:lnTo>
                  <a:lnTo>
                    <a:pt x="930" y="1522"/>
                  </a:lnTo>
                  <a:lnTo>
                    <a:pt x="930" y="1522"/>
                  </a:lnTo>
                  <a:lnTo>
                    <a:pt x="928" y="1514"/>
                  </a:lnTo>
                  <a:lnTo>
                    <a:pt x="928" y="1514"/>
                  </a:lnTo>
                  <a:lnTo>
                    <a:pt x="928" y="1514"/>
                  </a:lnTo>
                  <a:lnTo>
                    <a:pt x="928" y="1514"/>
                  </a:lnTo>
                  <a:lnTo>
                    <a:pt x="924" y="1508"/>
                  </a:lnTo>
                  <a:lnTo>
                    <a:pt x="924" y="1508"/>
                  </a:lnTo>
                  <a:lnTo>
                    <a:pt x="924" y="1508"/>
                  </a:lnTo>
                  <a:lnTo>
                    <a:pt x="924" y="1508"/>
                  </a:lnTo>
                  <a:lnTo>
                    <a:pt x="920" y="1504"/>
                  </a:lnTo>
                  <a:lnTo>
                    <a:pt x="920" y="1504"/>
                  </a:lnTo>
                  <a:lnTo>
                    <a:pt x="918" y="1502"/>
                  </a:lnTo>
                  <a:lnTo>
                    <a:pt x="918" y="1502"/>
                  </a:lnTo>
                  <a:lnTo>
                    <a:pt x="914" y="1498"/>
                  </a:lnTo>
                  <a:lnTo>
                    <a:pt x="914" y="1498"/>
                  </a:lnTo>
                  <a:lnTo>
                    <a:pt x="912" y="1498"/>
                  </a:lnTo>
                  <a:lnTo>
                    <a:pt x="912" y="1498"/>
                  </a:lnTo>
                  <a:lnTo>
                    <a:pt x="908" y="1494"/>
                  </a:lnTo>
                  <a:lnTo>
                    <a:pt x="908" y="1494"/>
                  </a:lnTo>
                  <a:lnTo>
                    <a:pt x="906" y="1494"/>
                  </a:lnTo>
                  <a:lnTo>
                    <a:pt x="906" y="1494"/>
                  </a:lnTo>
                  <a:lnTo>
                    <a:pt x="904" y="1492"/>
                  </a:lnTo>
                  <a:lnTo>
                    <a:pt x="904" y="1492"/>
                  </a:lnTo>
                  <a:lnTo>
                    <a:pt x="890" y="1484"/>
                  </a:lnTo>
                  <a:lnTo>
                    <a:pt x="878" y="1476"/>
                  </a:lnTo>
                  <a:lnTo>
                    <a:pt x="866" y="1466"/>
                  </a:lnTo>
                  <a:lnTo>
                    <a:pt x="862" y="1460"/>
                  </a:lnTo>
                  <a:lnTo>
                    <a:pt x="858" y="1454"/>
                  </a:lnTo>
                  <a:lnTo>
                    <a:pt x="858" y="1454"/>
                  </a:lnTo>
                  <a:lnTo>
                    <a:pt x="858" y="1454"/>
                  </a:lnTo>
                  <a:lnTo>
                    <a:pt x="858" y="1454"/>
                  </a:lnTo>
                  <a:lnTo>
                    <a:pt x="856" y="1448"/>
                  </a:lnTo>
                  <a:lnTo>
                    <a:pt x="856" y="1448"/>
                  </a:lnTo>
                  <a:lnTo>
                    <a:pt x="856" y="1448"/>
                  </a:lnTo>
                  <a:lnTo>
                    <a:pt x="856" y="1448"/>
                  </a:lnTo>
                  <a:lnTo>
                    <a:pt x="856" y="1444"/>
                  </a:lnTo>
                  <a:lnTo>
                    <a:pt x="856" y="1444"/>
                  </a:lnTo>
                  <a:lnTo>
                    <a:pt x="856" y="1442"/>
                  </a:lnTo>
                  <a:lnTo>
                    <a:pt x="856" y="1442"/>
                  </a:lnTo>
                  <a:lnTo>
                    <a:pt x="854" y="1438"/>
                  </a:lnTo>
                  <a:lnTo>
                    <a:pt x="854" y="1438"/>
                  </a:lnTo>
                  <a:lnTo>
                    <a:pt x="854" y="1436"/>
                  </a:lnTo>
                  <a:lnTo>
                    <a:pt x="854" y="1436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26"/>
                  </a:lnTo>
                  <a:lnTo>
                    <a:pt x="854" y="1426"/>
                  </a:lnTo>
                  <a:lnTo>
                    <a:pt x="856" y="1424"/>
                  </a:lnTo>
                  <a:lnTo>
                    <a:pt x="856" y="1424"/>
                  </a:lnTo>
                  <a:lnTo>
                    <a:pt x="856" y="1422"/>
                  </a:lnTo>
                  <a:lnTo>
                    <a:pt x="856" y="1422"/>
                  </a:lnTo>
                  <a:lnTo>
                    <a:pt x="856" y="1420"/>
                  </a:lnTo>
                  <a:lnTo>
                    <a:pt x="856" y="1420"/>
                  </a:lnTo>
                  <a:lnTo>
                    <a:pt x="858" y="1418"/>
                  </a:lnTo>
                  <a:lnTo>
                    <a:pt x="858" y="1418"/>
                  </a:lnTo>
                  <a:lnTo>
                    <a:pt x="860" y="1416"/>
                  </a:lnTo>
                  <a:lnTo>
                    <a:pt x="860" y="1416"/>
                  </a:lnTo>
                  <a:lnTo>
                    <a:pt x="862" y="1414"/>
                  </a:lnTo>
                  <a:lnTo>
                    <a:pt x="862" y="1414"/>
                  </a:lnTo>
                  <a:lnTo>
                    <a:pt x="862" y="1412"/>
                  </a:lnTo>
                  <a:lnTo>
                    <a:pt x="862" y="1412"/>
                  </a:lnTo>
                  <a:lnTo>
                    <a:pt x="864" y="1410"/>
                  </a:lnTo>
                  <a:lnTo>
                    <a:pt x="864" y="1410"/>
                  </a:lnTo>
                  <a:lnTo>
                    <a:pt x="866" y="1410"/>
                  </a:lnTo>
                  <a:lnTo>
                    <a:pt x="866" y="1410"/>
                  </a:lnTo>
                  <a:lnTo>
                    <a:pt x="870" y="1406"/>
                  </a:lnTo>
                  <a:lnTo>
                    <a:pt x="870" y="1406"/>
                  </a:lnTo>
                  <a:lnTo>
                    <a:pt x="870" y="1406"/>
                  </a:lnTo>
                  <a:lnTo>
                    <a:pt x="870" y="1406"/>
                  </a:lnTo>
                  <a:lnTo>
                    <a:pt x="874" y="1402"/>
                  </a:lnTo>
                  <a:lnTo>
                    <a:pt x="874" y="1402"/>
                  </a:lnTo>
                  <a:lnTo>
                    <a:pt x="876" y="1402"/>
                  </a:lnTo>
                  <a:lnTo>
                    <a:pt x="876" y="1402"/>
                  </a:lnTo>
                  <a:lnTo>
                    <a:pt x="880" y="1400"/>
                  </a:lnTo>
                  <a:lnTo>
                    <a:pt x="880" y="1400"/>
                  </a:lnTo>
                  <a:lnTo>
                    <a:pt x="882" y="1398"/>
                  </a:lnTo>
                  <a:lnTo>
                    <a:pt x="882" y="1398"/>
                  </a:lnTo>
                  <a:lnTo>
                    <a:pt x="884" y="1398"/>
                  </a:lnTo>
                  <a:lnTo>
                    <a:pt x="884" y="1398"/>
                  </a:lnTo>
                  <a:lnTo>
                    <a:pt x="886" y="1396"/>
                  </a:lnTo>
                  <a:lnTo>
                    <a:pt x="886" y="1396"/>
                  </a:lnTo>
                  <a:lnTo>
                    <a:pt x="890" y="1394"/>
                  </a:lnTo>
                  <a:lnTo>
                    <a:pt x="890" y="1394"/>
                  </a:lnTo>
                  <a:lnTo>
                    <a:pt x="892" y="1394"/>
                  </a:lnTo>
                  <a:lnTo>
                    <a:pt x="892" y="1394"/>
                  </a:lnTo>
                  <a:lnTo>
                    <a:pt x="894" y="1392"/>
                  </a:lnTo>
                  <a:lnTo>
                    <a:pt x="894" y="1392"/>
                  </a:lnTo>
                  <a:lnTo>
                    <a:pt x="906" y="1388"/>
                  </a:lnTo>
                  <a:lnTo>
                    <a:pt x="906" y="1388"/>
                  </a:lnTo>
                  <a:lnTo>
                    <a:pt x="908" y="1388"/>
                  </a:lnTo>
                  <a:lnTo>
                    <a:pt x="908" y="1388"/>
                  </a:lnTo>
                  <a:lnTo>
                    <a:pt x="912" y="1386"/>
                  </a:lnTo>
                  <a:lnTo>
                    <a:pt x="912" y="1386"/>
                  </a:lnTo>
                  <a:lnTo>
                    <a:pt x="912" y="1386"/>
                  </a:lnTo>
                  <a:lnTo>
                    <a:pt x="1200" y="1386"/>
                  </a:lnTo>
                  <a:lnTo>
                    <a:pt x="1200" y="1384"/>
                  </a:lnTo>
                  <a:lnTo>
                    <a:pt x="1200" y="1384"/>
                  </a:lnTo>
                  <a:lnTo>
                    <a:pt x="1600" y="694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FBFB3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0E2FAD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3844961" y="2061788"/>
              <a:ext cx="1488271" cy="489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1200">
                  <a:solidFill>
                    <a:srgbClr val="000000"/>
                  </a:solidFill>
                  <a:latin typeface="Arial" charset="0"/>
                  <a:cs typeface="+mn-cs"/>
                </a:rPr>
                <a:t>Chú thích</a:t>
              </a:r>
            </a:p>
          </p:txBody>
        </p:sp>
        <p:sp>
          <p:nvSpPr>
            <p:cNvPr id="55" name="Text Box 10"/>
            <p:cNvSpPr txBox="1">
              <a:spLocks noChangeArrowheads="1"/>
            </p:cNvSpPr>
            <p:nvPr/>
          </p:nvSpPr>
          <p:spPr bwMode="auto">
            <a:xfrm>
              <a:off x="2296928" y="2985960"/>
              <a:ext cx="1488271" cy="489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1200" dirty="0" err="1">
                  <a:solidFill>
                    <a:srgbClr val="000000"/>
                  </a:solidFill>
                  <a:latin typeface="Arial" charset="0"/>
                  <a:cs typeface="+mn-cs"/>
                </a:rPr>
                <a:t>Chú</a:t>
              </a:r>
              <a:r>
                <a:rPr lang="en-GB" sz="1200" dirty="0">
                  <a:solidFill>
                    <a:srgbClr val="000000"/>
                  </a:solidFill>
                  <a:latin typeface="Arial" charset="0"/>
                  <a:cs typeface="+mn-cs"/>
                </a:rPr>
                <a:t> </a:t>
              </a:r>
              <a:r>
                <a:rPr lang="en-GB" sz="1200" dirty="0" err="1">
                  <a:solidFill>
                    <a:srgbClr val="000000"/>
                  </a:solidFill>
                  <a:latin typeface="Arial" charset="0"/>
                  <a:cs typeface="+mn-cs"/>
                </a:rPr>
                <a:t>thích</a:t>
              </a:r>
              <a:endParaRPr lang="en-GB" sz="1200" dirty="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5416148" y="4714310"/>
              <a:ext cx="1488271" cy="489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1200">
                  <a:solidFill>
                    <a:srgbClr val="000000"/>
                  </a:solidFill>
                  <a:latin typeface="Arial" charset="0"/>
                  <a:cs typeface="+mn-cs"/>
                </a:rPr>
                <a:t>Chú thích</a:t>
              </a:r>
            </a:p>
          </p:txBody>
        </p:sp>
        <p:sp>
          <p:nvSpPr>
            <p:cNvPr id="57" name="Text Box 12"/>
            <p:cNvSpPr txBox="1">
              <a:spLocks noChangeArrowheads="1"/>
            </p:cNvSpPr>
            <p:nvPr/>
          </p:nvSpPr>
          <p:spPr bwMode="auto">
            <a:xfrm>
              <a:off x="5422461" y="2985960"/>
              <a:ext cx="1488271" cy="489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1200">
                  <a:solidFill>
                    <a:srgbClr val="000000"/>
                  </a:solidFill>
                  <a:latin typeface="Arial" charset="0"/>
                  <a:cs typeface="+mn-cs"/>
                </a:rPr>
                <a:t>Chú thích</a:t>
              </a:r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2329550" y="4714310"/>
              <a:ext cx="1488271" cy="489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1200">
                  <a:solidFill>
                    <a:srgbClr val="000000"/>
                  </a:solidFill>
                  <a:latin typeface="Arial" charset="0"/>
                  <a:cs typeface="+mn-cs"/>
                </a:rPr>
                <a:t>Chú thích</a:t>
              </a:r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3879689" y="5590064"/>
              <a:ext cx="1488271" cy="489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1200">
                  <a:solidFill>
                    <a:srgbClr val="000000"/>
                  </a:solidFill>
                  <a:latin typeface="Arial" charset="0"/>
                  <a:cs typeface="+mn-cs"/>
                </a:rPr>
                <a:t>Chú thích</a:t>
              </a: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3919790" y="3566988"/>
              <a:ext cx="1246005" cy="1632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b="1">
                  <a:solidFill>
                    <a:srgbClr val="000000"/>
                  </a:solidFill>
                  <a:latin typeface="Arial" charset="0"/>
                  <a:cs typeface="+mn-cs"/>
                </a:rPr>
                <a:t>Nội dung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0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Flow Chart Template</a:t>
            </a:r>
            <a:endParaRPr 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2681790" y="3327834"/>
            <a:ext cx="972108" cy="575056"/>
          </a:xfrm>
          <a:prstGeom prst="flowChartProcess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Edit here</a:t>
            </a:r>
            <a:endParaRPr lang="en-US" sz="1350" dirty="0"/>
          </a:p>
        </p:txBody>
      </p:sp>
      <p:sp>
        <p:nvSpPr>
          <p:cNvPr id="39" name="Flowchart: Decision 38"/>
          <p:cNvSpPr/>
          <p:nvPr/>
        </p:nvSpPr>
        <p:spPr>
          <a:xfrm>
            <a:off x="3805116" y="2530521"/>
            <a:ext cx="1425758" cy="632561"/>
          </a:xfrm>
          <a:prstGeom prst="flowChartDecision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Question?</a:t>
            </a:r>
            <a:endParaRPr lang="en-US" sz="1050" dirty="0"/>
          </a:p>
        </p:txBody>
      </p:sp>
      <p:sp>
        <p:nvSpPr>
          <p:cNvPr id="40" name="Flowchart: Data 39"/>
          <p:cNvSpPr/>
          <p:nvPr/>
        </p:nvSpPr>
        <p:spPr>
          <a:xfrm>
            <a:off x="3869922" y="1599642"/>
            <a:ext cx="1296144" cy="432048"/>
          </a:xfrm>
          <a:prstGeom prst="flowChartInputOutput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Edit here</a:t>
            </a:r>
            <a:endParaRPr lang="en-US" sz="1350" dirty="0"/>
          </a:p>
        </p:txBody>
      </p:sp>
      <p:sp>
        <p:nvSpPr>
          <p:cNvPr id="41" name="Flowchart: Terminator 40"/>
          <p:cNvSpPr/>
          <p:nvPr/>
        </p:nvSpPr>
        <p:spPr>
          <a:xfrm>
            <a:off x="3951992" y="811922"/>
            <a:ext cx="1134126" cy="324036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START</a:t>
            </a:r>
            <a:endParaRPr lang="en-US" sz="1350" dirty="0"/>
          </a:p>
        </p:txBody>
      </p:sp>
      <p:sp>
        <p:nvSpPr>
          <p:cNvPr id="42" name="Flowchart: Terminator 41"/>
          <p:cNvSpPr/>
          <p:nvPr/>
        </p:nvSpPr>
        <p:spPr>
          <a:xfrm>
            <a:off x="3923928" y="4461960"/>
            <a:ext cx="1134126" cy="324036"/>
          </a:xfrm>
          <a:prstGeom prst="flowChartTerminator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END</a:t>
            </a:r>
            <a:endParaRPr lang="en-US" sz="1350" dirty="0"/>
          </a:p>
        </p:txBody>
      </p:sp>
      <p:sp>
        <p:nvSpPr>
          <p:cNvPr id="43" name="Flowchart: Process 42"/>
          <p:cNvSpPr/>
          <p:nvPr/>
        </p:nvSpPr>
        <p:spPr>
          <a:xfrm>
            <a:off x="5436096" y="3338598"/>
            <a:ext cx="972108" cy="575056"/>
          </a:xfrm>
          <a:prstGeom prst="flowChartProcess">
            <a:avLst/>
          </a:prstGeom>
          <a:gradFill>
            <a:gsLst>
              <a:gs pos="0">
                <a:schemeClr val="bg1">
                  <a:alpha val="46000"/>
                </a:schemeClr>
              </a:gs>
              <a:gs pos="77000">
                <a:schemeClr val="tx2">
                  <a:lumMod val="20000"/>
                  <a:lumOff val="80000"/>
                  <a:alpha val="77000"/>
                </a:schemeClr>
              </a:gs>
            </a:gsLst>
            <a:lin ang="2700000" scaled="0"/>
          </a:gra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Edit here</a:t>
            </a:r>
            <a:endParaRPr 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3275856" y="2571750"/>
            <a:ext cx="540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No</a:t>
            </a:r>
            <a:endParaRPr lang="en-US" sz="1500" dirty="0"/>
          </a:p>
        </p:txBody>
      </p:sp>
      <p:cxnSp>
        <p:nvCxnSpPr>
          <p:cNvPr id="45" name="Straight Arrow Connector 13"/>
          <p:cNvCxnSpPr>
            <a:stCxn id="39" idx="3"/>
            <a:endCxn id="43" idx="0"/>
          </p:cNvCxnSpPr>
          <p:nvPr/>
        </p:nvCxnSpPr>
        <p:spPr>
          <a:xfrm>
            <a:off x="5230873" y="2846801"/>
            <a:ext cx="691277" cy="491796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3"/>
          <p:cNvCxnSpPr>
            <a:stCxn id="39" idx="1"/>
            <a:endCxn id="38" idx="0"/>
          </p:cNvCxnSpPr>
          <p:nvPr/>
        </p:nvCxnSpPr>
        <p:spPr>
          <a:xfrm rot="10800000" flipV="1">
            <a:off x="3167845" y="2846801"/>
            <a:ext cx="637271" cy="481033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3"/>
          <p:cNvCxnSpPr>
            <a:stCxn id="38" idx="2"/>
            <a:endCxn id="42" idx="0"/>
          </p:cNvCxnSpPr>
          <p:nvPr/>
        </p:nvCxnSpPr>
        <p:spPr>
          <a:xfrm rot="16200000" flipH="1">
            <a:off x="3549883" y="3520851"/>
            <a:ext cx="559070" cy="13231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3"/>
          <p:cNvCxnSpPr>
            <a:stCxn id="43" idx="2"/>
            <a:endCxn id="42" idx="0"/>
          </p:cNvCxnSpPr>
          <p:nvPr/>
        </p:nvCxnSpPr>
        <p:spPr>
          <a:xfrm rot="5400000">
            <a:off x="4932417" y="3472227"/>
            <a:ext cx="548307" cy="1431159"/>
          </a:xfrm>
          <a:prstGeom prst="bentConnector3">
            <a:avLst>
              <a:gd name="adj1" fmla="val 4888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3"/>
          <p:cNvCxnSpPr>
            <a:stCxn id="41" idx="2"/>
            <a:endCxn id="40" idx="1"/>
          </p:cNvCxnSpPr>
          <p:nvPr/>
        </p:nvCxnSpPr>
        <p:spPr>
          <a:xfrm rot="5400000">
            <a:off x="4286683" y="1367270"/>
            <a:ext cx="463685" cy="10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3"/>
          <p:cNvCxnSpPr>
            <a:stCxn id="40" idx="4"/>
            <a:endCxn id="39" idx="0"/>
          </p:cNvCxnSpPr>
          <p:nvPr/>
        </p:nvCxnSpPr>
        <p:spPr>
          <a:xfrm rot="16200000" flipH="1">
            <a:off x="4268580" y="2281104"/>
            <a:ext cx="49883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74078" y="2571750"/>
            <a:ext cx="540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Yes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811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HIBERNATE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214909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sz="3400" err="1">
                <a:solidFill>
                  <a:srgbClr val="C20483"/>
                </a:solidFill>
                <a:latin typeface="Times New Roman"/>
              </a:rPr>
              <a:t>NỘI</a:t>
            </a:r>
            <a:r>
              <a:rPr lang="en-US" sz="3400">
                <a:solidFill>
                  <a:srgbClr val="C20483"/>
                </a:solidFill>
                <a:latin typeface="Times New Roman"/>
              </a:rPr>
              <a:t> DUNG</a:t>
            </a:r>
          </a:p>
          <a:p>
            <a:endParaRPr lang="en-US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82" name="TextBox 81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87" name="TextBox 86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804625" y="2817019"/>
            <a:ext cx="6418362" cy="246062"/>
            <a:chOff x="697015" y="3451420"/>
            <a:chExt cx="6838868" cy="290232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77992" y="3601097"/>
              <a:ext cx="6757891" cy="22204"/>
            </a:xfrm>
            <a:prstGeom prst="line">
              <a:avLst/>
            </a:prstGeom>
            <a:ln w="12700">
              <a:solidFill>
                <a:srgbClr val="ADA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83"/>
            <p:cNvSpPr/>
            <p:nvPr/>
          </p:nvSpPr>
          <p:spPr bwMode="auto">
            <a:xfrm rot="16200000">
              <a:off x="748746" y="3399689"/>
              <a:ext cx="290232" cy="393694"/>
            </a:xfrm>
            <a:custGeom>
              <a:avLst/>
              <a:gdLst>
                <a:gd name="connsiteX0" fmla="*/ 685800 w 1346200"/>
                <a:gd name="connsiteY0" fmla="*/ 2095500 h 2095500"/>
                <a:gd name="connsiteX1" fmla="*/ 0 w 1346200"/>
                <a:gd name="connsiteY1" fmla="*/ 1035050 h 2095500"/>
                <a:gd name="connsiteX2" fmla="*/ 95250 w 1346200"/>
                <a:gd name="connsiteY2" fmla="*/ 273050 h 2095500"/>
                <a:gd name="connsiteX3" fmla="*/ 666750 w 1346200"/>
                <a:gd name="connsiteY3" fmla="*/ 0 h 2095500"/>
                <a:gd name="connsiteX4" fmla="*/ 1282700 w 1346200"/>
                <a:gd name="connsiteY4" fmla="*/ 311150 h 2095500"/>
                <a:gd name="connsiteX5" fmla="*/ 1346200 w 1346200"/>
                <a:gd name="connsiteY5" fmla="*/ 990600 h 2095500"/>
                <a:gd name="connsiteX6" fmla="*/ 685800 w 1346200"/>
                <a:gd name="connsiteY6" fmla="*/ 2095500 h 2095500"/>
                <a:gd name="connsiteX0" fmla="*/ 673894 w 1334294"/>
                <a:gd name="connsiteY0" fmla="*/ 2095500 h 2095500"/>
                <a:gd name="connsiteX1" fmla="*/ 0 w 1334294"/>
                <a:gd name="connsiteY1" fmla="*/ 1020762 h 2095500"/>
                <a:gd name="connsiteX2" fmla="*/ 83344 w 1334294"/>
                <a:gd name="connsiteY2" fmla="*/ 273050 h 2095500"/>
                <a:gd name="connsiteX3" fmla="*/ 654844 w 1334294"/>
                <a:gd name="connsiteY3" fmla="*/ 0 h 2095500"/>
                <a:gd name="connsiteX4" fmla="*/ 1270794 w 1334294"/>
                <a:gd name="connsiteY4" fmla="*/ 311150 h 2095500"/>
                <a:gd name="connsiteX5" fmla="*/ 1334294 w 1334294"/>
                <a:gd name="connsiteY5" fmla="*/ 990600 h 2095500"/>
                <a:gd name="connsiteX6" fmla="*/ 673894 w 1334294"/>
                <a:gd name="connsiteY6" fmla="*/ 2095500 h 2095500"/>
                <a:gd name="connsiteX0" fmla="*/ 717354 w 1377754"/>
                <a:gd name="connsiteY0" fmla="*/ 2095500 h 2095500"/>
                <a:gd name="connsiteX1" fmla="*/ 43460 w 1377754"/>
                <a:gd name="connsiteY1" fmla="*/ 1020762 h 2095500"/>
                <a:gd name="connsiteX2" fmla="*/ 126804 w 1377754"/>
                <a:gd name="connsiteY2" fmla="*/ 273050 h 2095500"/>
                <a:gd name="connsiteX3" fmla="*/ 698304 w 1377754"/>
                <a:gd name="connsiteY3" fmla="*/ 0 h 2095500"/>
                <a:gd name="connsiteX4" fmla="*/ 1314254 w 1377754"/>
                <a:gd name="connsiteY4" fmla="*/ 311150 h 2095500"/>
                <a:gd name="connsiteX5" fmla="*/ 1377754 w 1377754"/>
                <a:gd name="connsiteY5" fmla="*/ 990600 h 2095500"/>
                <a:gd name="connsiteX6" fmla="*/ 717354 w 1377754"/>
                <a:gd name="connsiteY6" fmla="*/ 2095500 h 2095500"/>
                <a:gd name="connsiteX0" fmla="*/ 730807 w 1391207"/>
                <a:gd name="connsiteY0" fmla="*/ 2095500 h 2095500"/>
                <a:gd name="connsiteX1" fmla="*/ 56913 w 1391207"/>
                <a:gd name="connsiteY1" fmla="*/ 1020762 h 2095500"/>
                <a:gd name="connsiteX2" fmla="*/ 140257 w 1391207"/>
                <a:gd name="connsiteY2" fmla="*/ 273050 h 2095500"/>
                <a:gd name="connsiteX3" fmla="*/ 711757 w 1391207"/>
                <a:gd name="connsiteY3" fmla="*/ 0 h 2095500"/>
                <a:gd name="connsiteX4" fmla="*/ 1327707 w 1391207"/>
                <a:gd name="connsiteY4" fmla="*/ 311150 h 2095500"/>
                <a:gd name="connsiteX5" fmla="*/ 1391207 w 1391207"/>
                <a:gd name="connsiteY5" fmla="*/ 990600 h 2095500"/>
                <a:gd name="connsiteX6" fmla="*/ 730807 w 1391207"/>
                <a:gd name="connsiteY6" fmla="*/ 2095500 h 2095500"/>
                <a:gd name="connsiteX0" fmla="*/ 729076 w 1389476"/>
                <a:gd name="connsiteY0" fmla="*/ 2095500 h 2095500"/>
                <a:gd name="connsiteX1" fmla="*/ 55182 w 1389476"/>
                <a:gd name="connsiteY1" fmla="*/ 1020762 h 2095500"/>
                <a:gd name="connsiteX2" fmla="*/ 145670 w 1389476"/>
                <a:gd name="connsiteY2" fmla="*/ 280194 h 2095500"/>
                <a:gd name="connsiteX3" fmla="*/ 710026 w 1389476"/>
                <a:gd name="connsiteY3" fmla="*/ 0 h 2095500"/>
                <a:gd name="connsiteX4" fmla="*/ 1325976 w 1389476"/>
                <a:gd name="connsiteY4" fmla="*/ 311150 h 2095500"/>
                <a:gd name="connsiteX5" fmla="*/ 1389476 w 1389476"/>
                <a:gd name="connsiteY5" fmla="*/ 990600 h 2095500"/>
                <a:gd name="connsiteX6" fmla="*/ 729076 w 1389476"/>
                <a:gd name="connsiteY6" fmla="*/ 2095500 h 2095500"/>
                <a:gd name="connsiteX0" fmla="*/ 731585 w 1391985"/>
                <a:gd name="connsiteY0" fmla="*/ 2095500 h 2095500"/>
                <a:gd name="connsiteX1" fmla="*/ 57691 w 1391985"/>
                <a:gd name="connsiteY1" fmla="*/ 1020762 h 2095500"/>
                <a:gd name="connsiteX2" fmla="*/ 148179 w 1391985"/>
                <a:gd name="connsiteY2" fmla="*/ 280194 h 2095500"/>
                <a:gd name="connsiteX3" fmla="*/ 712535 w 1391985"/>
                <a:gd name="connsiteY3" fmla="*/ 0 h 2095500"/>
                <a:gd name="connsiteX4" fmla="*/ 1328485 w 1391985"/>
                <a:gd name="connsiteY4" fmla="*/ 311150 h 2095500"/>
                <a:gd name="connsiteX5" fmla="*/ 1391985 w 1391985"/>
                <a:gd name="connsiteY5" fmla="*/ 990600 h 2095500"/>
                <a:gd name="connsiteX6" fmla="*/ 731585 w 1391985"/>
                <a:gd name="connsiteY6" fmla="*/ 2095500 h 2095500"/>
                <a:gd name="connsiteX0" fmla="*/ 731585 w 1391985"/>
                <a:gd name="connsiteY0" fmla="*/ 2095500 h 2095500"/>
                <a:gd name="connsiteX1" fmla="*/ 57691 w 1391985"/>
                <a:gd name="connsiteY1" fmla="*/ 1020762 h 2095500"/>
                <a:gd name="connsiteX2" fmla="*/ 148179 w 1391985"/>
                <a:gd name="connsiteY2" fmla="*/ 280194 h 2095500"/>
                <a:gd name="connsiteX3" fmla="*/ 712535 w 1391985"/>
                <a:gd name="connsiteY3" fmla="*/ 0 h 2095500"/>
                <a:gd name="connsiteX4" fmla="*/ 1328485 w 1391985"/>
                <a:gd name="connsiteY4" fmla="*/ 311150 h 2095500"/>
                <a:gd name="connsiteX5" fmla="*/ 1391985 w 1391985"/>
                <a:gd name="connsiteY5" fmla="*/ 990600 h 2095500"/>
                <a:gd name="connsiteX6" fmla="*/ 731585 w 1391985"/>
                <a:gd name="connsiteY6" fmla="*/ 2095500 h 2095500"/>
                <a:gd name="connsiteX0" fmla="*/ 731585 w 1391985"/>
                <a:gd name="connsiteY0" fmla="*/ 2081213 h 2081213"/>
                <a:gd name="connsiteX1" fmla="*/ 57691 w 1391985"/>
                <a:gd name="connsiteY1" fmla="*/ 1006475 h 2081213"/>
                <a:gd name="connsiteX2" fmla="*/ 148179 w 1391985"/>
                <a:gd name="connsiteY2" fmla="*/ 265907 h 2081213"/>
                <a:gd name="connsiteX3" fmla="*/ 714916 w 1391985"/>
                <a:gd name="connsiteY3" fmla="*/ 0 h 2081213"/>
                <a:gd name="connsiteX4" fmla="*/ 1328485 w 1391985"/>
                <a:gd name="connsiteY4" fmla="*/ 296863 h 2081213"/>
                <a:gd name="connsiteX5" fmla="*/ 1391985 w 1391985"/>
                <a:gd name="connsiteY5" fmla="*/ 976313 h 2081213"/>
                <a:gd name="connsiteX6" fmla="*/ 731585 w 1391985"/>
                <a:gd name="connsiteY6" fmla="*/ 2081213 h 2081213"/>
                <a:gd name="connsiteX0" fmla="*/ 731585 w 1391985"/>
                <a:gd name="connsiteY0" fmla="*/ 2081213 h 2081213"/>
                <a:gd name="connsiteX1" fmla="*/ 57691 w 1391985"/>
                <a:gd name="connsiteY1" fmla="*/ 1006475 h 2081213"/>
                <a:gd name="connsiteX2" fmla="*/ 148179 w 1391985"/>
                <a:gd name="connsiteY2" fmla="*/ 265907 h 2081213"/>
                <a:gd name="connsiteX3" fmla="*/ 714916 w 1391985"/>
                <a:gd name="connsiteY3" fmla="*/ 0 h 2081213"/>
                <a:gd name="connsiteX4" fmla="*/ 1328485 w 1391985"/>
                <a:gd name="connsiteY4" fmla="*/ 296863 h 2081213"/>
                <a:gd name="connsiteX5" fmla="*/ 1391985 w 1391985"/>
                <a:gd name="connsiteY5" fmla="*/ 976313 h 2081213"/>
                <a:gd name="connsiteX6" fmla="*/ 731585 w 1391985"/>
                <a:gd name="connsiteY6" fmla="*/ 2081213 h 2081213"/>
                <a:gd name="connsiteX0" fmla="*/ 731585 w 1391985"/>
                <a:gd name="connsiteY0" fmla="*/ 2081217 h 2081217"/>
                <a:gd name="connsiteX1" fmla="*/ 57691 w 1391985"/>
                <a:gd name="connsiteY1" fmla="*/ 1006479 h 2081217"/>
                <a:gd name="connsiteX2" fmla="*/ 148179 w 1391985"/>
                <a:gd name="connsiteY2" fmla="*/ 265911 h 2081217"/>
                <a:gd name="connsiteX3" fmla="*/ 714916 w 1391985"/>
                <a:gd name="connsiteY3" fmla="*/ 4 h 2081217"/>
                <a:gd name="connsiteX4" fmla="*/ 1328485 w 1391985"/>
                <a:gd name="connsiteY4" fmla="*/ 296867 h 2081217"/>
                <a:gd name="connsiteX5" fmla="*/ 1391985 w 1391985"/>
                <a:gd name="connsiteY5" fmla="*/ 976317 h 2081217"/>
                <a:gd name="connsiteX6" fmla="*/ 731585 w 1391985"/>
                <a:gd name="connsiteY6" fmla="*/ 2081217 h 2081217"/>
                <a:gd name="connsiteX0" fmla="*/ 731585 w 1391985"/>
                <a:gd name="connsiteY0" fmla="*/ 2081217 h 2081217"/>
                <a:gd name="connsiteX1" fmla="*/ 57691 w 1391985"/>
                <a:gd name="connsiteY1" fmla="*/ 1006479 h 2081217"/>
                <a:gd name="connsiteX2" fmla="*/ 148179 w 1391985"/>
                <a:gd name="connsiteY2" fmla="*/ 265911 h 2081217"/>
                <a:gd name="connsiteX3" fmla="*/ 714916 w 1391985"/>
                <a:gd name="connsiteY3" fmla="*/ 4 h 2081217"/>
                <a:gd name="connsiteX4" fmla="*/ 1321342 w 1391985"/>
                <a:gd name="connsiteY4" fmla="*/ 308773 h 2081217"/>
                <a:gd name="connsiteX5" fmla="*/ 1391985 w 1391985"/>
                <a:gd name="connsiteY5" fmla="*/ 976317 h 2081217"/>
                <a:gd name="connsiteX6" fmla="*/ 731585 w 1391985"/>
                <a:gd name="connsiteY6" fmla="*/ 2081217 h 2081217"/>
                <a:gd name="connsiteX0" fmla="*/ 731585 w 1391985"/>
                <a:gd name="connsiteY0" fmla="*/ 2081221 h 2081221"/>
                <a:gd name="connsiteX1" fmla="*/ 57691 w 1391985"/>
                <a:gd name="connsiteY1" fmla="*/ 1006483 h 2081221"/>
                <a:gd name="connsiteX2" fmla="*/ 148179 w 1391985"/>
                <a:gd name="connsiteY2" fmla="*/ 265915 h 2081221"/>
                <a:gd name="connsiteX3" fmla="*/ 714916 w 1391985"/>
                <a:gd name="connsiteY3" fmla="*/ 8 h 2081221"/>
                <a:gd name="connsiteX4" fmla="*/ 1321342 w 1391985"/>
                <a:gd name="connsiteY4" fmla="*/ 308777 h 2081221"/>
                <a:gd name="connsiteX5" fmla="*/ 1391985 w 1391985"/>
                <a:gd name="connsiteY5" fmla="*/ 976321 h 2081221"/>
                <a:gd name="connsiteX6" fmla="*/ 731585 w 1391985"/>
                <a:gd name="connsiteY6" fmla="*/ 2081221 h 2081221"/>
                <a:gd name="connsiteX0" fmla="*/ 731585 w 1395120"/>
                <a:gd name="connsiteY0" fmla="*/ 2081221 h 2081221"/>
                <a:gd name="connsiteX1" fmla="*/ 57691 w 1395120"/>
                <a:gd name="connsiteY1" fmla="*/ 1006483 h 2081221"/>
                <a:gd name="connsiteX2" fmla="*/ 148179 w 1395120"/>
                <a:gd name="connsiteY2" fmla="*/ 265915 h 2081221"/>
                <a:gd name="connsiteX3" fmla="*/ 714916 w 1395120"/>
                <a:gd name="connsiteY3" fmla="*/ 8 h 2081221"/>
                <a:gd name="connsiteX4" fmla="*/ 1321342 w 1395120"/>
                <a:gd name="connsiteY4" fmla="*/ 308777 h 2081221"/>
                <a:gd name="connsiteX5" fmla="*/ 1391985 w 1395120"/>
                <a:gd name="connsiteY5" fmla="*/ 976321 h 2081221"/>
                <a:gd name="connsiteX6" fmla="*/ 731585 w 1395120"/>
                <a:gd name="connsiteY6" fmla="*/ 2081221 h 2081221"/>
                <a:gd name="connsiteX0" fmla="*/ 731585 w 1435441"/>
                <a:gd name="connsiteY0" fmla="*/ 2081221 h 2081221"/>
                <a:gd name="connsiteX1" fmla="*/ 57691 w 1435441"/>
                <a:gd name="connsiteY1" fmla="*/ 1006483 h 2081221"/>
                <a:gd name="connsiteX2" fmla="*/ 148179 w 1435441"/>
                <a:gd name="connsiteY2" fmla="*/ 265915 h 2081221"/>
                <a:gd name="connsiteX3" fmla="*/ 714916 w 1435441"/>
                <a:gd name="connsiteY3" fmla="*/ 8 h 2081221"/>
                <a:gd name="connsiteX4" fmla="*/ 1321342 w 1435441"/>
                <a:gd name="connsiteY4" fmla="*/ 308777 h 2081221"/>
                <a:gd name="connsiteX5" fmla="*/ 1391985 w 1435441"/>
                <a:gd name="connsiteY5" fmla="*/ 976321 h 2081221"/>
                <a:gd name="connsiteX6" fmla="*/ 731585 w 1435441"/>
                <a:gd name="connsiteY6" fmla="*/ 2081221 h 2081221"/>
                <a:gd name="connsiteX0" fmla="*/ 733701 w 1437557"/>
                <a:gd name="connsiteY0" fmla="*/ 2081221 h 2081221"/>
                <a:gd name="connsiteX1" fmla="*/ 59807 w 1437557"/>
                <a:gd name="connsiteY1" fmla="*/ 1006483 h 2081221"/>
                <a:gd name="connsiteX2" fmla="*/ 150295 w 1437557"/>
                <a:gd name="connsiteY2" fmla="*/ 265915 h 2081221"/>
                <a:gd name="connsiteX3" fmla="*/ 717032 w 1437557"/>
                <a:gd name="connsiteY3" fmla="*/ 8 h 2081221"/>
                <a:gd name="connsiteX4" fmla="*/ 1323458 w 1437557"/>
                <a:gd name="connsiteY4" fmla="*/ 308777 h 2081221"/>
                <a:gd name="connsiteX5" fmla="*/ 1394101 w 1437557"/>
                <a:gd name="connsiteY5" fmla="*/ 976321 h 2081221"/>
                <a:gd name="connsiteX6" fmla="*/ 733701 w 1437557"/>
                <a:gd name="connsiteY6" fmla="*/ 2081221 h 2081221"/>
                <a:gd name="connsiteX0" fmla="*/ 733701 w 1437557"/>
                <a:gd name="connsiteY0" fmla="*/ 2081221 h 2081221"/>
                <a:gd name="connsiteX1" fmla="*/ 59807 w 1437557"/>
                <a:gd name="connsiteY1" fmla="*/ 1006483 h 2081221"/>
                <a:gd name="connsiteX2" fmla="*/ 150295 w 1437557"/>
                <a:gd name="connsiteY2" fmla="*/ 265915 h 2081221"/>
                <a:gd name="connsiteX3" fmla="*/ 717032 w 1437557"/>
                <a:gd name="connsiteY3" fmla="*/ 8 h 2081221"/>
                <a:gd name="connsiteX4" fmla="*/ 1323458 w 1437557"/>
                <a:gd name="connsiteY4" fmla="*/ 308777 h 2081221"/>
                <a:gd name="connsiteX5" fmla="*/ 1394101 w 1437557"/>
                <a:gd name="connsiteY5" fmla="*/ 976321 h 2081221"/>
                <a:gd name="connsiteX6" fmla="*/ 733701 w 1437557"/>
                <a:gd name="connsiteY6" fmla="*/ 2081221 h 2081221"/>
                <a:gd name="connsiteX0" fmla="*/ 737934 w 1441790"/>
                <a:gd name="connsiteY0" fmla="*/ 2081221 h 2081221"/>
                <a:gd name="connsiteX1" fmla="*/ 64040 w 1441790"/>
                <a:gd name="connsiteY1" fmla="*/ 1006483 h 2081221"/>
                <a:gd name="connsiteX2" fmla="*/ 154528 w 1441790"/>
                <a:gd name="connsiteY2" fmla="*/ 265915 h 2081221"/>
                <a:gd name="connsiteX3" fmla="*/ 721265 w 1441790"/>
                <a:gd name="connsiteY3" fmla="*/ 8 h 2081221"/>
                <a:gd name="connsiteX4" fmla="*/ 1327691 w 1441790"/>
                <a:gd name="connsiteY4" fmla="*/ 308777 h 2081221"/>
                <a:gd name="connsiteX5" fmla="*/ 1398334 w 1441790"/>
                <a:gd name="connsiteY5" fmla="*/ 976321 h 2081221"/>
                <a:gd name="connsiteX6" fmla="*/ 737934 w 1441790"/>
                <a:gd name="connsiteY6" fmla="*/ 2081221 h 208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790" h="2081221">
                  <a:moveTo>
                    <a:pt x="737934" y="2081221"/>
                  </a:moveTo>
                  <a:lnTo>
                    <a:pt x="64040" y="1006483"/>
                  </a:lnTo>
                  <a:cubicBezTo>
                    <a:pt x="-70104" y="659615"/>
                    <a:pt x="29116" y="455621"/>
                    <a:pt x="154528" y="265915"/>
                  </a:cubicBezTo>
                  <a:cubicBezTo>
                    <a:pt x="280734" y="105842"/>
                    <a:pt x="516478" y="537"/>
                    <a:pt x="721265" y="8"/>
                  </a:cubicBezTo>
                  <a:cubicBezTo>
                    <a:pt x="956745" y="-1051"/>
                    <a:pt x="1166031" y="97904"/>
                    <a:pt x="1327691" y="308777"/>
                  </a:cubicBezTo>
                  <a:cubicBezTo>
                    <a:pt x="1453633" y="547961"/>
                    <a:pt x="1472417" y="777619"/>
                    <a:pt x="1398334" y="976321"/>
                  </a:cubicBezTo>
                  <a:lnTo>
                    <a:pt x="737934" y="2081221"/>
                  </a:lnTo>
                  <a:close/>
                </a:path>
              </a:pathLst>
            </a:custGeom>
            <a:solidFill>
              <a:srgbClr val="97979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</p:grpSp>
      <p:sp>
        <p:nvSpPr>
          <p:cNvPr id="85" name="TextBox 237"/>
          <p:cNvSpPr txBox="1">
            <a:spLocks noChangeArrowheads="1"/>
          </p:cNvSpPr>
          <p:nvPr/>
        </p:nvSpPr>
        <p:spPr bwMode="auto">
          <a:xfrm>
            <a:off x="3991928" y="3751809"/>
            <a:ext cx="1029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FFFFFF"/>
                </a:solidFill>
              </a:rPr>
              <a:t>Nội dung chính</a:t>
            </a:r>
          </a:p>
        </p:txBody>
      </p:sp>
      <p:sp>
        <p:nvSpPr>
          <p:cNvPr id="93" name="TextBox 279"/>
          <p:cNvSpPr txBox="1">
            <a:spLocks noChangeArrowheads="1"/>
          </p:cNvSpPr>
          <p:nvPr/>
        </p:nvSpPr>
        <p:spPr bwMode="auto">
          <a:xfrm>
            <a:off x="2692957" y="1770802"/>
            <a:ext cx="102989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500" b="1" smtClean="0">
                <a:solidFill>
                  <a:srgbClr val="FFFFFF"/>
                </a:solidFill>
                <a:latin typeface="+mj-lt"/>
              </a:rPr>
              <a:t>Tổng quan</a:t>
            </a:r>
            <a:endParaRPr lang="en-US" altLang="en-US" sz="1500" b="1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05" name="Group 298"/>
          <p:cNvGrpSpPr>
            <a:grpSpLocks/>
          </p:cNvGrpSpPr>
          <p:nvPr/>
        </p:nvGrpSpPr>
        <p:grpSpPr bwMode="auto">
          <a:xfrm flipV="1">
            <a:off x="1244811" y="2896791"/>
            <a:ext cx="1129404" cy="1791195"/>
            <a:chOff x="2820443" y="1269631"/>
            <a:chExt cx="1506185" cy="2388395"/>
          </a:xfrm>
        </p:grpSpPr>
        <p:grpSp>
          <p:nvGrpSpPr>
            <p:cNvPr id="106" name="Group 299"/>
            <p:cNvGrpSpPr>
              <a:grpSpLocks/>
            </p:cNvGrpSpPr>
            <p:nvPr/>
          </p:nvGrpSpPr>
          <p:grpSpPr bwMode="auto">
            <a:xfrm>
              <a:off x="3481408" y="3544572"/>
              <a:ext cx="113454" cy="113454"/>
              <a:chOff x="3438253" y="3519641"/>
              <a:chExt cx="163316" cy="16331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3438302" y="3520701"/>
                <a:ext cx="162282" cy="162256"/>
              </a:xfrm>
              <a:prstGeom prst="ellipse">
                <a:avLst/>
              </a:prstGeom>
              <a:solidFill>
                <a:srgbClr val="55CBAC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3468015" y="3550409"/>
                <a:ext cx="102856" cy="10284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107" name="Teardrop 106"/>
            <p:cNvSpPr/>
            <p:nvPr/>
          </p:nvSpPr>
          <p:spPr>
            <a:xfrm rot="8111378">
              <a:off x="2820443" y="1269631"/>
              <a:ext cx="1506185" cy="1442147"/>
            </a:xfrm>
            <a:prstGeom prst="teardrop">
              <a:avLst>
                <a:gd name="adj" fmla="val 137338"/>
              </a:avLst>
            </a:prstGeom>
            <a:solidFill>
              <a:srgbClr val="55CBAC"/>
            </a:solidFill>
            <a:ln w="76200">
              <a:solidFill>
                <a:schemeClr val="bg1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</p:grpSp>
      <p:sp>
        <p:nvSpPr>
          <p:cNvPr id="110" name="TextBox 303"/>
          <p:cNvSpPr txBox="1">
            <a:spLocks noChangeArrowheads="1"/>
          </p:cNvSpPr>
          <p:nvPr/>
        </p:nvSpPr>
        <p:spPr bwMode="auto">
          <a:xfrm>
            <a:off x="1294567" y="3677433"/>
            <a:ext cx="102989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500" b="1" smtClean="0">
                <a:solidFill>
                  <a:srgbClr val="FFFFFF"/>
                </a:solidFill>
                <a:latin typeface="+mj-lt"/>
              </a:rPr>
              <a:t>Nội dung và kết quả nghiên cứu</a:t>
            </a:r>
            <a:endParaRPr lang="en-US" altLang="en-US" sz="15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8" name="TextBox 304"/>
          <p:cNvSpPr txBox="1">
            <a:spLocks noChangeArrowheads="1"/>
          </p:cNvSpPr>
          <p:nvPr/>
        </p:nvSpPr>
        <p:spPr bwMode="auto">
          <a:xfrm>
            <a:off x="8171468" y="3394965"/>
            <a:ext cx="102989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500" b="1" smtClean="0">
                <a:solidFill>
                  <a:srgbClr val="FFFFFF"/>
                </a:solidFill>
                <a:latin typeface="+mj-lt"/>
              </a:rPr>
              <a:t>Kết luận và hướng phát triển</a:t>
            </a:r>
            <a:endParaRPr lang="en-US" altLang="en-US" sz="1500" b="1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43" name="Group 298"/>
          <p:cNvGrpSpPr>
            <a:grpSpLocks/>
          </p:cNvGrpSpPr>
          <p:nvPr/>
        </p:nvGrpSpPr>
        <p:grpSpPr bwMode="auto">
          <a:xfrm flipV="1">
            <a:off x="3959436" y="2896791"/>
            <a:ext cx="1129404" cy="1791195"/>
            <a:chOff x="2820443" y="1269631"/>
            <a:chExt cx="1506185" cy="2388395"/>
          </a:xfrm>
        </p:grpSpPr>
        <p:grpSp>
          <p:nvGrpSpPr>
            <p:cNvPr id="144" name="Group 299"/>
            <p:cNvGrpSpPr>
              <a:grpSpLocks/>
            </p:cNvGrpSpPr>
            <p:nvPr/>
          </p:nvGrpSpPr>
          <p:grpSpPr bwMode="auto">
            <a:xfrm>
              <a:off x="3481408" y="3544572"/>
              <a:ext cx="113454" cy="113454"/>
              <a:chOff x="3438253" y="3519641"/>
              <a:chExt cx="163316" cy="163316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3438302" y="3520701"/>
                <a:ext cx="162282" cy="162256"/>
              </a:xfrm>
              <a:prstGeom prst="ellipse">
                <a:avLst/>
              </a:prstGeom>
              <a:solidFill>
                <a:srgbClr val="F5BB17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3468015" y="3550409"/>
                <a:ext cx="102856" cy="10284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145" name="Teardrop 144"/>
            <p:cNvSpPr/>
            <p:nvPr/>
          </p:nvSpPr>
          <p:spPr>
            <a:xfrm rot="8111378">
              <a:off x="2820443" y="1269631"/>
              <a:ext cx="1506185" cy="1442147"/>
            </a:xfrm>
            <a:prstGeom prst="teardrop">
              <a:avLst>
                <a:gd name="adj" fmla="val 137338"/>
              </a:avLst>
            </a:prstGeom>
            <a:solidFill>
              <a:srgbClr val="F5BB17"/>
            </a:solidFill>
            <a:ln w="76200">
              <a:solidFill>
                <a:schemeClr val="bg1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</p:grpSp>
      <p:sp>
        <p:nvSpPr>
          <p:cNvPr id="148" name="TextBox 303"/>
          <p:cNvSpPr txBox="1">
            <a:spLocks noChangeArrowheads="1"/>
          </p:cNvSpPr>
          <p:nvPr/>
        </p:nvSpPr>
        <p:spPr bwMode="auto">
          <a:xfrm>
            <a:off x="4009192" y="3761253"/>
            <a:ext cx="102989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500" b="1" smtClean="0">
                <a:solidFill>
                  <a:srgbClr val="FFFFFF"/>
                </a:solidFill>
                <a:latin typeface="+mj-lt"/>
              </a:rPr>
              <a:t>Kết luận và hướng phát triển</a:t>
            </a:r>
            <a:endParaRPr lang="en-US" altLang="en-US" sz="1500" b="1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49" name="Group 298"/>
          <p:cNvGrpSpPr>
            <a:grpSpLocks/>
          </p:cNvGrpSpPr>
          <p:nvPr/>
        </p:nvGrpSpPr>
        <p:grpSpPr bwMode="auto">
          <a:xfrm flipV="1">
            <a:off x="6685074" y="2923463"/>
            <a:ext cx="1129404" cy="1791195"/>
            <a:chOff x="2820443" y="1269631"/>
            <a:chExt cx="1506185" cy="2388395"/>
          </a:xfrm>
        </p:grpSpPr>
        <p:grpSp>
          <p:nvGrpSpPr>
            <p:cNvPr id="150" name="Group 299"/>
            <p:cNvGrpSpPr>
              <a:grpSpLocks/>
            </p:cNvGrpSpPr>
            <p:nvPr/>
          </p:nvGrpSpPr>
          <p:grpSpPr bwMode="auto">
            <a:xfrm>
              <a:off x="3481408" y="3544572"/>
              <a:ext cx="113454" cy="113454"/>
              <a:chOff x="3438253" y="3519641"/>
              <a:chExt cx="163316" cy="163316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3438302" y="3520701"/>
                <a:ext cx="162282" cy="162256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3468015" y="3550409"/>
                <a:ext cx="102856" cy="10284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151" name="Teardrop 150"/>
            <p:cNvSpPr/>
            <p:nvPr/>
          </p:nvSpPr>
          <p:spPr>
            <a:xfrm rot="8111378">
              <a:off x="2820443" y="1269631"/>
              <a:ext cx="1506185" cy="1442147"/>
            </a:xfrm>
            <a:prstGeom prst="teardrop">
              <a:avLst>
                <a:gd name="adj" fmla="val 137338"/>
              </a:avLst>
            </a:prstGeom>
            <a:solidFill>
              <a:schemeClr val="accent2"/>
            </a:solidFill>
            <a:ln w="76200">
              <a:solidFill>
                <a:schemeClr val="bg1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</p:grpSp>
      <p:sp>
        <p:nvSpPr>
          <p:cNvPr id="154" name="TextBox 303"/>
          <p:cNvSpPr txBox="1">
            <a:spLocks noChangeArrowheads="1"/>
          </p:cNvSpPr>
          <p:nvPr/>
        </p:nvSpPr>
        <p:spPr bwMode="auto">
          <a:xfrm>
            <a:off x="6742569" y="3749020"/>
            <a:ext cx="102989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500" b="1" smtClean="0">
                <a:solidFill>
                  <a:srgbClr val="FFFFFF"/>
                </a:solidFill>
                <a:latin typeface="+mj-lt"/>
              </a:rPr>
              <a:t>Demo chương trình</a:t>
            </a:r>
            <a:endParaRPr lang="en-US" altLang="en-US" sz="1500" b="1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55" name="Group 298"/>
          <p:cNvGrpSpPr>
            <a:grpSpLocks/>
          </p:cNvGrpSpPr>
          <p:nvPr/>
        </p:nvGrpSpPr>
        <p:grpSpPr bwMode="auto">
          <a:xfrm rot="10800000" flipV="1">
            <a:off x="2617795" y="1174653"/>
            <a:ext cx="1129404" cy="1791195"/>
            <a:chOff x="2820443" y="1269631"/>
            <a:chExt cx="1506185" cy="2388395"/>
          </a:xfrm>
        </p:grpSpPr>
        <p:grpSp>
          <p:nvGrpSpPr>
            <p:cNvPr id="156" name="Group 299"/>
            <p:cNvGrpSpPr>
              <a:grpSpLocks/>
            </p:cNvGrpSpPr>
            <p:nvPr/>
          </p:nvGrpSpPr>
          <p:grpSpPr bwMode="auto">
            <a:xfrm>
              <a:off x="3481408" y="3544572"/>
              <a:ext cx="113454" cy="113454"/>
              <a:chOff x="3438253" y="3519641"/>
              <a:chExt cx="163316" cy="163316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3438302" y="3520701"/>
                <a:ext cx="162282" cy="162256"/>
              </a:xfrm>
              <a:prstGeom prst="ellipse">
                <a:avLst/>
              </a:prstGeom>
              <a:solidFill>
                <a:srgbClr val="7789D7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3468015" y="3550409"/>
                <a:ext cx="102856" cy="10284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157" name="Teardrop 156"/>
            <p:cNvSpPr/>
            <p:nvPr/>
          </p:nvSpPr>
          <p:spPr>
            <a:xfrm rot="8111378">
              <a:off x="2820443" y="1269631"/>
              <a:ext cx="1506185" cy="1442147"/>
            </a:xfrm>
            <a:prstGeom prst="teardrop">
              <a:avLst>
                <a:gd name="adj" fmla="val 137338"/>
              </a:avLst>
            </a:prstGeom>
            <a:solidFill>
              <a:srgbClr val="7789D7"/>
            </a:solidFill>
            <a:ln w="76200" cap="flat">
              <a:solidFill>
                <a:schemeClr val="bg1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</p:grpSp>
      <p:sp>
        <p:nvSpPr>
          <p:cNvPr id="160" name="TextBox 303"/>
          <p:cNvSpPr txBox="1">
            <a:spLocks noChangeArrowheads="1"/>
          </p:cNvSpPr>
          <p:nvPr/>
        </p:nvSpPr>
        <p:spPr bwMode="auto">
          <a:xfrm>
            <a:off x="2684764" y="1541397"/>
            <a:ext cx="102989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500" b="1" smtClean="0">
                <a:solidFill>
                  <a:srgbClr val="FFFFFF"/>
                </a:solidFill>
                <a:latin typeface="+mj-lt"/>
              </a:rPr>
              <a:t>Tổng quan</a:t>
            </a:r>
            <a:endParaRPr lang="en-US" altLang="en-US" sz="1500" b="1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61" name="Group 298"/>
          <p:cNvGrpSpPr>
            <a:grpSpLocks/>
          </p:cNvGrpSpPr>
          <p:nvPr/>
        </p:nvGrpSpPr>
        <p:grpSpPr bwMode="auto">
          <a:xfrm rot="10800000" flipV="1">
            <a:off x="5296507" y="1174653"/>
            <a:ext cx="1129404" cy="1791195"/>
            <a:chOff x="2820443" y="1269631"/>
            <a:chExt cx="1506185" cy="2388395"/>
          </a:xfrm>
        </p:grpSpPr>
        <p:grpSp>
          <p:nvGrpSpPr>
            <p:cNvPr id="162" name="Group 299"/>
            <p:cNvGrpSpPr>
              <a:grpSpLocks/>
            </p:cNvGrpSpPr>
            <p:nvPr/>
          </p:nvGrpSpPr>
          <p:grpSpPr bwMode="auto">
            <a:xfrm>
              <a:off x="3481408" y="3544572"/>
              <a:ext cx="113454" cy="113454"/>
              <a:chOff x="3438253" y="3519641"/>
              <a:chExt cx="163316" cy="163316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3438302" y="3520701"/>
                <a:ext cx="162282" cy="162256"/>
              </a:xfrm>
              <a:prstGeom prst="ellipse">
                <a:avLst/>
              </a:prstGeom>
              <a:solidFill>
                <a:srgbClr val="DA828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468015" y="3550409"/>
                <a:ext cx="102856" cy="10284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</p:grpSp>
        <p:sp>
          <p:nvSpPr>
            <p:cNvPr id="163" name="Teardrop 162"/>
            <p:cNvSpPr/>
            <p:nvPr/>
          </p:nvSpPr>
          <p:spPr>
            <a:xfrm rot="8111378">
              <a:off x="2820443" y="1269631"/>
              <a:ext cx="1506185" cy="1442147"/>
            </a:xfrm>
            <a:prstGeom prst="teardrop">
              <a:avLst>
                <a:gd name="adj" fmla="val 137338"/>
              </a:avLst>
            </a:prstGeom>
            <a:solidFill>
              <a:srgbClr val="DA8282"/>
            </a:solidFill>
            <a:ln w="76200">
              <a:solidFill>
                <a:schemeClr val="bg1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</p:grpSp>
      <p:sp>
        <p:nvSpPr>
          <p:cNvPr id="166" name="TextBox 303"/>
          <p:cNvSpPr txBox="1">
            <a:spLocks noChangeArrowheads="1"/>
          </p:cNvSpPr>
          <p:nvPr/>
        </p:nvSpPr>
        <p:spPr bwMode="auto">
          <a:xfrm>
            <a:off x="5348236" y="1456461"/>
            <a:ext cx="10298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500" b="1" smtClean="0">
                <a:solidFill>
                  <a:srgbClr val="FFFFFF"/>
                </a:solidFill>
                <a:latin typeface="+mj-lt"/>
              </a:rPr>
              <a:t>Cơ sở lý thuyết</a:t>
            </a:r>
            <a:endParaRPr lang="en-US" altLang="en-US" sz="1500" b="1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72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16</a:t>
            </a: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MAVEN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19950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17</a:t>
            </a: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MYSQL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905239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18</a:t>
            </a: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z="2600" smtClean="0">
                <a:solidFill>
                  <a:srgbClr val="C20483"/>
                </a:solidFill>
                <a:latin typeface="Times New Roman"/>
              </a:rPr>
              <a:t>HTML, CSS, JAVASCRIPT, BOOTSTRAP</a:t>
            </a:r>
            <a:endParaRPr lang="en-US" sz="2600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7710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19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810430" y="2611154"/>
            <a:ext cx="2420541" cy="1067990"/>
            <a:chOff x="4810430" y="2611154"/>
            <a:chExt cx="2420541" cy="1067990"/>
          </a:xfrm>
        </p:grpSpPr>
        <p:sp>
          <p:nvSpPr>
            <p:cNvPr id="13" name="Freeform 12"/>
            <p:cNvSpPr/>
            <p:nvPr/>
          </p:nvSpPr>
          <p:spPr>
            <a:xfrm>
              <a:off x="4810430" y="2611154"/>
              <a:ext cx="2143125" cy="1067990"/>
            </a:xfrm>
            <a:custGeom>
              <a:avLst/>
              <a:gdLst>
                <a:gd name="connsiteX0" fmla="*/ 260350 w 2209800"/>
                <a:gd name="connsiteY0" fmla="*/ 1104900 h 1104900"/>
                <a:gd name="connsiteX1" fmla="*/ 1797050 w 2209800"/>
                <a:gd name="connsiteY1" fmla="*/ 1104900 h 1104900"/>
                <a:gd name="connsiteX2" fmla="*/ 2209800 w 2209800"/>
                <a:gd name="connsiteY2" fmla="*/ 590550 h 1104900"/>
                <a:gd name="connsiteX3" fmla="*/ 2012950 w 2209800"/>
                <a:gd name="connsiteY3" fmla="*/ 0 h 1104900"/>
                <a:gd name="connsiteX4" fmla="*/ 1936750 w 2209800"/>
                <a:gd name="connsiteY4" fmla="*/ 38100 h 1104900"/>
                <a:gd name="connsiteX5" fmla="*/ 1409700 w 2209800"/>
                <a:gd name="connsiteY5" fmla="*/ 107950 h 1104900"/>
                <a:gd name="connsiteX6" fmla="*/ 685800 w 2209800"/>
                <a:gd name="connsiteY6" fmla="*/ 254000 h 1104900"/>
                <a:gd name="connsiteX7" fmla="*/ 0 w 2209800"/>
                <a:gd name="connsiteY7" fmla="*/ 704850 h 1104900"/>
                <a:gd name="connsiteX8" fmla="*/ 260350 w 2209800"/>
                <a:gd name="connsiteY8" fmla="*/ 1104900 h 1104900"/>
                <a:gd name="connsiteX0" fmla="*/ 260350 w 2209800"/>
                <a:gd name="connsiteY0" fmla="*/ 1104900 h 1104900"/>
                <a:gd name="connsiteX1" fmla="*/ 1797050 w 2209800"/>
                <a:gd name="connsiteY1" fmla="*/ 1104900 h 1104900"/>
                <a:gd name="connsiteX2" fmla="*/ 2209800 w 2209800"/>
                <a:gd name="connsiteY2" fmla="*/ 590550 h 1104900"/>
                <a:gd name="connsiteX3" fmla="*/ 2012950 w 2209800"/>
                <a:gd name="connsiteY3" fmla="*/ 0 h 1104900"/>
                <a:gd name="connsiteX4" fmla="*/ 1409700 w 2209800"/>
                <a:gd name="connsiteY4" fmla="*/ 107950 h 1104900"/>
                <a:gd name="connsiteX5" fmla="*/ 685800 w 2209800"/>
                <a:gd name="connsiteY5" fmla="*/ 254000 h 1104900"/>
                <a:gd name="connsiteX6" fmla="*/ 0 w 2209800"/>
                <a:gd name="connsiteY6" fmla="*/ 704850 h 1104900"/>
                <a:gd name="connsiteX7" fmla="*/ 260350 w 2209800"/>
                <a:gd name="connsiteY7" fmla="*/ 1104900 h 1104900"/>
                <a:gd name="connsiteX0" fmla="*/ 260350 w 2209800"/>
                <a:gd name="connsiteY0" fmla="*/ 1104900 h 1104900"/>
                <a:gd name="connsiteX1" fmla="*/ 1797050 w 2209800"/>
                <a:gd name="connsiteY1" fmla="*/ 1104900 h 1104900"/>
                <a:gd name="connsiteX2" fmla="*/ 2209800 w 2209800"/>
                <a:gd name="connsiteY2" fmla="*/ 590550 h 1104900"/>
                <a:gd name="connsiteX3" fmla="*/ 2012950 w 2209800"/>
                <a:gd name="connsiteY3" fmla="*/ 0 h 1104900"/>
                <a:gd name="connsiteX4" fmla="*/ 1426369 w 2209800"/>
                <a:gd name="connsiteY4" fmla="*/ 91281 h 1104900"/>
                <a:gd name="connsiteX5" fmla="*/ 685800 w 2209800"/>
                <a:gd name="connsiteY5" fmla="*/ 254000 h 1104900"/>
                <a:gd name="connsiteX6" fmla="*/ 0 w 2209800"/>
                <a:gd name="connsiteY6" fmla="*/ 704850 h 1104900"/>
                <a:gd name="connsiteX7" fmla="*/ 260350 w 2209800"/>
                <a:gd name="connsiteY7" fmla="*/ 1104900 h 1104900"/>
                <a:gd name="connsiteX0" fmla="*/ 260350 w 2209800"/>
                <a:gd name="connsiteY0" fmla="*/ 1149945 h 1149945"/>
                <a:gd name="connsiteX1" fmla="*/ 1797050 w 2209800"/>
                <a:gd name="connsiteY1" fmla="*/ 1149945 h 1149945"/>
                <a:gd name="connsiteX2" fmla="*/ 2209800 w 2209800"/>
                <a:gd name="connsiteY2" fmla="*/ 635595 h 1149945"/>
                <a:gd name="connsiteX3" fmla="*/ 2012950 w 2209800"/>
                <a:gd name="connsiteY3" fmla="*/ 45045 h 1149945"/>
                <a:gd name="connsiteX4" fmla="*/ 1426369 w 2209800"/>
                <a:gd name="connsiteY4" fmla="*/ 136326 h 1149945"/>
                <a:gd name="connsiteX5" fmla="*/ 685800 w 2209800"/>
                <a:gd name="connsiteY5" fmla="*/ 299045 h 1149945"/>
                <a:gd name="connsiteX6" fmla="*/ 0 w 2209800"/>
                <a:gd name="connsiteY6" fmla="*/ 749895 h 1149945"/>
                <a:gd name="connsiteX7" fmla="*/ 260350 w 2209800"/>
                <a:gd name="connsiteY7" fmla="*/ 1149945 h 1149945"/>
                <a:gd name="connsiteX0" fmla="*/ 260350 w 2209800"/>
                <a:gd name="connsiteY0" fmla="*/ 1151694 h 1151694"/>
                <a:gd name="connsiteX1" fmla="*/ 1797050 w 2209800"/>
                <a:gd name="connsiteY1" fmla="*/ 1151694 h 1151694"/>
                <a:gd name="connsiteX2" fmla="*/ 2209800 w 2209800"/>
                <a:gd name="connsiteY2" fmla="*/ 637344 h 1151694"/>
                <a:gd name="connsiteX3" fmla="*/ 2022475 w 2209800"/>
                <a:gd name="connsiteY3" fmla="*/ 42032 h 1151694"/>
                <a:gd name="connsiteX4" fmla="*/ 1426369 w 2209800"/>
                <a:gd name="connsiteY4" fmla="*/ 138075 h 1151694"/>
                <a:gd name="connsiteX5" fmla="*/ 685800 w 2209800"/>
                <a:gd name="connsiteY5" fmla="*/ 300794 h 1151694"/>
                <a:gd name="connsiteX6" fmla="*/ 0 w 2209800"/>
                <a:gd name="connsiteY6" fmla="*/ 751644 h 1151694"/>
                <a:gd name="connsiteX7" fmla="*/ 260350 w 2209800"/>
                <a:gd name="connsiteY7" fmla="*/ 1151694 h 1151694"/>
                <a:gd name="connsiteX0" fmla="*/ 260350 w 2209800"/>
                <a:gd name="connsiteY0" fmla="*/ 1205145 h 1205145"/>
                <a:gd name="connsiteX1" fmla="*/ 1797050 w 2209800"/>
                <a:gd name="connsiteY1" fmla="*/ 1205145 h 1205145"/>
                <a:gd name="connsiteX2" fmla="*/ 2209800 w 2209800"/>
                <a:gd name="connsiteY2" fmla="*/ 690795 h 1205145"/>
                <a:gd name="connsiteX3" fmla="*/ 2022475 w 2209800"/>
                <a:gd name="connsiteY3" fmla="*/ 95483 h 1205145"/>
                <a:gd name="connsiteX4" fmla="*/ 1426369 w 2209800"/>
                <a:gd name="connsiteY4" fmla="*/ 191526 h 1205145"/>
                <a:gd name="connsiteX5" fmla="*/ 685800 w 2209800"/>
                <a:gd name="connsiteY5" fmla="*/ 354245 h 1205145"/>
                <a:gd name="connsiteX6" fmla="*/ 0 w 2209800"/>
                <a:gd name="connsiteY6" fmla="*/ 805095 h 1205145"/>
                <a:gd name="connsiteX7" fmla="*/ 260350 w 2209800"/>
                <a:gd name="connsiteY7" fmla="*/ 1205145 h 1205145"/>
                <a:gd name="connsiteX0" fmla="*/ 260350 w 2209800"/>
                <a:gd name="connsiteY0" fmla="*/ 1205145 h 1205145"/>
                <a:gd name="connsiteX1" fmla="*/ 1797050 w 2209800"/>
                <a:gd name="connsiteY1" fmla="*/ 1205145 h 1205145"/>
                <a:gd name="connsiteX2" fmla="*/ 2209800 w 2209800"/>
                <a:gd name="connsiteY2" fmla="*/ 690795 h 1205145"/>
                <a:gd name="connsiteX3" fmla="*/ 2022475 w 2209800"/>
                <a:gd name="connsiteY3" fmla="*/ 95483 h 1205145"/>
                <a:gd name="connsiteX4" fmla="*/ 1426369 w 2209800"/>
                <a:gd name="connsiteY4" fmla="*/ 191526 h 1205145"/>
                <a:gd name="connsiteX5" fmla="*/ 685800 w 2209800"/>
                <a:gd name="connsiteY5" fmla="*/ 354245 h 1205145"/>
                <a:gd name="connsiteX6" fmla="*/ 0 w 2209800"/>
                <a:gd name="connsiteY6" fmla="*/ 805095 h 1205145"/>
                <a:gd name="connsiteX7" fmla="*/ 260350 w 2209800"/>
                <a:gd name="connsiteY7" fmla="*/ 1205145 h 1205145"/>
                <a:gd name="connsiteX0" fmla="*/ 260350 w 2216944"/>
                <a:gd name="connsiteY0" fmla="*/ 1205145 h 1205145"/>
                <a:gd name="connsiteX1" fmla="*/ 1797050 w 2216944"/>
                <a:gd name="connsiteY1" fmla="*/ 1205145 h 1205145"/>
                <a:gd name="connsiteX2" fmla="*/ 2216944 w 2216944"/>
                <a:gd name="connsiteY2" fmla="*/ 705083 h 1205145"/>
                <a:gd name="connsiteX3" fmla="*/ 2022475 w 2216944"/>
                <a:gd name="connsiteY3" fmla="*/ 95483 h 1205145"/>
                <a:gd name="connsiteX4" fmla="*/ 1426369 w 2216944"/>
                <a:gd name="connsiteY4" fmla="*/ 191526 h 1205145"/>
                <a:gd name="connsiteX5" fmla="*/ 685800 w 2216944"/>
                <a:gd name="connsiteY5" fmla="*/ 354245 h 1205145"/>
                <a:gd name="connsiteX6" fmla="*/ 0 w 2216944"/>
                <a:gd name="connsiteY6" fmla="*/ 805095 h 1205145"/>
                <a:gd name="connsiteX7" fmla="*/ 260350 w 2216944"/>
                <a:gd name="connsiteY7" fmla="*/ 1205145 h 1205145"/>
                <a:gd name="connsiteX0" fmla="*/ 260350 w 2227794"/>
                <a:gd name="connsiteY0" fmla="*/ 1205145 h 1205145"/>
                <a:gd name="connsiteX1" fmla="*/ 1797050 w 2227794"/>
                <a:gd name="connsiteY1" fmla="*/ 1205145 h 1205145"/>
                <a:gd name="connsiteX2" fmla="*/ 2216944 w 2227794"/>
                <a:gd name="connsiteY2" fmla="*/ 705083 h 1205145"/>
                <a:gd name="connsiteX3" fmla="*/ 2022475 w 2227794"/>
                <a:gd name="connsiteY3" fmla="*/ 95483 h 1205145"/>
                <a:gd name="connsiteX4" fmla="*/ 1426369 w 2227794"/>
                <a:gd name="connsiteY4" fmla="*/ 191526 h 1205145"/>
                <a:gd name="connsiteX5" fmla="*/ 685800 w 2227794"/>
                <a:gd name="connsiteY5" fmla="*/ 354245 h 1205145"/>
                <a:gd name="connsiteX6" fmla="*/ 0 w 2227794"/>
                <a:gd name="connsiteY6" fmla="*/ 805095 h 1205145"/>
                <a:gd name="connsiteX7" fmla="*/ 260350 w 2227794"/>
                <a:gd name="connsiteY7" fmla="*/ 1205145 h 1205145"/>
                <a:gd name="connsiteX0" fmla="*/ 260350 w 2227794"/>
                <a:gd name="connsiteY0" fmla="*/ 1205145 h 1205145"/>
                <a:gd name="connsiteX1" fmla="*/ 1797050 w 2227794"/>
                <a:gd name="connsiteY1" fmla="*/ 1205145 h 1205145"/>
                <a:gd name="connsiteX2" fmla="*/ 2216944 w 2227794"/>
                <a:gd name="connsiteY2" fmla="*/ 705083 h 1205145"/>
                <a:gd name="connsiteX3" fmla="*/ 2022475 w 2227794"/>
                <a:gd name="connsiteY3" fmla="*/ 95483 h 1205145"/>
                <a:gd name="connsiteX4" fmla="*/ 1426369 w 2227794"/>
                <a:gd name="connsiteY4" fmla="*/ 191526 h 1205145"/>
                <a:gd name="connsiteX5" fmla="*/ 685800 w 2227794"/>
                <a:gd name="connsiteY5" fmla="*/ 354245 h 1205145"/>
                <a:gd name="connsiteX6" fmla="*/ 0 w 2227794"/>
                <a:gd name="connsiteY6" fmla="*/ 805095 h 1205145"/>
                <a:gd name="connsiteX7" fmla="*/ 260350 w 2227794"/>
                <a:gd name="connsiteY7" fmla="*/ 1205145 h 1205145"/>
                <a:gd name="connsiteX0" fmla="*/ 260350 w 2227794"/>
                <a:gd name="connsiteY0" fmla="*/ 1205145 h 1205145"/>
                <a:gd name="connsiteX1" fmla="*/ 1799431 w 2227794"/>
                <a:gd name="connsiteY1" fmla="*/ 1164664 h 1205145"/>
                <a:gd name="connsiteX2" fmla="*/ 2216944 w 2227794"/>
                <a:gd name="connsiteY2" fmla="*/ 705083 h 1205145"/>
                <a:gd name="connsiteX3" fmla="*/ 2022475 w 2227794"/>
                <a:gd name="connsiteY3" fmla="*/ 95483 h 1205145"/>
                <a:gd name="connsiteX4" fmla="*/ 1426369 w 2227794"/>
                <a:gd name="connsiteY4" fmla="*/ 191526 h 1205145"/>
                <a:gd name="connsiteX5" fmla="*/ 685800 w 2227794"/>
                <a:gd name="connsiteY5" fmla="*/ 354245 h 1205145"/>
                <a:gd name="connsiteX6" fmla="*/ 0 w 2227794"/>
                <a:gd name="connsiteY6" fmla="*/ 805095 h 1205145"/>
                <a:gd name="connsiteX7" fmla="*/ 260350 w 2227794"/>
                <a:gd name="connsiteY7" fmla="*/ 1205145 h 1205145"/>
                <a:gd name="connsiteX0" fmla="*/ 260350 w 2227794"/>
                <a:gd name="connsiteY0" fmla="*/ 1205145 h 1205145"/>
                <a:gd name="connsiteX1" fmla="*/ 1799431 w 2227794"/>
                <a:gd name="connsiteY1" fmla="*/ 1164664 h 1205145"/>
                <a:gd name="connsiteX2" fmla="*/ 2216944 w 2227794"/>
                <a:gd name="connsiteY2" fmla="*/ 705083 h 1205145"/>
                <a:gd name="connsiteX3" fmla="*/ 2022475 w 2227794"/>
                <a:gd name="connsiteY3" fmla="*/ 95483 h 1205145"/>
                <a:gd name="connsiteX4" fmla="*/ 1426369 w 2227794"/>
                <a:gd name="connsiteY4" fmla="*/ 191526 h 1205145"/>
                <a:gd name="connsiteX5" fmla="*/ 685800 w 2227794"/>
                <a:gd name="connsiteY5" fmla="*/ 354245 h 1205145"/>
                <a:gd name="connsiteX6" fmla="*/ 0 w 2227794"/>
                <a:gd name="connsiteY6" fmla="*/ 805095 h 1205145"/>
                <a:gd name="connsiteX7" fmla="*/ 260350 w 2227794"/>
                <a:gd name="connsiteY7" fmla="*/ 1205145 h 1205145"/>
                <a:gd name="connsiteX0" fmla="*/ 288925 w 2227794"/>
                <a:gd name="connsiteY0" fmla="*/ 1157520 h 1164664"/>
                <a:gd name="connsiteX1" fmla="*/ 1799431 w 2227794"/>
                <a:gd name="connsiteY1" fmla="*/ 1164664 h 1164664"/>
                <a:gd name="connsiteX2" fmla="*/ 2216944 w 2227794"/>
                <a:gd name="connsiteY2" fmla="*/ 705083 h 1164664"/>
                <a:gd name="connsiteX3" fmla="*/ 2022475 w 2227794"/>
                <a:gd name="connsiteY3" fmla="*/ 95483 h 1164664"/>
                <a:gd name="connsiteX4" fmla="*/ 1426369 w 2227794"/>
                <a:gd name="connsiteY4" fmla="*/ 191526 h 1164664"/>
                <a:gd name="connsiteX5" fmla="*/ 685800 w 2227794"/>
                <a:gd name="connsiteY5" fmla="*/ 354245 h 1164664"/>
                <a:gd name="connsiteX6" fmla="*/ 0 w 2227794"/>
                <a:gd name="connsiteY6" fmla="*/ 805095 h 1164664"/>
                <a:gd name="connsiteX7" fmla="*/ 288925 w 2227794"/>
                <a:gd name="connsiteY7" fmla="*/ 1157520 h 1164664"/>
                <a:gd name="connsiteX0" fmla="*/ 288925 w 2227794"/>
                <a:gd name="connsiteY0" fmla="*/ 1157520 h 1164664"/>
                <a:gd name="connsiteX1" fmla="*/ 1799431 w 2227794"/>
                <a:gd name="connsiteY1" fmla="*/ 1164664 h 1164664"/>
                <a:gd name="connsiteX2" fmla="*/ 2216944 w 2227794"/>
                <a:gd name="connsiteY2" fmla="*/ 705083 h 1164664"/>
                <a:gd name="connsiteX3" fmla="*/ 2022475 w 2227794"/>
                <a:gd name="connsiteY3" fmla="*/ 95483 h 1164664"/>
                <a:gd name="connsiteX4" fmla="*/ 1426369 w 2227794"/>
                <a:gd name="connsiteY4" fmla="*/ 191526 h 1164664"/>
                <a:gd name="connsiteX5" fmla="*/ 685800 w 2227794"/>
                <a:gd name="connsiteY5" fmla="*/ 354245 h 1164664"/>
                <a:gd name="connsiteX6" fmla="*/ 0 w 2227794"/>
                <a:gd name="connsiteY6" fmla="*/ 805095 h 1164664"/>
                <a:gd name="connsiteX7" fmla="*/ 288925 w 2227794"/>
                <a:gd name="connsiteY7" fmla="*/ 1157520 h 1164664"/>
                <a:gd name="connsiteX0" fmla="*/ 390126 w 2328995"/>
                <a:gd name="connsiteY0" fmla="*/ 1157520 h 1164664"/>
                <a:gd name="connsiteX1" fmla="*/ 1900632 w 2328995"/>
                <a:gd name="connsiteY1" fmla="*/ 1164664 h 1164664"/>
                <a:gd name="connsiteX2" fmla="*/ 2318145 w 2328995"/>
                <a:gd name="connsiteY2" fmla="*/ 705083 h 1164664"/>
                <a:gd name="connsiteX3" fmla="*/ 2123676 w 2328995"/>
                <a:gd name="connsiteY3" fmla="*/ 95483 h 1164664"/>
                <a:gd name="connsiteX4" fmla="*/ 1527570 w 2328995"/>
                <a:gd name="connsiteY4" fmla="*/ 191526 h 1164664"/>
                <a:gd name="connsiteX5" fmla="*/ 787001 w 2328995"/>
                <a:gd name="connsiteY5" fmla="*/ 354245 h 1164664"/>
                <a:gd name="connsiteX6" fmla="*/ 101201 w 2328995"/>
                <a:gd name="connsiteY6" fmla="*/ 805095 h 1164664"/>
                <a:gd name="connsiteX7" fmla="*/ 390126 w 2328995"/>
                <a:gd name="connsiteY7" fmla="*/ 1157520 h 1164664"/>
                <a:gd name="connsiteX0" fmla="*/ 399528 w 2338397"/>
                <a:gd name="connsiteY0" fmla="*/ 1157520 h 1164664"/>
                <a:gd name="connsiteX1" fmla="*/ 1910034 w 2338397"/>
                <a:gd name="connsiteY1" fmla="*/ 1164664 h 1164664"/>
                <a:gd name="connsiteX2" fmla="*/ 2327547 w 2338397"/>
                <a:gd name="connsiteY2" fmla="*/ 705083 h 1164664"/>
                <a:gd name="connsiteX3" fmla="*/ 2133078 w 2338397"/>
                <a:gd name="connsiteY3" fmla="*/ 95483 h 1164664"/>
                <a:gd name="connsiteX4" fmla="*/ 1536972 w 2338397"/>
                <a:gd name="connsiteY4" fmla="*/ 191526 h 1164664"/>
                <a:gd name="connsiteX5" fmla="*/ 796403 w 2338397"/>
                <a:gd name="connsiteY5" fmla="*/ 354245 h 1164664"/>
                <a:gd name="connsiteX6" fmla="*/ 110603 w 2338397"/>
                <a:gd name="connsiteY6" fmla="*/ 805095 h 1164664"/>
                <a:gd name="connsiteX7" fmla="*/ 399528 w 2338397"/>
                <a:gd name="connsiteY7" fmla="*/ 1157520 h 1164664"/>
                <a:gd name="connsiteX0" fmla="*/ 399528 w 2338397"/>
                <a:gd name="connsiteY0" fmla="*/ 1157520 h 1164664"/>
                <a:gd name="connsiteX1" fmla="*/ 1910034 w 2338397"/>
                <a:gd name="connsiteY1" fmla="*/ 1164664 h 1164664"/>
                <a:gd name="connsiteX2" fmla="*/ 2327547 w 2338397"/>
                <a:gd name="connsiteY2" fmla="*/ 705083 h 1164664"/>
                <a:gd name="connsiteX3" fmla="*/ 2133078 w 2338397"/>
                <a:gd name="connsiteY3" fmla="*/ 95483 h 1164664"/>
                <a:gd name="connsiteX4" fmla="*/ 1536972 w 2338397"/>
                <a:gd name="connsiteY4" fmla="*/ 191526 h 1164664"/>
                <a:gd name="connsiteX5" fmla="*/ 796403 w 2338397"/>
                <a:gd name="connsiteY5" fmla="*/ 354245 h 1164664"/>
                <a:gd name="connsiteX6" fmla="*/ 110603 w 2338397"/>
                <a:gd name="connsiteY6" fmla="*/ 805095 h 1164664"/>
                <a:gd name="connsiteX7" fmla="*/ 399528 w 2338397"/>
                <a:gd name="connsiteY7" fmla="*/ 1157520 h 1164664"/>
                <a:gd name="connsiteX0" fmla="*/ 399528 w 2338397"/>
                <a:gd name="connsiteY0" fmla="*/ 1157520 h 1164664"/>
                <a:gd name="connsiteX1" fmla="*/ 1910034 w 2338397"/>
                <a:gd name="connsiteY1" fmla="*/ 1164664 h 1164664"/>
                <a:gd name="connsiteX2" fmla="*/ 2327547 w 2338397"/>
                <a:gd name="connsiteY2" fmla="*/ 705083 h 1164664"/>
                <a:gd name="connsiteX3" fmla="*/ 2133078 w 2338397"/>
                <a:gd name="connsiteY3" fmla="*/ 95483 h 1164664"/>
                <a:gd name="connsiteX4" fmla="*/ 1536972 w 2338397"/>
                <a:gd name="connsiteY4" fmla="*/ 191526 h 1164664"/>
                <a:gd name="connsiteX5" fmla="*/ 796403 w 2338397"/>
                <a:gd name="connsiteY5" fmla="*/ 354245 h 1164664"/>
                <a:gd name="connsiteX6" fmla="*/ 110603 w 2338397"/>
                <a:gd name="connsiteY6" fmla="*/ 805095 h 1164664"/>
                <a:gd name="connsiteX7" fmla="*/ 399528 w 2338397"/>
                <a:gd name="connsiteY7" fmla="*/ 1157520 h 1164664"/>
                <a:gd name="connsiteX0" fmla="*/ 399528 w 2338397"/>
                <a:gd name="connsiteY0" fmla="*/ 1157520 h 1164664"/>
                <a:gd name="connsiteX1" fmla="*/ 1910034 w 2338397"/>
                <a:gd name="connsiteY1" fmla="*/ 1164664 h 1164664"/>
                <a:gd name="connsiteX2" fmla="*/ 2327547 w 2338397"/>
                <a:gd name="connsiteY2" fmla="*/ 705083 h 1164664"/>
                <a:gd name="connsiteX3" fmla="*/ 2133078 w 2338397"/>
                <a:gd name="connsiteY3" fmla="*/ 95483 h 1164664"/>
                <a:gd name="connsiteX4" fmla="*/ 1536972 w 2338397"/>
                <a:gd name="connsiteY4" fmla="*/ 191526 h 1164664"/>
                <a:gd name="connsiteX5" fmla="*/ 796403 w 2338397"/>
                <a:gd name="connsiteY5" fmla="*/ 354245 h 1164664"/>
                <a:gd name="connsiteX6" fmla="*/ 110603 w 2338397"/>
                <a:gd name="connsiteY6" fmla="*/ 805095 h 1164664"/>
                <a:gd name="connsiteX7" fmla="*/ 399528 w 2338397"/>
                <a:gd name="connsiteY7" fmla="*/ 1157520 h 1164664"/>
                <a:gd name="connsiteX0" fmla="*/ 399528 w 2338397"/>
                <a:gd name="connsiteY0" fmla="*/ 1157520 h 1164664"/>
                <a:gd name="connsiteX1" fmla="*/ 1910034 w 2338397"/>
                <a:gd name="connsiteY1" fmla="*/ 1164664 h 1164664"/>
                <a:gd name="connsiteX2" fmla="*/ 2327547 w 2338397"/>
                <a:gd name="connsiteY2" fmla="*/ 705083 h 1164664"/>
                <a:gd name="connsiteX3" fmla="*/ 2133078 w 2338397"/>
                <a:gd name="connsiteY3" fmla="*/ 95483 h 1164664"/>
                <a:gd name="connsiteX4" fmla="*/ 1536972 w 2338397"/>
                <a:gd name="connsiteY4" fmla="*/ 191526 h 1164664"/>
                <a:gd name="connsiteX5" fmla="*/ 796403 w 2338397"/>
                <a:gd name="connsiteY5" fmla="*/ 354245 h 1164664"/>
                <a:gd name="connsiteX6" fmla="*/ 110603 w 2338397"/>
                <a:gd name="connsiteY6" fmla="*/ 805095 h 1164664"/>
                <a:gd name="connsiteX7" fmla="*/ 399528 w 2338397"/>
                <a:gd name="connsiteY7" fmla="*/ 1157520 h 1164664"/>
                <a:gd name="connsiteX0" fmla="*/ 399528 w 2338397"/>
                <a:gd name="connsiteY0" fmla="*/ 1157520 h 1164664"/>
                <a:gd name="connsiteX1" fmla="*/ 1910034 w 2338397"/>
                <a:gd name="connsiteY1" fmla="*/ 1164664 h 1164664"/>
                <a:gd name="connsiteX2" fmla="*/ 2327547 w 2338397"/>
                <a:gd name="connsiteY2" fmla="*/ 705083 h 1164664"/>
                <a:gd name="connsiteX3" fmla="*/ 2133078 w 2338397"/>
                <a:gd name="connsiteY3" fmla="*/ 95483 h 1164664"/>
                <a:gd name="connsiteX4" fmla="*/ 1536972 w 2338397"/>
                <a:gd name="connsiteY4" fmla="*/ 191526 h 1164664"/>
                <a:gd name="connsiteX5" fmla="*/ 796403 w 2338397"/>
                <a:gd name="connsiteY5" fmla="*/ 354245 h 1164664"/>
                <a:gd name="connsiteX6" fmla="*/ 110603 w 2338397"/>
                <a:gd name="connsiteY6" fmla="*/ 805095 h 1164664"/>
                <a:gd name="connsiteX7" fmla="*/ 399528 w 2338397"/>
                <a:gd name="connsiteY7" fmla="*/ 1157520 h 1164664"/>
                <a:gd name="connsiteX0" fmla="*/ 399528 w 2338397"/>
                <a:gd name="connsiteY0" fmla="*/ 1157520 h 1164664"/>
                <a:gd name="connsiteX1" fmla="*/ 1910034 w 2338397"/>
                <a:gd name="connsiteY1" fmla="*/ 1164664 h 1164664"/>
                <a:gd name="connsiteX2" fmla="*/ 2327547 w 2338397"/>
                <a:gd name="connsiteY2" fmla="*/ 705083 h 1164664"/>
                <a:gd name="connsiteX3" fmla="*/ 2133078 w 2338397"/>
                <a:gd name="connsiteY3" fmla="*/ 95483 h 1164664"/>
                <a:gd name="connsiteX4" fmla="*/ 1536972 w 2338397"/>
                <a:gd name="connsiteY4" fmla="*/ 191526 h 1164664"/>
                <a:gd name="connsiteX5" fmla="*/ 796403 w 2338397"/>
                <a:gd name="connsiteY5" fmla="*/ 354245 h 1164664"/>
                <a:gd name="connsiteX6" fmla="*/ 110603 w 2338397"/>
                <a:gd name="connsiteY6" fmla="*/ 805095 h 1164664"/>
                <a:gd name="connsiteX7" fmla="*/ 399528 w 2338397"/>
                <a:gd name="connsiteY7" fmla="*/ 1157520 h 1164664"/>
                <a:gd name="connsiteX0" fmla="*/ 399528 w 2338397"/>
                <a:gd name="connsiteY0" fmla="*/ 1157520 h 1164664"/>
                <a:gd name="connsiteX1" fmla="*/ 1910034 w 2338397"/>
                <a:gd name="connsiteY1" fmla="*/ 1164664 h 1164664"/>
                <a:gd name="connsiteX2" fmla="*/ 2327547 w 2338397"/>
                <a:gd name="connsiteY2" fmla="*/ 705083 h 1164664"/>
                <a:gd name="connsiteX3" fmla="*/ 2133078 w 2338397"/>
                <a:gd name="connsiteY3" fmla="*/ 95483 h 1164664"/>
                <a:gd name="connsiteX4" fmla="*/ 1536972 w 2338397"/>
                <a:gd name="connsiteY4" fmla="*/ 191526 h 1164664"/>
                <a:gd name="connsiteX5" fmla="*/ 796403 w 2338397"/>
                <a:gd name="connsiteY5" fmla="*/ 354245 h 1164664"/>
                <a:gd name="connsiteX6" fmla="*/ 110603 w 2338397"/>
                <a:gd name="connsiteY6" fmla="*/ 805095 h 1164664"/>
                <a:gd name="connsiteX7" fmla="*/ 399528 w 2338397"/>
                <a:gd name="connsiteY7" fmla="*/ 1157520 h 1164664"/>
                <a:gd name="connsiteX0" fmla="*/ 399528 w 2338397"/>
                <a:gd name="connsiteY0" fmla="*/ 1157520 h 1164664"/>
                <a:gd name="connsiteX1" fmla="*/ 1910034 w 2338397"/>
                <a:gd name="connsiteY1" fmla="*/ 1164664 h 1164664"/>
                <a:gd name="connsiteX2" fmla="*/ 2327547 w 2338397"/>
                <a:gd name="connsiteY2" fmla="*/ 705083 h 1164664"/>
                <a:gd name="connsiteX3" fmla="*/ 2133078 w 2338397"/>
                <a:gd name="connsiteY3" fmla="*/ 95483 h 1164664"/>
                <a:gd name="connsiteX4" fmla="*/ 1536972 w 2338397"/>
                <a:gd name="connsiteY4" fmla="*/ 191526 h 1164664"/>
                <a:gd name="connsiteX5" fmla="*/ 796403 w 2338397"/>
                <a:gd name="connsiteY5" fmla="*/ 354245 h 1164664"/>
                <a:gd name="connsiteX6" fmla="*/ 110603 w 2338397"/>
                <a:gd name="connsiteY6" fmla="*/ 805095 h 1164664"/>
                <a:gd name="connsiteX7" fmla="*/ 399528 w 2338397"/>
                <a:gd name="connsiteY7" fmla="*/ 1157520 h 11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8397" h="1164664">
                  <a:moveTo>
                    <a:pt x="399528" y="1157520"/>
                  </a:moveTo>
                  <a:lnTo>
                    <a:pt x="1910034" y="1164664"/>
                  </a:lnTo>
                  <a:cubicBezTo>
                    <a:pt x="2016661" y="1128946"/>
                    <a:pt x="2266163" y="1043220"/>
                    <a:pt x="2327547" y="705083"/>
                  </a:cubicBezTo>
                  <a:cubicBezTo>
                    <a:pt x="2336542" y="575703"/>
                    <a:pt x="2390783" y="351070"/>
                    <a:pt x="2133078" y="95483"/>
                  </a:cubicBezTo>
                  <a:cubicBezTo>
                    <a:pt x="2004226" y="-24109"/>
                    <a:pt x="1708686" y="-69882"/>
                    <a:pt x="1536972" y="191526"/>
                  </a:cubicBezTo>
                  <a:cubicBezTo>
                    <a:pt x="1252016" y="79078"/>
                    <a:pt x="983728" y="114267"/>
                    <a:pt x="796403" y="354245"/>
                  </a:cubicBezTo>
                  <a:cubicBezTo>
                    <a:pt x="439215" y="199728"/>
                    <a:pt x="53453" y="485743"/>
                    <a:pt x="110603" y="805095"/>
                  </a:cubicBezTo>
                  <a:cubicBezTo>
                    <a:pt x="-116939" y="979720"/>
                    <a:pt x="19851" y="1149582"/>
                    <a:pt x="399528" y="1157520"/>
                  </a:cubicBezTo>
                  <a:close/>
                </a:path>
              </a:pathLst>
            </a:custGeom>
            <a:solidFill>
              <a:srgbClr val="60B5CC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600" smtClean="0"/>
            </a:p>
            <a:p>
              <a:pPr algn="ctr">
                <a:defRPr/>
              </a:pPr>
              <a:r>
                <a:rPr lang="en-US" sz="2600" smtClean="0"/>
                <a:t>Thiết kế</a:t>
              </a:r>
              <a:endParaRPr lang="en-US" sz="2600"/>
            </a:p>
          </p:txBody>
        </p:sp>
        <p:grpSp>
          <p:nvGrpSpPr>
            <p:cNvPr id="16" name="Group 11"/>
            <p:cNvGrpSpPr>
              <a:grpSpLocks/>
            </p:cNvGrpSpPr>
            <p:nvPr/>
          </p:nvGrpSpPr>
          <p:grpSpPr bwMode="auto">
            <a:xfrm>
              <a:off x="6953555" y="3193369"/>
              <a:ext cx="277416" cy="485775"/>
              <a:chOff x="2057400" y="2332412"/>
              <a:chExt cx="324766" cy="568896"/>
            </a:xfrm>
            <a:solidFill>
              <a:srgbClr val="60B5CC"/>
            </a:solidFill>
          </p:grpSpPr>
          <p:sp>
            <p:nvSpPr>
              <p:cNvPr id="18" name="Oval 17"/>
              <p:cNvSpPr/>
              <p:nvPr/>
            </p:nvSpPr>
            <p:spPr>
              <a:xfrm>
                <a:off x="2057400" y="2743747"/>
                <a:ext cx="157505" cy="157561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14905" y="2562481"/>
                <a:ext cx="158898" cy="157561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224661" y="2332412"/>
                <a:ext cx="157505" cy="157562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047922" y="1317159"/>
            <a:ext cx="2997199" cy="1211076"/>
            <a:chOff x="2047922" y="1317159"/>
            <a:chExt cx="2997199" cy="1211076"/>
          </a:xfrm>
        </p:grpSpPr>
        <p:sp>
          <p:nvSpPr>
            <p:cNvPr id="14" name="Freeform 13"/>
            <p:cNvSpPr/>
            <p:nvPr/>
          </p:nvSpPr>
          <p:spPr>
            <a:xfrm>
              <a:off x="2047922" y="1317159"/>
              <a:ext cx="2689622" cy="1210865"/>
            </a:xfrm>
            <a:custGeom>
              <a:avLst/>
              <a:gdLst>
                <a:gd name="connsiteX0" fmla="*/ 123825 w 2679700"/>
                <a:gd name="connsiteY0" fmla="*/ 1006475 h 1006475"/>
                <a:gd name="connsiteX1" fmla="*/ 2200275 w 2679700"/>
                <a:gd name="connsiteY1" fmla="*/ 1006475 h 1006475"/>
                <a:gd name="connsiteX2" fmla="*/ 2679700 w 2679700"/>
                <a:gd name="connsiteY2" fmla="*/ 806450 h 1006475"/>
                <a:gd name="connsiteX3" fmla="*/ 2501900 w 2679700"/>
                <a:gd name="connsiteY3" fmla="*/ 396875 h 1006475"/>
                <a:gd name="connsiteX4" fmla="*/ 1666875 w 2679700"/>
                <a:gd name="connsiteY4" fmla="*/ 0 h 1006475"/>
                <a:gd name="connsiteX5" fmla="*/ 600075 w 2679700"/>
                <a:gd name="connsiteY5" fmla="*/ 25400 h 1006475"/>
                <a:gd name="connsiteX6" fmla="*/ 0 w 2679700"/>
                <a:gd name="connsiteY6" fmla="*/ 615950 h 1006475"/>
                <a:gd name="connsiteX7" fmla="*/ 123825 w 2679700"/>
                <a:gd name="connsiteY7" fmla="*/ 1006475 h 1006475"/>
                <a:gd name="connsiteX0" fmla="*/ 123825 w 2679700"/>
                <a:gd name="connsiteY0" fmla="*/ 1006475 h 1006475"/>
                <a:gd name="connsiteX1" fmla="*/ 2200275 w 2679700"/>
                <a:gd name="connsiteY1" fmla="*/ 1006475 h 1006475"/>
                <a:gd name="connsiteX2" fmla="*/ 2679700 w 2679700"/>
                <a:gd name="connsiteY2" fmla="*/ 806450 h 1006475"/>
                <a:gd name="connsiteX3" fmla="*/ 2501900 w 2679700"/>
                <a:gd name="connsiteY3" fmla="*/ 396875 h 1006475"/>
                <a:gd name="connsiteX4" fmla="*/ 1666875 w 2679700"/>
                <a:gd name="connsiteY4" fmla="*/ 0 h 1006475"/>
                <a:gd name="connsiteX5" fmla="*/ 600075 w 2679700"/>
                <a:gd name="connsiteY5" fmla="*/ 25400 h 1006475"/>
                <a:gd name="connsiteX6" fmla="*/ 0 w 2679700"/>
                <a:gd name="connsiteY6" fmla="*/ 615950 h 1006475"/>
                <a:gd name="connsiteX7" fmla="*/ 123825 w 2679700"/>
                <a:gd name="connsiteY7" fmla="*/ 1006475 h 1006475"/>
                <a:gd name="connsiteX0" fmla="*/ 123825 w 2679700"/>
                <a:gd name="connsiteY0" fmla="*/ 1006475 h 1006475"/>
                <a:gd name="connsiteX1" fmla="*/ 2200275 w 2679700"/>
                <a:gd name="connsiteY1" fmla="*/ 1006475 h 1006475"/>
                <a:gd name="connsiteX2" fmla="*/ 2679700 w 2679700"/>
                <a:gd name="connsiteY2" fmla="*/ 806450 h 1006475"/>
                <a:gd name="connsiteX3" fmla="*/ 2501900 w 2679700"/>
                <a:gd name="connsiteY3" fmla="*/ 396875 h 1006475"/>
                <a:gd name="connsiteX4" fmla="*/ 1666875 w 2679700"/>
                <a:gd name="connsiteY4" fmla="*/ 0 h 1006475"/>
                <a:gd name="connsiteX5" fmla="*/ 600075 w 2679700"/>
                <a:gd name="connsiteY5" fmla="*/ 25400 h 1006475"/>
                <a:gd name="connsiteX6" fmla="*/ 0 w 2679700"/>
                <a:gd name="connsiteY6" fmla="*/ 615950 h 1006475"/>
                <a:gd name="connsiteX7" fmla="*/ 123825 w 2679700"/>
                <a:gd name="connsiteY7" fmla="*/ 1006475 h 1006475"/>
                <a:gd name="connsiteX0" fmla="*/ 123825 w 2704185"/>
                <a:gd name="connsiteY0" fmla="*/ 1006475 h 1006475"/>
                <a:gd name="connsiteX1" fmla="*/ 2200275 w 2704185"/>
                <a:gd name="connsiteY1" fmla="*/ 1006475 h 1006475"/>
                <a:gd name="connsiteX2" fmla="*/ 2679700 w 2704185"/>
                <a:gd name="connsiteY2" fmla="*/ 806450 h 1006475"/>
                <a:gd name="connsiteX3" fmla="*/ 2501900 w 2704185"/>
                <a:gd name="connsiteY3" fmla="*/ 396875 h 1006475"/>
                <a:gd name="connsiteX4" fmla="*/ 1666875 w 2704185"/>
                <a:gd name="connsiteY4" fmla="*/ 0 h 1006475"/>
                <a:gd name="connsiteX5" fmla="*/ 600075 w 2704185"/>
                <a:gd name="connsiteY5" fmla="*/ 25400 h 1006475"/>
                <a:gd name="connsiteX6" fmla="*/ 0 w 2704185"/>
                <a:gd name="connsiteY6" fmla="*/ 615950 h 1006475"/>
                <a:gd name="connsiteX7" fmla="*/ 123825 w 2704185"/>
                <a:gd name="connsiteY7" fmla="*/ 1006475 h 1006475"/>
                <a:gd name="connsiteX0" fmla="*/ 123825 w 2710992"/>
                <a:gd name="connsiteY0" fmla="*/ 1006475 h 1006475"/>
                <a:gd name="connsiteX1" fmla="*/ 2200275 w 2710992"/>
                <a:gd name="connsiteY1" fmla="*/ 1006475 h 1006475"/>
                <a:gd name="connsiteX2" fmla="*/ 2679700 w 2710992"/>
                <a:gd name="connsiteY2" fmla="*/ 806450 h 1006475"/>
                <a:gd name="connsiteX3" fmla="*/ 2501900 w 2710992"/>
                <a:gd name="connsiteY3" fmla="*/ 396875 h 1006475"/>
                <a:gd name="connsiteX4" fmla="*/ 1666875 w 2710992"/>
                <a:gd name="connsiteY4" fmla="*/ 0 h 1006475"/>
                <a:gd name="connsiteX5" fmla="*/ 600075 w 2710992"/>
                <a:gd name="connsiteY5" fmla="*/ 25400 h 1006475"/>
                <a:gd name="connsiteX6" fmla="*/ 0 w 2710992"/>
                <a:gd name="connsiteY6" fmla="*/ 615950 h 1006475"/>
                <a:gd name="connsiteX7" fmla="*/ 123825 w 2710992"/>
                <a:gd name="connsiteY7" fmla="*/ 1006475 h 1006475"/>
                <a:gd name="connsiteX0" fmla="*/ 123825 w 2710992"/>
                <a:gd name="connsiteY0" fmla="*/ 1006475 h 1006475"/>
                <a:gd name="connsiteX1" fmla="*/ 2200275 w 2710992"/>
                <a:gd name="connsiteY1" fmla="*/ 1006475 h 1006475"/>
                <a:gd name="connsiteX2" fmla="*/ 2679700 w 2710992"/>
                <a:gd name="connsiteY2" fmla="*/ 806450 h 1006475"/>
                <a:gd name="connsiteX3" fmla="*/ 2501900 w 2710992"/>
                <a:gd name="connsiteY3" fmla="*/ 396875 h 1006475"/>
                <a:gd name="connsiteX4" fmla="*/ 1666875 w 2710992"/>
                <a:gd name="connsiteY4" fmla="*/ 0 h 1006475"/>
                <a:gd name="connsiteX5" fmla="*/ 600075 w 2710992"/>
                <a:gd name="connsiteY5" fmla="*/ 25400 h 1006475"/>
                <a:gd name="connsiteX6" fmla="*/ 0 w 2710992"/>
                <a:gd name="connsiteY6" fmla="*/ 615950 h 1006475"/>
                <a:gd name="connsiteX7" fmla="*/ 123825 w 2710992"/>
                <a:gd name="connsiteY7" fmla="*/ 1006475 h 1006475"/>
                <a:gd name="connsiteX0" fmla="*/ 123825 w 2710992"/>
                <a:gd name="connsiteY0" fmla="*/ 1101363 h 1101363"/>
                <a:gd name="connsiteX1" fmla="*/ 2200275 w 2710992"/>
                <a:gd name="connsiteY1" fmla="*/ 1101363 h 1101363"/>
                <a:gd name="connsiteX2" fmla="*/ 2679700 w 2710992"/>
                <a:gd name="connsiteY2" fmla="*/ 901338 h 1101363"/>
                <a:gd name="connsiteX3" fmla="*/ 2501900 w 2710992"/>
                <a:gd name="connsiteY3" fmla="*/ 491763 h 1101363"/>
                <a:gd name="connsiteX4" fmla="*/ 1666875 w 2710992"/>
                <a:gd name="connsiteY4" fmla="*/ 94888 h 1101363"/>
                <a:gd name="connsiteX5" fmla="*/ 600075 w 2710992"/>
                <a:gd name="connsiteY5" fmla="*/ 120288 h 1101363"/>
                <a:gd name="connsiteX6" fmla="*/ 0 w 2710992"/>
                <a:gd name="connsiteY6" fmla="*/ 710838 h 1101363"/>
                <a:gd name="connsiteX7" fmla="*/ 123825 w 2710992"/>
                <a:gd name="connsiteY7" fmla="*/ 1101363 h 1101363"/>
                <a:gd name="connsiteX0" fmla="*/ 123825 w 2710992"/>
                <a:gd name="connsiteY0" fmla="*/ 1173121 h 1173121"/>
                <a:gd name="connsiteX1" fmla="*/ 2200275 w 2710992"/>
                <a:gd name="connsiteY1" fmla="*/ 1173121 h 1173121"/>
                <a:gd name="connsiteX2" fmla="*/ 2679700 w 2710992"/>
                <a:gd name="connsiteY2" fmla="*/ 973096 h 1173121"/>
                <a:gd name="connsiteX3" fmla="*/ 2501900 w 2710992"/>
                <a:gd name="connsiteY3" fmla="*/ 563521 h 1173121"/>
                <a:gd name="connsiteX4" fmla="*/ 1666875 w 2710992"/>
                <a:gd name="connsiteY4" fmla="*/ 166646 h 1173121"/>
                <a:gd name="connsiteX5" fmla="*/ 600075 w 2710992"/>
                <a:gd name="connsiteY5" fmla="*/ 192046 h 1173121"/>
                <a:gd name="connsiteX6" fmla="*/ 0 w 2710992"/>
                <a:gd name="connsiteY6" fmla="*/ 782596 h 1173121"/>
                <a:gd name="connsiteX7" fmla="*/ 123825 w 2710992"/>
                <a:gd name="connsiteY7" fmla="*/ 1173121 h 1173121"/>
                <a:gd name="connsiteX0" fmla="*/ 123825 w 2710992"/>
                <a:gd name="connsiteY0" fmla="*/ 1285704 h 1285704"/>
                <a:gd name="connsiteX1" fmla="*/ 2200275 w 2710992"/>
                <a:gd name="connsiteY1" fmla="*/ 1285704 h 1285704"/>
                <a:gd name="connsiteX2" fmla="*/ 2679700 w 2710992"/>
                <a:gd name="connsiteY2" fmla="*/ 1085679 h 1285704"/>
                <a:gd name="connsiteX3" fmla="*/ 2501900 w 2710992"/>
                <a:gd name="connsiteY3" fmla="*/ 676104 h 1285704"/>
                <a:gd name="connsiteX4" fmla="*/ 1666875 w 2710992"/>
                <a:gd name="connsiteY4" fmla="*/ 279229 h 1285704"/>
                <a:gd name="connsiteX5" fmla="*/ 600075 w 2710992"/>
                <a:gd name="connsiteY5" fmla="*/ 304629 h 1285704"/>
                <a:gd name="connsiteX6" fmla="*/ 0 w 2710992"/>
                <a:gd name="connsiteY6" fmla="*/ 895179 h 1285704"/>
                <a:gd name="connsiteX7" fmla="*/ 123825 w 2710992"/>
                <a:gd name="connsiteY7" fmla="*/ 1285704 h 1285704"/>
                <a:gd name="connsiteX0" fmla="*/ 123825 w 2710992"/>
                <a:gd name="connsiteY0" fmla="*/ 1285704 h 1285704"/>
                <a:gd name="connsiteX1" fmla="*/ 2200275 w 2710992"/>
                <a:gd name="connsiteY1" fmla="*/ 1285704 h 1285704"/>
                <a:gd name="connsiteX2" fmla="*/ 2679700 w 2710992"/>
                <a:gd name="connsiteY2" fmla="*/ 1085679 h 1285704"/>
                <a:gd name="connsiteX3" fmla="*/ 2501900 w 2710992"/>
                <a:gd name="connsiteY3" fmla="*/ 676104 h 1285704"/>
                <a:gd name="connsiteX4" fmla="*/ 1666875 w 2710992"/>
                <a:gd name="connsiteY4" fmla="*/ 279229 h 1285704"/>
                <a:gd name="connsiteX5" fmla="*/ 600075 w 2710992"/>
                <a:gd name="connsiteY5" fmla="*/ 304629 h 1285704"/>
                <a:gd name="connsiteX6" fmla="*/ 0 w 2710992"/>
                <a:gd name="connsiteY6" fmla="*/ 895179 h 1285704"/>
                <a:gd name="connsiteX7" fmla="*/ 123825 w 2710992"/>
                <a:gd name="connsiteY7" fmla="*/ 1285704 h 1285704"/>
                <a:gd name="connsiteX0" fmla="*/ 216585 w 2803752"/>
                <a:gd name="connsiteY0" fmla="*/ 1285704 h 1285704"/>
                <a:gd name="connsiteX1" fmla="*/ 2293035 w 2803752"/>
                <a:gd name="connsiteY1" fmla="*/ 1285704 h 1285704"/>
                <a:gd name="connsiteX2" fmla="*/ 2772460 w 2803752"/>
                <a:gd name="connsiteY2" fmla="*/ 1085679 h 1285704"/>
                <a:gd name="connsiteX3" fmla="*/ 2594660 w 2803752"/>
                <a:gd name="connsiteY3" fmla="*/ 676104 h 1285704"/>
                <a:gd name="connsiteX4" fmla="*/ 1759635 w 2803752"/>
                <a:gd name="connsiteY4" fmla="*/ 279229 h 1285704"/>
                <a:gd name="connsiteX5" fmla="*/ 692835 w 2803752"/>
                <a:gd name="connsiteY5" fmla="*/ 304629 h 1285704"/>
                <a:gd name="connsiteX6" fmla="*/ 92760 w 2803752"/>
                <a:gd name="connsiteY6" fmla="*/ 895179 h 1285704"/>
                <a:gd name="connsiteX7" fmla="*/ 216585 w 2803752"/>
                <a:gd name="connsiteY7" fmla="*/ 1285704 h 1285704"/>
                <a:gd name="connsiteX0" fmla="*/ 319131 w 2906298"/>
                <a:gd name="connsiteY0" fmla="*/ 1285704 h 1285704"/>
                <a:gd name="connsiteX1" fmla="*/ 2395581 w 2906298"/>
                <a:gd name="connsiteY1" fmla="*/ 1285704 h 1285704"/>
                <a:gd name="connsiteX2" fmla="*/ 2875006 w 2906298"/>
                <a:gd name="connsiteY2" fmla="*/ 1085679 h 1285704"/>
                <a:gd name="connsiteX3" fmla="*/ 2697206 w 2906298"/>
                <a:gd name="connsiteY3" fmla="*/ 676104 h 1285704"/>
                <a:gd name="connsiteX4" fmla="*/ 1862181 w 2906298"/>
                <a:gd name="connsiteY4" fmla="*/ 279229 h 1285704"/>
                <a:gd name="connsiteX5" fmla="*/ 795381 w 2906298"/>
                <a:gd name="connsiteY5" fmla="*/ 304629 h 1285704"/>
                <a:gd name="connsiteX6" fmla="*/ 195306 w 2906298"/>
                <a:gd name="connsiteY6" fmla="*/ 895179 h 1285704"/>
                <a:gd name="connsiteX7" fmla="*/ 319131 w 2906298"/>
                <a:gd name="connsiteY7" fmla="*/ 1285704 h 1285704"/>
                <a:gd name="connsiteX0" fmla="*/ 420994 w 3008161"/>
                <a:gd name="connsiteY0" fmla="*/ 1285704 h 1285704"/>
                <a:gd name="connsiteX1" fmla="*/ 2497444 w 3008161"/>
                <a:gd name="connsiteY1" fmla="*/ 1285704 h 1285704"/>
                <a:gd name="connsiteX2" fmla="*/ 2976869 w 3008161"/>
                <a:gd name="connsiteY2" fmla="*/ 1085679 h 1285704"/>
                <a:gd name="connsiteX3" fmla="*/ 2799069 w 3008161"/>
                <a:gd name="connsiteY3" fmla="*/ 676104 h 1285704"/>
                <a:gd name="connsiteX4" fmla="*/ 1964044 w 3008161"/>
                <a:gd name="connsiteY4" fmla="*/ 279229 h 1285704"/>
                <a:gd name="connsiteX5" fmla="*/ 897244 w 3008161"/>
                <a:gd name="connsiteY5" fmla="*/ 304629 h 1285704"/>
                <a:gd name="connsiteX6" fmla="*/ 297169 w 3008161"/>
                <a:gd name="connsiteY6" fmla="*/ 895179 h 1285704"/>
                <a:gd name="connsiteX7" fmla="*/ 420994 w 3008161"/>
                <a:gd name="connsiteY7" fmla="*/ 1285704 h 1285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08161" h="1285704">
                  <a:moveTo>
                    <a:pt x="420994" y="1285704"/>
                  </a:moveTo>
                  <a:lnTo>
                    <a:pt x="2497444" y="1285704"/>
                  </a:lnTo>
                  <a:cubicBezTo>
                    <a:pt x="2800127" y="1269829"/>
                    <a:pt x="2934536" y="1209504"/>
                    <a:pt x="2976869" y="1085679"/>
                  </a:cubicBezTo>
                  <a:cubicBezTo>
                    <a:pt x="3073177" y="872954"/>
                    <a:pt x="2928186" y="730079"/>
                    <a:pt x="2799069" y="676104"/>
                  </a:cubicBezTo>
                  <a:cubicBezTo>
                    <a:pt x="2787427" y="258062"/>
                    <a:pt x="2299536" y="49571"/>
                    <a:pt x="1964044" y="279229"/>
                  </a:cubicBezTo>
                  <a:cubicBezTo>
                    <a:pt x="1792594" y="-106004"/>
                    <a:pt x="1087744" y="-88013"/>
                    <a:pt x="897244" y="304629"/>
                  </a:cubicBezTo>
                  <a:cubicBezTo>
                    <a:pt x="468619" y="101429"/>
                    <a:pt x="1894" y="488779"/>
                    <a:pt x="297169" y="895179"/>
                  </a:cubicBezTo>
                  <a:cubicBezTo>
                    <a:pt x="-188606" y="965029"/>
                    <a:pt x="-29856" y="1266654"/>
                    <a:pt x="420994" y="1285704"/>
                  </a:cubicBezTo>
                  <a:close/>
                </a:path>
              </a:pathLst>
            </a:custGeom>
            <a:solidFill>
              <a:srgbClr val="E66C7D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smtClean="0"/>
                <a:t>Đặc tả yêu cầu</a:t>
              </a:r>
              <a:endParaRPr lang="en-US" sz="2600"/>
            </a:p>
          </p:txBody>
        </p:sp>
        <p:grpSp>
          <p:nvGrpSpPr>
            <p:cNvPr id="21" name="Group 20"/>
            <p:cNvGrpSpPr/>
            <p:nvPr/>
          </p:nvGrpSpPr>
          <p:grpSpPr>
            <a:xfrm rot="20620448">
              <a:off x="4767769" y="2042396"/>
              <a:ext cx="277352" cy="485839"/>
              <a:chOff x="2057400" y="2332412"/>
              <a:chExt cx="324766" cy="568896"/>
            </a:xfrm>
            <a:solidFill>
              <a:srgbClr val="E66C7D"/>
            </a:solidFill>
          </p:grpSpPr>
          <p:sp>
            <p:nvSpPr>
              <p:cNvPr id="22" name="Oval 21"/>
              <p:cNvSpPr/>
              <p:nvPr/>
            </p:nvSpPr>
            <p:spPr>
              <a:xfrm>
                <a:off x="2057400" y="2743200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215508" y="2562301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4058" y="2332412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393898" y="3489511"/>
            <a:ext cx="2873233" cy="1296365"/>
            <a:chOff x="1393898" y="3489511"/>
            <a:chExt cx="2873233" cy="1296365"/>
          </a:xfrm>
        </p:grpSpPr>
        <p:sp>
          <p:nvSpPr>
            <p:cNvPr id="15" name="Freeform 14"/>
            <p:cNvSpPr/>
            <p:nvPr/>
          </p:nvSpPr>
          <p:spPr>
            <a:xfrm>
              <a:off x="1393898" y="3489511"/>
              <a:ext cx="2555081" cy="1284684"/>
            </a:xfrm>
            <a:custGeom>
              <a:avLst/>
              <a:gdLst>
                <a:gd name="connsiteX0" fmla="*/ 257175 w 2320925"/>
                <a:gd name="connsiteY0" fmla="*/ 1203325 h 1203325"/>
                <a:gd name="connsiteX1" fmla="*/ 2070100 w 2320925"/>
                <a:gd name="connsiteY1" fmla="*/ 1203325 h 1203325"/>
                <a:gd name="connsiteX2" fmla="*/ 2320925 w 2320925"/>
                <a:gd name="connsiteY2" fmla="*/ 508000 h 1203325"/>
                <a:gd name="connsiteX3" fmla="*/ 2089150 w 2320925"/>
                <a:gd name="connsiteY3" fmla="*/ 349250 h 1203325"/>
                <a:gd name="connsiteX4" fmla="*/ 1863725 w 2320925"/>
                <a:gd name="connsiteY4" fmla="*/ 123825 h 1203325"/>
                <a:gd name="connsiteX5" fmla="*/ 1435100 w 2320925"/>
                <a:gd name="connsiteY5" fmla="*/ 0 h 1203325"/>
                <a:gd name="connsiteX6" fmla="*/ 936625 w 2320925"/>
                <a:gd name="connsiteY6" fmla="*/ 31750 h 1203325"/>
                <a:gd name="connsiteX7" fmla="*/ 650875 w 2320925"/>
                <a:gd name="connsiteY7" fmla="*/ 177800 h 1203325"/>
                <a:gd name="connsiteX8" fmla="*/ 0 w 2320925"/>
                <a:gd name="connsiteY8" fmla="*/ 415925 h 1203325"/>
                <a:gd name="connsiteX9" fmla="*/ 82550 w 2320925"/>
                <a:gd name="connsiteY9" fmla="*/ 1111250 h 1203325"/>
                <a:gd name="connsiteX10" fmla="*/ 257175 w 2320925"/>
                <a:gd name="connsiteY10" fmla="*/ 1203325 h 1203325"/>
                <a:gd name="connsiteX0" fmla="*/ 366911 w 2430661"/>
                <a:gd name="connsiteY0" fmla="*/ 1203325 h 1203325"/>
                <a:gd name="connsiteX1" fmla="*/ 2179836 w 2430661"/>
                <a:gd name="connsiteY1" fmla="*/ 1203325 h 1203325"/>
                <a:gd name="connsiteX2" fmla="*/ 2430661 w 2430661"/>
                <a:gd name="connsiteY2" fmla="*/ 508000 h 1203325"/>
                <a:gd name="connsiteX3" fmla="*/ 2198886 w 2430661"/>
                <a:gd name="connsiteY3" fmla="*/ 349250 h 1203325"/>
                <a:gd name="connsiteX4" fmla="*/ 1973461 w 2430661"/>
                <a:gd name="connsiteY4" fmla="*/ 123825 h 1203325"/>
                <a:gd name="connsiteX5" fmla="*/ 1544836 w 2430661"/>
                <a:gd name="connsiteY5" fmla="*/ 0 h 1203325"/>
                <a:gd name="connsiteX6" fmla="*/ 1046361 w 2430661"/>
                <a:gd name="connsiteY6" fmla="*/ 31750 h 1203325"/>
                <a:gd name="connsiteX7" fmla="*/ 760611 w 2430661"/>
                <a:gd name="connsiteY7" fmla="*/ 177800 h 1203325"/>
                <a:gd name="connsiteX8" fmla="*/ 109736 w 2430661"/>
                <a:gd name="connsiteY8" fmla="*/ 415925 h 1203325"/>
                <a:gd name="connsiteX9" fmla="*/ 192286 w 2430661"/>
                <a:gd name="connsiteY9" fmla="*/ 1111250 h 1203325"/>
                <a:gd name="connsiteX10" fmla="*/ 366911 w 2430661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77800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77800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77800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77800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77800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77800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77800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03325 h 1203325"/>
                <a:gd name="connsiteX1" fmla="*/ 2236737 w 2487562"/>
                <a:gd name="connsiteY1" fmla="*/ 1203325 h 1203325"/>
                <a:gd name="connsiteX2" fmla="*/ 2487562 w 2487562"/>
                <a:gd name="connsiteY2" fmla="*/ 508000 h 1203325"/>
                <a:gd name="connsiteX3" fmla="*/ 2255787 w 2487562"/>
                <a:gd name="connsiteY3" fmla="*/ 349250 h 1203325"/>
                <a:gd name="connsiteX4" fmla="*/ 2030362 w 2487562"/>
                <a:gd name="connsiteY4" fmla="*/ 123825 h 1203325"/>
                <a:gd name="connsiteX5" fmla="*/ 1601737 w 2487562"/>
                <a:gd name="connsiteY5" fmla="*/ 0 h 1203325"/>
                <a:gd name="connsiteX6" fmla="*/ 1103262 w 2487562"/>
                <a:gd name="connsiteY6" fmla="*/ 31750 h 1203325"/>
                <a:gd name="connsiteX7" fmla="*/ 817512 w 2487562"/>
                <a:gd name="connsiteY7" fmla="*/ 123825 h 1203325"/>
                <a:gd name="connsiteX8" fmla="*/ 166637 w 2487562"/>
                <a:gd name="connsiteY8" fmla="*/ 415925 h 1203325"/>
                <a:gd name="connsiteX9" fmla="*/ 249187 w 2487562"/>
                <a:gd name="connsiteY9" fmla="*/ 1111250 h 1203325"/>
                <a:gd name="connsiteX10" fmla="*/ 423812 w 2487562"/>
                <a:gd name="connsiteY10" fmla="*/ 1203325 h 1203325"/>
                <a:gd name="connsiteX0" fmla="*/ 423812 w 2487562"/>
                <a:gd name="connsiteY0" fmla="*/ 1210965 h 1210965"/>
                <a:gd name="connsiteX1" fmla="*/ 2236737 w 2487562"/>
                <a:gd name="connsiteY1" fmla="*/ 1210965 h 1210965"/>
                <a:gd name="connsiteX2" fmla="*/ 2487562 w 2487562"/>
                <a:gd name="connsiteY2" fmla="*/ 515640 h 1210965"/>
                <a:gd name="connsiteX3" fmla="*/ 2255787 w 2487562"/>
                <a:gd name="connsiteY3" fmla="*/ 356890 h 1210965"/>
                <a:gd name="connsiteX4" fmla="*/ 2030362 w 2487562"/>
                <a:gd name="connsiteY4" fmla="*/ 131465 h 1210965"/>
                <a:gd name="connsiteX5" fmla="*/ 1601737 w 2487562"/>
                <a:gd name="connsiteY5" fmla="*/ 7640 h 1210965"/>
                <a:gd name="connsiteX6" fmla="*/ 1103262 w 2487562"/>
                <a:gd name="connsiteY6" fmla="*/ 39390 h 1210965"/>
                <a:gd name="connsiteX7" fmla="*/ 817512 w 2487562"/>
                <a:gd name="connsiteY7" fmla="*/ 131465 h 1210965"/>
                <a:gd name="connsiteX8" fmla="*/ 166637 w 2487562"/>
                <a:gd name="connsiteY8" fmla="*/ 423565 h 1210965"/>
                <a:gd name="connsiteX9" fmla="*/ 249187 w 2487562"/>
                <a:gd name="connsiteY9" fmla="*/ 1118890 h 1210965"/>
                <a:gd name="connsiteX10" fmla="*/ 423812 w 2487562"/>
                <a:gd name="connsiteY10" fmla="*/ 1210965 h 1210965"/>
                <a:gd name="connsiteX0" fmla="*/ 423812 w 2487562"/>
                <a:gd name="connsiteY0" fmla="*/ 1224763 h 1224763"/>
                <a:gd name="connsiteX1" fmla="*/ 2236737 w 2487562"/>
                <a:gd name="connsiteY1" fmla="*/ 1224763 h 1224763"/>
                <a:gd name="connsiteX2" fmla="*/ 2487562 w 2487562"/>
                <a:gd name="connsiteY2" fmla="*/ 529438 h 1224763"/>
                <a:gd name="connsiteX3" fmla="*/ 2255787 w 2487562"/>
                <a:gd name="connsiteY3" fmla="*/ 370688 h 1224763"/>
                <a:gd name="connsiteX4" fmla="*/ 2030362 w 2487562"/>
                <a:gd name="connsiteY4" fmla="*/ 145263 h 1224763"/>
                <a:gd name="connsiteX5" fmla="*/ 1601737 w 2487562"/>
                <a:gd name="connsiteY5" fmla="*/ 21438 h 1224763"/>
                <a:gd name="connsiteX6" fmla="*/ 1112787 w 2487562"/>
                <a:gd name="connsiteY6" fmla="*/ 30963 h 1224763"/>
                <a:gd name="connsiteX7" fmla="*/ 817512 w 2487562"/>
                <a:gd name="connsiteY7" fmla="*/ 145263 h 1224763"/>
                <a:gd name="connsiteX8" fmla="*/ 166637 w 2487562"/>
                <a:gd name="connsiteY8" fmla="*/ 437363 h 1224763"/>
                <a:gd name="connsiteX9" fmla="*/ 249187 w 2487562"/>
                <a:gd name="connsiteY9" fmla="*/ 1132688 h 1224763"/>
                <a:gd name="connsiteX10" fmla="*/ 423812 w 2487562"/>
                <a:gd name="connsiteY10" fmla="*/ 1224763 h 1224763"/>
                <a:gd name="connsiteX0" fmla="*/ 423812 w 2487562"/>
                <a:gd name="connsiteY0" fmla="*/ 1276040 h 1276040"/>
                <a:gd name="connsiteX1" fmla="*/ 2236737 w 2487562"/>
                <a:gd name="connsiteY1" fmla="*/ 1276040 h 1276040"/>
                <a:gd name="connsiteX2" fmla="*/ 2487562 w 2487562"/>
                <a:gd name="connsiteY2" fmla="*/ 580715 h 1276040"/>
                <a:gd name="connsiteX3" fmla="*/ 2255787 w 2487562"/>
                <a:gd name="connsiteY3" fmla="*/ 421965 h 1276040"/>
                <a:gd name="connsiteX4" fmla="*/ 2030362 w 2487562"/>
                <a:gd name="connsiteY4" fmla="*/ 196540 h 1276040"/>
                <a:gd name="connsiteX5" fmla="*/ 1601737 w 2487562"/>
                <a:gd name="connsiteY5" fmla="*/ 72715 h 1276040"/>
                <a:gd name="connsiteX6" fmla="*/ 1112787 w 2487562"/>
                <a:gd name="connsiteY6" fmla="*/ 82240 h 1276040"/>
                <a:gd name="connsiteX7" fmla="*/ 817512 w 2487562"/>
                <a:gd name="connsiteY7" fmla="*/ 196540 h 1276040"/>
                <a:gd name="connsiteX8" fmla="*/ 166637 w 2487562"/>
                <a:gd name="connsiteY8" fmla="*/ 488640 h 1276040"/>
                <a:gd name="connsiteX9" fmla="*/ 249187 w 2487562"/>
                <a:gd name="connsiteY9" fmla="*/ 1183965 h 1276040"/>
                <a:gd name="connsiteX10" fmla="*/ 423812 w 2487562"/>
                <a:gd name="connsiteY10" fmla="*/ 1276040 h 1276040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7562"/>
                <a:gd name="connsiteY0" fmla="*/ 1359584 h 1359584"/>
                <a:gd name="connsiteX1" fmla="*/ 2236737 w 2487562"/>
                <a:gd name="connsiteY1" fmla="*/ 1359584 h 1359584"/>
                <a:gd name="connsiteX2" fmla="*/ 2487562 w 2487562"/>
                <a:gd name="connsiteY2" fmla="*/ 664259 h 1359584"/>
                <a:gd name="connsiteX3" fmla="*/ 2255787 w 2487562"/>
                <a:gd name="connsiteY3" fmla="*/ 505509 h 1359584"/>
                <a:gd name="connsiteX4" fmla="*/ 2030362 w 2487562"/>
                <a:gd name="connsiteY4" fmla="*/ 280084 h 1359584"/>
                <a:gd name="connsiteX5" fmla="*/ 1601737 w 2487562"/>
                <a:gd name="connsiteY5" fmla="*/ 156259 h 1359584"/>
                <a:gd name="connsiteX6" fmla="*/ 1112787 w 2487562"/>
                <a:gd name="connsiteY6" fmla="*/ 165784 h 1359584"/>
                <a:gd name="connsiteX7" fmla="*/ 817512 w 2487562"/>
                <a:gd name="connsiteY7" fmla="*/ 280084 h 1359584"/>
                <a:gd name="connsiteX8" fmla="*/ 166637 w 2487562"/>
                <a:gd name="connsiteY8" fmla="*/ 572184 h 1359584"/>
                <a:gd name="connsiteX9" fmla="*/ 249187 w 2487562"/>
                <a:gd name="connsiteY9" fmla="*/ 1267509 h 1359584"/>
                <a:gd name="connsiteX10" fmla="*/ 423812 w 2487562"/>
                <a:gd name="connsiteY10" fmla="*/ 1359584 h 1359584"/>
                <a:gd name="connsiteX0" fmla="*/ 423812 w 2488256"/>
                <a:gd name="connsiteY0" fmla="*/ 1359584 h 1359584"/>
                <a:gd name="connsiteX1" fmla="*/ 2236737 w 2488256"/>
                <a:gd name="connsiteY1" fmla="*/ 1359584 h 1359584"/>
                <a:gd name="connsiteX2" fmla="*/ 2487562 w 2488256"/>
                <a:gd name="connsiteY2" fmla="*/ 664259 h 1359584"/>
                <a:gd name="connsiteX3" fmla="*/ 2255787 w 2488256"/>
                <a:gd name="connsiteY3" fmla="*/ 505509 h 1359584"/>
                <a:gd name="connsiteX4" fmla="*/ 2030362 w 2488256"/>
                <a:gd name="connsiteY4" fmla="*/ 280084 h 1359584"/>
                <a:gd name="connsiteX5" fmla="*/ 1601737 w 2488256"/>
                <a:gd name="connsiteY5" fmla="*/ 156259 h 1359584"/>
                <a:gd name="connsiteX6" fmla="*/ 1112787 w 2488256"/>
                <a:gd name="connsiteY6" fmla="*/ 165784 h 1359584"/>
                <a:gd name="connsiteX7" fmla="*/ 817512 w 2488256"/>
                <a:gd name="connsiteY7" fmla="*/ 280084 h 1359584"/>
                <a:gd name="connsiteX8" fmla="*/ 166637 w 2488256"/>
                <a:gd name="connsiteY8" fmla="*/ 572184 h 1359584"/>
                <a:gd name="connsiteX9" fmla="*/ 249187 w 2488256"/>
                <a:gd name="connsiteY9" fmla="*/ 1267509 h 1359584"/>
                <a:gd name="connsiteX10" fmla="*/ 423812 w 2488256"/>
                <a:gd name="connsiteY10" fmla="*/ 1359584 h 1359584"/>
                <a:gd name="connsiteX0" fmla="*/ 423812 w 2613718"/>
                <a:gd name="connsiteY0" fmla="*/ 1359584 h 1359584"/>
                <a:gd name="connsiteX1" fmla="*/ 2236737 w 2613718"/>
                <a:gd name="connsiteY1" fmla="*/ 1359584 h 1359584"/>
                <a:gd name="connsiteX2" fmla="*/ 2487562 w 2613718"/>
                <a:gd name="connsiteY2" fmla="*/ 664259 h 1359584"/>
                <a:gd name="connsiteX3" fmla="*/ 2255787 w 2613718"/>
                <a:gd name="connsiteY3" fmla="*/ 505509 h 1359584"/>
                <a:gd name="connsiteX4" fmla="*/ 2030362 w 2613718"/>
                <a:gd name="connsiteY4" fmla="*/ 280084 h 1359584"/>
                <a:gd name="connsiteX5" fmla="*/ 1601737 w 2613718"/>
                <a:gd name="connsiteY5" fmla="*/ 156259 h 1359584"/>
                <a:gd name="connsiteX6" fmla="*/ 1112787 w 2613718"/>
                <a:gd name="connsiteY6" fmla="*/ 165784 h 1359584"/>
                <a:gd name="connsiteX7" fmla="*/ 817512 w 2613718"/>
                <a:gd name="connsiteY7" fmla="*/ 280084 h 1359584"/>
                <a:gd name="connsiteX8" fmla="*/ 166637 w 2613718"/>
                <a:gd name="connsiteY8" fmla="*/ 572184 h 1359584"/>
                <a:gd name="connsiteX9" fmla="*/ 249187 w 2613718"/>
                <a:gd name="connsiteY9" fmla="*/ 1267509 h 1359584"/>
                <a:gd name="connsiteX10" fmla="*/ 423812 w 2613718"/>
                <a:gd name="connsiteY10" fmla="*/ 1359584 h 1359584"/>
                <a:gd name="connsiteX0" fmla="*/ 423812 w 2679088"/>
                <a:gd name="connsiteY0" fmla="*/ 1359584 h 1359584"/>
                <a:gd name="connsiteX1" fmla="*/ 2236737 w 2679088"/>
                <a:gd name="connsiteY1" fmla="*/ 1359584 h 1359584"/>
                <a:gd name="connsiteX2" fmla="*/ 2487562 w 2679088"/>
                <a:gd name="connsiteY2" fmla="*/ 664259 h 1359584"/>
                <a:gd name="connsiteX3" fmla="*/ 2255787 w 2679088"/>
                <a:gd name="connsiteY3" fmla="*/ 505509 h 1359584"/>
                <a:gd name="connsiteX4" fmla="*/ 2030362 w 2679088"/>
                <a:gd name="connsiteY4" fmla="*/ 280084 h 1359584"/>
                <a:gd name="connsiteX5" fmla="*/ 1601737 w 2679088"/>
                <a:gd name="connsiteY5" fmla="*/ 156259 h 1359584"/>
                <a:gd name="connsiteX6" fmla="*/ 1112787 w 2679088"/>
                <a:gd name="connsiteY6" fmla="*/ 165784 h 1359584"/>
                <a:gd name="connsiteX7" fmla="*/ 817512 w 2679088"/>
                <a:gd name="connsiteY7" fmla="*/ 280084 h 1359584"/>
                <a:gd name="connsiteX8" fmla="*/ 166637 w 2679088"/>
                <a:gd name="connsiteY8" fmla="*/ 572184 h 1359584"/>
                <a:gd name="connsiteX9" fmla="*/ 249187 w 2679088"/>
                <a:gd name="connsiteY9" fmla="*/ 1267509 h 1359584"/>
                <a:gd name="connsiteX10" fmla="*/ 423812 w 2679088"/>
                <a:gd name="connsiteY10" fmla="*/ 1359584 h 135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9088" h="1359584">
                  <a:moveTo>
                    <a:pt x="423812" y="1359584"/>
                  </a:moveTo>
                  <a:lnTo>
                    <a:pt x="2236737" y="1359584"/>
                  </a:lnTo>
                  <a:cubicBezTo>
                    <a:pt x="2656895" y="1356409"/>
                    <a:pt x="2851629" y="896034"/>
                    <a:pt x="2487562" y="664259"/>
                  </a:cubicBezTo>
                  <a:cubicBezTo>
                    <a:pt x="2492854" y="595467"/>
                    <a:pt x="2472745" y="428251"/>
                    <a:pt x="2255787" y="505509"/>
                  </a:cubicBezTo>
                  <a:cubicBezTo>
                    <a:pt x="2253670" y="392267"/>
                    <a:pt x="2242029" y="279026"/>
                    <a:pt x="2030362" y="280084"/>
                  </a:cubicBezTo>
                  <a:cubicBezTo>
                    <a:pt x="2004962" y="137209"/>
                    <a:pt x="1795412" y="-21541"/>
                    <a:pt x="1601737" y="156259"/>
                  </a:cubicBezTo>
                  <a:cubicBezTo>
                    <a:pt x="1470504" y="-88216"/>
                    <a:pt x="1209095" y="-15191"/>
                    <a:pt x="1112787" y="165784"/>
                  </a:cubicBezTo>
                  <a:cubicBezTo>
                    <a:pt x="1008012" y="122392"/>
                    <a:pt x="865137" y="98051"/>
                    <a:pt x="817512" y="280084"/>
                  </a:cubicBezTo>
                  <a:cubicBezTo>
                    <a:pt x="568804" y="70534"/>
                    <a:pt x="53395" y="245159"/>
                    <a:pt x="166637" y="572184"/>
                  </a:cubicBezTo>
                  <a:cubicBezTo>
                    <a:pt x="-110646" y="775384"/>
                    <a:pt x="-13280" y="1102409"/>
                    <a:pt x="249187" y="1267509"/>
                  </a:cubicBezTo>
                  <a:cubicBezTo>
                    <a:pt x="288345" y="1352176"/>
                    <a:pt x="346554" y="1357467"/>
                    <a:pt x="423812" y="1359584"/>
                  </a:cubicBezTo>
                  <a:close/>
                </a:path>
              </a:pathLst>
            </a:custGeom>
            <a:solidFill>
              <a:srgbClr val="5A6378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smtClean="0"/>
                <a:t>Kiểm </a:t>
              </a:r>
              <a:r>
                <a:rPr lang="en-US" sz="2600" smtClean="0"/>
                <a:t>thử</a:t>
              </a:r>
              <a:endParaRPr lang="en-US" sz="2600"/>
            </a:p>
          </p:txBody>
        </p:sp>
        <p:grpSp>
          <p:nvGrpSpPr>
            <p:cNvPr id="25" name="Group 24"/>
            <p:cNvGrpSpPr/>
            <p:nvPr/>
          </p:nvGrpSpPr>
          <p:grpSpPr>
            <a:xfrm rot="21164505">
              <a:off x="3989779" y="4300037"/>
              <a:ext cx="277352" cy="485839"/>
              <a:chOff x="2057400" y="2332412"/>
              <a:chExt cx="324766" cy="568896"/>
            </a:xfrm>
            <a:solidFill>
              <a:srgbClr val="5A6378"/>
            </a:solidFill>
          </p:grpSpPr>
          <p:sp>
            <p:nvSpPr>
              <p:cNvPr id="26" name="Oval 25"/>
              <p:cNvSpPr/>
              <p:nvPr/>
            </p:nvSpPr>
            <p:spPr>
              <a:xfrm>
                <a:off x="2057400" y="2743200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15508" y="2562301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224058" y="2332412"/>
                <a:ext cx="158108" cy="158108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z="2800" smtClean="0">
                <a:solidFill>
                  <a:srgbClr val="C20483"/>
                </a:solidFill>
                <a:latin typeface="Times New Roman"/>
              </a:rPr>
              <a:t>NỘI DUNG &amp; KẾT QUẢ NGHIÊN CỨU</a:t>
            </a:r>
            <a:endParaRPr lang="en-US" sz="2800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8070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20</a:t>
            </a:r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ĐẶC TẢ YÊU CẦU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7363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21</a:t>
            </a:r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 fontScale="90000"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ĐẶC TẢ YÊU CẦU CHỨC NĂNG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1613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22</a:t>
            </a:r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Autofit/>
          </a:bodyPr>
          <a:lstStyle/>
          <a:p>
            <a:r>
              <a:rPr lang="en-US" sz="2800" smtClean="0">
                <a:solidFill>
                  <a:srgbClr val="C20483"/>
                </a:solidFill>
                <a:latin typeface="Times New Roman"/>
              </a:rPr>
              <a:t>ĐẶC TẢ YÊU CẦU PHI CHỨC NĂNG</a:t>
            </a:r>
            <a:endParaRPr lang="en-US" sz="2800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9699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23</a:t>
            </a:r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THIẾT KẾ GIAO DIỆN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921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24</a:t>
            </a:r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THIẾT KẾ DỮ LIỆU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867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25</a:t>
            </a:r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THIẾT KẾ DỮ LIỆU (TT)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48512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sz="3400" smtClean="0">
                <a:solidFill>
                  <a:srgbClr val="C20483"/>
                </a:solidFill>
                <a:latin typeface="Times New Roman"/>
              </a:rPr>
              <a:t>TỔNG QUAN</a:t>
            </a:r>
            <a:endParaRPr lang="en-US" sz="3400">
              <a:solidFill>
                <a:srgbClr val="C20483"/>
              </a:solidFill>
              <a:latin typeface="Times New Roman"/>
            </a:endParaRPr>
          </a:p>
          <a:p>
            <a:endParaRPr lang="en-US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29" name="TextBox 28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31949" y="1414678"/>
            <a:ext cx="7420309" cy="1351740"/>
          </a:xfrm>
          <a:prstGeom prst="rect">
            <a:avLst/>
          </a:prstGeom>
          <a:gradFill flip="none" rotWithShape="1">
            <a:gsLst>
              <a:gs pos="0">
                <a:srgbClr val="EEEBE6">
                  <a:shade val="30000"/>
                  <a:satMod val="115000"/>
                  <a:alpha val="0"/>
                  <a:lumMod val="48000"/>
                  <a:lumOff val="52000"/>
                </a:srgbClr>
              </a:gs>
              <a:gs pos="25000">
                <a:srgbClr val="E7E2E5">
                  <a:lumMod val="63000"/>
                  <a:lumOff val="37000"/>
                </a:srgbClr>
              </a:gs>
              <a:gs pos="50000">
                <a:srgbClr val="EEE6EB"/>
              </a:gs>
              <a:gs pos="97917">
                <a:srgbClr val="EEEBE6">
                  <a:shade val="100000"/>
                  <a:satMod val="115000"/>
                  <a:lumMod val="100000"/>
                  <a:alpha val="0"/>
                </a:srgbClr>
              </a:gs>
              <a:gs pos="85000">
                <a:srgbClr val="EEEBE6">
                  <a:shade val="100000"/>
                  <a:satMod val="115000"/>
                  <a:alpha val="52000"/>
                  <a:lumMod val="9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5541" y="3310037"/>
            <a:ext cx="9036718" cy="1351740"/>
          </a:xfrm>
          <a:prstGeom prst="rect">
            <a:avLst/>
          </a:prstGeom>
          <a:gradFill flip="none" rotWithShape="1">
            <a:gsLst>
              <a:gs pos="0">
                <a:srgbClr val="EEEBE6">
                  <a:shade val="30000"/>
                  <a:satMod val="115000"/>
                  <a:alpha val="0"/>
                  <a:lumMod val="48000"/>
                  <a:lumOff val="52000"/>
                </a:srgbClr>
              </a:gs>
              <a:gs pos="25000">
                <a:srgbClr val="E7E2E5">
                  <a:lumMod val="63000"/>
                  <a:lumOff val="37000"/>
                </a:srgbClr>
              </a:gs>
              <a:gs pos="50000">
                <a:srgbClr val="EEE6EB"/>
              </a:gs>
              <a:gs pos="97917">
                <a:srgbClr val="EEEBE6">
                  <a:shade val="100000"/>
                  <a:satMod val="115000"/>
                  <a:lumMod val="100000"/>
                  <a:alpha val="0"/>
                </a:srgbClr>
              </a:gs>
              <a:gs pos="85000">
                <a:srgbClr val="EEEBE6">
                  <a:shade val="100000"/>
                  <a:satMod val="115000"/>
                  <a:alpha val="52000"/>
                  <a:lumMod val="9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5959475" y="3112773"/>
            <a:ext cx="1712913" cy="198437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D78000"/>
              </a:gs>
              <a:gs pos="100000">
                <a:srgbClr val="D78500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Freeform 105"/>
          <p:cNvSpPr/>
          <p:nvPr/>
        </p:nvSpPr>
        <p:spPr>
          <a:xfrm flipV="1">
            <a:off x="5959475" y="4662173"/>
            <a:ext cx="1712913" cy="198437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D78000"/>
              </a:gs>
              <a:gs pos="100000">
                <a:srgbClr val="D78500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5957888" y="3112773"/>
            <a:ext cx="1652587" cy="1747837"/>
          </a:xfrm>
          <a:custGeom>
            <a:avLst/>
            <a:gdLst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7620 w 1645920"/>
              <a:gd name="connsiteY2" fmla="*/ 205740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7622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7622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0478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50682"/>
              <a:gd name="connsiteY0" fmla="*/ 0 h 1747838"/>
              <a:gd name="connsiteX1" fmla="*/ 294799 w 1650682"/>
              <a:gd name="connsiteY1" fmla="*/ 953 h 1747838"/>
              <a:gd name="connsiteX2" fmla="*/ 476 w 1650682"/>
              <a:gd name="connsiteY2" fmla="*/ 198596 h 1747838"/>
              <a:gd name="connsiteX3" fmla="*/ 0 w 1650682"/>
              <a:gd name="connsiteY3" fmla="*/ 1473518 h 1747838"/>
              <a:gd name="connsiteX4" fmla="*/ 243840 w 1650682"/>
              <a:gd name="connsiteY4" fmla="*/ 1747838 h 1747838"/>
              <a:gd name="connsiteX5" fmla="*/ 1650682 w 1650682"/>
              <a:gd name="connsiteY5" fmla="*/ 1739742 h 1747838"/>
              <a:gd name="connsiteX6" fmla="*/ 1563529 w 1650682"/>
              <a:gd name="connsiteY6" fmla="*/ 1412558 h 1747838"/>
              <a:gd name="connsiteX7" fmla="*/ 1564958 w 1650682"/>
              <a:gd name="connsiteY7" fmla="*/ 391955 h 1747838"/>
              <a:gd name="connsiteX8" fmla="*/ 1643062 w 1650682"/>
              <a:gd name="connsiteY8" fmla="*/ 0 h 1747838"/>
              <a:gd name="connsiteX0" fmla="*/ 1643062 w 1650682"/>
              <a:gd name="connsiteY0" fmla="*/ 0 h 1743075"/>
              <a:gd name="connsiteX1" fmla="*/ 294799 w 1650682"/>
              <a:gd name="connsiteY1" fmla="*/ 953 h 1743075"/>
              <a:gd name="connsiteX2" fmla="*/ 476 w 1650682"/>
              <a:gd name="connsiteY2" fmla="*/ 198596 h 1743075"/>
              <a:gd name="connsiteX3" fmla="*/ 0 w 1650682"/>
              <a:gd name="connsiteY3" fmla="*/ 1473518 h 1743075"/>
              <a:gd name="connsiteX4" fmla="*/ 243840 w 1650682"/>
              <a:gd name="connsiteY4" fmla="*/ 1743075 h 1743075"/>
              <a:gd name="connsiteX5" fmla="*/ 1650682 w 1650682"/>
              <a:gd name="connsiteY5" fmla="*/ 1739742 h 1743075"/>
              <a:gd name="connsiteX6" fmla="*/ 1563529 w 1650682"/>
              <a:gd name="connsiteY6" fmla="*/ 1412558 h 1743075"/>
              <a:gd name="connsiteX7" fmla="*/ 1564958 w 1650682"/>
              <a:gd name="connsiteY7" fmla="*/ 391955 h 1743075"/>
              <a:gd name="connsiteX8" fmla="*/ 1643062 w 1650682"/>
              <a:gd name="connsiteY8" fmla="*/ 0 h 1743075"/>
              <a:gd name="connsiteX0" fmla="*/ 1643062 w 1650682"/>
              <a:gd name="connsiteY0" fmla="*/ 0 h 1743076"/>
              <a:gd name="connsiteX1" fmla="*/ 294799 w 1650682"/>
              <a:gd name="connsiteY1" fmla="*/ 953 h 1743076"/>
              <a:gd name="connsiteX2" fmla="*/ 476 w 1650682"/>
              <a:gd name="connsiteY2" fmla="*/ 198596 h 1743076"/>
              <a:gd name="connsiteX3" fmla="*/ 0 w 1650682"/>
              <a:gd name="connsiteY3" fmla="*/ 1473518 h 1743076"/>
              <a:gd name="connsiteX4" fmla="*/ 243840 w 1650682"/>
              <a:gd name="connsiteY4" fmla="*/ 1743075 h 1743076"/>
              <a:gd name="connsiteX5" fmla="*/ 1650682 w 1650682"/>
              <a:gd name="connsiteY5" fmla="*/ 1739742 h 1743076"/>
              <a:gd name="connsiteX6" fmla="*/ 1563529 w 1650682"/>
              <a:gd name="connsiteY6" fmla="*/ 1412558 h 1743076"/>
              <a:gd name="connsiteX7" fmla="*/ 1564958 w 1650682"/>
              <a:gd name="connsiteY7" fmla="*/ 391955 h 1743076"/>
              <a:gd name="connsiteX8" fmla="*/ 1643062 w 1650682"/>
              <a:gd name="connsiteY8" fmla="*/ 0 h 1743076"/>
              <a:gd name="connsiteX0" fmla="*/ 1643504 w 1651124"/>
              <a:gd name="connsiteY0" fmla="*/ 0 h 1748137"/>
              <a:gd name="connsiteX1" fmla="*/ 295241 w 1651124"/>
              <a:gd name="connsiteY1" fmla="*/ 953 h 1748137"/>
              <a:gd name="connsiteX2" fmla="*/ 918 w 1651124"/>
              <a:gd name="connsiteY2" fmla="*/ 198596 h 1748137"/>
              <a:gd name="connsiteX3" fmla="*/ 442 w 1651124"/>
              <a:gd name="connsiteY3" fmla="*/ 1473518 h 1748137"/>
              <a:gd name="connsiteX4" fmla="*/ 244282 w 1651124"/>
              <a:gd name="connsiteY4" fmla="*/ 1743075 h 1748137"/>
              <a:gd name="connsiteX5" fmla="*/ 1651124 w 1651124"/>
              <a:gd name="connsiteY5" fmla="*/ 1739742 h 1748137"/>
              <a:gd name="connsiteX6" fmla="*/ 1563971 w 1651124"/>
              <a:gd name="connsiteY6" fmla="*/ 1412558 h 1748137"/>
              <a:gd name="connsiteX7" fmla="*/ 1565400 w 1651124"/>
              <a:gd name="connsiteY7" fmla="*/ 391955 h 1748137"/>
              <a:gd name="connsiteX8" fmla="*/ 1643504 w 1651124"/>
              <a:gd name="connsiteY8" fmla="*/ 0 h 1748137"/>
              <a:gd name="connsiteX0" fmla="*/ 1643613 w 1651233"/>
              <a:gd name="connsiteY0" fmla="*/ 0 h 1747104"/>
              <a:gd name="connsiteX1" fmla="*/ 295350 w 1651233"/>
              <a:gd name="connsiteY1" fmla="*/ 953 h 1747104"/>
              <a:gd name="connsiteX2" fmla="*/ 1027 w 1651233"/>
              <a:gd name="connsiteY2" fmla="*/ 198596 h 1747104"/>
              <a:gd name="connsiteX3" fmla="*/ 551 w 1651233"/>
              <a:gd name="connsiteY3" fmla="*/ 1473518 h 1747104"/>
              <a:gd name="connsiteX4" fmla="*/ 244391 w 1651233"/>
              <a:gd name="connsiteY4" fmla="*/ 1743075 h 1747104"/>
              <a:gd name="connsiteX5" fmla="*/ 1651233 w 1651233"/>
              <a:gd name="connsiteY5" fmla="*/ 1739742 h 1747104"/>
              <a:gd name="connsiteX6" fmla="*/ 1564080 w 1651233"/>
              <a:gd name="connsiteY6" fmla="*/ 1412558 h 1747104"/>
              <a:gd name="connsiteX7" fmla="*/ 1565509 w 1651233"/>
              <a:gd name="connsiteY7" fmla="*/ 391955 h 1747104"/>
              <a:gd name="connsiteX8" fmla="*/ 1643613 w 1651233"/>
              <a:gd name="connsiteY8" fmla="*/ 0 h 1747104"/>
              <a:gd name="connsiteX0" fmla="*/ 1643993 w 1651613"/>
              <a:gd name="connsiteY0" fmla="*/ 0 h 1746724"/>
              <a:gd name="connsiteX1" fmla="*/ 295730 w 1651613"/>
              <a:gd name="connsiteY1" fmla="*/ 953 h 1746724"/>
              <a:gd name="connsiteX2" fmla="*/ 1407 w 1651613"/>
              <a:gd name="connsiteY2" fmla="*/ 198596 h 1746724"/>
              <a:gd name="connsiteX3" fmla="*/ 931 w 1651613"/>
              <a:gd name="connsiteY3" fmla="*/ 1473518 h 1746724"/>
              <a:gd name="connsiteX4" fmla="*/ 244771 w 1651613"/>
              <a:gd name="connsiteY4" fmla="*/ 1743075 h 1746724"/>
              <a:gd name="connsiteX5" fmla="*/ 1651613 w 1651613"/>
              <a:gd name="connsiteY5" fmla="*/ 1739742 h 1746724"/>
              <a:gd name="connsiteX6" fmla="*/ 1564460 w 1651613"/>
              <a:gd name="connsiteY6" fmla="*/ 1412558 h 1746724"/>
              <a:gd name="connsiteX7" fmla="*/ 1565889 w 1651613"/>
              <a:gd name="connsiteY7" fmla="*/ 391955 h 1746724"/>
              <a:gd name="connsiteX8" fmla="*/ 1643993 w 1651613"/>
              <a:gd name="connsiteY8" fmla="*/ 0 h 174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613" h="1746724">
                <a:moveTo>
                  <a:pt x="1643993" y="0"/>
                </a:moveTo>
                <a:lnTo>
                  <a:pt x="295730" y="953"/>
                </a:lnTo>
                <a:cubicBezTo>
                  <a:pt x="58715" y="8892"/>
                  <a:pt x="2676" y="-45085"/>
                  <a:pt x="1407" y="198596"/>
                </a:cubicBezTo>
                <a:cubicBezTo>
                  <a:pt x="1248" y="623570"/>
                  <a:pt x="1090" y="1048544"/>
                  <a:pt x="931" y="1473518"/>
                </a:cubicBezTo>
                <a:cubicBezTo>
                  <a:pt x="-8276" y="1803877"/>
                  <a:pt x="49191" y="1741329"/>
                  <a:pt x="244771" y="1743075"/>
                </a:cubicBezTo>
                <a:lnTo>
                  <a:pt x="1651613" y="1739742"/>
                </a:lnTo>
                <a:cubicBezTo>
                  <a:pt x="1593193" y="1749743"/>
                  <a:pt x="1570492" y="1685926"/>
                  <a:pt x="1564460" y="1412558"/>
                </a:cubicBezTo>
                <a:cubicBezTo>
                  <a:pt x="1564936" y="1072357"/>
                  <a:pt x="1565413" y="732156"/>
                  <a:pt x="1565889" y="391955"/>
                </a:cubicBezTo>
                <a:cubicBezTo>
                  <a:pt x="1566525" y="159703"/>
                  <a:pt x="1540965" y="53658"/>
                  <a:pt x="1643993" y="0"/>
                </a:cubicBezTo>
                <a:close/>
              </a:path>
            </a:pathLst>
          </a:custGeom>
          <a:gradFill flip="none" rotWithShape="1">
            <a:gsLst>
              <a:gs pos="14565">
                <a:srgbClr val="EB9912"/>
              </a:gs>
              <a:gs pos="7100">
                <a:srgbClr val="E69105"/>
              </a:gs>
              <a:gs pos="0">
                <a:srgbClr val="F5A51E"/>
              </a:gs>
              <a:gs pos="70434">
                <a:srgbClr val="FAAC25"/>
              </a:gs>
              <a:gs pos="89600">
                <a:srgbClr val="FCCE82"/>
              </a:gs>
              <a:gs pos="100000">
                <a:srgbClr val="FAAA2D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TextBox 13"/>
          <p:cNvSpPr txBox="1">
            <a:spLocks noChangeArrowheads="1"/>
          </p:cNvSpPr>
          <p:nvPr/>
        </p:nvSpPr>
        <p:spPr bwMode="auto">
          <a:xfrm>
            <a:off x="5959475" y="3428685"/>
            <a:ext cx="14843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err="1">
                <a:solidFill>
                  <a:srgbClr val="FFFFFF"/>
                </a:solidFill>
                <a:latin typeface="Arial" panose="020B0604020202020204" pitchFamily="34" charset="0"/>
              </a:rPr>
              <a:t>Nội</a:t>
            </a: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 dung </a:t>
            </a:r>
            <a:r>
              <a:rPr lang="en-US" altLang="en-US" sz="3600" b="1">
                <a:solidFill>
                  <a:srgbClr val="FFFFFF"/>
                </a:solidFill>
                <a:latin typeface="Arial" panose="020B0604020202020204" pitchFamily="34" charset="0"/>
              </a:rPr>
              <a:t>02</a:t>
            </a:r>
          </a:p>
        </p:txBody>
      </p:sp>
      <p:sp>
        <p:nvSpPr>
          <p:cNvPr id="110" name="Freeform 109"/>
          <p:cNvSpPr/>
          <p:nvPr/>
        </p:nvSpPr>
        <p:spPr>
          <a:xfrm>
            <a:off x="1633538" y="1217298"/>
            <a:ext cx="1711325" cy="198437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5A5A5A"/>
              </a:gs>
              <a:gs pos="100000">
                <a:srgbClr val="6E6E6E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 flipV="1">
            <a:off x="1633538" y="2766698"/>
            <a:ext cx="1711325" cy="198437"/>
          </a:xfrm>
          <a:custGeom>
            <a:avLst/>
            <a:gdLst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119 h 197644"/>
              <a:gd name="connsiteX1" fmla="*/ 1566862 w 1712118"/>
              <a:gd name="connsiteY1" fmla="*/ 195263 h 197644"/>
              <a:gd name="connsiteX2" fmla="*/ 0 w 1712118"/>
              <a:gd name="connsiteY2" fmla="*/ 197644 h 197644"/>
              <a:gd name="connsiteX3" fmla="*/ 159543 w 1712118"/>
              <a:gd name="connsiteY3" fmla="*/ 0 h 197644"/>
              <a:gd name="connsiteX4" fmla="*/ 1588293 w 1712118"/>
              <a:gd name="connsiteY4" fmla="*/ 4763 h 197644"/>
              <a:gd name="connsiteX5" fmla="*/ 1712118 w 1712118"/>
              <a:gd name="connsiteY5" fmla="*/ 188119 h 197644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88291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88291 h 197816"/>
              <a:gd name="connsiteX0" fmla="*/ 1712118 w 1712118"/>
              <a:gd name="connsiteY0" fmla="*/ 195435 h 197816"/>
              <a:gd name="connsiteX1" fmla="*/ 1566862 w 1712118"/>
              <a:gd name="connsiteY1" fmla="*/ 195435 h 197816"/>
              <a:gd name="connsiteX2" fmla="*/ 0 w 1712118"/>
              <a:gd name="connsiteY2" fmla="*/ 197816 h 197816"/>
              <a:gd name="connsiteX3" fmla="*/ 159543 w 1712118"/>
              <a:gd name="connsiteY3" fmla="*/ 172 h 197816"/>
              <a:gd name="connsiteX4" fmla="*/ 1588293 w 1712118"/>
              <a:gd name="connsiteY4" fmla="*/ 4935 h 197816"/>
              <a:gd name="connsiteX5" fmla="*/ 1712118 w 1712118"/>
              <a:gd name="connsiteY5" fmla="*/ 195435 h 197816"/>
              <a:gd name="connsiteX0" fmla="*/ 1712118 w 1712279"/>
              <a:gd name="connsiteY0" fmla="*/ 195435 h 197816"/>
              <a:gd name="connsiteX1" fmla="*/ 1566862 w 1712279"/>
              <a:gd name="connsiteY1" fmla="*/ 195435 h 197816"/>
              <a:gd name="connsiteX2" fmla="*/ 0 w 1712279"/>
              <a:gd name="connsiteY2" fmla="*/ 197816 h 197816"/>
              <a:gd name="connsiteX3" fmla="*/ 159543 w 1712279"/>
              <a:gd name="connsiteY3" fmla="*/ 172 h 197816"/>
              <a:gd name="connsiteX4" fmla="*/ 1588293 w 1712279"/>
              <a:gd name="connsiteY4" fmla="*/ 4935 h 197816"/>
              <a:gd name="connsiteX5" fmla="*/ 1712118 w 1712279"/>
              <a:gd name="connsiteY5" fmla="*/ 195435 h 197816"/>
              <a:gd name="connsiteX0" fmla="*/ 1712118 w 1712470"/>
              <a:gd name="connsiteY0" fmla="*/ 195435 h 197816"/>
              <a:gd name="connsiteX1" fmla="*/ 1566862 w 1712470"/>
              <a:gd name="connsiteY1" fmla="*/ 195435 h 197816"/>
              <a:gd name="connsiteX2" fmla="*/ 0 w 1712470"/>
              <a:gd name="connsiteY2" fmla="*/ 197816 h 197816"/>
              <a:gd name="connsiteX3" fmla="*/ 159543 w 1712470"/>
              <a:gd name="connsiteY3" fmla="*/ 172 h 197816"/>
              <a:gd name="connsiteX4" fmla="*/ 1588293 w 1712470"/>
              <a:gd name="connsiteY4" fmla="*/ 4935 h 197816"/>
              <a:gd name="connsiteX5" fmla="*/ 1712118 w 1712470"/>
              <a:gd name="connsiteY5" fmla="*/ 195435 h 19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470" h="197816">
                <a:moveTo>
                  <a:pt x="1712118" y="195435"/>
                </a:moveTo>
                <a:lnTo>
                  <a:pt x="1566862" y="195435"/>
                </a:lnTo>
                <a:lnTo>
                  <a:pt x="0" y="197816"/>
                </a:lnTo>
                <a:cubicBezTo>
                  <a:pt x="10318" y="36685"/>
                  <a:pt x="15875" y="-3003"/>
                  <a:pt x="159543" y="172"/>
                </a:cubicBezTo>
                <a:lnTo>
                  <a:pt x="1588293" y="4935"/>
                </a:lnTo>
                <a:cubicBezTo>
                  <a:pt x="1715292" y="1760"/>
                  <a:pt x="1713706" y="67641"/>
                  <a:pt x="1712118" y="195435"/>
                </a:cubicBezTo>
                <a:close/>
              </a:path>
            </a:pathLst>
          </a:custGeom>
          <a:gradFill flip="none" rotWithShape="1">
            <a:gsLst>
              <a:gs pos="0">
                <a:srgbClr val="5A5A5A"/>
              </a:gs>
              <a:gs pos="100000">
                <a:srgbClr val="6E6E6E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631950" y="1218885"/>
            <a:ext cx="1651000" cy="1746250"/>
          </a:xfrm>
          <a:custGeom>
            <a:avLst/>
            <a:gdLst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7620 w 1645920"/>
              <a:gd name="connsiteY2" fmla="*/ 205740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7622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7622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0478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50682"/>
              <a:gd name="connsiteY0" fmla="*/ 0 h 1747838"/>
              <a:gd name="connsiteX1" fmla="*/ 294799 w 1650682"/>
              <a:gd name="connsiteY1" fmla="*/ 953 h 1747838"/>
              <a:gd name="connsiteX2" fmla="*/ 476 w 1650682"/>
              <a:gd name="connsiteY2" fmla="*/ 198596 h 1747838"/>
              <a:gd name="connsiteX3" fmla="*/ 0 w 1650682"/>
              <a:gd name="connsiteY3" fmla="*/ 1473518 h 1747838"/>
              <a:gd name="connsiteX4" fmla="*/ 243840 w 1650682"/>
              <a:gd name="connsiteY4" fmla="*/ 1747838 h 1747838"/>
              <a:gd name="connsiteX5" fmla="*/ 1650682 w 1650682"/>
              <a:gd name="connsiteY5" fmla="*/ 1739742 h 1747838"/>
              <a:gd name="connsiteX6" fmla="*/ 1563529 w 1650682"/>
              <a:gd name="connsiteY6" fmla="*/ 1412558 h 1747838"/>
              <a:gd name="connsiteX7" fmla="*/ 1564958 w 1650682"/>
              <a:gd name="connsiteY7" fmla="*/ 391955 h 1747838"/>
              <a:gd name="connsiteX8" fmla="*/ 1643062 w 1650682"/>
              <a:gd name="connsiteY8" fmla="*/ 0 h 1747838"/>
              <a:gd name="connsiteX0" fmla="*/ 1643062 w 1650682"/>
              <a:gd name="connsiteY0" fmla="*/ 0 h 1743075"/>
              <a:gd name="connsiteX1" fmla="*/ 294799 w 1650682"/>
              <a:gd name="connsiteY1" fmla="*/ 953 h 1743075"/>
              <a:gd name="connsiteX2" fmla="*/ 476 w 1650682"/>
              <a:gd name="connsiteY2" fmla="*/ 198596 h 1743075"/>
              <a:gd name="connsiteX3" fmla="*/ 0 w 1650682"/>
              <a:gd name="connsiteY3" fmla="*/ 1473518 h 1743075"/>
              <a:gd name="connsiteX4" fmla="*/ 243840 w 1650682"/>
              <a:gd name="connsiteY4" fmla="*/ 1743075 h 1743075"/>
              <a:gd name="connsiteX5" fmla="*/ 1650682 w 1650682"/>
              <a:gd name="connsiteY5" fmla="*/ 1739742 h 1743075"/>
              <a:gd name="connsiteX6" fmla="*/ 1563529 w 1650682"/>
              <a:gd name="connsiteY6" fmla="*/ 1412558 h 1743075"/>
              <a:gd name="connsiteX7" fmla="*/ 1564958 w 1650682"/>
              <a:gd name="connsiteY7" fmla="*/ 391955 h 1743075"/>
              <a:gd name="connsiteX8" fmla="*/ 1643062 w 1650682"/>
              <a:gd name="connsiteY8" fmla="*/ 0 h 1743075"/>
              <a:gd name="connsiteX0" fmla="*/ 1643062 w 1650682"/>
              <a:gd name="connsiteY0" fmla="*/ 0 h 1743076"/>
              <a:gd name="connsiteX1" fmla="*/ 294799 w 1650682"/>
              <a:gd name="connsiteY1" fmla="*/ 953 h 1743076"/>
              <a:gd name="connsiteX2" fmla="*/ 476 w 1650682"/>
              <a:gd name="connsiteY2" fmla="*/ 198596 h 1743076"/>
              <a:gd name="connsiteX3" fmla="*/ 0 w 1650682"/>
              <a:gd name="connsiteY3" fmla="*/ 1473518 h 1743076"/>
              <a:gd name="connsiteX4" fmla="*/ 243840 w 1650682"/>
              <a:gd name="connsiteY4" fmla="*/ 1743075 h 1743076"/>
              <a:gd name="connsiteX5" fmla="*/ 1650682 w 1650682"/>
              <a:gd name="connsiteY5" fmla="*/ 1739742 h 1743076"/>
              <a:gd name="connsiteX6" fmla="*/ 1563529 w 1650682"/>
              <a:gd name="connsiteY6" fmla="*/ 1412558 h 1743076"/>
              <a:gd name="connsiteX7" fmla="*/ 1564958 w 1650682"/>
              <a:gd name="connsiteY7" fmla="*/ 391955 h 1743076"/>
              <a:gd name="connsiteX8" fmla="*/ 1643062 w 1650682"/>
              <a:gd name="connsiteY8" fmla="*/ 0 h 1743076"/>
              <a:gd name="connsiteX0" fmla="*/ 1643504 w 1651124"/>
              <a:gd name="connsiteY0" fmla="*/ 0 h 1748137"/>
              <a:gd name="connsiteX1" fmla="*/ 295241 w 1651124"/>
              <a:gd name="connsiteY1" fmla="*/ 953 h 1748137"/>
              <a:gd name="connsiteX2" fmla="*/ 918 w 1651124"/>
              <a:gd name="connsiteY2" fmla="*/ 198596 h 1748137"/>
              <a:gd name="connsiteX3" fmla="*/ 442 w 1651124"/>
              <a:gd name="connsiteY3" fmla="*/ 1473518 h 1748137"/>
              <a:gd name="connsiteX4" fmla="*/ 244282 w 1651124"/>
              <a:gd name="connsiteY4" fmla="*/ 1743075 h 1748137"/>
              <a:gd name="connsiteX5" fmla="*/ 1651124 w 1651124"/>
              <a:gd name="connsiteY5" fmla="*/ 1739742 h 1748137"/>
              <a:gd name="connsiteX6" fmla="*/ 1563971 w 1651124"/>
              <a:gd name="connsiteY6" fmla="*/ 1412558 h 1748137"/>
              <a:gd name="connsiteX7" fmla="*/ 1565400 w 1651124"/>
              <a:gd name="connsiteY7" fmla="*/ 391955 h 1748137"/>
              <a:gd name="connsiteX8" fmla="*/ 1643504 w 1651124"/>
              <a:gd name="connsiteY8" fmla="*/ 0 h 1748137"/>
              <a:gd name="connsiteX0" fmla="*/ 1643613 w 1651233"/>
              <a:gd name="connsiteY0" fmla="*/ 0 h 1747104"/>
              <a:gd name="connsiteX1" fmla="*/ 295350 w 1651233"/>
              <a:gd name="connsiteY1" fmla="*/ 953 h 1747104"/>
              <a:gd name="connsiteX2" fmla="*/ 1027 w 1651233"/>
              <a:gd name="connsiteY2" fmla="*/ 198596 h 1747104"/>
              <a:gd name="connsiteX3" fmla="*/ 551 w 1651233"/>
              <a:gd name="connsiteY3" fmla="*/ 1473518 h 1747104"/>
              <a:gd name="connsiteX4" fmla="*/ 244391 w 1651233"/>
              <a:gd name="connsiteY4" fmla="*/ 1743075 h 1747104"/>
              <a:gd name="connsiteX5" fmla="*/ 1651233 w 1651233"/>
              <a:gd name="connsiteY5" fmla="*/ 1739742 h 1747104"/>
              <a:gd name="connsiteX6" fmla="*/ 1564080 w 1651233"/>
              <a:gd name="connsiteY6" fmla="*/ 1412558 h 1747104"/>
              <a:gd name="connsiteX7" fmla="*/ 1565509 w 1651233"/>
              <a:gd name="connsiteY7" fmla="*/ 391955 h 1747104"/>
              <a:gd name="connsiteX8" fmla="*/ 1643613 w 1651233"/>
              <a:gd name="connsiteY8" fmla="*/ 0 h 1747104"/>
              <a:gd name="connsiteX0" fmla="*/ 1643993 w 1651613"/>
              <a:gd name="connsiteY0" fmla="*/ 0 h 1746724"/>
              <a:gd name="connsiteX1" fmla="*/ 295730 w 1651613"/>
              <a:gd name="connsiteY1" fmla="*/ 953 h 1746724"/>
              <a:gd name="connsiteX2" fmla="*/ 1407 w 1651613"/>
              <a:gd name="connsiteY2" fmla="*/ 198596 h 1746724"/>
              <a:gd name="connsiteX3" fmla="*/ 931 w 1651613"/>
              <a:gd name="connsiteY3" fmla="*/ 1473518 h 1746724"/>
              <a:gd name="connsiteX4" fmla="*/ 244771 w 1651613"/>
              <a:gd name="connsiteY4" fmla="*/ 1743075 h 1746724"/>
              <a:gd name="connsiteX5" fmla="*/ 1651613 w 1651613"/>
              <a:gd name="connsiteY5" fmla="*/ 1739742 h 1746724"/>
              <a:gd name="connsiteX6" fmla="*/ 1564460 w 1651613"/>
              <a:gd name="connsiteY6" fmla="*/ 1412558 h 1746724"/>
              <a:gd name="connsiteX7" fmla="*/ 1565889 w 1651613"/>
              <a:gd name="connsiteY7" fmla="*/ 391955 h 1746724"/>
              <a:gd name="connsiteX8" fmla="*/ 1643993 w 1651613"/>
              <a:gd name="connsiteY8" fmla="*/ 0 h 174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613" h="1746724">
                <a:moveTo>
                  <a:pt x="1643993" y="0"/>
                </a:moveTo>
                <a:lnTo>
                  <a:pt x="295730" y="953"/>
                </a:lnTo>
                <a:cubicBezTo>
                  <a:pt x="58715" y="8892"/>
                  <a:pt x="2676" y="-45085"/>
                  <a:pt x="1407" y="198596"/>
                </a:cubicBezTo>
                <a:cubicBezTo>
                  <a:pt x="1248" y="623570"/>
                  <a:pt x="1090" y="1048544"/>
                  <a:pt x="931" y="1473518"/>
                </a:cubicBezTo>
                <a:cubicBezTo>
                  <a:pt x="-8276" y="1803877"/>
                  <a:pt x="49191" y="1741329"/>
                  <a:pt x="244771" y="1743075"/>
                </a:cubicBezTo>
                <a:lnTo>
                  <a:pt x="1651613" y="1739742"/>
                </a:lnTo>
                <a:cubicBezTo>
                  <a:pt x="1593193" y="1749743"/>
                  <a:pt x="1570492" y="1685926"/>
                  <a:pt x="1564460" y="1412558"/>
                </a:cubicBezTo>
                <a:cubicBezTo>
                  <a:pt x="1564936" y="1072357"/>
                  <a:pt x="1565413" y="732156"/>
                  <a:pt x="1565889" y="391955"/>
                </a:cubicBezTo>
                <a:cubicBezTo>
                  <a:pt x="1566525" y="159703"/>
                  <a:pt x="1540965" y="53658"/>
                  <a:pt x="1643993" y="0"/>
                </a:cubicBezTo>
                <a:close/>
              </a:path>
            </a:pathLst>
          </a:custGeom>
          <a:gradFill flip="none" rotWithShape="1">
            <a:gsLst>
              <a:gs pos="14565">
                <a:srgbClr val="696969"/>
              </a:gs>
              <a:gs pos="7100">
                <a:srgbClr val="5D5D5D"/>
              </a:gs>
              <a:gs pos="0">
                <a:srgbClr val="787878"/>
              </a:gs>
              <a:gs pos="70434">
                <a:srgbClr val="787878"/>
              </a:gs>
              <a:gs pos="89600">
                <a:srgbClr val="A0A0A0">
                  <a:lumMod val="95000"/>
                  <a:lumOff val="5000"/>
                </a:srgbClr>
              </a:gs>
              <a:gs pos="100000">
                <a:srgbClr val="8C8C8C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TextBox 33"/>
          <p:cNvSpPr txBox="1">
            <a:spLocks noChangeArrowheads="1"/>
          </p:cNvSpPr>
          <p:nvPr/>
        </p:nvSpPr>
        <p:spPr bwMode="auto">
          <a:xfrm>
            <a:off x="1670050" y="1533210"/>
            <a:ext cx="14827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err="1">
                <a:solidFill>
                  <a:srgbClr val="FFFFFF"/>
                </a:solidFill>
                <a:latin typeface="Arial" panose="020B0604020202020204" pitchFamily="34" charset="0"/>
              </a:rPr>
              <a:t>Nội</a:t>
            </a: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 dung </a:t>
            </a:r>
            <a:r>
              <a:rPr lang="en-US" altLang="en-US" sz="3600" b="1">
                <a:solidFill>
                  <a:srgbClr val="FFFFFF"/>
                </a:solidFill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116" name="Rectangle 34"/>
          <p:cNvSpPr>
            <a:spLocks noChangeArrowheads="1"/>
          </p:cNvSpPr>
          <p:nvPr/>
        </p:nvSpPr>
        <p:spPr bwMode="auto">
          <a:xfrm>
            <a:off x="3450256" y="1905882"/>
            <a:ext cx="4364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/>
            <a:r>
              <a:rPr lang="en-US" altLang="en-US" b="1" err="1" smtClean="0">
                <a:solidFill>
                  <a:srgbClr val="404040"/>
                </a:solidFill>
                <a:latin typeface="Arial" panose="020B0604020202020204" pitchFamily="34" charset="0"/>
              </a:rPr>
              <a:t>Đặt</a:t>
            </a:r>
            <a:r>
              <a:rPr lang="en-US" altLang="en-US" b="1" smtClean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err="1" smtClean="0">
                <a:solidFill>
                  <a:srgbClr val="404040"/>
                </a:solidFill>
                <a:latin typeface="Arial" panose="020B0604020202020204" pitchFamily="34" charset="0"/>
              </a:rPr>
              <a:t>vấn</a:t>
            </a:r>
            <a:r>
              <a:rPr lang="en-US" altLang="en-US" b="1" smtClean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err="1" smtClean="0">
                <a:solidFill>
                  <a:srgbClr val="404040"/>
                </a:solidFill>
                <a:latin typeface="Arial" panose="020B0604020202020204" pitchFamily="34" charset="0"/>
              </a:rPr>
              <a:t>đề</a:t>
            </a:r>
            <a:r>
              <a:rPr lang="en-US" altLang="en-US" b="1" smtClean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err="1" smtClean="0">
                <a:solidFill>
                  <a:srgbClr val="404040"/>
                </a:solidFill>
                <a:latin typeface="Arial" panose="020B0604020202020204" pitchFamily="34" charset="0"/>
              </a:rPr>
              <a:t>mục</a:t>
            </a:r>
            <a:r>
              <a:rPr lang="en-US" altLang="en-US" b="1" smtClean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err="1" smtClean="0">
                <a:solidFill>
                  <a:srgbClr val="404040"/>
                </a:solidFill>
                <a:latin typeface="Arial" panose="020B0604020202020204" pitchFamily="34" charset="0"/>
              </a:rPr>
              <a:t>tiêu</a:t>
            </a:r>
            <a:r>
              <a:rPr lang="en-US" altLang="en-US" b="1" smtClean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err="1" smtClean="0">
                <a:solidFill>
                  <a:srgbClr val="404040"/>
                </a:solidFill>
                <a:latin typeface="Arial" panose="020B0604020202020204" pitchFamily="34" charset="0"/>
              </a:rPr>
              <a:t>phạm</a:t>
            </a:r>
            <a:r>
              <a:rPr lang="en-US" altLang="en-US" b="1" smtClean="0">
                <a:solidFill>
                  <a:srgbClr val="404040"/>
                </a:solidFill>
                <a:latin typeface="Arial" panose="020B0604020202020204" pitchFamily="34" charset="0"/>
              </a:rPr>
              <a:t> vi</a:t>
            </a:r>
            <a:endParaRPr lang="en-US" altLang="en-US" b="1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118" name="Rectangle 36"/>
          <p:cNvSpPr>
            <a:spLocks noChangeArrowheads="1"/>
          </p:cNvSpPr>
          <p:nvPr/>
        </p:nvSpPr>
        <p:spPr bwMode="auto">
          <a:xfrm>
            <a:off x="1371600" y="3801241"/>
            <a:ext cx="4364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 algn="r" eaLnBrk="1" hangingPunct="1"/>
            <a:r>
              <a:rPr lang="en-US" altLang="en-US" b="1" err="1" smtClean="0">
                <a:solidFill>
                  <a:srgbClr val="935F0B"/>
                </a:solidFill>
                <a:latin typeface="Arial" panose="020B0604020202020204" pitchFamily="34" charset="0"/>
              </a:rPr>
              <a:t>Phương</a:t>
            </a:r>
            <a:r>
              <a:rPr lang="en-US" altLang="en-US" b="1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err="1" smtClean="0">
                <a:solidFill>
                  <a:srgbClr val="935F0B"/>
                </a:solidFill>
                <a:latin typeface="Arial" panose="020B0604020202020204" pitchFamily="34" charset="0"/>
              </a:rPr>
              <a:t>pháp</a:t>
            </a:r>
            <a:r>
              <a:rPr lang="en-US" altLang="en-US" b="1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err="1" smtClean="0">
                <a:solidFill>
                  <a:srgbClr val="935F0B"/>
                </a:solidFill>
                <a:latin typeface="Arial" panose="020B0604020202020204" pitchFamily="34" charset="0"/>
              </a:rPr>
              <a:t>và</a:t>
            </a:r>
            <a:r>
              <a:rPr lang="en-US" altLang="en-US" b="1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err="1" smtClean="0">
                <a:solidFill>
                  <a:srgbClr val="935F0B"/>
                </a:solidFill>
                <a:latin typeface="Arial" panose="020B0604020202020204" pitchFamily="34" charset="0"/>
              </a:rPr>
              <a:t>kế</a:t>
            </a:r>
            <a:r>
              <a:rPr lang="en-US" altLang="en-US" b="1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err="1" smtClean="0">
                <a:solidFill>
                  <a:srgbClr val="935F0B"/>
                </a:solidFill>
                <a:latin typeface="Arial" panose="020B0604020202020204" pitchFamily="34" charset="0"/>
              </a:rPr>
              <a:t>hoạch</a:t>
            </a:r>
            <a:r>
              <a:rPr lang="en-US" altLang="en-US" b="1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err="1" smtClean="0">
                <a:solidFill>
                  <a:srgbClr val="935F0B"/>
                </a:solidFill>
                <a:latin typeface="Arial" panose="020B0604020202020204" pitchFamily="34" charset="0"/>
              </a:rPr>
              <a:t>thực</a:t>
            </a:r>
            <a:r>
              <a:rPr lang="en-US" altLang="en-US" b="1" smtClean="0">
                <a:solidFill>
                  <a:srgbClr val="935F0B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err="1" smtClean="0">
                <a:solidFill>
                  <a:srgbClr val="935F0B"/>
                </a:solidFill>
                <a:latin typeface="Arial" panose="020B0604020202020204" pitchFamily="34" charset="0"/>
              </a:rPr>
              <a:t>hiện</a:t>
            </a:r>
            <a:endParaRPr lang="en-US" altLang="en-US" b="1">
              <a:solidFill>
                <a:srgbClr val="935F0B"/>
              </a:solidFill>
              <a:latin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extLst>
      <p:ext uri="{BB962C8B-B14F-4D97-AF65-F5344CB8AC3E}">
        <p14:creationId xmlns:p14="http://schemas.microsoft.com/office/powerpoint/2010/main" val="434667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26</a:t>
            </a:r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THIẾT KẾ CHỨC NĂNG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8661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27</a:t>
            </a:r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THIẾT KẾ CHỨC NĂNG (TT)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9865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28</a:t>
            </a:r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>
            <a:normAutofit/>
          </a:bodyPr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THIẾT KẾ CHỨC NĂNG (TT)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422260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29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00488" y="1115292"/>
            <a:ext cx="1193006" cy="194786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rgbClr val="E66C7D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9" name="Freeform 8"/>
          <p:cNvSpPr/>
          <p:nvPr/>
        </p:nvSpPr>
        <p:spPr>
          <a:xfrm rot="151980" flipH="1" flipV="1">
            <a:off x="3952876" y="3054604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rgbClr val="E8865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Freeform 12"/>
          <p:cNvSpPr/>
          <p:nvPr/>
        </p:nvSpPr>
        <p:spPr>
          <a:xfrm rot="14441698" flipH="1" flipV="1">
            <a:off x="4764286" y="1580231"/>
            <a:ext cx="1193006" cy="1949054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rgbClr val="60B5CC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4" name="Freeform 13"/>
          <p:cNvSpPr/>
          <p:nvPr/>
        </p:nvSpPr>
        <p:spPr>
          <a:xfrm rot="18011665" flipH="1" flipV="1">
            <a:off x="4765477" y="2577975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rgbClr val="6BB76D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5" name="Freeform 14"/>
          <p:cNvSpPr/>
          <p:nvPr/>
        </p:nvSpPr>
        <p:spPr>
          <a:xfrm rot="17884962">
            <a:off x="3017640" y="1630238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rgbClr val="F0AD00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6" name="Freeform 15"/>
          <p:cNvSpPr/>
          <p:nvPr/>
        </p:nvSpPr>
        <p:spPr>
          <a:xfrm rot="14422133">
            <a:off x="3112890" y="2620838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rgbClr val="5A6378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7" name="TG_Oval 58"/>
          <p:cNvSpPr/>
          <p:nvPr/>
        </p:nvSpPr>
        <p:spPr bwMode="gray">
          <a:xfrm>
            <a:off x="4358148" y="2888496"/>
            <a:ext cx="343233" cy="343233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4061223" y="1241708"/>
            <a:ext cx="94416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Bộ vi xử lý: Intel Core i5 3217U</a:t>
            </a:r>
            <a:endParaRPr lang="en-US" sz="13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3978095" y="3780645"/>
            <a:ext cx="944165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 </a:t>
            </a:r>
            <a:endParaRPr lang="en-US" sz="13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điều </a:t>
            </a:r>
            <a:r>
              <a:rPr lang="en-US" sz="1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hành Windows 10 Pro 64 bit</a:t>
            </a:r>
            <a:endParaRPr lang="en-US" sz="13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5130404" y="3469396"/>
            <a:ext cx="9441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Đĩa cứng: 500Gb</a:t>
            </a:r>
            <a:endParaRPr lang="en-US" sz="13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199460" y="2237710"/>
            <a:ext cx="94416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Ram: 4Gb</a:t>
            </a:r>
            <a:endParaRPr lang="en-US" sz="13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2913784" y="3377703"/>
            <a:ext cx="956082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 Workbench 6.3 CE</a:t>
            </a:r>
            <a:endParaRPr lang="en-US" sz="13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2819400" y="2053133"/>
            <a:ext cx="104656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 duyệt: Google Chrome</a:t>
            </a:r>
            <a:endParaRPr lang="en-US" sz="13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660956"/>
          </a:xfrm>
        </p:spPr>
        <p:txBody>
          <a:bodyPr vert="horz" rtlCol="0">
            <a:normAutofit/>
          </a:bodyPr>
          <a:lstStyle/>
          <a:p>
            <a:r>
              <a:rPr lang="en-US" sz="3600" smtClean="0">
                <a:solidFill>
                  <a:srgbClr val="C20483"/>
                </a:solidFill>
                <a:latin typeface="Times New Roman"/>
              </a:rPr>
              <a:t>KIỂM THỬ</a:t>
            </a:r>
            <a:endParaRPr lang="en-US" sz="3600">
              <a:solidFill>
                <a:srgbClr val="C20483"/>
              </a:solidFill>
              <a:latin typeface="Times New Roman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-9740" y="4131430"/>
            <a:ext cx="2298122" cy="720542"/>
            <a:chOff x="-9740" y="4131430"/>
            <a:chExt cx="2298122" cy="720542"/>
          </a:xfrm>
        </p:grpSpPr>
        <p:sp>
          <p:nvSpPr>
            <p:cNvPr id="24" name="Freeform 23"/>
            <p:cNvSpPr/>
            <p:nvPr/>
          </p:nvSpPr>
          <p:spPr>
            <a:xfrm>
              <a:off x="-3770" y="4294428"/>
              <a:ext cx="2292152" cy="557544"/>
            </a:xfrm>
            <a:custGeom>
              <a:avLst/>
              <a:gdLst>
                <a:gd name="connsiteX0" fmla="*/ 0 w 5074920"/>
                <a:gd name="connsiteY0" fmla="*/ 30480 h 1645920"/>
                <a:gd name="connsiteX1" fmla="*/ 0 w 5074920"/>
                <a:gd name="connsiteY1" fmla="*/ 1645920 h 1645920"/>
                <a:gd name="connsiteX2" fmla="*/ 4663440 w 5074920"/>
                <a:gd name="connsiteY2" fmla="*/ 1645920 h 1645920"/>
                <a:gd name="connsiteX3" fmla="*/ 5074920 w 5074920"/>
                <a:gd name="connsiteY3" fmla="*/ 1554480 h 1645920"/>
                <a:gd name="connsiteX4" fmla="*/ 5074920 w 5074920"/>
                <a:gd name="connsiteY4" fmla="*/ 0 h 1645920"/>
                <a:gd name="connsiteX5" fmla="*/ 0 w 5074920"/>
                <a:gd name="connsiteY5" fmla="*/ 30480 h 1645920"/>
                <a:gd name="connsiteX0" fmla="*/ 0 w 5079682"/>
                <a:gd name="connsiteY0" fmla="*/ 6668 h 1622108"/>
                <a:gd name="connsiteX1" fmla="*/ 0 w 5079682"/>
                <a:gd name="connsiteY1" fmla="*/ 1622108 h 1622108"/>
                <a:gd name="connsiteX2" fmla="*/ 4663440 w 5079682"/>
                <a:gd name="connsiteY2" fmla="*/ 1622108 h 1622108"/>
                <a:gd name="connsiteX3" fmla="*/ 5074920 w 5079682"/>
                <a:gd name="connsiteY3" fmla="*/ 1530668 h 1622108"/>
                <a:gd name="connsiteX4" fmla="*/ 5079682 w 5079682"/>
                <a:gd name="connsiteY4" fmla="*/ 0 h 1622108"/>
                <a:gd name="connsiteX5" fmla="*/ 0 w 5079682"/>
                <a:gd name="connsiteY5" fmla="*/ 6668 h 1622108"/>
                <a:gd name="connsiteX0" fmla="*/ 0 w 5075131"/>
                <a:gd name="connsiteY0" fmla="*/ 20955 h 1636395"/>
                <a:gd name="connsiteX1" fmla="*/ 0 w 5075131"/>
                <a:gd name="connsiteY1" fmla="*/ 1636395 h 1636395"/>
                <a:gd name="connsiteX2" fmla="*/ 4663440 w 5075131"/>
                <a:gd name="connsiteY2" fmla="*/ 1636395 h 1636395"/>
                <a:gd name="connsiteX3" fmla="*/ 5074920 w 5075131"/>
                <a:gd name="connsiteY3" fmla="*/ 1544955 h 1636395"/>
                <a:gd name="connsiteX4" fmla="*/ 5070157 w 5075131"/>
                <a:gd name="connsiteY4" fmla="*/ 0 h 1636395"/>
                <a:gd name="connsiteX5" fmla="*/ 0 w 5075131"/>
                <a:gd name="connsiteY5" fmla="*/ 20955 h 1636395"/>
                <a:gd name="connsiteX0" fmla="*/ 0 w 5075022"/>
                <a:gd name="connsiteY0" fmla="*/ 6667 h 1622107"/>
                <a:gd name="connsiteX1" fmla="*/ 0 w 5075022"/>
                <a:gd name="connsiteY1" fmla="*/ 1622107 h 1622107"/>
                <a:gd name="connsiteX2" fmla="*/ 4663440 w 5075022"/>
                <a:gd name="connsiteY2" fmla="*/ 1622107 h 1622107"/>
                <a:gd name="connsiteX3" fmla="*/ 5074920 w 5075022"/>
                <a:gd name="connsiteY3" fmla="*/ 1530667 h 1622107"/>
                <a:gd name="connsiteX4" fmla="*/ 5060632 w 5075022"/>
                <a:gd name="connsiteY4" fmla="*/ 0 h 1622107"/>
                <a:gd name="connsiteX5" fmla="*/ 0 w 5075022"/>
                <a:gd name="connsiteY5" fmla="*/ 6667 h 1622107"/>
                <a:gd name="connsiteX0" fmla="*/ 0 w 5075001"/>
                <a:gd name="connsiteY0" fmla="*/ 20955 h 1636395"/>
                <a:gd name="connsiteX1" fmla="*/ 0 w 5075001"/>
                <a:gd name="connsiteY1" fmla="*/ 1636395 h 1636395"/>
                <a:gd name="connsiteX2" fmla="*/ 4663440 w 5075001"/>
                <a:gd name="connsiteY2" fmla="*/ 1636395 h 1636395"/>
                <a:gd name="connsiteX3" fmla="*/ 5074920 w 5075001"/>
                <a:gd name="connsiteY3" fmla="*/ 1544955 h 1636395"/>
                <a:gd name="connsiteX4" fmla="*/ 5055870 w 5075001"/>
                <a:gd name="connsiteY4" fmla="*/ 0 h 1636395"/>
                <a:gd name="connsiteX5" fmla="*/ 0 w 5075001"/>
                <a:gd name="connsiteY5" fmla="*/ 20955 h 1636395"/>
                <a:gd name="connsiteX0" fmla="*/ 0 w 5075001"/>
                <a:gd name="connsiteY0" fmla="*/ 20955 h 1636395"/>
                <a:gd name="connsiteX1" fmla="*/ 0 w 5075001"/>
                <a:gd name="connsiteY1" fmla="*/ 1636395 h 1636395"/>
                <a:gd name="connsiteX2" fmla="*/ 4663440 w 5075001"/>
                <a:gd name="connsiteY2" fmla="*/ 1636395 h 1636395"/>
                <a:gd name="connsiteX3" fmla="*/ 5074920 w 5075001"/>
                <a:gd name="connsiteY3" fmla="*/ 1544955 h 1636395"/>
                <a:gd name="connsiteX4" fmla="*/ 5055870 w 5075001"/>
                <a:gd name="connsiteY4" fmla="*/ 0 h 1636395"/>
                <a:gd name="connsiteX5" fmla="*/ 0 w 5075001"/>
                <a:gd name="connsiteY5" fmla="*/ 20955 h 1636395"/>
                <a:gd name="connsiteX0" fmla="*/ 0 w 5075001"/>
                <a:gd name="connsiteY0" fmla="*/ 20955 h 1636395"/>
                <a:gd name="connsiteX1" fmla="*/ 0 w 5075001"/>
                <a:gd name="connsiteY1" fmla="*/ 1636395 h 1636395"/>
                <a:gd name="connsiteX2" fmla="*/ 4663440 w 5075001"/>
                <a:gd name="connsiteY2" fmla="*/ 1636395 h 1636395"/>
                <a:gd name="connsiteX3" fmla="*/ 5074920 w 5075001"/>
                <a:gd name="connsiteY3" fmla="*/ 1544955 h 1636395"/>
                <a:gd name="connsiteX4" fmla="*/ 5055870 w 5075001"/>
                <a:gd name="connsiteY4" fmla="*/ 0 h 1636395"/>
                <a:gd name="connsiteX5" fmla="*/ 0 w 5075001"/>
                <a:gd name="connsiteY5" fmla="*/ 20955 h 1636395"/>
                <a:gd name="connsiteX0" fmla="*/ 0 w 5094014"/>
                <a:gd name="connsiteY0" fmla="*/ 20955 h 1636395"/>
                <a:gd name="connsiteX1" fmla="*/ 0 w 5094014"/>
                <a:gd name="connsiteY1" fmla="*/ 1636395 h 1636395"/>
                <a:gd name="connsiteX2" fmla="*/ 4663440 w 5094014"/>
                <a:gd name="connsiteY2" fmla="*/ 1636395 h 1636395"/>
                <a:gd name="connsiteX3" fmla="*/ 5093970 w 5094014"/>
                <a:gd name="connsiteY3" fmla="*/ 1525905 h 1636395"/>
                <a:gd name="connsiteX4" fmla="*/ 5055870 w 5094014"/>
                <a:gd name="connsiteY4" fmla="*/ 0 h 1636395"/>
                <a:gd name="connsiteX5" fmla="*/ 0 w 5094014"/>
                <a:gd name="connsiteY5" fmla="*/ 20955 h 163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4014" h="1636395">
                  <a:moveTo>
                    <a:pt x="0" y="20955"/>
                  </a:moveTo>
                  <a:lnTo>
                    <a:pt x="0" y="1636395"/>
                  </a:lnTo>
                  <a:lnTo>
                    <a:pt x="4663440" y="1636395"/>
                  </a:lnTo>
                  <a:cubicBezTo>
                    <a:pt x="4905375" y="1634490"/>
                    <a:pt x="5047298" y="1575435"/>
                    <a:pt x="5093970" y="1525905"/>
                  </a:cubicBezTo>
                  <a:cubicBezTo>
                    <a:pt x="5095557" y="1015682"/>
                    <a:pt x="5054283" y="510223"/>
                    <a:pt x="5055870" y="0"/>
                  </a:cubicBezTo>
                  <a:lnTo>
                    <a:pt x="0" y="209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B101B"/>
                </a:gs>
                <a:gs pos="22000">
                  <a:srgbClr val="A01829"/>
                </a:gs>
                <a:gs pos="61000">
                  <a:srgbClr val="D62037"/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25" name="Group 83"/>
            <p:cNvGrpSpPr>
              <a:grpSpLocks/>
            </p:cNvGrpSpPr>
            <p:nvPr/>
          </p:nvGrpSpPr>
          <p:grpSpPr bwMode="auto">
            <a:xfrm>
              <a:off x="2105633" y="4131430"/>
              <a:ext cx="178236" cy="689965"/>
              <a:chOff x="4453640" y="1056604"/>
              <a:chExt cx="661988" cy="1724601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4453640" y="1075598"/>
                <a:ext cx="661988" cy="1705607"/>
              </a:xfrm>
              <a:custGeom>
                <a:avLst/>
                <a:gdLst>
                  <a:gd name="connsiteX0" fmla="*/ 604838 w 661988"/>
                  <a:gd name="connsiteY0" fmla="*/ 1704975 h 1704975"/>
                  <a:gd name="connsiteX1" fmla="*/ 42863 w 661988"/>
                  <a:gd name="connsiteY1" fmla="*/ 1514475 h 1704975"/>
                  <a:gd name="connsiteX2" fmla="*/ 0 w 661988"/>
                  <a:gd name="connsiteY2" fmla="*/ 166687 h 1704975"/>
                  <a:gd name="connsiteX3" fmla="*/ 614363 w 661988"/>
                  <a:gd name="connsiteY3" fmla="*/ 0 h 1704975"/>
                  <a:gd name="connsiteX4" fmla="*/ 661988 w 661988"/>
                  <a:gd name="connsiteY4" fmla="*/ 95250 h 1704975"/>
                  <a:gd name="connsiteX5" fmla="*/ 604838 w 661988"/>
                  <a:gd name="connsiteY5" fmla="*/ 1704975 h 1704975"/>
                  <a:gd name="connsiteX0" fmla="*/ 604838 w 661988"/>
                  <a:gd name="connsiteY0" fmla="*/ 1704975 h 1704975"/>
                  <a:gd name="connsiteX1" fmla="*/ 42863 w 661988"/>
                  <a:gd name="connsiteY1" fmla="*/ 1514475 h 1704975"/>
                  <a:gd name="connsiteX2" fmla="*/ 0 w 661988"/>
                  <a:gd name="connsiteY2" fmla="*/ 166687 h 1704975"/>
                  <a:gd name="connsiteX3" fmla="*/ 614363 w 661988"/>
                  <a:gd name="connsiteY3" fmla="*/ 0 h 1704975"/>
                  <a:gd name="connsiteX4" fmla="*/ 661988 w 661988"/>
                  <a:gd name="connsiteY4" fmla="*/ 95250 h 1704975"/>
                  <a:gd name="connsiteX5" fmla="*/ 604838 w 661988"/>
                  <a:gd name="connsiteY5" fmla="*/ 1704975 h 1704975"/>
                  <a:gd name="connsiteX0" fmla="*/ 604838 w 661988"/>
                  <a:gd name="connsiteY0" fmla="*/ 1706055 h 1706055"/>
                  <a:gd name="connsiteX1" fmla="*/ 42863 w 661988"/>
                  <a:gd name="connsiteY1" fmla="*/ 1515555 h 1706055"/>
                  <a:gd name="connsiteX2" fmla="*/ 0 w 661988"/>
                  <a:gd name="connsiteY2" fmla="*/ 167767 h 1706055"/>
                  <a:gd name="connsiteX3" fmla="*/ 614363 w 661988"/>
                  <a:gd name="connsiteY3" fmla="*/ 1080 h 1706055"/>
                  <a:gd name="connsiteX4" fmla="*/ 661988 w 661988"/>
                  <a:gd name="connsiteY4" fmla="*/ 96330 h 1706055"/>
                  <a:gd name="connsiteX5" fmla="*/ 604838 w 661988"/>
                  <a:gd name="connsiteY5" fmla="*/ 1706055 h 1706055"/>
                  <a:gd name="connsiteX0" fmla="*/ 604838 w 661988"/>
                  <a:gd name="connsiteY0" fmla="*/ 1706055 h 1706055"/>
                  <a:gd name="connsiteX1" fmla="*/ 42863 w 661988"/>
                  <a:gd name="connsiteY1" fmla="*/ 1515555 h 1706055"/>
                  <a:gd name="connsiteX2" fmla="*/ 0 w 661988"/>
                  <a:gd name="connsiteY2" fmla="*/ 167767 h 1706055"/>
                  <a:gd name="connsiteX3" fmla="*/ 614363 w 661988"/>
                  <a:gd name="connsiteY3" fmla="*/ 1080 h 1706055"/>
                  <a:gd name="connsiteX4" fmla="*/ 661988 w 661988"/>
                  <a:gd name="connsiteY4" fmla="*/ 96330 h 1706055"/>
                  <a:gd name="connsiteX5" fmla="*/ 604838 w 661988"/>
                  <a:gd name="connsiteY5" fmla="*/ 1706055 h 1706055"/>
                  <a:gd name="connsiteX0" fmla="*/ 604838 w 661988"/>
                  <a:gd name="connsiteY0" fmla="*/ 1706055 h 1706055"/>
                  <a:gd name="connsiteX1" fmla="*/ 42863 w 661988"/>
                  <a:gd name="connsiteY1" fmla="*/ 1515555 h 1706055"/>
                  <a:gd name="connsiteX2" fmla="*/ 0 w 661988"/>
                  <a:gd name="connsiteY2" fmla="*/ 167767 h 1706055"/>
                  <a:gd name="connsiteX3" fmla="*/ 614363 w 661988"/>
                  <a:gd name="connsiteY3" fmla="*/ 1080 h 1706055"/>
                  <a:gd name="connsiteX4" fmla="*/ 661988 w 661988"/>
                  <a:gd name="connsiteY4" fmla="*/ 96330 h 1706055"/>
                  <a:gd name="connsiteX5" fmla="*/ 604838 w 661988"/>
                  <a:gd name="connsiteY5" fmla="*/ 1706055 h 1706055"/>
                  <a:gd name="connsiteX0" fmla="*/ 604838 w 661988"/>
                  <a:gd name="connsiteY0" fmla="*/ 1706055 h 1706055"/>
                  <a:gd name="connsiteX1" fmla="*/ 42863 w 661988"/>
                  <a:gd name="connsiteY1" fmla="*/ 1515555 h 1706055"/>
                  <a:gd name="connsiteX2" fmla="*/ 0 w 661988"/>
                  <a:gd name="connsiteY2" fmla="*/ 167767 h 1706055"/>
                  <a:gd name="connsiteX3" fmla="*/ 614363 w 661988"/>
                  <a:gd name="connsiteY3" fmla="*/ 1080 h 1706055"/>
                  <a:gd name="connsiteX4" fmla="*/ 661988 w 661988"/>
                  <a:gd name="connsiteY4" fmla="*/ 96330 h 1706055"/>
                  <a:gd name="connsiteX5" fmla="*/ 604838 w 661988"/>
                  <a:gd name="connsiteY5" fmla="*/ 1706055 h 170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988" h="1706055">
                    <a:moveTo>
                      <a:pt x="604838" y="1706055"/>
                    </a:moveTo>
                    <a:cubicBezTo>
                      <a:pt x="446088" y="1699705"/>
                      <a:pt x="196850" y="1693355"/>
                      <a:pt x="42863" y="1515555"/>
                    </a:cubicBezTo>
                    <a:lnTo>
                      <a:pt x="0" y="167767"/>
                    </a:lnTo>
                    <a:cubicBezTo>
                      <a:pt x="104776" y="12193"/>
                      <a:pt x="442912" y="-5270"/>
                      <a:pt x="614363" y="1080"/>
                    </a:cubicBezTo>
                    <a:cubicBezTo>
                      <a:pt x="687388" y="4255"/>
                      <a:pt x="646113" y="64580"/>
                      <a:pt x="661988" y="96330"/>
                    </a:cubicBezTo>
                    <a:lnTo>
                      <a:pt x="604838" y="17060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B101B"/>
                  </a:gs>
                  <a:gs pos="50000">
                    <a:srgbClr val="D62037"/>
                  </a:gs>
                  <a:gs pos="100000">
                    <a:srgbClr val="6B101B"/>
                  </a:gs>
                </a:gsLst>
                <a:lin ang="10800000" scaled="1"/>
                <a:tileRect/>
              </a:gradFill>
              <a:ln w="3175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4648868" y="1056604"/>
                <a:ext cx="399840" cy="166749"/>
              </a:xfrm>
              <a:custGeom>
                <a:avLst/>
                <a:gdLst>
                  <a:gd name="connsiteX0" fmla="*/ 0 w 400050"/>
                  <a:gd name="connsiteY0" fmla="*/ 176213 h 176213"/>
                  <a:gd name="connsiteX1" fmla="*/ 0 w 400050"/>
                  <a:gd name="connsiteY1" fmla="*/ 119063 h 176213"/>
                  <a:gd name="connsiteX2" fmla="*/ 333375 w 400050"/>
                  <a:gd name="connsiteY2" fmla="*/ 0 h 176213"/>
                  <a:gd name="connsiteX3" fmla="*/ 400050 w 400050"/>
                  <a:gd name="connsiteY3" fmla="*/ 42863 h 176213"/>
                  <a:gd name="connsiteX4" fmla="*/ 385763 w 400050"/>
                  <a:gd name="connsiteY4" fmla="*/ 119063 h 176213"/>
                  <a:gd name="connsiteX5" fmla="*/ 0 w 400050"/>
                  <a:gd name="connsiteY5" fmla="*/ 176213 h 176213"/>
                  <a:gd name="connsiteX0" fmla="*/ 0 w 400050"/>
                  <a:gd name="connsiteY0" fmla="*/ 176213 h 176213"/>
                  <a:gd name="connsiteX1" fmla="*/ 9525 w 400050"/>
                  <a:gd name="connsiteY1" fmla="*/ 130969 h 176213"/>
                  <a:gd name="connsiteX2" fmla="*/ 333375 w 400050"/>
                  <a:gd name="connsiteY2" fmla="*/ 0 h 176213"/>
                  <a:gd name="connsiteX3" fmla="*/ 400050 w 400050"/>
                  <a:gd name="connsiteY3" fmla="*/ 42863 h 176213"/>
                  <a:gd name="connsiteX4" fmla="*/ 385763 w 400050"/>
                  <a:gd name="connsiteY4" fmla="*/ 119063 h 176213"/>
                  <a:gd name="connsiteX5" fmla="*/ 0 w 400050"/>
                  <a:gd name="connsiteY5" fmla="*/ 176213 h 176213"/>
                  <a:gd name="connsiteX0" fmla="*/ 0 w 400050"/>
                  <a:gd name="connsiteY0" fmla="*/ 176213 h 176213"/>
                  <a:gd name="connsiteX1" fmla="*/ 9525 w 400050"/>
                  <a:gd name="connsiteY1" fmla="*/ 130969 h 176213"/>
                  <a:gd name="connsiteX2" fmla="*/ 333375 w 400050"/>
                  <a:gd name="connsiteY2" fmla="*/ 0 h 176213"/>
                  <a:gd name="connsiteX3" fmla="*/ 400050 w 400050"/>
                  <a:gd name="connsiteY3" fmla="*/ 42863 h 176213"/>
                  <a:gd name="connsiteX4" fmla="*/ 385763 w 400050"/>
                  <a:gd name="connsiteY4" fmla="*/ 119063 h 176213"/>
                  <a:gd name="connsiteX5" fmla="*/ 0 w 400050"/>
                  <a:gd name="connsiteY5" fmla="*/ 176213 h 176213"/>
                  <a:gd name="connsiteX0" fmla="*/ 0 w 400050"/>
                  <a:gd name="connsiteY0" fmla="*/ 166688 h 166688"/>
                  <a:gd name="connsiteX1" fmla="*/ 9525 w 400050"/>
                  <a:gd name="connsiteY1" fmla="*/ 121444 h 166688"/>
                  <a:gd name="connsiteX2" fmla="*/ 333375 w 400050"/>
                  <a:gd name="connsiteY2" fmla="*/ 0 h 166688"/>
                  <a:gd name="connsiteX3" fmla="*/ 400050 w 400050"/>
                  <a:gd name="connsiteY3" fmla="*/ 33338 h 166688"/>
                  <a:gd name="connsiteX4" fmla="*/ 385763 w 400050"/>
                  <a:gd name="connsiteY4" fmla="*/ 109538 h 166688"/>
                  <a:gd name="connsiteX5" fmla="*/ 0 w 400050"/>
                  <a:gd name="connsiteY5" fmla="*/ 166688 h 166688"/>
                  <a:gd name="connsiteX0" fmla="*/ 0 w 400050"/>
                  <a:gd name="connsiteY0" fmla="*/ 167360 h 167360"/>
                  <a:gd name="connsiteX1" fmla="*/ 9525 w 400050"/>
                  <a:gd name="connsiteY1" fmla="*/ 122116 h 167360"/>
                  <a:gd name="connsiteX2" fmla="*/ 333375 w 400050"/>
                  <a:gd name="connsiteY2" fmla="*/ 672 h 167360"/>
                  <a:gd name="connsiteX3" fmla="*/ 400050 w 400050"/>
                  <a:gd name="connsiteY3" fmla="*/ 34010 h 167360"/>
                  <a:gd name="connsiteX4" fmla="*/ 385763 w 400050"/>
                  <a:gd name="connsiteY4" fmla="*/ 110210 h 167360"/>
                  <a:gd name="connsiteX5" fmla="*/ 0 w 400050"/>
                  <a:gd name="connsiteY5" fmla="*/ 167360 h 167360"/>
                  <a:gd name="connsiteX0" fmla="*/ 0 w 400050"/>
                  <a:gd name="connsiteY0" fmla="*/ 167360 h 167360"/>
                  <a:gd name="connsiteX1" fmla="*/ 9525 w 400050"/>
                  <a:gd name="connsiteY1" fmla="*/ 122116 h 167360"/>
                  <a:gd name="connsiteX2" fmla="*/ 333375 w 400050"/>
                  <a:gd name="connsiteY2" fmla="*/ 672 h 167360"/>
                  <a:gd name="connsiteX3" fmla="*/ 400050 w 400050"/>
                  <a:gd name="connsiteY3" fmla="*/ 34010 h 167360"/>
                  <a:gd name="connsiteX4" fmla="*/ 385763 w 400050"/>
                  <a:gd name="connsiteY4" fmla="*/ 110210 h 167360"/>
                  <a:gd name="connsiteX5" fmla="*/ 0 w 400050"/>
                  <a:gd name="connsiteY5" fmla="*/ 167360 h 167360"/>
                  <a:gd name="connsiteX0" fmla="*/ 0 w 400050"/>
                  <a:gd name="connsiteY0" fmla="*/ 167360 h 167360"/>
                  <a:gd name="connsiteX1" fmla="*/ 9525 w 400050"/>
                  <a:gd name="connsiteY1" fmla="*/ 122116 h 167360"/>
                  <a:gd name="connsiteX2" fmla="*/ 333375 w 400050"/>
                  <a:gd name="connsiteY2" fmla="*/ 672 h 167360"/>
                  <a:gd name="connsiteX3" fmla="*/ 400050 w 400050"/>
                  <a:gd name="connsiteY3" fmla="*/ 34010 h 167360"/>
                  <a:gd name="connsiteX4" fmla="*/ 385763 w 400050"/>
                  <a:gd name="connsiteY4" fmla="*/ 110210 h 167360"/>
                  <a:gd name="connsiteX5" fmla="*/ 0 w 400050"/>
                  <a:gd name="connsiteY5" fmla="*/ 167360 h 167360"/>
                  <a:gd name="connsiteX0" fmla="*/ 0 w 400050"/>
                  <a:gd name="connsiteY0" fmla="*/ 167360 h 167360"/>
                  <a:gd name="connsiteX1" fmla="*/ 9525 w 400050"/>
                  <a:gd name="connsiteY1" fmla="*/ 122116 h 167360"/>
                  <a:gd name="connsiteX2" fmla="*/ 333375 w 400050"/>
                  <a:gd name="connsiteY2" fmla="*/ 672 h 167360"/>
                  <a:gd name="connsiteX3" fmla="*/ 400050 w 400050"/>
                  <a:gd name="connsiteY3" fmla="*/ 34010 h 167360"/>
                  <a:gd name="connsiteX4" fmla="*/ 385763 w 400050"/>
                  <a:gd name="connsiteY4" fmla="*/ 110210 h 167360"/>
                  <a:gd name="connsiteX5" fmla="*/ 0 w 400050"/>
                  <a:gd name="connsiteY5" fmla="*/ 167360 h 167360"/>
                  <a:gd name="connsiteX0" fmla="*/ 0 w 400050"/>
                  <a:gd name="connsiteY0" fmla="*/ 167360 h 167360"/>
                  <a:gd name="connsiteX1" fmla="*/ 9525 w 400050"/>
                  <a:gd name="connsiteY1" fmla="*/ 122116 h 167360"/>
                  <a:gd name="connsiteX2" fmla="*/ 333375 w 400050"/>
                  <a:gd name="connsiteY2" fmla="*/ 672 h 167360"/>
                  <a:gd name="connsiteX3" fmla="*/ 400050 w 400050"/>
                  <a:gd name="connsiteY3" fmla="*/ 34010 h 167360"/>
                  <a:gd name="connsiteX4" fmla="*/ 385763 w 400050"/>
                  <a:gd name="connsiteY4" fmla="*/ 110210 h 167360"/>
                  <a:gd name="connsiteX5" fmla="*/ 0 w 400050"/>
                  <a:gd name="connsiteY5" fmla="*/ 167360 h 16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050" h="167360">
                    <a:moveTo>
                      <a:pt x="0" y="167360"/>
                    </a:moveTo>
                    <a:lnTo>
                      <a:pt x="9525" y="122116"/>
                    </a:lnTo>
                    <a:cubicBezTo>
                      <a:pt x="98425" y="7022"/>
                      <a:pt x="277812" y="-3297"/>
                      <a:pt x="333375" y="672"/>
                    </a:cubicBezTo>
                    <a:cubicBezTo>
                      <a:pt x="365125" y="2260"/>
                      <a:pt x="394493" y="15753"/>
                      <a:pt x="400050" y="34010"/>
                    </a:cubicBezTo>
                    <a:lnTo>
                      <a:pt x="385763" y="110210"/>
                    </a:lnTo>
                    <a:cubicBezTo>
                      <a:pt x="288131" y="110210"/>
                      <a:pt x="130969" y="119735"/>
                      <a:pt x="0" y="1673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B101B"/>
                  </a:gs>
                  <a:gs pos="50000">
                    <a:srgbClr val="D62037"/>
                  </a:gs>
                  <a:gs pos="100000">
                    <a:srgbClr val="6B101B"/>
                  </a:gs>
                </a:gsLst>
                <a:lin ang="108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30" name="Rectangle 89"/>
            <p:cNvSpPr>
              <a:spLocks noChangeArrowheads="1"/>
            </p:cNvSpPr>
            <p:nvPr/>
          </p:nvSpPr>
          <p:spPr bwMode="auto">
            <a:xfrm>
              <a:off x="-9740" y="4406175"/>
              <a:ext cx="2261679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130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sz="13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r>
                <a:rPr lang="en-US" sz="13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kiểm</a:t>
              </a:r>
              <a:r>
                <a:rPr lang="en-US" sz="13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thử</a:t>
              </a:r>
              <a:r>
                <a:rPr lang="en-US" sz="13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130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Hộp</a:t>
              </a:r>
              <a:r>
                <a:rPr lang="en-US" sz="13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đen</a:t>
              </a:r>
              <a:endParaRPr lang="en-US" sz="1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98421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30</a:t>
            </a:r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55900" y="193189"/>
            <a:ext cx="6769705" cy="660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sz="3400" smtClean="0">
                <a:solidFill>
                  <a:srgbClr val="C20483"/>
                </a:solidFill>
                <a:latin typeface="Times New Roman"/>
              </a:rPr>
              <a:t>CÁC TRƯỜNG HỢP KIỂM THỬ</a:t>
            </a:r>
            <a:endParaRPr lang="en-US" sz="3400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9882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30</a:t>
            </a:r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55900" y="193189"/>
            <a:ext cx="6769705" cy="660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sz="3200" smtClean="0">
                <a:solidFill>
                  <a:srgbClr val="C20483"/>
                </a:solidFill>
                <a:latin typeface="Times New Roman"/>
              </a:rPr>
              <a:t>CÁC TRƯỜNG HỢP KIỂM THỬ (TT)</a:t>
            </a:r>
            <a:endParaRPr lang="en-US" sz="3200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19981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30</a:t>
            </a:r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55900" y="193189"/>
            <a:ext cx="6769705" cy="660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sz="2400" smtClean="0">
                <a:solidFill>
                  <a:srgbClr val="C20483"/>
                </a:solidFill>
                <a:latin typeface="Times New Roman"/>
              </a:rPr>
              <a:t>KẾT QUẢ ĐẠT ĐƯỢC &amp; HƯỚNG PHÁT TRIỂN</a:t>
            </a:r>
            <a:endParaRPr lang="en-US" sz="2400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grpSp>
        <p:nvGrpSpPr>
          <p:cNvPr id="2" name="Group 1"/>
          <p:cNvGrpSpPr/>
          <p:nvPr/>
        </p:nvGrpSpPr>
        <p:grpSpPr>
          <a:xfrm>
            <a:off x="1538022" y="1123535"/>
            <a:ext cx="6615378" cy="741761"/>
            <a:chOff x="1538022" y="1123535"/>
            <a:chExt cx="6615378" cy="741761"/>
          </a:xfrm>
        </p:grpSpPr>
        <p:sp>
          <p:nvSpPr>
            <p:cNvPr id="36" name="Round Same Side Corner Rectangle 35"/>
            <p:cNvSpPr/>
            <p:nvPr/>
          </p:nvSpPr>
          <p:spPr>
            <a:xfrm rot="16200000">
              <a:off x="4100646" y="-1433792"/>
              <a:ext cx="741760" cy="5856415"/>
            </a:xfrm>
            <a:prstGeom prst="round2SameRect">
              <a:avLst>
                <a:gd name="adj1" fmla="val 23321"/>
                <a:gd name="adj2" fmla="val 0"/>
              </a:avLst>
            </a:prstGeom>
            <a:gradFill flip="none" rotWithShape="1">
              <a:gsLst>
                <a:gs pos="0">
                  <a:schemeClr val="accent3"/>
                </a:gs>
                <a:gs pos="99000">
                  <a:schemeClr val="accent3">
                    <a:lumMod val="75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7" name="Round Same Side Corner Rectangle 36"/>
            <p:cNvSpPr/>
            <p:nvPr/>
          </p:nvSpPr>
          <p:spPr>
            <a:xfrm rot="5400000" flipH="1">
              <a:off x="7405687" y="1117582"/>
              <a:ext cx="741760" cy="753666"/>
            </a:xfrm>
            <a:prstGeom prst="round2SameRect">
              <a:avLst>
                <a:gd name="adj1" fmla="val 34679"/>
                <a:gd name="adj2" fmla="val 0"/>
              </a:avLst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4" name="TextBox 8"/>
            <p:cNvSpPr txBox="1">
              <a:spLocks noChangeArrowheads="1"/>
            </p:cNvSpPr>
            <p:nvPr/>
          </p:nvSpPr>
          <p:spPr bwMode="auto">
            <a:xfrm>
              <a:off x="7531496" y="1216821"/>
              <a:ext cx="41870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000" b="1">
                  <a:solidFill>
                    <a:schemeClr val="bg1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1538022" y="1303461"/>
              <a:ext cx="585839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vi-VN" sz="1500">
                  <a:solidFill>
                    <a:schemeClr val="bg1"/>
                  </a:solidFill>
                  <a:latin typeface="+mj-lt"/>
                </a:rPr>
                <a:t>Nắm vững về Java và hệ quản trị cơ sở dữ liệu MySQL</a:t>
              </a:r>
              <a:endParaRPr lang="en-US" sz="150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38022" y="2012930"/>
            <a:ext cx="6615378" cy="741760"/>
            <a:chOff x="1538022" y="2012930"/>
            <a:chExt cx="6615378" cy="741760"/>
          </a:xfrm>
        </p:grpSpPr>
        <p:sp>
          <p:nvSpPr>
            <p:cNvPr id="38" name="Round Same Side Corner Rectangle 37"/>
            <p:cNvSpPr/>
            <p:nvPr/>
          </p:nvSpPr>
          <p:spPr>
            <a:xfrm rot="16200000">
              <a:off x="4100644" y="-544398"/>
              <a:ext cx="741759" cy="5856417"/>
            </a:xfrm>
            <a:prstGeom prst="round2SameRect">
              <a:avLst>
                <a:gd name="adj1" fmla="val 23321"/>
                <a:gd name="adj2" fmla="val 0"/>
              </a:avLst>
            </a:prstGeom>
            <a:gradFill flip="none" rotWithShape="1">
              <a:gsLst>
                <a:gs pos="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9" name="Round Same Side Corner Rectangle 38"/>
            <p:cNvSpPr/>
            <p:nvPr/>
          </p:nvSpPr>
          <p:spPr>
            <a:xfrm rot="5400000" flipH="1">
              <a:off x="7405687" y="2006977"/>
              <a:ext cx="741759" cy="753666"/>
            </a:xfrm>
            <a:prstGeom prst="round2SameRect">
              <a:avLst>
                <a:gd name="adj1" fmla="val 34679"/>
                <a:gd name="adj2" fmla="val 0"/>
              </a:avLst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5" name="TextBox 33"/>
            <p:cNvSpPr txBox="1">
              <a:spLocks noChangeArrowheads="1"/>
            </p:cNvSpPr>
            <p:nvPr/>
          </p:nvSpPr>
          <p:spPr bwMode="auto">
            <a:xfrm>
              <a:off x="7531496" y="2106216"/>
              <a:ext cx="41870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000" b="1">
                  <a:solidFill>
                    <a:schemeClr val="bg1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>
              <a:off x="1538022" y="2094089"/>
              <a:ext cx="585839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vi-VN" sz="1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Biết cách sử dụng Spring MVC Framework, Hibernate và Maven để xây dựng và thiết kế website</a:t>
              </a:r>
              <a:endParaRPr lang="en-US" sz="15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41335" y="2929713"/>
            <a:ext cx="6612064" cy="740569"/>
            <a:chOff x="1541335" y="2929713"/>
            <a:chExt cx="6612064" cy="740569"/>
          </a:xfrm>
        </p:grpSpPr>
        <p:sp>
          <p:nvSpPr>
            <p:cNvPr id="40" name="Round Same Side Corner Rectangle 39"/>
            <p:cNvSpPr/>
            <p:nvPr/>
          </p:nvSpPr>
          <p:spPr>
            <a:xfrm rot="16200000">
              <a:off x="4101239" y="371789"/>
              <a:ext cx="740569" cy="5856417"/>
            </a:xfrm>
            <a:prstGeom prst="round2SameRect">
              <a:avLst>
                <a:gd name="adj1" fmla="val 23321"/>
                <a:gd name="adj2" fmla="val 0"/>
              </a:avLst>
            </a:prstGeom>
            <a:gradFill flip="none" rotWithShape="1">
              <a:gsLst>
                <a:gs pos="0">
                  <a:schemeClr val="tx2"/>
                </a:gs>
                <a:gs pos="99000">
                  <a:schemeClr val="tx2">
                    <a:lumMod val="75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1" name="Round Same Side Corner Rectangle 40"/>
            <p:cNvSpPr/>
            <p:nvPr/>
          </p:nvSpPr>
          <p:spPr>
            <a:xfrm rot="5400000" flipH="1">
              <a:off x="7406281" y="2923165"/>
              <a:ext cx="740569" cy="753666"/>
            </a:xfrm>
            <a:prstGeom prst="round2SameRect">
              <a:avLst>
                <a:gd name="adj1" fmla="val 34679"/>
                <a:gd name="adj2" fmla="val 0"/>
              </a:avLst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6" name="TextBox 34"/>
            <p:cNvSpPr txBox="1">
              <a:spLocks noChangeArrowheads="1"/>
            </p:cNvSpPr>
            <p:nvPr/>
          </p:nvSpPr>
          <p:spPr bwMode="auto">
            <a:xfrm>
              <a:off x="7531495" y="3022999"/>
              <a:ext cx="41870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000" b="1">
                  <a:solidFill>
                    <a:schemeClr val="bg1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1541335" y="3138413"/>
              <a:ext cx="5858395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vi-VN" sz="1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Đáp ứng được hầu hết các yêu cầu về chức năng đã đề ra</a:t>
              </a:r>
              <a:endParaRPr lang="en-US" sz="15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43307" y="3819106"/>
            <a:ext cx="6610091" cy="741402"/>
            <a:chOff x="1543307" y="3819106"/>
            <a:chExt cx="6610091" cy="741402"/>
          </a:xfrm>
        </p:grpSpPr>
        <p:sp>
          <p:nvSpPr>
            <p:cNvPr id="42" name="Round Same Side Corner Rectangle 41"/>
            <p:cNvSpPr/>
            <p:nvPr/>
          </p:nvSpPr>
          <p:spPr>
            <a:xfrm rot="16200000">
              <a:off x="4101240" y="1261183"/>
              <a:ext cx="740569" cy="5856416"/>
            </a:xfrm>
            <a:prstGeom prst="round2SameRect">
              <a:avLst>
                <a:gd name="adj1" fmla="val 23321"/>
                <a:gd name="adj2" fmla="val 0"/>
              </a:avLst>
            </a:prstGeom>
            <a:gradFill flip="none" rotWithShape="1">
              <a:gsLst>
                <a:gs pos="0">
                  <a:schemeClr val="accent1"/>
                </a:gs>
                <a:gs pos="99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3" name="Round Same Side Corner Rectangle 42"/>
            <p:cNvSpPr/>
            <p:nvPr/>
          </p:nvSpPr>
          <p:spPr>
            <a:xfrm rot="5400000" flipH="1">
              <a:off x="7406280" y="3813391"/>
              <a:ext cx="740569" cy="753666"/>
            </a:xfrm>
            <a:prstGeom prst="round2SameRect">
              <a:avLst>
                <a:gd name="adj1" fmla="val 34679"/>
                <a:gd name="adj2" fmla="val 0"/>
              </a:avLst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7" name="TextBox 35"/>
            <p:cNvSpPr txBox="1">
              <a:spLocks noChangeArrowheads="1"/>
            </p:cNvSpPr>
            <p:nvPr/>
          </p:nvSpPr>
          <p:spPr bwMode="auto">
            <a:xfrm>
              <a:off x="7531494" y="3913225"/>
              <a:ext cx="41870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000" b="1">
                  <a:solidFill>
                    <a:schemeClr val="bg1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51" name="Rectangle 39"/>
            <p:cNvSpPr>
              <a:spLocks noChangeArrowheads="1"/>
            </p:cNvSpPr>
            <p:nvPr/>
          </p:nvSpPr>
          <p:spPr bwMode="auto">
            <a:xfrm>
              <a:off x="1543307" y="4027808"/>
              <a:ext cx="585641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vi-VN" sz="1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Giao </a:t>
              </a:r>
              <a:r>
                <a:rPr lang="vi-VN" sz="150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diện</a:t>
              </a:r>
              <a:r>
                <a:rPr lang="en-US" sz="150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khá</a:t>
              </a:r>
              <a:r>
                <a:rPr lang="en-US" sz="150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thân</a:t>
              </a:r>
              <a:r>
                <a:rPr lang="en-US" sz="1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thiện</a:t>
              </a:r>
              <a:r>
                <a:rPr lang="en-US" sz="1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vi-VN" sz="1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thích ứng với nhiều thiết bị khác</a:t>
              </a:r>
              <a:r>
                <a:rPr lang="en-US" sz="1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nhau</a:t>
              </a:r>
              <a:endParaRPr lang="en-US" sz="150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5678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30</a:t>
            </a:r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55900" y="193189"/>
            <a:ext cx="6769705" cy="6609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sz="2400" smtClean="0">
                <a:solidFill>
                  <a:srgbClr val="C20483"/>
                </a:solidFill>
                <a:latin typeface="Times New Roman"/>
              </a:rPr>
              <a:t>KẾT QUẢ ĐẠT ĐƯỢC &amp; HƯỚNG PHÁT TRIỂN (TT)</a:t>
            </a:r>
            <a:endParaRPr lang="en-US" sz="2400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grpSp>
        <p:nvGrpSpPr>
          <p:cNvPr id="2" name="Group 1"/>
          <p:cNvGrpSpPr/>
          <p:nvPr/>
        </p:nvGrpSpPr>
        <p:grpSpPr>
          <a:xfrm>
            <a:off x="2812256" y="1083830"/>
            <a:ext cx="1881188" cy="1879997"/>
            <a:chOff x="2812256" y="1083830"/>
            <a:chExt cx="1881188" cy="1879997"/>
          </a:xfrm>
        </p:grpSpPr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2812256" y="1083830"/>
              <a:ext cx="1881188" cy="1879997"/>
            </a:xfrm>
            <a:prstGeom prst="ellipse">
              <a:avLst/>
            </a:prstGeom>
            <a:solidFill>
              <a:schemeClr val="accent3">
                <a:alpha val="85000"/>
              </a:schemeClr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>
                <a:latin typeface="+mj-lt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3059183" y="1681776"/>
              <a:ext cx="1308254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500" b="1">
                  <a:solidFill>
                    <a:srgbClr val="F1F0F0"/>
                  </a:solidFill>
                  <a:latin typeface="+mj-lt"/>
                </a:rPr>
                <a:t>Cho </a:t>
              </a:r>
              <a:r>
                <a:rPr lang="en-US" altLang="en-US" sz="1500" b="1" err="1">
                  <a:solidFill>
                    <a:srgbClr val="F1F0F0"/>
                  </a:solidFill>
                  <a:latin typeface="+mj-lt"/>
                </a:rPr>
                <a:t>phép</a:t>
              </a:r>
              <a:r>
                <a:rPr lang="en-US" altLang="en-US" sz="1500" b="1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500" b="1" err="1">
                  <a:solidFill>
                    <a:srgbClr val="F1F0F0"/>
                  </a:solidFill>
                  <a:latin typeface="+mj-lt"/>
                </a:rPr>
                <a:t>tùy</a:t>
              </a:r>
              <a:r>
                <a:rPr lang="en-US" altLang="en-US" sz="1500" b="1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500" b="1" err="1">
                  <a:solidFill>
                    <a:srgbClr val="F1F0F0"/>
                  </a:solidFill>
                  <a:latin typeface="+mj-lt"/>
                </a:rPr>
                <a:t>biến</a:t>
              </a:r>
              <a:r>
                <a:rPr lang="en-US" altLang="en-US" sz="1500" b="1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500" b="1" err="1">
                  <a:solidFill>
                    <a:srgbClr val="F1F0F0"/>
                  </a:solidFill>
                  <a:latin typeface="+mj-lt"/>
                </a:rPr>
                <a:t>giao</a:t>
              </a:r>
              <a:r>
                <a:rPr lang="en-US" altLang="en-US" sz="1500" b="1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500" b="1" err="1" smtClean="0">
                  <a:solidFill>
                    <a:srgbClr val="F1F0F0"/>
                  </a:solidFill>
                  <a:latin typeface="+mj-lt"/>
                </a:rPr>
                <a:t>diện</a:t>
              </a:r>
              <a:r>
                <a:rPr lang="en-US" altLang="en-US" sz="1500" b="1" smtClean="0">
                  <a:solidFill>
                    <a:srgbClr val="F1F0F0"/>
                  </a:solidFill>
                  <a:latin typeface="+mj-lt"/>
                </a:rPr>
                <a:t> website</a:t>
              </a:r>
              <a:endParaRPr lang="en-US" altLang="en-US" sz="1500" b="1">
                <a:solidFill>
                  <a:srgbClr val="F1F0F0"/>
                </a:solidFill>
                <a:latin typeface="+mj-lt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3159919" y="1632708"/>
              <a:ext cx="1185863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>
                <a:latin typeface="+mj-lt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3159919" y="2416139"/>
              <a:ext cx="1185863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46985" y="1083830"/>
            <a:ext cx="1883569" cy="1879997"/>
            <a:chOff x="4446985" y="1083830"/>
            <a:chExt cx="1883569" cy="1879997"/>
          </a:xfrm>
        </p:grpSpPr>
        <p:sp>
          <p:nvSpPr>
            <p:cNvPr id="60" name="Oval 12"/>
            <p:cNvSpPr>
              <a:spLocks noChangeArrowheads="1"/>
            </p:cNvSpPr>
            <p:nvPr/>
          </p:nvSpPr>
          <p:spPr bwMode="auto">
            <a:xfrm>
              <a:off x="4446985" y="1083830"/>
              <a:ext cx="1883569" cy="1879997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>
                <a:latin typeface="+mj-lt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>
              <a:off x="4794648" y="1632708"/>
              <a:ext cx="1188244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>
                <a:latin typeface="+mj-lt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>
              <a:off x="4794648" y="2416139"/>
              <a:ext cx="1188244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>
                <a:latin typeface="+mj-lt"/>
              </a:endParaRPr>
            </a:p>
          </p:txBody>
        </p:sp>
        <p:sp>
          <p:nvSpPr>
            <p:cNvPr id="71" name="Rectangle 25"/>
            <p:cNvSpPr>
              <a:spLocks noChangeArrowheads="1"/>
            </p:cNvSpPr>
            <p:nvPr/>
          </p:nvSpPr>
          <p:spPr bwMode="auto">
            <a:xfrm>
              <a:off x="4693444" y="1793592"/>
              <a:ext cx="14602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500" b="1" smtClean="0">
                  <a:solidFill>
                    <a:srgbClr val="F1F0F0"/>
                  </a:solidFill>
                  <a:latin typeface="+mj-lt"/>
                </a:rPr>
                <a:t>Cho </a:t>
              </a:r>
              <a:r>
                <a:rPr lang="en-US" altLang="en-US" sz="1500" b="1" err="1" smtClean="0">
                  <a:solidFill>
                    <a:srgbClr val="F1F0F0"/>
                  </a:solidFill>
                  <a:latin typeface="+mj-lt"/>
                </a:rPr>
                <a:t>phép</a:t>
              </a:r>
              <a:r>
                <a:rPr lang="en-US" altLang="en-US" sz="1500" b="1" smtClean="0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500" b="1" err="1" smtClean="0">
                  <a:solidFill>
                    <a:srgbClr val="F1F0F0"/>
                  </a:solidFill>
                  <a:latin typeface="+mj-lt"/>
                </a:rPr>
                <a:t>lựa</a:t>
              </a:r>
              <a:r>
                <a:rPr lang="en-US" altLang="en-US" sz="1500" b="1" smtClean="0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500" b="1" err="1" smtClean="0">
                  <a:solidFill>
                    <a:srgbClr val="F1F0F0"/>
                  </a:solidFill>
                  <a:latin typeface="+mj-lt"/>
                </a:rPr>
                <a:t>chọn</a:t>
              </a:r>
              <a:r>
                <a:rPr lang="en-US" altLang="en-US" sz="1500" b="1" smtClean="0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500" b="1" err="1" smtClean="0">
                  <a:solidFill>
                    <a:srgbClr val="F1F0F0"/>
                  </a:solidFill>
                  <a:latin typeface="+mj-lt"/>
                </a:rPr>
                <a:t>ngôn</a:t>
              </a:r>
              <a:r>
                <a:rPr lang="en-US" altLang="en-US" sz="1500" b="1" smtClean="0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500" b="1" err="1" smtClean="0">
                  <a:solidFill>
                    <a:srgbClr val="F1F0F0"/>
                  </a:solidFill>
                  <a:latin typeface="+mj-lt"/>
                </a:rPr>
                <a:t>ngữ</a:t>
              </a:r>
              <a:endParaRPr lang="en-US" altLang="en-US" sz="1500" b="1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12256" y="2772136"/>
            <a:ext cx="1881188" cy="1881188"/>
            <a:chOff x="2812256" y="2772136"/>
            <a:chExt cx="1881188" cy="1881188"/>
          </a:xfrm>
        </p:grpSpPr>
        <p:sp>
          <p:nvSpPr>
            <p:cNvPr id="61" name="Oval 14"/>
            <p:cNvSpPr>
              <a:spLocks noChangeArrowheads="1"/>
            </p:cNvSpPr>
            <p:nvPr/>
          </p:nvSpPr>
          <p:spPr bwMode="auto">
            <a:xfrm>
              <a:off x="2812256" y="2772136"/>
              <a:ext cx="1881188" cy="1881188"/>
            </a:xfrm>
            <a:prstGeom prst="ellipse">
              <a:avLst/>
            </a:prstGeom>
            <a:solidFill>
              <a:schemeClr val="accent1">
                <a:alpha val="85000"/>
              </a:schemeClr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>
                <a:latin typeface="+mj-lt"/>
              </a:endParaRPr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>
              <a:off x="3159919" y="3319824"/>
              <a:ext cx="1185863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>
                <a:latin typeface="+mj-lt"/>
              </a:endParaRPr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>
              <a:off x="3159919" y="4103255"/>
              <a:ext cx="1185863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>
                <a:latin typeface="+mj-lt"/>
              </a:endParaRPr>
            </a:p>
          </p:txBody>
        </p:sp>
        <p:sp>
          <p:nvSpPr>
            <p:cNvPr id="74" name="Rectangle 25"/>
            <p:cNvSpPr>
              <a:spLocks noChangeArrowheads="1"/>
            </p:cNvSpPr>
            <p:nvPr/>
          </p:nvSpPr>
          <p:spPr bwMode="auto">
            <a:xfrm>
              <a:off x="3019425" y="3480706"/>
              <a:ext cx="1466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500" b="1" err="1" smtClean="0">
                  <a:solidFill>
                    <a:srgbClr val="F1F0F0"/>
                  </a:solidFill>
                  <a:latin typeface="+mj-lt"/>
                </a:rPr>
                <a:t>Cơ</a:t>
              </a:r>
              <a:r>
                <a:rPr lang="en-US" altLang="en-US" sz="1500" b="1" smtClean="0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500" b="1" err="1" smtClean="0">
                  <a:solidFill>
                    <a:srgbClr val="F1F0F0"/>
                  </a:solidFill>
                  <a:latin typeface="+mj-lt"/>
                </a:rPr>
                <a:t>chế</a:t>
              </a:r>
              <a:r>
                <a:rPr lang="en-US" altLang="en-US" sz="1500" b="1" smtClean="0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500" b="1" err="1" smtClean="0">
                  <a:solidFill>
                    <a:srgbClr val="F1F0F0"/>
                  </a:solidFill>
                  <a:latin typeface="+mj-lt"/>
                </a:rPr>
                <a:t>sao</a:t>
              </a:r>
              <a:r>
                <a:rPr lang="en-US" altLang="en-US" sz="1500" b="1" smtClean="0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500" b="1" err="1" smtClean="0">
                  <a:solidFill>
                    <a:srgbClr val="F1F0F0"/>
                  </a:solidFill>
                  <a:latin typeface="+mj-lt"/>
                </a:rPr>
                <a:t>lưu</a:t>
              </a:r>
              <a:r>
                <a:rPr lang="en-US" altLang="en-US" sz="1500" b="1" smtClean="0">
                  <a:solidFill>
                    <a:srgbClr val="F1F0F0"/>
                  </a:solidFill>
                  <a:latin typeface="+mj-lt"/>
                </a:rPr>
                <a:t>, </a:t>
              </a:r>
              <a:r>
                <a:rPr lang="en-US" altLang="en-US" sz="1500" b="1" err="1" smtClean="0">
                  <a:solidFill>
                    <a:srgbClr val="F1F0F0"/>
                  </a:solidFill>
                  <a:latin typeface="+mj-lt"/>
                </a:rPr>
                <a:t>phục</a:t>
              </a:r>
              <a:r>
                <a:rPr lang="en-US" altLang="en-US" sz="1500" b="1" smtClean="0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500" b="1" err="1" smtClean="0">
                  <a:solidFill>
                    <a:srgbClr val="F1F0F0"/>
                  </a:solidFill>
                  <a:latin typeface="+mj-lt"/>
                </a:rPr>
                <a:t>hồi</a:t>
              </a:r>
              <a:r>
                <a:rPr lang="en-US" altLang="en-US" sz="1500" b="1" smtClean="0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500" b="1" err="1" smtClean="0">
                  <a:solidFill>
                    <a:srgbClr val="F1F0F0"/>
                  </a:solidFill>
                  <a:latin typeface="+mj-lt"/>
                </a:rPr>
                <a:t>dữ</a:t>
              </a:r>
              <a:r>
                <a:rPr lang="en-US" altLang="en-US" sz="1500" b="1" smtClean="0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500" b="1" err="1" smtClean="0">
                  <a:solidFill>
                    <a:srgbClr val="F1F0F0"/>
                  </a:solidFill>
                  <a:latin typeface="+mj-lt"/>
                </a:rPr>
                <a:t>liệu</a:t>
              </a:r>
              <a:endParaRPr lang="en-US" altLang="en-US" sz="1500" b="1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46985" y="2772136"/>
            <a:ext cx="1883569" cy="1881188"/>
            <a:chOff x="4446985" y="2772136"/>
            <a:chExt cx="1883569" cy="1881188"/>
          </a:xfrm>
        </p:grpSpPr>
        <p:sp>
          <p:nvSpPr>
            <p:cNvPr id="62" name="Oval 16"/>
            <p:cNvSpPr>
              <a:spLocks noChangeArrowheads="1"/>
            </p:cNvSpPr>
            <p:nvPr/>
          </p:nvSpPr>
          <p:spPr bwMode="auto">
            <a:xfrm>
              <a:off x="4446985" y="2772136"/>
              <a:ext cx="1883569" cy="1881188"/>
            </a:xfrm>
            <a:prstGeom prst="ellipse">
              <a:avLst/>
            </a:prstGeom>
            <a:solidFill>
              <a:schemeClr val="accent2">
                <a:alpha val="85000"/>
              </a:schemeClr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>
                <a:latin typeface="+mj-lt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4794648" y="3319824"/>
              <a:ext cx="1188244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>
                <a:latin typeface="+mj-lt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4794648" y="4103255"/>
              <a:ext cx="1188244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>
                <a:latin typeface="+mj-lt"/>
              </a:endParaRPr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4686818" y="3496096"/>
              <a:ext cx="1466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400" b="1" err="1" smtClean="0">
                  <a:solidFill>
                    <a:srgbClr val="F1F0F0"/>
                  </a:solidFill>
                  <a:latin typeface="+mj-lt"/>
                </a:rPr>
                <a:t>Liên</a:t>
              </a:r>
              <a:r>
                <a:rPr lang="en-US" altLang="en-US" sz="1400" b="1" smtClean="0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400" b="1" err="1" smtClean="0">
                  <a:solidFill>
                    <a:srgbClr val="F1F0F0"/>
                  </a:solidFill>
                  <a:latin typeface="+mj-lt"/>
                </a:rPr>
                <a:t>kết</a:t>
              </a:r>
              <a:r>
                <a:rPr lang="en-US" altLang="en-US" sz="1400" b="1" smtClean="0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400" b="1" err="1" smtClean="0">
                  <a:solidFill>
                    <a:srgbClr val="F1F0F0"/>
                  </a:solidFill>
                  <a:latin typeface="+mj-lt"/>
                </a:rPr>
                <a:t>tài</a:t>
              </a:r>
              <a:r>
                <a:rPr lang="en-US" altLang="en-US" sz="1400" b="1" smtClean="0">
                  <a:solidFill>
                    <a:srgbClr val="F1F0F0"/>
                  </a:solidFill>
                  <a:latin typeface="+mj-lt"/>
                </a:rPr>
                <a:t> </a:t>
              </a:r>
              <a:r>
                <a:rPr lang="en-US" altLang="en-US" sz="1400" b="1" err="1" smtClean="0">
                  <a:solidFill>
                    <a:srgbClr val="F1F0F0"/>
                  </a:solidFill>
                  <a:latin typeface="+mj-lt"/>
                </a:rPr>
                <a:t>khoản</a:t>
              </a:r>
              <a:r>
                <a:rPr lang="en-US" altLang="en-US" sz="1400" b="1" smtClean="0">
                  <a:solidFill>
                    <a:srgbClr val="F1F0F0"/>
                  </a:solidFill>
                  <a:latin typeface="+mj-lt"/>
                </a:rPr>
                <a:t> Facebook, Google+ </a:t>
              </a:r>
              <a:endParaRPr lang="en-US" altLang="en-US" sz="1400" b="1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433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/>
              <a:t>2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1455900" y="193189"/>
            <a:ext cx="6769705" cy="660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DEMO CHƯƠNG TRÌNH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121540" y="1070940"/>
            <a:ext cx="2116931" cy="1071563"/>
            <a:chOff x="2121540" y="1070940"/>
            <a:chExt cx="2116931" cy="1071563"/>
          </a:xfrm>
        </p:grpSpPr>
        <p:grpSp>
          <p:nvGrpSpPr>
            <p:cNvPr id="101" name="Group 100"/>
            <p:cNvGrpSpPr/>
            <p:nvPr/>
          </p:nvGrpSpPr>
          <p:grpSpPr>
            <a:xfrm>
              <a:off x="2121540" y="1070940"/>
              <a:ext cx="2116931" cy="1071563"/>
              <a:chOff x="2121540" y="1070940"/>
              <a:chExt cx="2116931" cy="1071563"/>
            </a:xfrm>
          </p:grpSpPr>
          <p:grpSp>
            <p:nvGrpSpPr>
              <p:cNvPr id="19" name="Group 13"/>
              <p:cNvGrpSpPr>
                <a:grpSpLocks/>
              </p:cNvGrpSpPr>
              <p:nvPr/>
            </p:nvGrpSpPr>
            <p:grpSpPr bwMode="auto">
              <a:xfrm>
                <a:off x="2121540" y="1070940"/>
                <a:ext cx="2116931" cy="1071563"/>
                <a:chOff x="1292225" y="1295400"/>
                <a:chExt cx="2822575" cy="14986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292225" y="1295400"/>
                  <a:ext cx="2822575" cy="14986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292225" y="1295400"/>
                  <a:ext cx="2822575" cy="381000"/>
                </a:xfrm>
                <a:prstGeom prst="rect">
                  <a:avLst/>
                </a:prstGeom>
                <a:solidFill>
                  <a:srgbClr val="E66C7D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292225" y="1739900"/>
                  <a:ext cx="2822575" cy="0"/>
                </a:xfrm>
                <a:prstGeom prst="line">
                  <a:avLst/>
                </a:prstGeom>
                <a:ln w="12700">
                  <a:solidFill>
                    <a:srgbClr val="E66C7D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Freeform 42"/>
              <p:cNvSpPr/>
              <p:nvPr/>
            </p:nvSpPr>
            <p:spPr>
              <a:xfrm>
                <a:off x="2303860" y="1571003"/>
                <a:ext cx="331675" cy="278503"/>
              </a:xfrm>
              <a:custGeom>
                <a:avLst/>
                <a:gdLst>
                  <a:gd name="connsiteX0" fmla="*/ 169069 w 397669"/>
                  <a:gd name="connsiteY0" fmla="*/ 176212 h 280987"/>
                  <a:gd name="connsiteX1" fmla="*/ 73819 w 397669"/>
                  <a:gd name="connsiteY1" fmla="*/ 97631 h 280987"/>
                  <a:gd name="connsiteX2" fmla="*/ 0 w 397669"/>
                  <a:gd name="connsiteY2" fmla="*/ 169068 h 280987"/>
                  <a:gd name="connsiteX3" fmla="*/ 126206 w 397669"/>
                  <a:gd name="connsiteY3" fmla="*/ 280987 h 280987"/>
                  <a:gd name="connsiteX4" fmla="*/ 219075 w 397669"/>
                  <a:gd name="connsiteY4" fmla="*/ 273843 h 280987"/>
                  <a:gd name="connsiteX5" fmla="*/ 397669 w 397669"/>
                  <a:gd name="connsiteY5" fmla="*/ 35718 h 280987"/>
                  <a:gd name="connsiteX6" fmla="*/ 376237 w 397669"/>
                  <a:gd name="connsiteY6" fmla="*/ 0 h 280987"/>
                  <a:gd name="connsiteX7" fmla="*/ 169069 w 397669"/>
                  <a:gd name="connsiteY7" fmla="*/ 176212 h 280987"/>
                  <a:gd name="connsiteX0" fmla="*/ 169069 w 397669"/>
                  <a:gd name="connsiteY0" fmla="*/ 176212 h 289079"/>
                  <a:gd name="connsiteX1" fmla="*/ 73819 w 397669"/>
                  <a:gd name="connsiteY1" fmla="*/ 97631 h 289079"/>
                  <a:gd name="connsiteX2" fmla="*/ 0 w 397669"/>
                  <a:gd name="connsiteY2" fmla="*/ 169068 h 289079"/>
                  <a:gd name="connsiteX3" fmla="*/ 126206 w 397669"/>
                  <a:gd name="connsiteY3" fmla="*/ 280987 h 289079"/>
                  <a:gd name="connsiteX4" fmla="*/ 219075 w 397669"/>
                  <a:gd name="connsiteY4" fmla="*/ 273843 h 289079"/>
                  <a:gd name="connsiteX5" fmla="*/ 397669 w 397669"/>
                  <a:gd name="connsiteY5" fmla="*/ 35718 h 289079"/>
                  <a:gd name="connsiteX6" fmla="*/ 376237 w 397669"/>
                  <a:gd name="connsiteY6" fmla="*/ 0 h 289079"/>
                  <a:gd name="connsiteX7" fmla="*/ 169069 w 397669"/>
                  <a:gd name="connsiteY7" fmla="*/ 176212 h 289079"/>
                  <a:gd name="connsiteX0" fmla="*/ 169069 w 397669"/>
                  <a:gd name="connsiteY0" fmla="*/ 176212 h 297100"/>
                  <a:gd name="connsiteX1" fmla="*/ 73819 w 397669"/>
                  <a:gd name="connsiteY1" fmla="*/ 97631 h 297100"/>
                  <a:gd name="connsiteX2" fmla="*/ 0 w 397669"/>
                  <a:gd name="connsiteY2" fmla="*/ 169068 h 297100"/>
                  <a:gd name="connsiteX3" fmla="*/ 126206 w 397669"/>
                  <a:gd name="connsiteY3" fmla="*/ 280987 h 297100"/>
                  <a:gd name="connsiteX4" fmla="*/ 219075 w 397669"/>
                  <a:gd name="connsiteY4" fmla="*/ 273843 h 297100"/>
                  <a:gd name="connsiteX5" fmla="*/ 397669 w 397669"/>
                  <a:gd name="connsiteY5" fmla="*/ 35718 h 297100"/>
                  <a:gd name="connsiteX6" fmla="*/ 376237 w 397669"/>
                  <a:gd name="connsiteY6" fmla="*/ 0 h 297100"/>
                  <a:gd name="connsiteX7" fmla="*/ 169069 w 397669"/>
                  <a:gd name="connsiteY7" fmla="*/ 176212 h 297100"/>
                  <a:gd name="connsiteX0" fmla="*/ 177436 w 406036"/>
                  <a:gd name="connsiteY0" fmla="*/ 176212 h 297100"/>
                  <a:gd name="connsiteX1" fmla="*/ 82186 w 406036"/>
                  <a:gd name="connsiteY1" fmla="*/ 97631 h 297100"/>
                  <a:gd name="connsiteX2" fmla="*/ 8367 w 406036"/>
                  <a:gd name="connsiteY2" fmla="*/ 169068 h 297100"/>
                  <a:gd name="connsiteX3" fmla="*/ 134573 w 406036"/>
                  <a:gd name="connsiteY3" fmla="*/ 280987 h 297100"/>
                  <a:gd name="connsiteX4" fmla="*/ 227442 w 406036"/>
                  <a:gd name="connsiteY4" fmla="*/ 273843 h 297100"/>
                  <a:gd name="connsiteX5" fmla="*/ 406036 w 406036"/>
                  <a:gd name="connsiteY5" fmla="*/ 35718 h 297100"/>
                  <a:gd name="connsiteX6" fmla="*/ 384604 w 406036"/>
                  <a:gd name="connsiteY6" fmla="*/ 0 h 297100"/>
                  <a:gd name="connsiteX7" fmla="*/ 177436 w 406036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08571"/>
                  <a:gd name="connsiteY0" fmla="*/ 176212 h 297100"/>
                  <a:gd name="connsiteX1" fmla="*/ 84721 w 408571"/>
                  <a:gd name="connsiteY1" fmla="*/ 97631 h 297100"/>
                  <a:gd name="connsiteX2" fmla="*/ 10902 w 408571"/>
                  <a:gd name="connsiteY2" fmla="*/ 169068 h 297100"/>
                  <a:gd name="connsiteX3" fmla="*/ 137108 w 408571"/>
                  <a:gd name="connsiteY3" fmla="*/ 280987 h 297100"/>
                  <a:gd name="connsiteX4" fmla="*/ 229977 w 408571"/>
                  <a:gd name="connsiteY4" fmla="*/ 273843 h 297100"/>
                  <a:gd name="connsiteX5" fmla="*/ 408571 w 408571"/>
                  <a:gd name="connsiteY5" fmla="*/ 35718 h 297100"/>
                  <a:gd name="connsiteX6" fmla="*/ 387139 w 408571"/>
                  <a:gd name="connsiteY6" fmla="*/ 0 h 297100"/>
                  <a:gd name="connsiteX7" fmla="*/ 179971 w 408571"/>
                  <a:gd name="connsiteY7" fmla="*/ 176212 h 297100"/>
                  <a:gd name="connsiteX0" fmla="*/ 179971 w 425397"/>
                  <a:gd name="connsiteY0" fmla="*/ 176212 h 297100"/>
                  <a:gd name="connsiteX1" fmla="*/ 84721 w 425397"/>
                  <a:gd name="connsiteY1" fmla="*/ 97631 h 297100"/>
                  <a:gd name="connsiteX2" fmla="*/ 10902 w 425397"/>
                  <a:gd name="connsiteY2" fmla="*/ 169068 h 297100"/>
                  <a:gd name="connsiteX3" fmla="*/ 137108 w 425397"/>
                  <a:gd name="connsiteY3" fmla="*/ 280987 h 297100"/>
                  <a:gd name="connsiteX4" fmla="*/ 229977 w 425397"/>
                  <a:gd name="connsiteY4" fmla="*/ 273843 h 297100"/>
                  <a:gd name="connsiteX5" fmla="*/ 408571 w 425397"/>
                  <a:gd name="connsiteY5" fmla="*/ 35718 h 297100"/>
                  <a:gd name="connsiteX6" fmla="*/ 387139 w 425397"/>
                  <a:gd name="connsiteY6" fmla="*/ 0 h 297100"/>
                  <a:gd name="connsiteX7" fmla="*/ 179971 w 425397"/>
                  <a:gd name="connsiteY7" fmla="*/ 176212 h 297100"/>
                  <a:gd name="connsiteX0" fmla="*/ 179971 w 445220"/>
                  <a:gd name="connsiteY0" fmla="*/ 184370 h 305258"/>
                  <a:gd name="connsiteX1" fmla="*/ 84721 w 445220"/>
                  <a:gd name="connsiteY1" fmla="*/ 105789 h 305258"/>
                  <a:gd name="connsiteX2" fmla="*/ 10902 w 445220"/>
                  <a:gd name="connsiteY2" fmla="*/ 177226 h 305258"/>
                  <a:gd name="connsiteX3" fmla="*/ 137108 w 445220"/>
                  <a:gd name="connsiteY3" fmla="*/ 289145 h 305258"/>
                  <a:gd name="connsiteX4" fmla="*/ 229977 w 445220"/>
                  <a:gd name="connsiteY4" fmla="*/ 282001 h 305258"/>
                  <a:gd name="connsiteX5" fmla="*/ 408571 w 445220"/>
                  <a:gd name="connsiteY5" fmla="*/ 43876 h 305258"/>
                  <a:gd name="connsiteX6" fmla="*/ 387139 w 445220"/>
                  <a:gd name="connsiteY6" fmla="*/ 8158 h 305258"/>
                  <a:gd name="connsiteX7" fmla="*/ 179971 w 445220"/>
                  <a:gd name="connsiteY7" fmla="*/ 184370 h 3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220" h="305258">
                    <a:moveTo>
                      <a:pt x="179971" y="184370"/>
                    </a:moveTo>
                    <a:lnTo>
                      <a:pt x="84721" y="105789"/>
                    </a:lnTo>
                    <a:cubicBezTo>
                      <a:pt x="31540" y="79595"/>
                      <a:pt x="-24023" y="115314"/>
                      <a:pt x="10902" y="177226"/>
                    </a:cubicBezTo>
                    <a:lnTo>
                      <a:pt x="137108" y="289145"/>
                    </a:lnTo>
                    <a:cubicBezTo>
                      <a:pt x="170445" y="310576"/>
                      <a:pt x="199021" y="312957"/>
                      <a:pt x="229977" y="282001"/>
                    </a:cubicBezTo>
                    <a:cubicBezTo>
                      <a:pt x="277602" y="197863"/>
                      <a:pt x="322846" y="108963"/>
                      <a:pt x="408571" y="43876"/>
                    </a:cubicBezTo>
                    <a:cubicBezTo>
                      <a:pt x="453815" y="17683"/>
                      <a:pt x="468102" y="-15654"/>
                      <a:pt x="387139" y="8158"/>
                    </a:cubicBezTo>
                    <a:cubicBezTo>
                      <a:pt x="287127" y="35939"/>
                      <a:pt x="234739" y="125633"/>
                      <a:pt x="179971" y="184370"/>
                    </a:cubicBezTo>
                    <a:close/>
                  </a:path>
                </a:pathLst>
              </a:custGeom>
              <a:solidFill>
                <a:srgbClr val="E66C7D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817855" y="1530075"/>
                <a:ext cx="1235034" cy="46166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20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Đăng</a:t>
                </a:r>
                <a:r>
                  <a:rPr 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20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nhập</a:t>
                </a:r>
                <a:r>
                  <a:rPr 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120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đăng</a:t>
                </a:r>
                <a:r>
                  <a:rPr 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20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ký</a:t>
                </a:r>
                <a:r>
                  <a:rPr 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120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đặt</a:t>
                </a:r>
                <a:r>
                  <a:rPr 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20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vé</a:t>
                </a:r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5" name="Rectangle 69"/>
            <p:cNvSpPr>
              <a:spLocks noChangeArrowheads="1"/>
            </p:cNvSpPr>
            <p:nvPr/>
          </p:nvSpPr>
          <p:spPr bwMode="auto">
            <a:xfrm>
              <a:off x="2506267" y="1075316"/>
              <a:ext cx="13727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200" b="1" err="1">
                  <a:solidFill>
                    <a:schemeClr val="bg1"/>
                  </a:solidFill>
                  <a:latin typeface="Arial" charset="0"/>
                </a:rPr>
                <a:t>Nội</a:t>
              </a:r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 dung 01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812506" y="1070940"/>
            <a:ext cx="2116931" cy="1071563"/>
            <a:chOff x="4812506" y="1070940"/>
            <a:chExt cx="2116931" cy="1071563"/>
          </a:xfrm>
        </p:grpSpPr>
        <p:grpSp>
          <p:nvGrpSpPr>
            <p:cNvPr id="66" name="Group 13"/>
            <p:cNvGrpSpPr>
              <a:grpSpLocks/>
            </p:cNvGrpSpPr>
            <p:nvPr/>
          </p:nvGrpSpPr>
          <p:grpSpPr bwMode="auto">
            <a:xfrm>
              <a:off x="4812506" y="1070940"/>
              <a:ext cx="2116931" cy="1071563"/>
              <a:chOff x="1292225" y="1295400"/>
              <a:chExt cx="2822575" cy="14986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292225" y="1295400"/>
                <a:ext cx="2822575" cy="14986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292225" y="1295400"/>
                <a:ext cx="2822575" cy="381000"/>
              </a:xfrm>
              <a:prstGeom prst="rect">
                <a:avLst/>
              </a:prstGeom>
              <a:solidFill>
                <a:srgbClr val="F0AD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1292225" y="1739900"/>
                <a:ext cx="2822575" cy="0"/>
              </a:xfrm>
              <a:prstGeom prst="line">
                <a:avLst/>
              </a:prstGeom>
              <a:ln w="12700">
                <a:solidFill>
                  <a:srgbClr val="F0AD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Freeform 69"/>
            <p:cNvSpPr/>
            <p:nvPr/>
          </p:nvSpPr>
          <p:spPr>
            <a:xfrm>
              <a:off x="4994826" y="1571003"/>
              <a:ext cx="331675" cy="278503"/>
            </a:xfrm>
            <a:custGeom>
              <a:avLst/>
              <a:gdLst>
                <a:gd name="connsiteX0" fmla="*/ 169069 w 397669"/>
                <a:gd name="connsiteY0" fmla="*/ 176212 h 280987"/>
                <a:gd name="connsiteX1" fmla="*/ 73819 w 397669"/>
                <a:gd name="connsiteY1" fmla="*/ 97631 h 280987"/>
                <a:gd name="connsiteX2" fmla="*/ 0 w 397669"/>
                <a:gd name="connsiteY2" fmla="*/ 169068 h 280987"/>
                <a:gd name="connsiteX3" fmla="*/ 126206 w 397669"/>
                <a:gd name="connsiteY3" fmla="*/ 280987 h 280987"/>
                <a:gd name="connsiteX4" fmla="*/ 219075 w 397669"/>
                <a:gd name="connsiteY4" fmla="*/ 273843 h 280987"/>
                <a:gd name="connsiteX5" fmla="*/ 397669 w 397669"/>
                <a:gd name="connsiteY5" fmla="*/ 35718 h 280987"/>
                <a:gd name="connsiteX6" fmla="*/ 376237 w 397669"/>
                <a:gd name="connsiteY6" fmla="*/ 0 h 280987"/>
                <a:gd name="connsiteX7" fmla="*/ 169069 w 397669"/>
                <a:gd name="connsiteY7" fmla="*/ 176212 h 280987"/>
                <a:gd name="connsiteX0" fmla="*/ 169069 w 397669"/>
                <a:gd name="connsiteY0" fmla="*/ 176212 h 289079"/>
                <a:gd name="connsiteX1" fmla="*/ 73819 w 397669"/>
                <a:gd name="connsiteY1" fmla="*/ 97631 h 289079"/>
                <a:gd name="connsiteX2" fmla="*/ 0 w 397669"/>
                <a:gd name="connsiteY2" fmla="*/ 169068 h 289079"/>
                <a:gd name="connsiteX3" fmla="*/ 126206 w 397669"/>
                <a:gd name="connsiteY3" fmla="*/ 280987 h 289079"/>
                <a:gd name="connsiteX4" fmla="*/ 219075 w 397669"/>
                <a:gd name="connsiteY4" fmla="*/ 273843 h 289079"/>
                <a:gd name="connsiteX5" fmla="*/ 397669 w 397669"/>
                <a:gd name="connsiteY5" fmla="*/ 35718 h 289079"/>
                <a:gd name="connsiteX6" fmla="*/ 376237 w 397669"/>
                <a:gd name="connsiteY6" fmla="*/ 0 h 289079"/>
                <a:gd name="connsiteX7" fmla="*/ 169069 w 397669"/>
                <a:gd name="connsiteY7" fmla="*/ 176212 h 289079"/>
                <a:gd name="connsiteX0" fmla="*/ 169069 w 397669"/>
                <a:gd name="connsiteY0" fmla="*/ 176212 h 297100"/>
                <a:gd name="connsiteX1" fmla="*/ 73819 w 397669"/>
                <a:gd name="connsiteY1" fmla="*/ 97631 h 297100"/>
                <a:gd name="connsiteX2" fmla="*/ 0 w 397669"/>
                <a:gd name="connsiteY2" fmla="*/ 169068 h 297100"/>
                <a:gd name="connsiteX3" fmla="*/ 126206 w 397669"/>
                <a:gd name="connsiteY3" fmla="*/ 280987 h 297100"/>
                <a:gd name="connsiteX4" fmla="*/ 219075 w 397669"/>
                <a:gd name="connsiteY4" fmla="*/ 273843 h 297100"/>
                <a:gd name="connsiteX5" fmla="*/ 397669 w 397669"/>
                <a:gd name="connsiteY5" fmla="*/ 35718 h 297100"/>
                <a:gd name="connsiteX6" fmla="*/ 376237 w 397669"/>
                <a:gd name="connsiteY6" fmla="*/ 0 h 297100"/>
                <a:gd name="connsiteX7" fmla="*/ 169069 w 397669"/>
                <a:gd name="connsiteY7" fmla="*/ 176212 h 297100"/>
                <a:gd name="connsiteX0" fmla="*/ 177436 w 406036"/>
                <a:gd name="connsiteY0" fmla="*/ 176212 h 297100"/>
                <a:gd name="connsiteX1" fmla="*/ 82186 w 406036"/>
                <a:gd name="connsiteY1" fmla="*/ 97631 h 297100"/>
                <a:gd name="connsiteX2" fmla="*/ 8367 w 406036"/>
                <a:gd name="connsiteY2" fmla="*/ 169068 h 297100"/>
                <a:gd name="connsiteX3" fmla="*/ 134573 w 406036"/>
                <a:gd name="connsiteY3" fmla="*/ 280987 h 297100"/>
                <a:gd name="connsiteX4" fmla="*/ 227442 w 406036"/>
                <a:gd name="connsiteY4" fmla="*/ 273843 h 297100"/>
                <a:gd name="connsiteX5" fmla="*/ 406036 w 406036"/>
                <a:gd name="connsiteY5" fmla="*/ 35718 h 297100"/>
                <a:gd name="connsiteX6" fmla="*/ 384604 w 406036"/>
                <a:gd name="connsiteY6" fmla="*/ 0 h 297100"/>
                <a:gd name="connsiteX7" fmla="*/ 177436 w 406036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25397"/>
                <a:gd name="connsiteY0" fmla="*/ 176212 h 297100"/>
                <a:gd name="connsiteX1" fmla="*/ 84721 w 425397"/>
                <a:gd name="connsiteY1" fmla="*/ 97631 h 297100"/>
                <a:gd name="connsiteX2" fmla="*/ 10902 w 425397"/>
                <a:gd name="connsiteY2" fmla="*/ 169068 h 297100"/>
                <a:gd name="connsiteX3" fmla="*/ 137108 w 425397"/>
                <a:gd name="connsiteY3" fmla="*/ 280987 h 297100"/>
                <a:gd name="connsiteX4" fmla="*/ 229977 w 425397"/>
                <a:gd name="connsiteY4" fmla="*/ 273843 h 297100"/>
                <a:gd name="connsiteX5" fmla="*/ 408571 w 425397"/>
                <a:gd name="connsiteY5" fmla="*/ 35718 h 297100"/>
                <a:gd name="connsiteX6" fmla="*/ 387139 w 425397"/>
                <a:gd name="connsiteY6" fmla="*/ 0 h 297100"/>
                <a:gd name="connsiteX7" fmla="*/ 179971 w 425397"/>
                <a:gd name="connsiteY7" fmla="*/ 176212 h 297100"/>
                <a:gd name="connsiteX0" fmla="*/ 179971 w 445220"/>
                <a:gd name="connsiteY0" fmla="*/ 184370 h 305258"/>
                <a:gd name="connsiteX1" fmla="*/ 84721 w 445220"/>
                <a:gd name="connsiteY1" fmla="*/ 105789 h 305258"/>
                <a:gd name="connsiteX2" fmla="*/ 10902 w 445220"/>
                <a:gd name="connsiteY2" fmla="*/ 177226 h 305258"/>
                <a:gd name="connsiteX3" fmla="*/ 137108 w 445220"/>
                <a:gd name="connsiteY3" fmla="*/ 289145 h 305258"/>
                <a:gd name="connsiteX4" fmla="*/ 229977 w 445220"/>
                <a:gd name="connsiteY4" fmla="*/ 282001 h 305258"/>
                <a:gd name="connsiteX5" fmla="*/ 408571 w 445220"/>
                <a:gd name="connsiteY5" fmla="*/ 43876 h 305258"/>
                <a:gd name="connsiteX6" fmla="*/ 387139 w 445220"/>
                <a:gd name="connsiteY6" fmla="*/ 8158 h 305258"/>
                <a:gd name="connsiteX7" fmla="*/ 179971 w 445220"/>
                <a:gd name="connsiteY7" fmla="*/ 184370 h 3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5220" h="305258">
                  <a:moveTo>
                    <a:pt x="179971" y="184370"/>
                  </a:moveTo>
                  <a:lnTo>
                    <a:pt x="84721" y="105789"/>
                  </a:lnTo>
                  <a:cubicBezTo>
                    <a:pt x="31540" y="79595"/>
                    <a:pt x="-24023" y="115314"/>
                    <a:pt x="10902" y="177226"/>
                  </a:cubicBezTo>
                  <a:lnTo>
                    <a:pt x="137108" y="289145"/>
                  </a:lnTo>
                  <a:cubicBezTo>
                    <a:pt x="170445" y="310576"/>
                    <a:pt x="199021" y="312957"/>
                    <a:pt x="229977" y="282001"/>
                  </a:cubicBezTo>
                  <a:cubicBezTo>
                    <a:pt x="277602" y="197863"/>
                    <a:pt x="322846" y="108963"/>
                    <a:pt x="408571" y="43876"/>
                  </a:cubicBezTo>
                  <a:cubicBezTo>
                    <a:pt x="453815" y="17683"/>
                    <a:pt x="468102" y="-15654"/>
                    <a:pt x="387139" y="8158"/>
                  </a:cubicBezTo>
                  <a:cubicBezTo>
                    <a:pt x="287127" y="35939"/>
                    <a:pt x="234739" y="125633"/>
                    <a:pt x="179971" y="184370"/>
                  </a:cubicBezTo>
                  <a:close/>
                </a:path>
              </a:pathLst>
            </a:custGeom>
            <a:solidFill>
              <a:srgbClr val="F0AD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508821" y="1530075"/>
              <a:ext cx="123503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Quản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lý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thông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tin </a:t>
              </a: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đăng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ký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197233" y="1075316"/>
              <a:ext cx="13727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200" b="1" err="1">
                  <a:solidFill>
                    <a:schemeClr val="bg1"/>
                  </a:solidFill>
                  <a:latin typeface="Arial" charset="0"/>
                </a:rPr>
                <a:t>Nội</a:t>
              </a:r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 dung </a:t>
              </a:r>
              <a:r>
                <a:rPr lang="en-US" sz="1200" b="1" smtClean="0">
                  <a:solidFill>
                    <a:schemeClr val="bg1"/>
                  </a:solidFill>
                  <a:latin typeface="Arial" charset="0"/>
                </a:rPr>
                <a:t>02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21540" y="2443201"/>
            <a:ext cx="2116931" cy="1071563"/>
            <a:chOff x="2121540" y="2443201"/>
            <a:chExt cx="2116931" cy="1071563"/>
          </a:xfrm>
        </p:grpSpPr>
        <p:grpSp>
          <p:nvGrpSpPr>
            <p:cNvPr id="73" name="Group 13"/>
            <p:cNvGrpSpPr>
              <a:grpSpLocks/>
            </p:cNvGrpSpPr>
            <p:nvPr/>
          </p:nvGrpSpPr>
          <p:grpSpPr bwMode="auto">
            <a:xfrm>
              <a:off x="2121540" y="2443201"/>
              <a:ext cx="2116931" cy="1071563"/>
              <a:chOff x="1292225" y="1295400"/>
              <a:chExt cx="2822575" cy="14986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292225" y="1295400"/>
                <a:ext cx="2822575" cy="14986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292225" y="1295400"/>
                <a:ext cx="2822575" cy="381000"/>
              </a:xfrm>
              <a:prstGeom prst="rect">
                <a:avLst/>
              </a:prstGeom>
              <a:solidFill>
                <a:srgbClr val="5A6378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1292225" y="1739900"/>
                <a:ext cx="2822575" cy="0"/>
              </a:xfrm>
              <a:prstGeom prst="line">
                <a:avLst/>
              </a:prstGeom>
              <a:ln w="12700">
                <a:solidFill>
                  <a:srgbClr val="5A637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Freeform 76"/>
            <p:cNvSpPr/>
            <p:nvPr/>
          </p:nvSpPr>
          <p:spPr>
            <a:xfrm>
              <a:off x="2303860" y="2943264"/>
              <a:ext cx="331675" cy="278503"/>
            </a:xfrm>
            <a:custGeom>
              <a:avLst/>
              <a:gdLst>
                <a:gd name="connsiteX0" fmla="*/ 169069 w 397669"/>
                <a:gd name="connsiteY0" fmla="*/ 176212 h 280987"/>
                <a:gd name="connsiteX1" fmla="*/ 73819 w 397669"/>
                <a:gd name="connsiteY1" fmla="*/ 97631 h 280987"/>
                <a:gd name="connsiteX2" fmla="*/ 0 w 397669"/>
                <a:gd name="connsiteY2" fmla="*/ 169068 h 280987"/>
                <a:gd name="connsiteX3" fmla="*/ 126206 w 397669"/>
                <a:gd name="connsiteY3" fmla="*/ 280987 h 280987"/>
                <a:gd name="connsiteX4" fmla="*/ 219075 w 397669"/>
                <a:gd name="connsiteY4" fmla="*/ 273843 h 280987"/>
                <a:gd name="connsiteX5" fmla="*/ 397669 w 397669"/>
                <a:gd name="connsiteY5" fmla="*/ 35718 h 280987"/>
                <a:gd name="connsiteX6" fmla="*/ 376237 w 397669"/>
                <a:gd name="connsiteY6" fmla="*/ 0 h 280987"/>
                <a:gd name="connsiteX7" fmla="*/ 169069 w 397669"/>
                <a:gd name="connsiteY7" fmla="*/ 176212 h 280987"/>
                <a:gd name="connsiteX0" fmla="*/ 169069 w 397669"/>
                <a:gd name="connsiteY0" fmla="*/ 176212 h 289079"/>
                <a:gd name="connsiteX1" fmla="*/ 73819 w 397669"/>
                <a:gd name="connsiteY1" fmla="*/ 97631 h 289079"/>
                <a:gd name="connsiteX2" fmla="*/ 0 w 397669"/>
                <a:gd name="connsiteY2" fmla="*/ 169068 h 289079"/>
                <a:gd name="connsiteX3" fmla="*/ 126206 w 397669"/>
                <a:gd name="connsiteY3" fmla="*/ 280987 h 289079"/>
                <a:gd name="connsiteX4" fmla="*/ 219075 w 397669"/>
                <a:gd name="connsiteY4" fmla="*/ 273843 h 289079"/>
                <a:gd name="connsiteX5" fmla="*/ 397669 w 397669"/>
                <a:gd name="connsiteY5" fmla="*/ 35718 h 289079"/>
                <a:gd name="connsiteX6" fmla="*/ 376237 w 397669"/>
                <a:gd name="connsiteY6" fmla="*/ 0 h 289079"/>
                <a:gd name="connsiteX7" fmla="*/ 169069 w 397669"/>
                <a:gd name="connsiteY7" fmla="*/ 176212 h 289079"/>
                <a:gd name="connsiteX0" fmla="*/ 169069 w 397669"/>
                <a:gd name="connsiteY0" fmla="*/ 176212 h 297100"/>
                <a:gd name="connsiteX1" fmla="*/ 73819 w 397669"/>
                <a:gd name="connsiteY1" fmla="*/ 97631 h 297100"/>
                <a:gd name="connsiteX2" fmla="*/ 0 w 397669"/>
                <a:gd name="connsiteY2" fmla="*/ 169068 h 297100"/>
                <a:gd name="connsiteX3" fmla="*/ 126206 w 397669"/>
                <a:gd name="connsiteY3" fmla="*/ 280987 h 297100"/>
                <a:gd name="connsiteX4" fmla="*/ 219075 w 397669"/>
                <a:gd name="connsiteY4" fmla="*/ 273843 h 297100"/>
                <a:gd name="connsiteX5" fmla="*/ 397669 w 397669"/>
                <a:gd name="connsiteY5" fmla="*/ 35718 h 297100"/>
                <a:gd name="connsiteX6" fmla="*/ 376237 w 397669"/>
                <a:gd name="connsiteY6" fmla="*/ 0 h 297100"/>
                <a:gd name="connsiteX7" fmla="*/ 169069 w 397669"/>
                <a:gd name="connsiteY7" fmla="*/ 176212 h 297100"/>
                <a:gd name="connsiteX0" fmla="*/ 177436 w 406036"/>
                <a:gd name="connsiteY0" fmla="*/ 176212 h 297100"/>
                <a:gd name="connsiteX1" fmla="*/ 82186 w 406036"/>
                <a:gd name="connsiteY1" fmla="*/ 97631 h 297100"/>
                <a:gd name="connsiteX2" fmla="*/ 8367 w 406036"/>
                <a:gd name="connsiteY2" fmla="*/ 169068 h 297100"/>
                <a:gd name="connsiteX3" fmla="*/ 134573 w 406036"/>
                <a:gd name="connsiteY3" fmla="*/ 280987 h 297100"/>
                <a:gd name="connsiteX4" fmla="*/ 227442 w 406036"/>
                <a:gd name="connsiteY4" fmla="*/ 273843 h 297100"/>
                <a:gd name="connsiteX5" fmla="*/ 406036 w 406036"/>
                <a:gd name="connsiteY5" fmla="*/ 35718 h 297100"/>
                <a:gd name="connsiteX6" fmla="*/ 384604 w 406036"/>
                <a:gd name="connsiteY6" fmla="*/ 0 h 297100"/>
                <a:gd name="connsiteX7" fmla="*/ 177436 w 406036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25397"/>
                <a:gd name="connsiteY0" fmla="*/ 176212 h 297100"/>
                <a:gd name="connsiteX1" fmla="*/ 84721 w 425397"/>
                <a:gd name="connsiteY1" fmla="*/ 97631 h 297100"/>
                <a:gd name="connsiteX2" fmla="*/ 10902 w 425397"/>
                <a:gd name="connsiteY2" fmla="*/ 169068 h 297100"/>
                <a:gd name="connsiteX3" fmla="*/ 137108 w 425397"/>
                <a:gd name="connsiteY3" fmla="*/ 280987 h 297100"/>
                <a:gd name="connsiteX4" fmla="*/ 229977 w 425397"/>
                <a:gd name="connsiteY4" fmla="*/ 273843 h 297100"/>
                <a:gd name="connsiteX5" fmla="*/ 408571 w 425397"/>
                <a:gd name="connsiteY5" fmla="*/ 35718 h 297100"/>
                <a:gd name="connsiteX6" fmla="*/ 387139 w 425397"/>
                <a:gd name="connsiteY6" fmla="*/ 0 h 297100"/>
                <a:gd name="connsiteX7" fmla="*/ 179971 w 425397"/>
                <a:gd name="connsiteY7" fmla="*/ 176212 h 297100"/>
                <a:gd name="connsiteX0" fmla="*/ 179971 w 445220"/>
                <a:gd name="connsiteY0" fmla="*/ 184370 h 305258"/>
                <a:gd name="connsiteX1" fmla="*/ 84721 w 445220"/>
                <a:gd name="connsiteY1" fmla="*/ 105789 h 305258"/>
                <a:gd name="connsiteX2" fmla="*/ 10902 w 445220"/>
                <a:gd name="connsiteY2" fmla="*/ 177226 h 305258"/>
                <a:gd name="connsiteX3" fmla="*/ 137108 w 445220"/>
                <a:gd name="connsiteY3" fmla="*/ 289145 h 305258"/>
                <a:gd name="connsiteX4" fmla="*/ 229977 w 445220"/>
                <a:gd name="connsiteY4" fmla="*/ 282001 h 305258"/>
                <a:gd name="connsiteX5" fmla="*/ 408571 w 445220"/>
                <a:gd name="connsiteY5" fmla="*/ 43876 h 305258"/>
                <a:gd name="connsiteX6" fmla="*/ 387139 w 445220"/>
                <a:gd name="connsiteY6" fmla="*/ 8158 h 305258"/>
                <a:gd name="connsiteX7" fmla="*/ 179971 w 445220"/>
                <a:gd name="connsiteY7" fmla="*/ 184370 h 3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5220" h="305258">
                  <a:moveTo>
                    <a:pt x="179971" y="184370"/>
                  </a:moveTo>
                  <a:lnTo>
                    <a:pt x="84721" y="105789"/>
                  </a:lnTo>
                  <a:cubicBezTo>
                    <a:pt x="31540" y="79595"/>
                    <a:pt x="-24023" y="115314"/>
                    <a:pt x="10902" y="177226"/>
                  </a:cubicBezTo>
                  <a:lnTo>
                    <a:pt x="137108" y="289145"/>
                  </a:lnTo>
                  <a:cubicBezTo>
                    <a:pt x="170445" y="310576"/>
                    <a:pt x="199021" y="312957"/>
                    <a:pt x="229977" y="282001"/>
                  </a:cubicBezTo>
                  <a:cubicBezTo>
                    <a:pt x="277602" y="197863"/>
                    <a:pt x="322846" y="108963"/>
                    <a:pt x="408571" y="43876"/>
                  </a:cubicBezTo>
                  <a:cubicBezTo>
                    <a:pt x="453815" y="17683"/>
                    <a:pt x="468102" y="-15654"/>
                    <a:pt x="387139" y="8158"/>
                  </a:cubicBezTo>
                  <a:cubicBezTo>
                    <a:pt x="287127" y="35939"/>
                    <a:pt x="234739" y="125633"/>
                    <a:pt x="179971" y="184370"/>
                  </a:cubicBezTo>
                  <a:close/>
                </a:path>
              </a:pathLst>
            </a:custGeom>
            <a:solidFill>
              <a:srgbClr val="5A637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17855" y="2902336"/>
              <a:ext cx="123503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Quản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lý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tài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khoản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69"/>
            <p:cNvSpPr>
              <a:spLocks noChangeArrowheads="1"/>
            </p:cNvSpPr>
            <p:nvPr/>
          </p:nvSpPr>
          <p:spPr bwMode="auto">
            <a:xfrm>
              <a:off x="2506267" y="2447577"/>
              <a:ext cx="13727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200" b="1" err="1">
                  <a:solidFill>
                    <a:schemeClr val="bg1"/>
                  </a:solidFill>
                  <a:latin typeface="Arial" charset="0"/>
                </a:rPr>
                <a:t>Nội</a:t>
              </a:r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 dung </a:t>
              </a:r>
              <a:r>
                <a:rPr lang="en-US" sz="1200" b="1" smtClean="0">
                  <a:solidFill>
                    <a:schemeClr val="bg1"/>
                  </a:solidFill>
                  <a:latin typeface="Arial" charset="0"/>
                </a:rPr>
                <a:t>03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820841" y="2432812"/>
            <a:ext cx="2116931" cy="1071563"/>
            <a:chOff x="4820841" y="2432812"/>
            <a:chExt cx="2116931" cy="1071563"/>
          </a:xfrm>
        </p:grpSpPr>
        <p:grpSp>
          <p:nvGrpSpPr>
            <p:cNvPr id="80" name="Group 13"/>
            <p:cNvGrpSpPr>
              <a:grpSpLocks/>
            </p:cNvGrpSpPr>
            <p:nvPr/>
          </p:nvGrpSpPr>
          <p:grpSpPr bwMode="auto">
            <a:xfrm>
              <a:off x="4820841" y="2432812"/>
              <a:ext cx="2116931" cy="1071563"/>
              <a:chOff x="1292225" y="1295400"/>
              <a:chExt cx="2822575" cy="14986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292225" y="1295400"/>
                <a:ext cx="2822575" cy="14986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292225" y="1295400"/>
                <a:ext cx="2822575" cy="381000"/>
              </a:xfrm>
              <a:prstGeom prst="rect">
                <a:avLst/>
              </a:prstGeom>
              <a:solidFill>
                <a:srgbClr val="60B5CC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1292225" y="1739900"/>
                <a:ext cx="2822575" cy="0"/>
              </a:xfrm>
              <a:prstGeom prst="line">
                <a:avLst/>
              </a:prstGeom>
              <a:ln w="12700">
                <a:solidFill>
                  <a:srgbClr val="60B5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Freeform 83"/>
            <p:cNvSpPr/>
            <p:nvPr/>
          </p:nvSpPr>
          <p:spPr>
            <a:xfrm>
              <a:off x="5003161" y="2932875"/>
              <a:ext cx="331675" cy="278503"/>
            </a:xfrm>
            <a:custGeom>
              <a:avLst/>
              <a:gdLst>
                <a:gd name="connsiteX0" fmla="*/ 169069 w 397669"/>
                <a:gd name="connsiteY0" fmla="*/ 176212 h 280987"/>
                <a:gd name="connsiteX1" fmla="*/ 73819 w 397669"/>
                <a:gd name="connsiteY1" fmla="*/ 97631 h 280987"/>
                <a:gd name="connsiteX2" fmla="*/ 0 w 397669"/>
                <a:gd name="connsiteY2" fmla="*/ 169068 h 280987"/>
                <a:gd name="connsiteX3" fmla="*/ 126206 w 397669"/>
                <a:gd name="connsiteY3" fmla="*/ 280987 h 280987"/>
                <a:gd name="connsiteX4" fmla="*/ 219075 w 397669"/>
                <a:gd name="connsiteY4" fmla="*/ 273843 h 280987"/>
                <a:gd name="connsiteX5" fmla="*/ 397669 w 397669"/>
                <a:gd name="connsiteY5" fmla="*/ 35718 h 280987"/>
                <a:gd name="connsiteX6" fmla="*/ 376237 w 397669"/>
                <a:gd name="connsiteY6" fmla="*/ 0 h 280987"/>
                <a:gd name="connsiteX7" fmla="*/ 169069 w 397669"/>
                <a:gd name="connsiteY7" fmla="*/ 176212 h 280987"/>
                <a:gd name="connsiteX0" fmla="*/ 169069 w 397669"/>
                <a:gd name="connsiteY0" fmla="*/ 176212 h 289079"/>
                <a:gd name="connsiteX1" fmla="*/ 73819 w 397669"/>
                <a:gd name="connsiteY1" fmla="*/ 97631 h 289079"/>
                <a:gd name="connsiteX2" fmla="*/ 0 w 397669"/>
                <a:gd name="connsiteY2" fmla="*/ 169068 h 289079"/>
                <a:gd name="connsiteX3" fmla="*/ 126206 w 397669"/>
                <a:gd name="connsiteY3" fmla="*/ 280987 h 289079"/>
                <a:gd name="connsiteX4" fmla="*/ 219075 w 397669"/>
                <a:gd name="connsiteY4" fmla="*/ 273843 h 289079"/>
                <a:gd name="connsiteX5" fmla="*/ 397669 w 397669"/>
                <a:gd name="connsiteY5" fmla="*/ 35718 h 289079"/>
                <a:gd name="connsiteX6" fmla="*/ 376237 w 397669"/>
                <a:gd name="connsiteY6" fmla="*/ 0 h 289079"/>
                <a:gd name="connsiteX7" fmla="*/ 169069 w 397669"/>
                <a:gd name="connsiteY7" fmla="*/ 176212 h 289079"/>
                <a:gd name="connsiteX0" fmla="*/ 169069 w 397669"/>
                <a:gd name="connsiteY0" fmla="*/ 176212 h 297100"/>
                <a:gd name="connsiteX1" fmla="*/ 73819 w 397669"/>
                <a:gd name="connsiteY1" fmla="*/ 97631 h 297100"/>
                <a:gd name="connsiteX2" fmla="*/ 0 w 397669"/>
                <a:gd name="connsiteY2" fmla="*/ 169068 h 297100"/>
                <a:gd name="connsiteX3" fmla="*/ 126206 w 397669"/>
                <a:gd name="connsiteY3" fmla="*/ 280987 h 297100"/>
                <a:gd name="connsiteX4" fmla="*/ 219075 w 397669"/>
                <a:gd name="connsiteY4" fmla="*/ 273843 h 297100"/>
                <a:gd name="connsiteX5" fmla="*/ 397669 w 397669"/>
                <a:gd name="connsiteY5" fmla="*/ 35718 h 297100"/>
                <a:gd name="connsiteX6" fmla="*/ 376237 w 397669"/>
                <a:gd name="connsiteY6" fmla="*/ 0 h 297100"/>
                <a:gd name="connsiteX7" fmla="*/ 169069 w 397669"/>
                <a:gd name="connsiteY7" fmla="*/ 176212 h 297100"/>
                <a:gd name="connsiteX0" fmla="*/ 177436 w 406036"/>
                <a:gd name="connsiteY0" fmla="*/ 176212 h 297100"/>
                <a:gd name="connsiteX1" fmla="*/ 82186 w 406036"/>
                <a:gd name="connsiteY1" fmla="*/ 97631 h 297100"/>
                <a:gd name="connsiteX2" fmla="*/ 8367 w 406036"/>
                <a:gd name="connsiteY2" fmla="*/ 169068 h 297100"/>
                <a:gd name="connsiteX3" fmla="*/ 134573 w 406036"/>
                <a:gd name="connsiteY3" fmla="*/ 280987 h 297100"/>
                <a:gd name="connsiteX4" fmla="*/ 227442 w 406036"/>
                <a:gd name="connsiteY4" fmla="*/ 273843 h 297100"/>
                <a:gd name="connsiteX5" fmla="*/ 406036 w 406036"/>
                <a:gd name="connsiteY5" fmla="*/ 35718 h 297100"/>
                <a:gd name="connsiteX6" fmla="*/ 384604 w 406036"/>
                <a:gd name="connsiteY6" fmla="*/ 0 h 297100"/>
                <a:gd name="connsiteX7" fmla="*/ 177436 w 406036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25397"/>
                <a:gd name="connsiteY0" fmla="*/ 176212 h 297100"/>
                <a:gd name="connsiteX1" fmla="*/ 84721 w 425397"/>
                <a:gd name="connsiteY1" fmla="*/ 97631 h 297100"/>
                <a:gd name="connsiteX2" fmla="*/ 10902 w 425397"/>
                <a:gd name="connsiteY2" fmla="*/ 169068 h 297100"/>
                <a:gd name="connsiteX3" fmla="*/ 137108 w 425397"/>
                <a:gd name="connsiteY3" fmla="*/ 280987 h 297100"/>
                <a:gd name="connsiteX4" fmla="*/ 229977 w 425397"/>
                <a:gd name="connsiteY4" fmla="*/ 273843 h 297100"/>
                <a:gd name="connsiteX5" fmla="*/ 408571 w 425397"/>
                <a:gd name="connsiteY5" fmla="*/ 35718 h 297100"/>
                <a:gd name="connsiteX6" fmla="*/ 387139 w 425397"/>
                <a:gd name="connsiteY6" fmla="*/ 0 h 297100"/>
                <a:gd name="connsiteX7" fmla="*/ 179971 w 425397"/>
                <a:gd name="connsiteY7" fmla="*/ 176212 h 297100"/>
                <a:gd name="connsiteX0" fmla="*/ 179971 w 445220"/>
                <a:gd name="connsiteY0" fmla="*/ 184370 h 305258"/>
                <a:gd name="connsiteX1" fmla="*/ 84721 w 445220"/>
                <a:gd name="connsiteY1" fmla="*/ 105789 h 305258"/>
                <a:gd name="connsiteX2" fmla="*/ 10902 w 445220"/>
                <a:gd name="connsiteY2" fmla="*/ 177226 h 305258"/>
                <a:gd name="connsiteX3" fmla="*/ 137108 w 445220"/>
                <a:gd name="connsiteY3" fmla="*/ 289145 h 305258"/>
                <a:gd name="connsiteX4" fmla="*/ 229977 w 445220"/>
                <a:gd name="connsiteY4" fmla="*/ 282001 h 305258"/>
                <a:gd name="connsiteX5" fmla="*/ 408571 w 445220"/>
                <a:gd name="connsiteY5" fmla="*/ 43876 h 305258"/>
                <a:gd name="connsiteX6" fmla="*/ 387139 w 445220"/>
                <a:gd name="connsiteY6" fmla="*/ 8158 h 305258"/>
                <a:gd name="connsiteX7" fmla="*/ 179971 w 445220"/>
                <a:gd name="connsiteY7" fmla="*/ 184370 h 3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5220" h="305258">
                  <a:moveTo>
                    <a:pt x="179971" y="184370"/>
                  </a:moveTo>
                  <a:lnTo>
                    <a:pt x="84721" y="105789"/>
                  </a:lnTo>
                  <a:cubicBezTo>
                    <a:pt x="31540" y="79595"/>
                    <a:pt x="-24023" y="115314"/>
                    <a:pt x="10902" y="177226"/>
                  </a:cubicBezTo>
                  <a:lnTo>
                    <a:pt x="137108" y="289145"/>
                  </a:lnTo>
                  <a:cubicBezTo>
                    <a:pt x="170445" y="310576"/>
                    <a:pt x="199021" y="312957"/>
                    <a:pt x="229977" y="282001"/>
                  </a:cubicBezTo>
                  <a:cubicBezTo>
                    <a:pt x="277602" y="197863"/>
                    <a:pt x="322846" y="108963"/>
                    <a:pt x="408571" y="43876"/>
                  </a:cubicBezTo>
                  <a:cubicBezTo>
                    <a:pt x="453815" y="17683"/>
                    <a:pt x="468102" y="-15654"/>
                    <a:pt x="387139" y="8158"/>
                  </a:cubicBezTo>
                  <a:cubicBezTo>
                    <a:pt x="287127" y="35939"/>
                    <a:pt x="234739" y="125633"/>
                    <a:pt x="179971" y="184370"/>
                  </a:cubicBezTo>
                  <a:close/>
                </a:path>
              </a:pathLst>
            </a:custGeom>
            <a:solidFill>
              <a:srgbClr val="60B5C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517156" y="2984280"/>
              <a:ext cx="1235034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Quản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lý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tour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69"/>
            <p:cNvSpPr>
              <a:spLocks noChangeArrowheads="1"/>
            </p:cNvSpPr>
            <p:nvPr/>
          </p:nvSpPr>
          <p:spPr bwMode="auto">
            <a:xfrm>
              <a:off x="5205568" y="2437188"/>
              <a:ext cx="13727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200" b="1" err="1">
                  <a:solidFill>
                    <a:schemeClr val="bg1"/>
                  </a:solidFill>
                  <a:latin typeface="Arial" charset="0"/>
                </a:rPr>
                <a:t>Nội</a:t>
              </a:r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 dung </a:t>
              </a:r>
              <a:r>
                <a:rPr lang="en-US" sz="1200" b="1" smtClean="0">
                  <a:solidFill>
                    <a:schemeClr val="bg1"/>
                  </a:solidFill>
                  <a:latin typeface="Arial" charset="0"/>
                </a:rPr>
                <a:t>04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121540" y="3815462"/>
            <a:ext cx="2116931" cy="1071563"/>
            <a:chOff x="2121540" y="3815462"/>
            <a:chExt cx="2116931" cy="1071563"/>
          </a:xfrm>
        </p:grpSpPr>
        <p:grpSp>
          <p:nvGrpSpPr>
            <p:cNvPr id="87" name="Group 13"/>
            <p:cNvGrpSpPr>
              <a:grpSpLocks/>
            </p:cNvGrpSpPr>
            <p:nvPr/>
          </p:nvGrpSpPr>
          <p:grpSpPr bwMode="auto">
            <a:xfrm>
              <a:off x="2121540" y="3815462"/>
              <a:ext cx="2116931" cy="1071563"/>
              <a:chOff x="1292225" y="1295400"/>
              <a:chExt cx="2822575" cy="14986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292225" y="1295400"/>
                <a:ext cx="2822575" cy="14986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92225" y="1295400"/>
                <a:ext cx="2822575" cy="381000"/>
              </a:xfrm>
              <a:prstGeom prst="rect">
                <a:avLst/>
              </a:prstGeom>
              <a:solidFill>
                <a:srgbClr val="6BB76D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1292225" y="1739900"/>
                <a:ext cx="2822575" cy="0"/>
              </a:xfrm>
              <a:prstGeom prst="line">
                <a:avLst/>
              </a:prstGeom>
              <a:ln w="12700">
                <a:solidFill>
                  <a:srgbClr val="6BB76D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Freeform 90"/>
            <p:cNvSpPr/>
            <p:nvPr/>
          </p:nvSpPr>
          <p:spPr>
            <a:xfrm>
              <a:off x="2303860" y="4315525"/>
              <a:ext cx="331675" cy="278503"/>
            </a:xfrm>
            <a:custGeom>
              <a:avLst/>
              <a:gdLst>
                <a:gd name="connsiteX0" fmla="*/ 169069 w 397669"/>
                <a:gd name="connsiteY0" fmla="*/ 176212 h 280987"/>
                <a:gd name="connsiteX1" fmla="*/ 73819 w 397669"/>
                <a:gd name="connsiteY1" fmla="*/ 97631 h 280987"/>
                <a:gd name="connsiteX2" fmla="*/ 0 w 397669"/>
                <a:gd name="connsiteY2" fmla="*/ 169068 h 280987"/>
                <a:gd name="connsiteX3" fmla="*/ 126206 w 397669"/>
                <a:gd name="connsiteY3" fmla="*/ 280987 h 280987"/>
                <a:gd name="connsiteX4" fmla="*/ 219075 w 397669"/>
                <a:gd name="connsiteY4" fmla="*/ 273843 h 280987"/>
                <a:gd name="connsiteX5" fmla="*/ 397669 w 397669"/>
                <a:gd name="connsiteY5" fmla="*/ 35718 h 280987"/>
                <a:gd name="connsiteX6" fmla="*/ 376237 w 397669"/>
                <a:gd name="connsiteY6" fmla="*/ 0 h 280987"/>
                <a:gd name="connsiteX7" fmla="*/ 169069 w 397669"/>
                <a:gd name="connsiteY7" fmla="*/ 176212 h 280987"/>
                <a:gd name="connsiteX0" fmla="*/ 169069 w 397669"/>
                <a:gd name="connsiteY0" fmla="*/ 176212 h 289079"/>
                <a:gd name="connsiteX1" fmla="*/ 73819 w 397669"/>
                <a:gd name="connsiteY1" fmla="*/ 97631 h 289079"/>
                <a:gd name="connsiteX2" fmla="*/ 0 w 397669"/>
                <a:gd name="connsiteY2" fmla="*/ 169068 h 289079"/>
                <a:gd name="connsiteX3" fmla="*/ 126206 w 397669"/>
                <a:gd name="connsiteY3" fmla="*/ 280987 h 289079"/>
                <a:gd name="connsiteX4" fmla="*/ 219075 w 397669"/>
                <a:gd name="connsiteY4" fmla="*/ 273843 h 289079"/>
                <a:gd name="connsiteX5" fmla="*/ 397669 w 397669"/>
                <a:gd name="connsiteY5" fmla="*/ 35718 h 289079"/>
                <a:gd name="connsiteX6" fmla="*/ 376237 w 397669"/>
                <a:gd name="connsiteY6" fmla="*/ 0 h 289079"/>
                <a:gd name="connsiteX7" fmla="*/ 169069 w 397669"/>
                <a:gd name="connsiteY7" fmla="*/ 176212 h 289079"/>
                <a:gd name="connsiteX0" fmla="*/ 169069 w 397669"/>
                <a:gd name="connsiteY0" fmla="*/ 176212 h 297100"/>
                <a:gd name="connsiteX1" fmla="*/ 73819 w 397669"/>
                <a:gd name="connsiteY1" fmla="*/ 97631 h 297100"/>
                <a:gd name="connsiteX2" fmla="*/ 0 w 397669"/>
                <a:gd name="connsiteY2" fmla="*/ 169068 h 297100"/>
                <a:gd name="connsiteX3" fmla="*/ 126206 w 397669"/>
                <a:gd name="connsiteY3" fmla="*/ 280987 h 297100"/>
                <a:gd name="connsiteX4" fmla="*/ 219075 w 397669"/>
                <a:gd name="connsiteY4" fmla="*/ 273843 h 297100"/>
                <a:gd name="connsiteX5" fmla="*/ 397669 w 397669"/>
                <a:gd name="connsiteY5" fmla="*/ 35718 h 297100"/>
                <a:gd name="connsiteX6" fmla="*/ 376237 w 397669"/>
                <a:gd name="connsiteY6" fmla="*/ 0 h 297100"/>
                <a:gd name="connsiteX7" fmla="*/ 169069 w 397669"/>
                <a:gd name="connsiteY7" fmla="*/ 176212 h 297100"/>
                <a:gd name="connsiteX0" fmla="*/ 177436 w 406036"/>
                <a:gd name="connsiteY0" fmla="*/ 176212 h 297100"/>
                <a:gd name="connsiteX1" fmla="*/ 82186 w 406036"/>
                <a:gd name="connsiteY1" fmla="*/ 97631 h 297100"/>
                <a:gd name="connsiteX2" fmla="*/ 8367 w 406036"/>
                <a:gd name="connsiteY2" fmla="*/ 169068 h 297100"/>
                <a:gd name="connsiteX3" fmla="*/ 134573 w 406036"/>
                <a:gd name="connsiteY3" fmla="*/ 280987 h 297100"/>
                <a:gd name="connsiteX4" fmla="*/ 227442 w 406036"/>
                <a:gd name="connsiteY4" fmla="*/ 273843 h 297100"/>
                <a:gd name="connsiteX5" fmla="*/ 406036 w 406036"/>
                <a:gd name="connsiteY5" fmla="*/ 35718 h 297100"/>
                <a:gd name="connsiteX6" fmla="*/ 384604 w 406036"/>
                <a:gd name="connsiteY6" fmla="*/ 0 h 297100"/>
                <a:gd name="connsiteX7" fmla="*/ 177436 w 406036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25397"/>
                <a:gd name="connsiteY0" fmla="*/ 176212 h 297100"/>
                <a:gd name="connsiteX1" fmla="*/ 84721 w 425397"/>
                <a:gd name="connsiteY1" fmla="*/ 97631 h 297100"/>
                <a:gd name="connsiteX2" fmla="*/ 10902 w 425397"/>
                <a:gd name="connsiteY2" fmla="*/ 169068 h 297100"/>
                <a:gd name="connsiteX3" fmla="*/ 137108 w 425397"/>
                <a:gd name="connsiteY3" fmla="*/ 280987 h 297100"/>
                <a:gd name="connsiteX4" fmla="*/ 229977 w 425397"/>
                <a:gd name="connsiteY4" fmla="*/ 273843 h 297100"/>
                <a:gd name="connsiteX5" fmla="*/ 408571 w 425397"/>
                <a:gd name="connsiteY5" fmla="*/ 35718 h 297100"/>
                <a:gd name="connsiteX6" fmla="*/ 387139 w 425397"/>
                <a:gd name="connsiteY6" fmla="*/ 0 h 297100"/>
                <a:gd name="connsiteX7" fmla="*/ 179971 w 425397"/>
                <a:gd name="connsiteY7" fmla="*/ 176212 h 297100"/>
                <a:gd name="connsiteX0" fmla="*/ 179971 w 445220"/>
                <a:gd name="connsiteY0" fmla="*/ 184370 h 305258"/>
                <a:gd name="connsiteX1" fmla="*/ 84721 w 445220"/>
                <a:gd name="connsiteY1" fmla="*/ 105789 h 305258"/>
                <a:gd name="connsiteX2" fmla="*/ 10902 w 445220"/>
                <a:gd name="connsiteY2" fmla="*/ 177226 h 305258"/>
                <a:gd name="connsiteX3" fmla="*/ 137108 w 445220"/>
                <a:gd name="connsiteY3" fmla="*/ 289145 h 305258"/>
                <a:gd name="connsiteX4" fmla="*/ 229977 w 445220"/>
                <a:gd name="connsiteY4" fmla="*/ 282001 h 305258"/>
                <a:gd name="connsiteX5" fmla="*/ 408571 w 445220"/>
                <a:gd name="connsiteY5" fmla="*/ 43876 h 305258"/>
                <a:gd name="connsiteX6" fmla="*/ 387139 w 445220"/>
                <a:gd name="connsiteY6" fmla="*/ 8158 h 305258"/>
                <a:gd name="connsiteX7" fmla="*/ 179971 w 445220"/>
                <a:gd name="connsiteY7" fmla="*/ 184370 h 3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5220" h="305258">
                  <a:moveTo>
                    <a:pt x="179971" y="184370"/>
                  </a:moveTo>
                  <a:lnTo>
                    <a:pt x="84721" y="105789"/>
                  </a:lnTo>
                  <a:cubicBezTo>
                    <a:pt x="31540" y="79595"/>
                    <a:pt x="-24023" y="115314"/>
                    <a:pt x="10902" y="177226"/>
                  </a:cubicBezTo>
                  <a:lnTo>
                    <a:pt x="137108" y="289145"/>
                  </a:lnTo>
                  <a:cubicBezTo>
                    <a:pt x="170445" y="310576"/>
                    <a:pt x="199021" y="312957"/>
                    <a:pt x="229977" y="282001"/>
                  </a:cubicBezTo>
                  <a:cubicBezTo>
                    <a:pt x="277602" y="197863"/>
                    <a:pt x="322846" y="108963"/>
                    <a:pt x="408571" y="43876"/>
                  </a:cubicBezTo>
                  <a:cubicBezTo>
                    <a:pt x="453815" y="17683"/>
                    <a:pt x="468102" y="-15654"/>
                    <a:pt x="387139" y="8158"/>
                  </a:cubicBezTo>
                  <a:cubicBezTo>
                    <a:pt x="287127" y="35939"/>
                    <a:pt x="234739" y="125633"/>
                    <a:pt x="179971" y="184370"/>
                  </a:cubicBezTo>
                  <a:close/>
                </a:path>
              </a:pathLst>
            </a:custGeom>
            <a:solidFill>
              <a:srgbClr val="6BB76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817855" y="4274597"/>
              <a:ext cx="123503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Quản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lý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danh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sách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đăng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ký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69"/>
            <p:cNvSpPr>
              <a:spLocks noChangeArrowheads="1"/>
            </p:cNvSpPr>
            <p:nvPr/>
          </p:nvSpPr>
          <p:spPr bwMode="auto">
            <a:xfrm>
              <a:off x="2506267" y="3819838"/>
              <a:ext cx="13727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200" b="1" err="1">
                  <a:solidFill>
                    <a:schemeClr val="bg1"/>
                  </a:solidFill>
                  <a:latin typeface="Arial" charset="0"/>
                </a:rPr>
                <a:t>Nội</a:t>
              </a:r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 dung </a:t>
              </a:r>
              <a:r>
                <a:rPr lang="en-US" sz="1200" b="1" smtClean="0">
                  <a:solidFill>
                    <a:schemeClr val="bg1"/>
                  </a:solidFill>
                  <a:latin typeface="Arial" charset="0"/>
                </a:rPr>
                <a:t>05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812506" y="3815462"/>
            <a:ext cx="2116931" cy="1071563"/>
            <a:chOff x="4812506" y="3815462"/>
            <a:chExt cx="2116931" cy="1071563"/>
          </a:xfrm>
        </p:grpSpPr>
        <p:grpSp>
          <p:nvGrpSpPr>
            <p:cNvPr id="94" name="Group 13"/>
            <p:cNvGrpSpPr>
              <a:grpSpLocks/>
            </p:cNvGrpSpPr>
            <p:nvPr/>
          </p:nvGrpSpPr>
          <p:grpSpPr bwMode="auto">
            <a:xfrm>
              <a:off x="4812506" y="3815462"/>
              <a:ext cx="2116931" cy="1071563"/>
              <a:chOff x="1292225" y="1295400"/>
              <a:chExt cx="2822575" cy="1498600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292225" y="1295400"/>
                <a:ext cx="2822575" cy="14986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292225" y="1295400"/>
                <a:ext cx="2822575" cy="381000"/>
              </a:xfrm>
              <a:prstGeom prst="rect">
                <a:avLst/>
              </a:prstGeom>
              <a:solidFill>
                <a:srgbClr val="E8865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1292225" y="1739900"/>
                <a:ext cx="2822575" cy="0"/>
              </a:xfrm>
              <a:prstGeom prst="line">
                <a:avLst/>
              </a:prstGeom>
              <a:ln w="12700">
                <a:solidFill>
                  <a:srgbClr val="E8865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Freeform 97"/>
            <p:cNvSpPr/>
            <p:nvPr/>
          </p:nvSpPr>
          <p:spPr>
            <a:xfrm>
              <a:off x="4994826" y="4315525"/>
              <a:ext cx="331675" cy="278503"/>
            </a:xfrm>
            <a:custGeom>
              <a:avLst/>
              <a:gdLst>
                <a:gd name="connsiteX0" fmla="*/ 169069 w 397669"/>
                <a:gd name="connsiteY0" fmla="*/ 176212 h 280987"/>
                <a:gd name="connsiteX1" fmla="*/ 73819 w 397669"/>
                <a:gd name="connsiteY1" fmla="*/ 97631 h 280987"/>
                <a:gd name="connsiteX2" fmla="*/ 0 w 397669"/>
                <a:gd name="connsiteY2" fmla="*/ 169068 h 280987"/>
                <a:gd name="connsiteX3" fmla="*/ 126206 w 397669"/>
                <a:gd name="connsiteY3" fmla="*/ 280987 h 280987"/>
                <a:gd name="connsiteX4" fmla="*/ 219075 w 397669"/>
                <a:gd name="connsiteY4" fmla="*/ 273843 h 280987"/>
                <a:gd name="connsiteX5" fmla="*/ 397669 w 397669"/>
                <a:gd name="connsiteY5" fmla="*/ 35718 h 280987"/>
                <a:gd name="connsiteX6" fmla="*/ 376237 w 397669"/>
                <a:gd name="connsiteY6" fmla="*/ 0 h 280987"/>
                <a:gd name="connsiteX7" fmla="*/ 169069 w 397669"/>
                <a:gd name="connsiteY7" fmla="*/ 176212 h 280987"/>
                <a:gd name="connsiteX0" fmla="*/ 169069 w 397669"/>
                <a:gd name="connsiteY0" fmla="*/ 176212 h 289079"/>
                <a:gd name="connsiteX1" fmla="*/ 73819 w 397669"/>
                <a:gd name="connsiteY1" fmla="*/ 97631 h 289079"/>
                <a:gd name="connsiteX2" fmla="*/ 0 w 397669"/>
                <a:gd name="connsiteY2" fmla="*/ 169068 h 289079"/>
                <a:gd name="connsiteX3" fmla="*/ 126206 w 397669"/>
                <a:gd name="connsiteY3" fmla="*/ 280987 h 289079"/>
                <a:gd name="connsiteX4" fmla="*/ 219075 w 397669"/>
                <a:gd name="connsiteY4" fmla="*/ 273843 h 289079"/>
                <a:gd name="connsiteX5" fmla="*/ 397669 w 397669"/>
                <a:gd name="connsiteY5" fmla="*/ 35718 h 289079"/>
                <a:gd name="connsiteX6" fmla="*/ 376237 w 397669"/>
                <a:gd name="connsiteY6" fmla="*/ 0 h 289079"/>
                <a:gd name="connsiteX7" fmla="*/ 169069 w 397669"/>
                <a:gd name="connsiteY7" fmla="*/ 176212 h 289079"/>
                <a:gd name="connsiteX0" fmla="*/ 169069 w 397669"/>
                <a:gd name="connsiteY0" fmla="*/ 176212 h 297100"/>
                <a:gd name="connsiteX1" fmla="*/ 73819 w 397669"/>
                <a:gd name="connsiteY1" fmla="*/ 97631 h 297100"/>
                <a:gd name="connsiteX2" fmla="*/ 0 w 397669"/>
                <a:gd name="connsiteY2" fmla="*/ 169068 h 297100"/>
                <a:gd name="connsiteX3" fmla="*/ 126206 w 397669"/>
                <a:gd name="connsiteY3" fmla="*/ 280987 h 297100"/>
                <a:gd name="connsiteX4" fmla="*/ 219075 w 397669"/>
                <a:gd name="connsiteY4" fmla="*/ 273843 h 297100"/>
                <a:gd name="connsiteX5" fmla="*/ 397669 w 397669"/>
                <a:gd name="connsiteY5" fmla="*/ 35718 h 297100"/>
                <a:gd name="connsiteX6" fmla="*/ 376237 w 397669"/>
                <a:gd name="connsiteY6" fmla="*/ 0 h 297100"/>
                <a:gd name="connsiteX7" fmla="*/ 169069 w 397669"/>
                <a:gd name="connsiteY7" fmla="*/ 176212 h 297100"/>
                <a:gd name="connsiteX0" fmla="*/ 177436 w 406036"/>
                <a:gd name="connsiteY0" fmla="*/ 176212 h 297100"/>
                <a:gd name="connsiteX1" fmla="*/ 82186 w 406036"/>
                <a:gd name="connsiteY1" fmla="*/ 97631 h 297100"/>
                <a:gd name="connsiteX2" fmla="*/ 8367 w 406036"/>
                <a:gd name="connsiteY2" fmla="*/ 169068 h 297100"/>
                <a:gd name="connsiteX3" fmla="*/ 134573 w 406036"/>
                <a:gd name="connsiteY3" fmla="*/ 280987 h 297100"/>
                <a:gd name="connsiteX4" fmla="*/ 227442 w 406036"/>
                <a:gd name="connsiteY4" fmla="*/ 273843 h 297100"/>
                <a:gd name="connsiteX5" fmla="*/ 406036 w 406036"/>
                <a:gd name="connsiteY5" fmla="*/ 35718 h 297100"/>
                <a:gd name="connsiteX6" fmla="*/ 384604 w 406036"/>
                <a:gd name="connsiteY6" fmla="*/ 0 h 297100"/>
                <a:gd name="connsiteX7" fmla="*/ 177436 w 406036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08571"/>
                <a:gd name="connsiteY0" fmla="*/ 176212 h 297100"/>
                <a:gd name="connsiteX1" fmla="*/ 84721 w 408571"/>
                <a:gd name="connsiteY1" fmla="*/ 97631 h 297100"/>
                <a:gd name="connsiteX2" fmla="*/ 10902 w 408571"/>
                <a:gd name="connsiteY2" fmla="*/ 169068 h 297100"/>
                <a:gd name="connsiteX3" fmla="*/ 137108 w 408571"/>
                <a:gd name="connsiteY3" fmla="*/ 280987 h 297100"/>
                <a:gd name="connsiteX4" fmla="*/ 229977 w 408571"/>
                <a:gd name="connsiteY4" fmla="*/ 273843 h 297100"/>
                <a:gd name="connsiteX5" fmla="*/ 408571 w 408571"/>
                <a:gd name="connsiteY5" fmla="*/ 35718 h 297100"/>
                <a:gd name="connsiteX6" fmla="*/ 387139 w 408571"/>
                <a:gd name="connsiteY6" fmla="*/ 0 h 297100"/>
                <a:gd name="connsiteX7" fmla="*/ 179971 w 408571"/>
                <a:gd name="connsiteY7" fmla="*/ 176212 h 297100"/>
                <a:gd name="connsiteX0" fmla="*/ 179971 w 425397"/>
                <a:gd name="connsiteY0" fmla="*/ 176212 h 297100"/>
                <a:gd name="connsiteX1" fmla="*/ 84721 w 425397"/>
                <a:gd name="connsiteY1" fmla="*/ 97631 h 297100"/>
                <a:gd name="connsiteX2" fmla="*/ 10902 w 425397"/>
                <a:gd name="connsiteY2" fmla="*/ 169068 h 297100"/>
                <a:gd name="connsiteX3" fmla="*/ 137108 w 425397"/>
                <a:gd name="connsiteY3" fmla="*/ 280987 h 297100"/>
                <a:gd name="connsiteX4" fmla="*/ 229977 w 425397"/>
                <a:gd name="connsiteY4" fmla="*/ 273843 h 297100"/>
                <a:gd name="connsiteX5" fmla="*/ 408571 w 425397"/>
                <a:gd name="connsiteY5" fmla="*/ 35718 h 297100"/>
                <a:gd name="connsiteX6" fmla="*/ 387139 w 425397"/>
                <a:gd name="connsiteY6" fmla="*/ 0 h 297100"/>
                <a:gd name="connsiteX7" fmla="*/ 179971 w 425397"/>
                <a:gd name="connsiteY7" fmla="*/ 176212 h 297100"/>
                <a:gd name="connsiteX0" fmla="*/ 179971 w 445220"/>
                <a:gd name="connsiteY0" fmla="*/ 184370 h 305258"/>
                <a:gd name="connsiteX1" fmla="*/ 84721 w 445220"/>
                <a:gd name="connsiteY1" fmla="*/ 105789 h 305258"/>
                <a:gd name="connsiteX2" fmla="*/ 10902 w 445220"/>
                <a:gd name="connsiteY2" fmla="*/ 177226 h 305258"/>
                <a:gd name="connsiteX3" fmla="*/ 137108 w 445220"/>
                <a:gd name="connsiteY3" fmla="*/ 289145 h 305258"/>
                <a:gd name="connsiteX4" fmla="*/ 229977 w 445220"/>
                <a:gd name="connsiteY4" fmla="*/ 282001 h 305258"/>
                <a:gd name="connsiteX5" fmla="*/ 408571 w 445220"/>
                <a:gd name="connsiteY5" fmla="*/ 43876 h 305258"/>
                <a:gd name="connsiteX6" fmla="*/ 387139 w 445220"/>
                <a:gd name="connsiteY6" fmla="*/ 8158 h 305258"/>
                <a:gd name="connsiteX7" fmla="*/ 179971 w 445220"/>
                <a:gd name="connsiteY7" fmla="*/ 184370 h 3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5220" h="305258">
                  <a:moveTo>
                    <a:pt x="179971" y="184370"/>
                  </a:moveTo>
                  <a:lnTo>
                    <a:pt x="84721" y="105789"/>
                  </a:lnTo>
                  <a:cubicBezTo>
                    <a:pt x="31540" y="79595"/>
                    <a:pt x="-24023" y="115314"/>
                    <a:pt x="10902" y="177226"/>
                  </a:cubicBezTo>
                  <a:lnTo>
                    <a:pt x="137108" y="289145"/>
                  </a:lnTo>
                  <a:cubicBezTo>
                    <a:pt x="170445" y="310576"/>
                    <a:pt x="199021" y="312957"/>
                    <a:pt x="229977" y="282001"/>
                  </a:cubicBezTo>
                  <a:cubicBezTo>
                    <a:pt x="277602" y="197863"/>
                    <a:pt x="322846" y="108963"/>
                    <a:pt x="408571" y="43876"/>
                  </a:cubicBezTo>
                  <a:cubicBezTo>
                    <a:pt x="453815" y="17683"/>
                    <a:pt x="468102" y="-15654"/>
                    <a:pt x="387139" y="8158"/>
                  </a:cubicBezTo>
                  <a:cubicBezTo>
                    <a:pt x="287127" y="35939"/>
                    <a:pt x="234739" y="125633"/>
                    <a:pt x="179971" y="184370"/>
                  </a:cubicBezTo>
                  <a:close/>
                </a:path>
              </a:pathLst>
            </a:custGeom>
            <a:solidFill>
              <a:srgbClr val="E8865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508821" y="4182264"/>
              <a:ext cx="1235034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Gửi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email, import, export, </a:t>
              </a: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kê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69"/>
            <p:cNvSpPr>
              <a:spLocks noChangeArrowheads="1"/>
            </p:cNvSpPr>
            <p:nvPr/>
          </p:nvSpPr>
          <p:spPr bwMode="auto">
            <a:xfrm>
              <a:off x="5197233" y="3819838"/>
              <a:ext cx="13727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200" b="1" err="1">
                  <a:solidFill>
                    <a:schemeClr val="bg1"/>
                  </a:solidFill>
                  <a:latin typeface="Arial" charset="0"/>
                </a:rPr>
                <a:t>Nội</a:t>
              </a:r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 dung </a:t>
              </a:r>
              <a:r>
                <a:rPr lang="en-US" sz="1200" b="1" smtClean="0">
                  <a:solidFill>
                    <a:schemeClr val="bg1"/>
                  </a:solidFill>
                  <a:latin typeface="Arial" charset="0"/>
                </a:rPr>
                <a:t>06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668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455900" y="193189"/>
            <a:ext cx="6769705" cy="660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2938775" y="1699525"/>
            <a:ext cx="3803954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vert="horz" lIns="91440" tIns="45720" rIns="91440" bIns="45720" rtlCol="0" anchor="t">
            <a:noAutofit/>
          </a:bodyPr>
          <a:lstStyle>
            <a:lvl1pPr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sz="10000" smtClean="0">
                <a:solidFill>
                  <a:srgbClr val="C20483"/>
                </a:solidFill>
                <a:latin typeface="Times New Roman"/>
              </a:rPr>
              <a:t>Q &amp; A</a:t>
            </a:r>
            <a:endParaRPr lang="en-US" sz="10000">
              <a:solidFill>
                <a:srgbClr val="C20483"/>
              </a:solidFill>
              <a:latin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7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idx="1"/>
          </p:nvPr>
        </p:nvSpPr>
        <p:spPr>
          <a:xfrm>
            <a:off x="429874" y="2114550"/>
            <a:ext cx="4065926" cy="1752600"/>
          </a:xfrm>
          <a:noFill/>
          <a:ln w="19050" cap="rnd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txBody>
          <a:bodyPr vert="horz" rtlCol="0" anchor="ctr"/>
          <a:lstStyle/>
          <a:p>
            <a:pPr marL="0" indent="0" algn="ctr">
              <a:buNone/>
            </a:pP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Bài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toán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: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Để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tăng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sự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cạnh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tranh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giữa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các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công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ty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du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lịch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thì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xây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dựng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một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hệ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thống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quản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lý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thông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tin du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lịch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mạnh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mẽ</a:t>
            </a:r>
            <a:r>
              <a:rPr lang="en-US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đầy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đủ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các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tính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năng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là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một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điều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vô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cùng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cần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thiết</a:t>
            </a:r>
            <a:r>
              <a:rPr lang="en-US">
                <a:solidFill>
                  <a:schemeClr val="tx1"/>
                </a:solidFill>
                <a:latin typeface="Times New Roman"/>
              </a:rPr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2"/>
          </p:nvPr>
        </p:nvSpPr>
        <p:spPr>
          <a:xfrm>
            <a:off x="4724400" y="2114550"/>
            <a:ext cx="4065926" cy="1752600"/>
          </a:xfrm>
          <a:ln w="19050" cap="rnd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txBody>
          <a:bodyPr vert="horz" rtlCol="0" anchor="ctr"/>
          <a:lstStyle/>
          <a:p>
            <a:pPr marL="0" indent="0" algn="ctr">
              <a:buNone/>
            </a:pP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Giải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pháp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: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“Xây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dựng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hệ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thống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thông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tin du lịch”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với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các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tính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năng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vượt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trội</a:t>
            </a:r>
            <a:r>
              <a:rPr lang="en-US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dễ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sử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dụng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thân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thiện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với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người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dùng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tiết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kiệm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thời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gian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và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công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sức</a:t>
            </a:r>
            <a:r>
              <a:rPr lang="en-US">
                <a:solidFill>
                  <a:schemeClr val="tx1"/>
                </a:solidFill>
                <a:latin typeface="Times New Roman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" name="Title 1"/>
          <p:cNvSpPr txBox="1">
            <a:spLocks noGrp="1"/>
          </p:cNvSpPr>
          <p:nvPr/>
        </p:nvSpPr>
        <p:spPr>
          <a:xfrm>
            <a:off x="1455900" y="193189"/>
            <a:ext cx="6769705" cy="77836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lvl="0" algn="ctr" rtl="0">
              <a:lnSpc>
                <a:spcPct val="100000"/>
              </a:lnSpc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itillium Web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9pPr>
          </a:lstStyle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r>
              <a:rPr lang="en-US" sz="3200" err="1">
                <a:solidFill>
                  <a:srgbClr val="C20483"/>
                </a:solidFill>
                <a:latin typeface="Times New Roman"/>
              </a:rPr>
              <a:t>ĐẶT VẤN ĐỀ</a:t>
            </a:r>
          </a:p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455900" y="193189"/>
            <a:ext cx="6769705" cy="660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09" y="260980"/>
            <a:ext cx="6589696" cy="19245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08738" y="2114550"/>
            <a:ext cx="6726521" cy="1938992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perspectiveBelow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60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60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0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60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0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6000" b="1" cap="none" spc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60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60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60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lang="en-US" sz="60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2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TỔNG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QUAN</a:t>
            </a:r>
          </a:p>
          <a:p>
            <a:endParaRPr lang="en-US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39011" y="2213698"/>
            <a:ext cx="2719213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err="1">
                <a:solidFill>
                  <a:schemeClr val="tx1"/>
                </a:solidFill>
                <a:latin typeface="Times New Roman"/>
              </a:rPr>
              <a:t>Đặt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vấn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đề</a:t>
            </a:r>
            <a:r>
              <a:rPr lang="en-US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mục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tiêu</a:t>
            </a:r>
            <a:r>
              <a:rPr lang="en-US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phạm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vi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sp>
        <p:nvSpPr>
          <p:cNvPr id="7" name="Picture Placeholder 17"/>
          <p:cNvSpPr>
            <a:spLocks noGrp="1"/>
          </p:cNvSpPr>
          <p:nvPr>
            <p:ph type="pic" idx="6"/>
          </p:nvPr>
        </p:nvSpPr>
        <p:spPr>
          <a:xfrm>
            <a:off x="5099970" y="2531020"/>
            <a:ext cx="2143314" cy="2143314"/>
          </a:xfrm>
        </p:spPr>
        <p:txBody>
          <a:bodyPr vert="horz" rtlCol="0"/>
          <a:lstStyle/>
          <a:p>
            <a:endParaRPr lang="en-US"/>
          </a:p>
        </p:txBody>
      </p:sp>
      <p:sp>
        <p:nvSpPr>
          <p:cNvPr id="8" name="Picture Placeholder 17"/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</p:spPr>
        <p:txBody>
          <a:bodyPr vert="horz" rtlCol="0"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type="body" idx="3"/>
          </p:nvPr>
        </p:nvSpPr>
        <p:spPr>
          <a:xfrm>
            <a:off x="4308561" y="2213698"/>
            <a:ext cx="3726131" cy="317322"/>
          </a:xfrm>
        </p:spPr>
        <p:txBody>
          <a:bodyPr vert="horz" rtlCol="0">
            <a:normAutofit fontScale="85000" lnSpcReduction="20000"/>
          </a:bodyPr>
          <a:lstStyle/>
          <a:p>
            <a:pPr algn="ctr"/>
            <a:r>
              <a:rPr lang="en-US" err="1">
                <a:solidFill>
                  <a:schemeClr val="tx1"/>
                </a:solidFill>
                <a:latin typeface="Times New Roman"/>
              </a:rPr>
              <a:t>Phương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pháp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và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kế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hoạch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thực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</a:rPr>
              <a:t>hiện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/>
              <a:t>2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 rot="21250921" flipH="1">
            <a:off x="3412638" y="3661933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 rot="21250921" flipH="1">
            <a:off x="3412638" y="2087863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 rot="349079">
            <a:off x="2514601" y="2847139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349079">
            <a:off x="2514600" y="1246415"/>
            <a:ext cx="3212647" cy="1732187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206" name="TextBox 3"/>
          <p:cNvSpPr txBox="1">
            <a:spLocks noChangeArrowheads="1"/>
          </p:cNvSpPr>
          <p:nvPr/>
        </p:nvSpPr>
        <p:spPr bwMode="auto">
          <a:xfrm>
            <a:off x="3872930" y="192882"/>
            <a:ext cx="13981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404040"/>
                </a:solidFill>
                <a:latin typeface="Arial" panose="020B0604020202020204" pitchFamily="34" charset="0"/>
              </a:rPr>
              <a:t>TIÊU ĐỀ</a:t>
            </a:r>
          </a:p>
        </p:txBody>
      </p:sp>
      <p:sp>
        <p:nvSpPr>
          <p:cNvPr id="6" name="Freeform 5"/>
          <p:cNvSpPr/>
          <p:nvPr/>
        </p:nvSpPr>
        <p:spPr>
          <a:xfrm>
            <a:off x="3845719" y="977503"/>
            <a:ext cx="388144" cy="1203722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rgbClr val="FF658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2411611" y="745927"/>
            <a:ext cx="796529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8209" name="Group 7"/>
          <p:cNvGrpSpPr>
            <a:grpSpLocks/>
          </p:cNvGrpSpPr>
          <p:nvPr/>
        </p:nvGrpSpPr>
        <p:grpSpPr bwMode="auto">
          <a:xfrm flipH="1">
            <a:off x="5018485" y="1782366"/>
            <a:ext cx="2459831" cy="1203722"/>
            <a:chOff x="5187951" y="1304132"/>
            <a:chExt cx="3278980" cy="1604168"/>
          </a:xfrm>
        </p:grpSpPr>
        <p:sp>
          <p:nvSpPr>
            <p:cNvPr id="9" name="Freeform 8"/>
            <p:cNvSpPr/>
            <p:nvPr/>
          </p:nvSpPr>
          <p:spPr>
            <a:xfrm>
              <a:off x="7949531" y="1304132"/>
              <a:ext cx="517400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solidFill>
              <a:srgbClr val="3D3D3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16200000">
              <a:off x="6037192" y="994375"/>
              <a:ext cx="1063099" cy="27615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5018962" y="3378110"/>
            <a:ext cx="2459235" cy="1203126"/>
            <a:chOff x="5187951" y="1304132"/>
            <a:chExt cx="3278980" cy="1604168"/>
          </a:xfrm>
          <a:solidFill>
            <a:srgbClr val="FFB236"/>
          </a:solidFill>
        </p:grpSpPr>
        <p:sp>
          <p:nvSpPr>
            <p:cNvPr id="14" name="Freeform 13"/>
            <p:cNvSpPr/>
            <p:nvPr/>
          </p:nvSpPr>
          <p:spPr>
            <a:xfrm>
              <a:off x="7950200" y="1304132"/>
              <a:ext cx="516731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solidFill>
              <a:srgbClr val="EE93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16200000">
              <a:off x="6037285" y="994589"/>
              <a:ext cx="1063581" cy="276225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3845719" y="2584848"/>
            <a:ext cx="388144" cy="1202531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rgbClr val="53C5F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2411016" y="2352676"/>
            <a:ext cx="797719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" name="Round Single Corner Rectangle 4"/>
          <p:cNvSpPr/>
          <p:nvPr/>
        </p:nvSpPr>
        <p:spPr>
          <a:xfrm>
            <a:off x="4229100" y="978694"/>
            <a:ext cx="804863" cy="804863"/>
          </a:xfrm>
          <a:prstGeom prst="round1Rect">
            <a:avLst>
              <a:gd name="adj" fmla="val 50000"/>
            </a:avLst>
          </a:pr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4229100" y="1783557"/>
            <a:ext cx="804863" cy="807244"/>
          </a:xfrm>
          <a:prstGeom prst="rect">
            <a:avLst/>
          </a:pr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6" name="Round Single Corner Rectangle 15"/>
          <p:cNvSpPr/>
          <p:nvPr/>
        </p:nvSpPr>
        <p:spPr>
          <a:xfrm flipH="1" flipV="1">
            <a:off x="4226719" y="3380185"/>
            <a:ext cx="806054" cy="804863"/>
          </a:xfrm>
          <a:prstGeom prst="round1Rect">
            <a:avLst>
              <a:gd name="adj" fmla="val 50000"/>
            </a:avLst>
          </a:pr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4229100" y="2587229"/>
            <a:ext cx="804863" cy="807244"/>
          </a:xfrm>
          <a:prstGeom prst="rect">
            <a:avLst/>
          </a:pr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8217" name="TextBox 24"/>
          <p:cNvSpPr txBox="1">
            <a:spLocks noChangeArrowheads="1"/>
          </p:cNvSpPr>
          <p:nvPr/>
        </p:nvSpPr>
        <p:spPr bwMode="auto">
          <a:xfrm>
            <a:off x="4307682" y="1137048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01</a:t>
            </a:r>
          </a:p>
        </p:txBody>
      </p:sp>
      <p:sp>
        <p:nvSpPr>
          <p:cNvPr id="8218" name="TextBox 25"/>
          <p:cNvSpPr txBox="1">
            <a:spLocks noChangeArrowheads="1"/>
          </p:cNvSpPr>
          <p:nvPr/>
        </p:nvSpPr>
        <p:spPr bwMode="auto">
          <a:xfrm>
            <a:off x="4307682" y="1933576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02</a:t>
            </a:r>
          </a:p>
        </p:txBody>
      </p:sp>
      <p:sp>
        <p:nvSpPr>
          <p:cNvPr id="8219" name="TextBox 26"/>
          <p:cNvSpPr txBox="1">
            <a:spLocks noChangeArrowheads="1"/>
          </p:cNvSpPr>
          <p:nvPr/>
        </p:nvSpPr>
        <p:spPr bwMode="auto">
          <a:xfrm>
            <a:off x="4307682" y="2749154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03</a:t>
            </a:r>
          </a:p>
        </p:txBody>
      </p:sp>
      <p:sp>
        <p:nvSpPr>
          <p:cNvPr id="8220" name="TextBox 27"/>
          <p:cNvSpPr txBox="1">
            <a:spLocks noChangeArrowheads="1"/>
          </p:cNvSpPr>
          <p:nvPr/>
        </p:nvSpPr>
        <p:spPr bwMode="auto">
          <a:xfrm>
            <a:off x="4307682" y="3492104"/>
            <a:ext cx="6783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Verdana" panose="020B0604030504040204" pitchFamily="34" charset="0"/>
              </a:rPr>
              <a:t>04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43538" y="2278857"/>
            <a:ext cx="200025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PowerPointDep.net - website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cung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cấp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các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mẫu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thiết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kế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hàng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đầu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về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PowerPoint.</a:t>
            </a:r>
          </a:p>
        </p:txBody>
      </p:sp>
      <p:sp>
        <p:nvSpPr>
          <p:cNvPr id="8222" name="Rectangle 29"/>
          <p:cNvSpPr>
            <a:spLocks noChangeArrowheads="1"/>
          </p:cNvSpPr>
          <p:nvPr/>
        </p:nvSpPr>
        <p:spPr bwMode="auto">
          <a:xfrm>
            <a:off x="5443538" y="3905250"/>
            <a:ext cx="200025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4C2F00"/>
                </a:solidFill>
                <a:latin typeface="Arial" panose="020B0604020202020204" pitchFamily="34" charset="0"/>
              </a:rPr>
              <a:t>PowerPointDep.net - website cung cấp các mẫu thiết kế hàng đầu về PowerPoint.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45469" y="1490663"/>
            <a:ext cx="200025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PowerPointDep.net - website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cung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cấp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các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mẫu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thiết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kế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hàng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đầu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về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PowerPoint.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45469" y="3089673"/>
            <a:ext cx="200025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PowerPointDep.net - website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cung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cấp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các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mẫu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thiết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kế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hàng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đầu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</a:t>
            </a:r>
            <a:r>
              <a:rPr lang="en-US" sz="1050" err="1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về</a:t>
            </a:r>
            <a:r>
              <a:rPr lang="en-US" sz="105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 PowerPoint.</a:t>
            </a:r>
          </a:p>
        </p:txBody>
      </p:sp>
    </p:spTree>
    <p:extLst>
      <p:ext uri="{BB962C8B-B14F-4D97-AF65-F5344CB8AC3E}">
        <p14:creationId xmlns:p14="http://schemas.microsoft.com/office/powerpoint/2010/main" val="21458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3"/>
          <p:cNvGrpSpPr>
            <a:grpSpLocks/>
          </p:cNvGrpSpPr>
          <p:nvPr/>
        </p:nvGrpSpPr>
        <p:grpSpPr bwMode="auto">
          <a:xfrm>
            <a:off x="2134792" y="971550"/>
            <a:ext cx="2116931" cy="1123950"/>
            <a:chOff x="1292225" y="1295400"/>
            <a:chExt cx="2822575" cy="1498600"/>
          </a:xfrm>
        </p:grpSpPr>
        <p:sp>
          <p:nvSpPr>
            <p:cNvPr id="4" name="Rectangle 3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1" name="Group 14"/>
          <p:cNvGrpSpPr>
            <a:grpSpLocks/>
          </p:cNvGrpSpPr>
          <p:nvPr/>
        </p:nvGrpSpPr>
        <p:grpSpPr bwMode="auto">
          <a:xfrm>
            <a:off x="4812506" y="971550"/>
            <a:ext cx="2125266" cy="1123950"/>
            <a:chOff x="4862513" y="1295400"/>
            <a:chExt cx="2833687" cy="1498600"/>
          </a:xfrm>
        </p:grpSpPr>
        <p:sp>
          <p:nvSpPr>
            <p:cNvPr id="34" name="Rectangle 33"/>
            <p:cNvSpPr/>
            <p:nvPr/>
          </p:nvSpPr>
          <p:spPr>
            <a:xfrm>
              <a:off x="4873626" y="12954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73626" y="1295400"/>
              <a:ext cx="2822574" cy="381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4862513" y="1739900"/>
              <a:ext cx="2822574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2" name="Group 15"/>
          <p:cNvGrpSpPr>
            <a:grpSpLocks/>
          </p:cNvGrpSpPr>
          <p:nvPr/>
        </p:nvGrpSpPr>
        <p:grpSpPr bwMode="auto">
          <a:xfrm>
            <a:off x="2134792" y="2343150"/>
            <a:ext cx="2116931" cy="1123950"/>
            <a:chOff x="1292225" y="3124200"/>
            <a:chExt cx="2822575" cy="1498600"/>
          </a:xfrm>
        </p:grpSpPr>
        <p:sp>
          <p:nvSpPr>
            <p:cNvPr id="36" name="Rectangle 35"/>
            <p:cNvSpPr/>
            <p:nvPr/>
          </p:nvSpPr>
          <p:spPr>
            <a:xfrm>
              <a:off x="1292225" y="31242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92225" y="3124200"/>
              <a:ext cx="2822575" cy="381000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292225" y="3568700"/>
              <a:ext cx="2822575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3" name="Group 16"/>
          <p:cNvGrpSpPr>
            <a:grpSpLocks/>
          </p:cNvGrpSpPr>
          <p:nvPr/>
        </p:nvGrpSpPr>
        <p:grpSpPr bwMode="auto">
          <a:xfrm>
            <a:off x="4812506" y="2343150"/>
            <a:ext cx="2125266" cy="1123950"/>
            <a:chOff x="4862513" y="3124200"/>
            <a:chExt cx="2833687" cy="1498600"/>
          </a:xfrm>
        </p:grpSpPr>
        <p:sp>
          <p:nvSpPr>
            <p:cNvPr id="38" name="Rectangle 37"/>
            <p:cNvSpPr/>
            <p:nvPr/>
          </p:nvSpPr>
          <p:spPr>
            <a:xfrm>
              <a:off x="4873626" y="31242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73626" y="3124200"/>
              <a:ext cx="2822574" cy="381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862513" y="3568700"/>
              <a:ext cx="2822574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4" name="Group 18"/>
          <p:cNvGrpSpPr>
            <a:grpSpLocks/>
          </p:cNvGrpSpPr>
          <p:nvPr/>
        </p:nvGrpSpPr>
        <p:grpSpPr bwMode="auto">
          <a:xfrm>
            <a:off x="2134792" y="3693319"/>
            <a:ext cx="2116931" cy="1123950"/>
            <a:chOff x="1292225" y="4923972"/>
            <a:chExt cx="2822575" cy="1498600"/>
          </a:xfrm>
        </p:grpSpPr>
        <p:sp>
          <p:nvSpPr>
            <p:cNvPr id="41" name="Rectangle 40"/>
            <p:cNvSpPr/>
            <p:nvPr/>
          </p:nvSpPr>
          <p:spPr>
            <a:xfrm>
              <a:off x="1292225" y="4923972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2225" y="4923972"/>
              <a:ext cx="2822575" cy="381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292225" y="5384347"/>
              <a:ext cx="2822575" cy="0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5" name="Group 17"/>
          <p:cNvGrpSpPr>
            <a:grpSpLocks/>
          </p:cNvGrpSpPr>
          <p:nvPr/>
        </p:nvGrpSpPr>
        <p:grpSpPr bwMode="auto">
          <a:xfrm>
            <a:off x="4812506" y="3693319"/>
            <a:ext cx="2125266" cy="1123950"/>
            <a:chOff x="4862513" y="4923972"/>
            <a:chExt cx="2833687" cy="1498600"/>
          </a:xfrm>
        </p:grpSpPr>
        <p:sp>
          <p:nvSpPr>
            <p:cNvPr id="45" name="Rectangle 44"/>
            <p:cNvSpPr/>
            <p:nvPr/>
          </p:nvSpPr>
          <p:spPr>
            <a:xfrm>
              <a:off x="4873626" y="4923972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73626" y="4923972"/>
              <a:ext cx="2822574" cy="381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4862513" y="5384347"/>
              <a:ext cx="2822574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/>
          <p:cNvSpPr/>
          <p:nvPr/>
        </p:nvSpPr>
        <p:spPr>
          <a:xfrm>
            <a:off x="2303860" y="1471613"/>
            <a:ext cx="495300" cy="378619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8" name="Freeform 47"/>
          <p:cNvSpPr/>
          <p:nvPr/>
        </p:nvSpPr>
        <p:spPr>
          <a:xfrm>
            <a:off x="4948238" y="1471613"/>
            <a:ext cx="496491" cy="378619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9" name="Freeform 48"/>
          <p:cNvSpPr/>
          <p:nvPr/>
        </p:nvSpPr>
        <p:spPr>
          <a:xfrm>
            <a:off x="2303860" y="2832498"/>
            <a:ext cx="495300" cy="378619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5" name="Freeform 54"/>
          <p:cNvSpPr/>
          <p:nvPr/>
        </p:nvSpPr>
        <p:spPr>
          <a:xfrm>
            <a:off x="4948238" y="2832498"/>
            <a:ext cx="496491" cy="378619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6" name="Freeform 55"/>
          <p:cNvSpPr/>
          <p:nvPr/>
        </p:nvSpPr>
        <p:spPr>
          <a:xfrm>
            <a:off x="2303860" y="4138613"/>
            <a:ext cx="495300" cy="378619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8" name="Freeform 57"/>
          <p:cNvSpPr/>
          <p:nvPr/>
        </p:nvSpPr>
        <p:spPr>
          <a:xfrm>
            <a:off x="4948238" y="4138613"/>
            <a:ext cx="496491" cy="378619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9" name="Rectangle 58"/>
          <p:cNvSpPr/>
          <p:nvPr/>
        </p:nvSpPr>
        <p:spPr>
          <a:xfrm>
            <a:off x="3108723" y="1430685"/>
            <a:ext cx="944165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/>
            </a:pPr>
            <a:r>
              <a:rPr lang="vi-VN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08723" y="2790974"/>
            <a:ext cx="944165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/>
            </a:pPr>
            <a:r>
              <a:rPr lang="vi-VN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08723" y="4126260"/>
            <a:ext cx="944165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/>
            </a:pPr>
            <a:r>
              <a:rPr lang="vi-VN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37623" y="1430685"/>
            <a:ext cx="944165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/>
            </a:pPr>
            <a:r>
              <a:rPr lang="vi-VN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37623" y="2790974"/>
            <a:ext cx="944165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/>
            </a:pPr>
            <a:r>
              <a:rPr lang="vi-VN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37623" y="4126260"/>
            <a:ext cx="944165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/>
            </a:pPr>
            <a:r>
              <a:rPr lang="vi-VN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9" name="Rectangle 69"/>
          <p:cNvSpPr>
            <a:spLocks noChangeArrowheads="1"/>
          </p:cNvSpPr>
          <p:nvPr/>
        </p:nvSpPr>
        <p:spPr bwMode="auto">
          <a:xfrm>
            <a:off x="2506267" y="975926"/>
            <a:ext cx="13727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charset="0"/>
              </a:rPr>
              <a:t>Nội dung 01</a:t>
            </a:r>
          </a:p>
        </p:txBody>
      </p:sp>
      <p:sp>
        <p:nvSpPr>
          <p:cNvPr id="7190" name="Rectangle 70"/>
          <p:cNvSpPr>
            <a:spLocks noChangeArrowheads="1"/>
          </p:cNvSpPr>
          <p:nvPr/>
        </p:nvSpPr>
        <p:spPr bwMode="auto">
          <a:xfrm>
            <a:off x="2506267" y="2347526"/>
            <a:ext cx="13727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charset="0"/>
              </a:rPr>
              <a:t>Nội dung 03</a:t>
            </a:r>
          </a:p>
        </p:txBody>
      </p:sp>
      <p:sp>
        <p:nvSpPr>
          <p:cNvPr id="7191" name="Rectangle 71"/>
          <p:cNvSpPr>
            <a:spLocks noChangeArrowheads="1"/>
          </p:cNvSpPr>
          <p:nvPr/>
        </p:nvSpPr>
        <p:spPr bwMode="auto">
          <a:xfrm>
            <a:off x="2506267" y="3697100"/>
            <a:ext cx="13727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charset="0"/>
              </a:rPr>
              <a:t>Nội dung 05</a:t>
            </a:r>
          </a:p>
        </p:txBody>
      </p:sp>
      <p:sp>
        <p:nvSpPr>
          <p:cNvPr id="7192" name="Rectangle 72"/>
          <p:cNvSpPr>
            <a:spLocks noChangeArrowheads="1"/>
          </p:cNvSpPr>
          <p:nvPr/>
        </p:nvSpPr>
        <p:spPr bwMode="auto">
          <a:xfrm>
            <a:off x="5192317" y="975926"/>
            <a:ext cx="13727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charset="0"/>
              </a:rPr>
              <a:t>Nội dung 02</a:t>
            </a:r>
          </a:p>
        </p:txBody>
      </p:sp>
      <p:sp>
        <p:nvSpPr>
          <p:cNvPr id="7193" name="Rectangle 74"/>
          <p:cNvSpPr>
            <a:spLocks noChangeArrowheads="1"/>
          </p:cNvSpPr>
          <p:nvPr/>
        </p:nvSpPr>
        <p:spPr bwMode="auto">
          <a:xfrm>
            <a:off x="5192317" y="2347526"/>
            <a:ext cx="13727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charset="0"/>
              </a:rPr>
              <a:t>Nội dung 04</a:t>
            </a:r>
          </a:p>
        </p:txBody>
      </p:sp>
      <p:sp>
        <p:nvSpPr>
          <p:cNvPr id="7194" name="Rectangle 75"/>
          <p:cNvSpPr>
            <a:spLocks noChangeArrowheads="1"/>
          </p:cNvSpPr>
          <p:nvPr/>
        </p:nvSpPr>
        <p:spPr bwMode="auto">
          <a:xfrm>
            <a:off x="5192317" y="3697100"/>
            <a:ext cx="13727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charset="0"/>
              </a:rPr>
              <a:t>Nội dung 06</a:t>
            </a:r>
          </a:p>
        </p:txBody>
      </p:sp>
    </p:spTree>
    <p:extLst>
      <p:ext uri="{BB962C8B-B14F-4D97-AF65-F5344CB8AC3E}">
        <p14:creationId xmlns:p14="http://schemas.microsoft.com/office/powerpoint/2010/main" val="31892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38"/>
          <p:cNvGrpSpPr>
            <a:grpSpLocks/>
          </p:cNvGrpSpPr>
          <p:nvPr/>
        </p:nvGrpSpPr>
        <p:grpSpPr bwMode="auto">
          <a:xfrm>
            <a:off x="1384698" y="876300"/>
            <a:ext cx="6384131" cy="4119563"/>
            <a:chOff x="336150" y="1183465"/>
            <a:chExt cx="8512351" cy="5491452"/>
          </a:xfrm>
        </p:grpSpPr>
        <p:sp>
          <p:nvSpPr>
            <p:cNvPr id="10244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3558716" y="1215494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r>
                <a:rPr lang="en-US" sz="525" b="1" kern="10">
                  <a:solidFill>
                    <a:srgbClr val="8C8C8C"/>
                  </a:solidFill>
                  <a:ea typeface="+mn-lt"/>
                  <a:cs typeface="+mn-lt"/>
                </a:rPr>
                <a:t>2014</a:t>
              </a:r>
            </a:p>
          </p:txBody>
        </p:sp>
        <p:sp>
          <p:nvSpPr>
            <p:cNvPr id="10245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812148" y="1215494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r>
                <a:rPr lang="en-US" sz="525" b="1" kern="10">
                  <a:solidFill>
                    <a:srgbClr val="8C8C8C"/>
                  </a:solidFill>
                  <a:ea typeface="+mn-lt"/>
                  <a:cs typeface="+mn-lt"/>
                </a:rPr>
                <a:t>2012</a:t>
              </a:r>
            </a:p>
          </p:txBody>
        </p:sp>
        <p:grpSp>
          <p:nvGrpSpPr>
            <p:cNvPr id="10246" name="Group 40"/>
            <p:cNvGrpSpPr>
              <a:grpSpLocks/>
            </p:cNvGrpSpPr>
            <p:nvPr/>
          </p:nvGrpSpPr>
          <p:grpSpPr bwMode="auto">
            <a:xfrm>
              <a:off x="336150" y="3681211"/>
              <a:ext cx="8512351" cy="508660"/>
              <a:chOff x="336150" y="3613976"/>
              <a:chExt cx="8512351" cy="50866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36150" y="3833388"/>
                <a:ext cx="8512351" cy="6348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36150" y="3614365"/>
                <a:ext cx="90489" cy="50788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758011" y="3614365"/>
                <a:ext cx="90490" cy="50788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</p:grpSp>
        <p:grpSp>
          <p:nvGrpSpPr>
            <p:cNvPr id="10247" name="Group 22"/>
            <p:cNvGrpSpPr>
              <a:grpSpLocks/>
            </p:cNvGrpSpPr>
            <p:nvPr/>
          </p:nvGrpSpPr>
          <p:grpSpPr bwMode="auto">
            <a:xfrm>
              <a:off x="945625" y="1183465"/>
              <a:ext cx="1735367" cy="1735367"/>
              <a:chOff x="1816987" y="1098550"/>
              <a:chExt cx="1602488" cy="1602488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817114" y="1098550"/>
                <a:ext cx="1602309" cy="1601898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13" name="Donut 12"/>
              <p:cNvSpPr/>
              <p:nvPr/>
            </p:nvSpPr>
            <p:spPr>
              <a:xfrm>
                <a:off x="1864026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1753816" y="2908670"/>
              <a:ext cx="127003" cy="896725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10249" name="Group 24"/>
            <p:cNvGrpSpPr>
              <a:grpSpLocks/>
            </p:cNvGrpSpPr>
            <p:nvPr/>
          </p:nvGrpSpPr>
          <p:grpSpPr bwMode="auto">
            <a:xfrm>
              <a:off x="3706911" y="1183465"/>
              <a:ext cx="1735367" cy="1735367"/>
              <a:chOff x="3748986" y="1098550"/>
              <a:chExt cx="1602488" cy="1602488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748590" y="1098550"/>
                <a:ext cx="1602310" cy="1601898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53" name="Donut 52"/>
              <p:cNvSpPr/>
              <p:nvPr/>
            </p:nvSpPr>
            <p:spPr>
              <a:xfrm>
                <a:off x="3795501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514536" y="2908670"/>
              <a:ext cx="127003" cy="896725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10251" name="Group 25"/>
            <p:cNvGrpSpPr>
              <a:grpSpLocks/>
            </p:cNvGrpSpPr>
            <p:nvPr/>
          </p:nvGrpSpPr>
          <p:grpSpPr bwMode="auto">
            <a:xfrm>
              <a:off x="6408256" y="1183465"/>
              <a:ext cx="1735367" cy="1735367"/>
              <a:chOff x="5715000" y="1098550"/>
              <a:chExt cx="1602488" cy="1602488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715191" y="1098550"/>
                <a:ext cx="1602310" cy="1601898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60" name="Donut 59"/>
              <p:cNvSpPr/>
              <p:nvPr/>
            </p:nvSpPr>
            <p:spPr>
              <a:xfrm>
                <a:off x="5762102" y="1145449"/>
                <a:ext cx="1508487" cy="1508100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7216517" y="2908670"/>
              <a:ext cx="127003" cy="896725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10253" name="Group 112"/>
            <p:cNvGrpSpPr>
              <a:grpSpLocks/>
            </p:cNvGrpSpPr>
            <p:nvPr/>
          </p:nvGrpSpPr>
          <p:grpSpPr bwMode="auto">
            <a:xfrm flipV="1">
              <a:off x="2330672" y="4939550"/>
              <a:ext cx="1735367" cy="1735367"/>
              <a:chOff x="1816987" y="1098550"/>
              <a:chExt cx="1602488" cy="1602488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1816450" y="1098550"/>
                <a:ext cx="1602309" cy="1601897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119" name="Donut 118"/>
              <p:cNvSpPr/>
              <p:nvPr/>
            </p:nvSpPr>
            <p:spPr>
              <a:xfrm>
                <a:off x="1863362" y="1145449"/>
                <a:ext cx="1508487" cy="1508099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 flipV="1">
              <a:off x="3139733" y="4056161"/>
              <a:ext cx="125415" cy="893552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grpSp>
          <p:nvGrpSpPr>
            <p:cNvPr id="10255" name="Group 120"/>
            <p:cNvGrpSpPr>
              <a:grpSpLocks/>
            </p:cNvGrpSpPr>
            <p:nvPr/>
          </p:nvGrpSpPr>
          <p:grpSpPr bwMode="auto">
            <a:xfrm flipV="1">
              <a:off x="5091958" y="4939550"/>
              <a:ext cx="1735367" cy="1735367"/>
              <a:chOff x="3748986" y="1098550"/>
              <a:chExt cx="1602488" cy="1602488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749392" y="1098550"/>
                <a:ext cx="1602309" cy="1601897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777777"/>
                  </a:solidFill>
                </a:endParaRPr>
              </a:p>
            </p:txBody>
          </p:sp>
          <p:sp>
            <p:nvSpPr>
              <p:cNvPr id="127" name="Donut 126"/>
              <p:cNvSpPr/>
              <p:nvPr/>
            </p:nvSpPr>
            <p:spPr>
              <a:xfrm>
                <a:off x="3796303" y="1145449"/>
                <a:ext cx="1508487" cy="1508099"/>
              </a:xfrm>
              <a:prstGeom prst="donut">
                <a:avLst>
                  <a:gd name="adj" fmla="val 1557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56" name="Group 84"/>
            <p:cNvGrpSpPr>
              <a:grpSpLocks/>
            </p:cNvGrpSpPr>
            <p:nvPr/>
          </p:nvGrpSpPr>
          <p:grpSpPr bwMode="auto">
            <a:xfrm>
              <a:off x="1671340" y="3777620"/>
              <a:ext cx="5754405" cy="303143"/>
              <a:chOff x="1671340" y="3710385"/>
              <a:chExt cx="5754405" cy="303143"/>
            </a:xfrm>
          </p:grpSpPr>
          <p:grpSp>
            <p:nvGrpSpPr>
              <p:cNvPr id="10271" name="Group 44"/>
              <p:cNvGrpSpPr>
                <a:grpSpLocks/>
              </p:cNvGrpSpPr>
              <p:nvPr/>
            </p:nvGrpSpPr>
            <p:grpSpPr bwMode="auto">
              <a:xfrm>
                <a:off x="1671340" y="3721756"/>
                <a:ext cx="291774" cy="291772"/>
                <a:chOff x="1574932" y="3625347"/>
                <a:chExt cx="484590" cy="484589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574807" y="3605144"/>
                  <a:ext cx="485141" cy="52455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667091" y="3715855"/>
                  <a:ext cx="300577" cy="30313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10272" name="Group 47"/>
              <p:cNvGrpSpPr>
                <a:grpSpLocks/>
              </p:cNvGrpSpPr>
              <p:nvPr/>
            </p:nvGrpSpPr>
            <p:grpSpPr bwMode="auto">
              <a:xfrm>
                <a:off x="4432626" y="3721756"/>
                <a:ext cx="291774" cy="291772"/>
                <a:chOff x="4336218" y="3625347"/>
                <a:chExt cx="484590" cy="484589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4335153" y="3605144"/>
                  <a:ext cx="485141" cy="52455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4427435" y="3715855"/>
                  <a:ext cx="300577" cy="30313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10273" name="Group 83"/>
              <p:cNvGrpSpPr>
                <a:grpSpLocks/>
              </p:cNvGrpSpPr>
              <p:nvPr/>
            </p:nvGrpSpPr>
            <p:grpSpPr bwMode="auto">
              <a:xfrm>
                <a:off x="7133971" y="3721756"/>
                <a:ext cx="291774" cy="291772"/>
                <a:chOff x="7037563" y="3625347"/>
                <a:chExt cx="484590" cy="484589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7037555" y="3605144"/>
                  <a:ext cx="485141" cy="524559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7129836" y="3715855"/>
                  <a:ext cx="300577" cy="30313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10274" name="Group 45"/>
              <p:cNvGrpSpPr>
                <a:grpSpLocks/>
              </p:cNvGrpSpPr>
              <p:nvPr/>
            </p:nvGrpSpPr>
            <p:grpSpPr bwMode="auto">
              <a:xfrm>
                <a:off x="3056387" y="3710385"/>
                <a:ext cx="291774" cy="291772"/>
                <a:chOff x="2959979" y="3613976"/>
                <a:chExt cx="484590" cy="484589"/>
              </a:xfrm>
            </p:grpSpPr>
            <p:sp>
              <p:nvSpPr>
                <p:cNvPr id="114" name="Oval 113"/>
                <p:cNvSpPr/>
                <p:nvPr/>
              </p:nvSpPr>
              <p:spPr>
                <a:xfrm flipV="1">
                  <a:off x="2961299" y="3594208"/>
                  <a:ext cx="482504" cy="524558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 flipV="1">
                  <a:off x="3050945" y="3704919"/>
                  <a:ext cx="303213" cy="30313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  <p:grpSp>
            <p:nvGrpSpPr>
              <p:cNvPr id="10275" name="Group 81"/>
              <p:cNvGrpSpPr>
                <a:grpSpLocks/>
              </p:cNvGrpSpPr>
              <p:nvPr/>
            </p:nvGrpSpPr>
            <p:grpSpPr bwMode="auto">
              <a:xfrm>
                <a:off x="5817673" y="3710385"/>
                <a:ext cx="291774" cy="291772"/>
                <a:chOff x="5721265" y="3613976"/>
                <a:chExt cx="484590" cy="484589"/>
              </a:xfrm>
            </p:grpSpPr>
            <p:sp>
              <p:nvSpPr>
                <p:cNvPr id="122" name="Oval 121"/>
                <p:cNvSpPr/>
                <p:nvPr/>
              </p:nvSpPr>
              <p:spPr>
                <a:xfrm flipV="1">
                  <a:off x="5721644" y="3594208"/>
                  <a:ext cx="485141" cy="524558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 flipV="1">
                  <a:off x="5813927" y="3704919"/>
                  <a:ext cx="300577" cy="30313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>
                    <a:solidFill>
                      <a:srgbClr val="777777"/>
                    </a:solidFill>
                  </a:endParaRPr>
                </a:p>
              </p:txBody>
            </p:sp>
          </p:grpSp>
        </p:grpSp>
        <p:sp>
          <p:nvSpPr>
            <p:cNvPr id="124" name="Rectangle 123"/>
            <p:cNvSpPr/>
            <p:nvPr/>
          </p:nvSpPr>
          <p:spPr>
            <a:xfrm flipV="1">
              <a:off x="5900452" y="4056161"/>
              <a:ext cx="127003" cy="893552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777777"/>
                </a:solidFill>
              </a:endParaRPr>
            </a:p>
          </p:txBody>
        </p:sp>
        <p:sp>
          <p:nvSpPr>
            <p:cNvPr id="10258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6283550" y="1215494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r>
                <a:rPr lang="en-US" sz="525" b="1" kern="10">
                  <a:solidFill>
                    <a:srgbClr val="8C8C8C"/>
                  </a:solidFill>
                  <a:ea typeface="+mn-lt"/>
                  <a:cs typeface="+mn-lt"/>
                </a:rPr>
                <a:t>2016</a:t>
              </a:r>
            </a:p>
          </p:txBody>
        </p:sp>
        <p:sp>
          <p:nvSpPr>
            <p:cNvPr id="10259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2164866" y="4942669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r>
                <a:rPr lang="en-US" sz="525" b="1" kern="10">
                  <a:solidFill>
                    <a:srgbClr val="8C8C8C"/>
                  </a:solidFill>
                  <a:ea typeface="+mn-lt"/>
                  <a:cs typeface="+mn-lt"/>
                </a:rPr>
                <a:t>2013</a:t>
              </a:r>
            </a:p>
          </p:txBody>
        </p:sp>
        <p:sp>
          <p:nvSpPr>
            <p:cNvPr id="10260" name="WordArt 15"/>
            <p:cNvSpPr>
              <a:spLocks noChangeArrowheads="1" noChangeShapeType="1" noTextEdit="1"/>
            </p:cNvSpPr>
            <p:nvPr/>
          </p:nvSpPr>
          <p:spPr bwMode="black">
            <a:xfrm rot="-3236050">
              <a:off x="4985947" y="4942669"/>
              <a:ext cx="1099755" cy="10564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3865964"/>
                </a:avLst>
              </a:prstTxWarp>
            </a:bodyPr>
            <a:lstStyle/>
            <a:p>
              <a:pPr algn="ctr"/>
              <a:r>
                <a:rPr lang="en-US" sz="525" b="1" kern="10">
                  <a:solidFill>
                    <a:srgbClr val="8C8C8C"/>
                  </a:solidFill>
                  <a:ea typeface="+mn-lt"/>
                  <a:cs typeface="+mn-lt"/>
                </a:rPr>
                <a:t>2015</a:t>
              </a:r>
            </a:p>
          </p:txBody>
        </p:sp>
        <p:cxnSp>
          <p:nvCxnSpPr>
            <p:cNvPr id="10" name="Straight Connector 9"/>
            <p:cNvCxnSpPr>
              <a:stCxn id="13" idx="4"/>
              <a:endCxn id="39" idx="0"/>
            </p:cNvCxnSpPr>
            <p:nvPr/>
          </p:nvCxnSpPr>
          <p:spPr>
            <a:xfrm>
              <a:off x="1812556" y="2867405"/>
              <a:ext cx="4762" cy="976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3" idx="4"/>
              <a:endCxn id="51" idx="0"/>
            </p:cNvCxnSpPr>
            <p:nvPr/>
          </p:nvCxnSpPr>
          <p:spPr>
            <a:xfrm>
              <a:off x="4574863" y="2867405"/>
              <a:ext cx="3175" cy="976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0" idx="4"/>
              <a:endCxn id="58" idx="0"/>
            </p:cNvCxnSpPr>
            <p:nvPr/>
          </p:nvCxnSpPr>
          <p:spPr>
            <a:xfrm>
              <a:off x="7275255" y="2867405"/>
              <a:ext cx="4763" cy="976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9" idx="4"/>
              <a:endCxn id="115" idx="0"/>
            </p:cNvCxnSpPr>
            <p:nvPr/>
          </p:nvCxnSpPr>
          <p:spPr>
            <a:xfrm flipV="1">
              <a:off x="3198471" y="4014896"/>
              <a:ext cx="3175" cy="976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7" idx="4"/>
              <a:endCxn id="123" idx="0"/>
            </p:cNvCxnSpPr>
            <p:nvPr/>
          </p:nvCxnSpPr>
          <p:spPr>
            <a:xfrm flipV="1">
              <a:off x="5959191" y="4014896"/>
              <a:ext cx="4762" cy="976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6" name="TextBox 140"/>
            <p:cNvSpPr txBox="1">
              <a:spLocks noChangeArrowheads="1"/>
            </p:cNvSpPr>
            <p:nvPr/>
          </p:nvSpPr>
          <p:spPr bwMode="auto">
            <a:xfrm>
              <a:off x="1247109" y="1451124"/>
              <a:ext cx="1132395" cy="12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Thay thế văn bản này bằng văn bản của bạn.</a:t>
              </a:r>
            </a:p>
          </p:txBody>
        </p:sp>
        <p:sp>
          <p:nvSpPr>
            <p:cNvPr id="10267" name="TextBox 141"/>
            <p:cNvSpPr txBox="1">
              <a:spLocks noChangeArrowheads="1"/>
            </p:cNvSpPr>
            <p:nvPr/>
          </p:nvSpPr>
          <p:spPr bwMode="auto">
            <a:xfrm>
              <a:off x="4026126" y="1451124"/>
              <a:ext cx="1132395" cy="12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Thay thế văn bản này bằng văn bản của bạn.</a:t>
              </a:r>
            </a:p>
          </p:txBody>
        </p:sp>
        <p:sp>
          <p:nvSpPr>
            <p:cNvPr id="10268" name="TextBox 142"/>
            <p:cNvSpPr txBox="1">
              <a:spLocks noChangeArrowheads="1"/>
            </p:cNvSpPr>
            <p:nvPr/>
          </p:nvSpPr>
          <p:spPr bwMode="auto">
            <a:xfrm>
              <a:off x="6713659" y="1451124"/>
              <a:ext cx="1132395" cy="12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Thay thế văn bản này bằng văn bản của bạn.</a:t>
              </a:r>
            </a:p>
          </p:txBody>
        </p:sp>
        <p:sp>
          <p:nvSpPr>
            <p:cNvPr id="10269" name="TextBox 143"/>
            <p:cNvSpPr txBox="1">
              <a:spLocks noChangeArrowheads="1"/>
            </p:cNvSpPr>
            <p:nvPr/>
          </p:nvSpPr>
          <p:spPr bwMode="auto">
            <a:xfrm>
              <a:off x="5397362" y="5207209"/>
              <a:ext cx="1132395" cy="12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Thay thế văn bản này bằng văn bản của bạn.</a:t>
              </a:r>
            </a:p>
          </p:txBody>
        </p:sp>
        <p:sp>
          <p:nvSpPr>
            <p:cNvPr id="10270" name="TextBox 144"/>
            <p:cNvSpPr txBox="1">
              <a:spLocks noChangeArrowheads="1"/>
            </p:cNvSpPr>
            <p:nvPr/>
          </p:nvSpPr>
          <p:spPr bwMode="auto">
            <a:xfrm>
              <a:off x="2636076" y="5207209"/>
              <a:ext cx="1132395" cy="12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Thay thế văn bản này bằng văn bản của bạn.</a:t>
              </a:r>
            </a:p>
          </p:txBody>
        </p:sp>
      </p:grpSp>
      <p:sp>
        <p:nvSpPr>
          <p:cNvPr id="10243" name="TextBox 146"/>
          <p:cNvSpPr txBox="1">
            <a:spLocks noChangeArrowheads="1"/>
          </p:cNvSpPr>
          <p:nvPr/>
        </p:nvSpPr>
        <p:spPr bwMode="auto">
          <a:xfrm>
            <a:off x="3468931" y="160154"/>
            <a:ext cx="21739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vi-VN" altLang="en-US" sz="2100" b="1">
                <a:solidFill>
                  <a:srgbClr val="6B7073"/>
                </a:solidFill>
              </a:rPr>
              <a:t>TIÊU ĐỀ CHÍNH</a:t>
            </a:r>
            <a:endParaRPr lang="en-US" altLang="en-US" sz="2100" b="1">
              <a:solidFill>
                <a:srgbClr val="6B70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39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1543315" y="836073"/>
            <a:ext cx="6044609" cy="239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H="1">
            <a:off x="1543315" y="893223"/>
            <a:ext cx="6044609" cy="23923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19</a:t>
            </a:r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537616" y="1602465"/>
            <a:ext cx="3820716" cy="823942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8" name="Freeform 17"/>
          <p:cNvSpPr/>
          <p:nvPr/>
        </p:nvSpPr>
        <p:spPr>
          <a:xfrm>
            <a:off x="1537616" y="2668825"/>
            <a:ext cx="4629150" cy="82345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2000">
                <a:schemeClr val="accent6">
                  <a:lumMod val="75000"/>
                </a:schemeClr>
              </a:gs>
              <a:gs pos="61000">
                <a:schemeClr val="accent6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9" name="Freeform 18"/>
          <p:cNvSpPr/>
          <p:nvPr/>
        </p:nvSpPr>
        <p:spPr>
          <a:xfrm>
            <a:off x="1537616" y="3762256"/>
            <a:ext cx="5405438" cy="833946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22000">
                <a:schemeClr val="accent3">
                  <a:lumMod val="75000"/>
                </a:schemeClr>
              </a:gs>
              <a:gs pos="61000">
                <a:schemeClr val="accent3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4916128" y="1339740"/>
            <a:ext cx="496490" cy="1034169"/>
            <a:chOff x="4476750" y="1056604"/>
            <a:chExt cx="661988" cy="1815184"/>
          </a:xfrm>
        </p:grpSpPr>
        <p:sp>
          <p:nvSpPr>
            <p:cNvPr id="21" name="Freeform 20"/>
            <p:cNvSpPr/>
            <p:nvPr/>
          </p:nvSpPr>
          <p:spPr>
            <a:xfrm>
              <a:off x="4476750" y="1166183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648200" y="1056604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23" name="Group 79"/>
          <p:cNvGrpSpPr>
            <a:grpSpLocks/>
          </p:cNvGrpSpPr>
          <p:nvPr/>
        </p:nvGrpSpPr>
        <p:grpSpPr bwMode="auto">
          <a:xfrm>
            <a:off x="5767365" y="2437842"/>
            <a:ext cx="416719" cy="981851"/>
            <a:chOff x="4476750" y="1056604"/>
            <a:chExt cx="661988" cy="1815184"/>
          </a:xfrm>
        </p:grpSpPr>
        <p:sp>
          <p:nvSpPr>
            <p:cNvPr id="24" name="Freeform 23"/>
            <p:cNvSpPr/>
            <p:nvPr/>
          </p:nvSpPr>
          <p:spPr>
            <a:xfrm>
              <a:off x="4476750" y="1166086"/>
              <a:ext cx="661988" cy="1705702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648867" y="1056604"/>
              <a:ext cx="399084" cy="166603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26" name="Group 83"/>
          <p:cNvGrpSpPr>
            <a:grpSpLocks/>
          </p:cNvGrpSpPr>
          <p:nvPr/>
        </p:nvGrpSpPr>
        <p:grpSpPr bwMode="auto">
          <a:xfrm>
            <a:off x="6665097" y="3555088"/>
            <a:ext cx="297656" cy="989159"/>
            <a:chOff x="4453640" y="1056604"/>
            <a:chExt cx="661988" cy="1724601"/>
          </a:xfrm>
        </p:grpSpPr>
        <p:sp>
          <p:nvSpPr>
            <p:cNvPr id="27" name="Freeform 26"/>
            <p:cNvSpPr/>
            <p:nvPr/>
          </p:nvSpPr>
          <p:spPr>
            <a:xfrm>
              <a:off x="4453640" y="1075598"/>
              <a:ext cx="661988" cy="1705607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648868" y="1056604"/>
              <a:ext cx="399840" cy="166749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29" name="TextBox 86"/>
          <p:cNvSpPr txBox="1">
            <a:spLocks noChangeArrowheads="1"/>
          </p:cNvSpPr>
          <p:nvPr/>
        </p:nvSpPr>
        <p:spPr bwMode="auto">
          <a:xfrm>
            <a:off x="1561861" y="1673770"/>
            <a:ext cx="819455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50" b="1">
                <a:solidFill>
                  <a:schemeClr val="bg1"/>
                </a:solidFill>
                <a:latin typeface="Comic Sans MS" pitchFamily="66" charset="0"/>
              </a:rPr>
              <a:t>01</a:t>
            </a:r>
            <a:endParaRPr lang="en-US" sz="36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0" name="Rectangle 89"/>
          <p:cNvSpPr>
            <a:spLocks noChangeArrowheads="1"/>
          </p:cNvSpPr>
          <p:nvPr/>
        </p:nvSpPr>
        <p:spPr bwMode="auto">
          <a:xfrm>
            <a:off x="2466099" y="1768214"/>
            <a:ext cx="226167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tả yêu cầu</a:t>
            </a:r>
            <a:endParaRPr lang="en-US" sz="2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86"/>
          <p:cNvSpPr txBox="1">
            <a:spLocks noChangeArrowheads="1"/>
          </p:cNvSpPr>
          <p:nvPr/>
        </p:nvSpPr>
        <p:spPr bwMode="auto">
          <a:xfrm>
            <a:off x="1561861" y="2721323"/>
            <a:ext cx="819456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50" b="1" smtClean="0">
                <a:solidFill>
                  <a:schemeClr val="bg1"/>
                </a:solidFill>
                <a:latin typeface="Comic Sans MS" pitchFamily="66" charset="0"/>
              </a:rPr>
              <a:t>02</a:t>
            </a:r>
            <a:endParaRPr lang="en-US" sz="36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2" name="Rectangle 89"/>
          <p:cNvSpPr>
            <a:spLocks noChangeArrowheads="1"/>
          </p:cNvSpPr>
          <p:nvPr/>
        </p:nvSpPr>
        <p:spPr bwMode="auto">
          <a:xfrm>
            <a:off x="2466099" y="2815767"/>
            <a:ext cx="226167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86"/>
          <p:cNvSpPr txBox="1">
            <a:spLocks noChangeArrowheads="1"/>
          </p:cNvSpPr>
          <p:nvPr/>
        </p:nvSpPr>
        <p:spPr bwMode="auto">
          <a:xfrm>
            <a:off x="1561861" y="3834841"/>
            <a:ext cx="819455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50" b="1">
                <a:solidFill>
                  <a:schemeClr val="bg1"/>
                </a:solidFill>
                <a:latin typeface="Comic Sans MS" pitchFamily="66" charset="0"/>
              </a:rPr>
              <a:t>01</a:t>
            </a:r>
            <a:endParaRPr lang="en-US" sz="36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4" name="Rectangle 89"/>
          <p:cNvSpPr>
            <a:spLocks noChangeArrowheads="1"/>
          </p:cNvSpPr>
          <p:nvPr/>
        </p:nvSpPr>
        <p:spPr bwMode="auto">
          <a:xfrm>
            <a:off x="2466099" y="3929285"/>
            <a:ext cx="226167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</a:t>
            </a:r>
            <a:endParaRPr lang="en-US" sz="2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66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3834235" y="216843"/>
            <a:ext cx="1398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2" name="Freeform 1"/>
          <p:cNvSpPr/>
          <p:nvPr/>
        </p:nvSpPr>
        <p:spPr>
          <a:xfrm>
            <a:off x="2047875" y="817960"/>
            <a:ext cx="2143125" cy="1067990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" name="Freeform 2"/>
          <p:cNvSpPr/>
          <p:nvPr/>
        </p:nvSpPr>
        <p:spPr>
          <a:xfrm>
            <a:off x="4087416" y="1858567"/>
            <a:ext cx="2689622" cy="1210865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6" name="Freeform 5"/>
          <p:cNvSpPr/>
          <p:nvPr/>
        </p:nvSpPr>
        <p:spPr>
          <a:xfrm>
            <a:off x="1383507" y="2720579"/>
            <a:ext cx="2555081" cy="1284684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Freeform 6"/>
          <p:cNvSpPr/>
          <p:nvPr/>
        </p:nvSpPr>
        <p:spPr>
          <a:xfrm>
            <a:off x="4947047" y="3526632"/>
            <a:ext cx="2365772" cy="1216819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4191000" y="1400175"/>
            <a:ext cx="277416" cy="485775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63" name="Group 62"/>
          <p:cNvGrpSpPr/>
          <p:nvPr/>
        </p:nvGrpSpPr>
        <p:grpSpPr>
          <a:xfrm rot="20620448">
            <a:off x="6807263" y="2583804"/>
            <a:ext cx="277352" cy="485839"/>
            <a:chOff x="2057400" y="2332412"/>
            <a:chExt cx="324766" cy="568896"/>
          </a:xfrm>
          <a:solidFill>
            <a:schemeClr val="accent3"/>
          </a:solidFill>
        </p:grpSpPr>
        <p:sp>
          <p:nvSpPr>
            <p:cNvPr id="64" name="Oval 63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8" name="Oval 6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9" name="Oval 6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7375205" y="4228425"/>
            <a:ext cx="277352" cy="485839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86" name="Group 85"/>
          <p:cNvGrpSpPr/>
          <p:nvPr/>
        </p:nvGrpSpPr>
        <p:grpSpPr>
          <a:xfrm rot="21164505">
            <a:off x="3979388" y="3531105"/>
            <a:ext cx="277352" cy="485839"/>
            <a:chOff x="2057400" y="2332412"/>
            <a:chExt cx="324766" cy="568896"/>
          </a:xfrm>
          <a:solidFill>
            <a:schemeClr val="accent2"/>
          </a:solidFill>
        </p:grpSpPr>
        <p:sp>
          <p:nvSpPr>
            <p:cNvPr id="87" name="Oval 86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8" name="Oval 8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9" name="Oval 8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2500312" y="1246138"/>
            <a:ext cx="1290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4830366" y="2323654"/>
            <a:ext cx="12894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5524500" y="4004817"/>
            <a:ext cx="1290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2015728" y="3216623"/>
            <a:ext cx="1290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</p:spTree>
    <p:extLst>
      <p:ext uri="{BB962C8B-B14F-4D97-AF65-F5344CB8AC3E}">
        <p14:creationId xmlns:p14="http://schemas.microsoft.com/office/powerpoint/2010/main" val="7546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4235" y="216843"/>
            <a:ext cx="1398140" cy="46166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TIÊU ĐỀ</a:t>
            </a:r>
          </a:p>
        </p:txBody>
      </p:sp>
      <p:sp>
        <p:nvSpPr>
          <p:cNvPr id="4" name="Freeform 3"/>
          <p:cNvSpPr/>
          <p:nvPr/>
        </p:nvSpPr>
        <p:spPr>
          <a:xfrm>
            <a:off x="1131094" y="1001316"/>
            <a:ext cx="3820716" cy="1226344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4496992" y="785813"/>
            <a:ext cx="496490" cy="1360885"/>
            <a:chOff x="4476750" y="1056604"/>
            <a:chExt cx="661988" cy="1815184"/>
          </a:xfrm>
        </p:grpSpPr>
        <p:sp>
          <p:nvSpPr>
            <p:cNvPr id="5" name="Freeform 4"/>
            <p:cNvSpPr/>
            <p:nvPr/>
          </p:nvSpPr>
          <p:spPr>
            <a:xfrm>
              <a:off x="4476750" y="1166183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" name="Freeform 5"/>
            <p:cNvSpPr/>
            <p:nvPr/>
          </p:nvSpPr>
          <p:spPr>
            <a:xfrm>
              <a:off x="4648200" y="1056604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79" name="Freeform 78"/>
          <p:cNvSpPr/>
          <p:nvPr/>
        </p:nvSpPr>
        <p:spPr>
          <a:xfrm>
            <a:off x="1131094" y="2302669"/>
            <a:ext cx="4629150" cy="1227535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2000">
                <a:schemeClr val="accent6">
                  <a:lumMod val="75000"/>
                </a:schemeClr>
              </a:gs>
              <a:gs pos="61000">
                <a:schemeClr val="accent6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11270" name="Group 79"/>
          <p:cNvGrpSpPr>
            <a:grpSpLocks/>
          </p:cNvGrpSpPr>
          <p:nvPr/>
        </p:nvGrpSpPr>
        <p:grpSpPr bwMode="auto">
          <a:xfrm>
            <a:off x="5379244" y="2075260"/>
            <a:ext cx="416719" cy="1362075"/>
            <a:chOff x="4476750" y="1056604"/>
            <a:chExt cx="661988" cy="1815184"/>
          </a:xfrm>
        </p:grpSpPr>
        <p:sp>
          <p:nvSpPr>
            <p:cNvPr id="81" name="Freeform 80"/>
            <p:cNvSpPr/>
            <p:nvPr/>
          </p:nvSpPr>
          <p:spPr>
            <a:xfrm>
              <a:off x="4476750" y="1166086"/>
              <a:ext cx="661988" cy="1705702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4648867" y="1056604"/>
              <a:ext cx="399084" cy="166603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83" name="Freeform 82"/>
          <p:cNvSpPr/>
          <p:nvPr/>
        </p:nvSpPr>
        <p:spPr>
          <a:xfrm>
            <a:off x="1131094" y="3609975"/>
            <a:ext cx="5405438" cy="1227535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22000">
                <a:schemeClr val="accent3">
                  <a:lumMod val="75000"/>
                </a:schemeClr>
              </a:gs>
              <a:gs pos="61000">
                <a:schemeClr val="accent3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11272" name="Group 83"/>
          <p:cNvGrpSpPr>
            <a:grpSpLocks/>
          </p:cNvGrpSpPr>
          <p:nvPr/>
        </p:nvGrpSpPr>
        <p:grpSpPr bwMode="auto">
          <a:xfrm>
            <a:off x="6267451" y="3394472"/>
            <a:ext cx="297656" cy="1360884"/>
            <a:chOff x="4476750" y="1056604"/>
            <a:chExt cx="661988" cy="1815184"/>
          </a:xfrm>
        </p:grpSpPr>
        <p:sp>
          <p:nvSpPr>
            <p:cNvPr id="85" name="Freeform 84"/>
            <p:cNvSpPr/>
            <p:nvPr/>
          </p:nvSpPr>
          <p:spPr>
            <a:xfrm>
              <a:off x="4476750" y="1166182"/>
              <a:ext cx="661988" cy="1705606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648868" y="1056604"/>
              <a:ext cx="399840" cy="166749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11273" name="TextBox 86"/>
          <p:cNvSpPr txBox="1">
            <a:spLocks noChangeArrowheads="1"/>
          </p:cNvSpPr>
          <p:nvPr/>
        </p:nvSpPr>
        <p:spPr bwMode="auto">
          <a:xfrm>
            <a:off x="1248218" y="1256698"/>
            <a:ext cx="819455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50" b="1">
                <a:solidFill>
                  <a:schemeClr val="bg1"/>
                </a:solidFill>
                <a:latin typeface="Comic Sans MS" pitchFamily="66" charset="0"/>
              </a:rPr>
              <a:t>01</a:t>
            </a:r>
            <a:endParaRPr lang="en-US" sz="36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4" name="TextBox 87"/>
          <p:cNvSpPr txBox="1">
            <a:spLocks noChangeArrowheads="1"/>
          </p:cNvSpPr>
          <p:nvPr/>
        </p:nvSpPr>
        <p:spPr bwMode="auto">
          <a:xfrm>
            <a:off x="1248218" y="2558647"/>
            <a:ext cx="819455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50" b="1">
                <a:solidFill>
                  <a:schemeClr val="bg1"/>
                </a:solidFill>
                <a:latin typeface="Comic Sans MS" pitchFamily="66" charset="0"/>
              </a:rPr>
              <a:t>02</a:t>
            </a:r>
            <a:endParaRPr lang="en-US" sz="36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5" name="TextBox 88"/>
          <p:cNvSpPr txBox="1">
            <a:spLocks noChangeArrowheads="1"/>
          </p:cNvSpPr>
          <p:nvPr/>
        </p:nvSpPr>
        <p:spPr bwMode="auto">
          <a:xfrm>
            <a:off x="1248218" y="3865953"/>
            <a:ext cx="819455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50" b="1">
                <a:solidFill>
                  <a:schemeClr val="bg1"/>
                </a:solidFill>
                <a:latin typeface="Comic Sans MS" pitchFamily="66" charset="0"/>
              </a:rPr>
              <a:t>03</a:t>
            </a:r>
            <a:endParaRPr lang="en-US" sz="36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6" name="Rectangle 89"/>
          <p:cNvSpPr>
            <a:spLocks noChangeArrowheads="1"/>
          </p:cNvSpPr>
          <p:nvPr/>
        </p:nvSpPr>
        <p:spPr bwMode="auto">
          <a:xfrm>
            <a:off x="2149078" y="1325948"/>
            <a:ext cx="1965722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277" name="Rectangle 90"/>
          <p:cNvSpPr>
            <a:spLocks noChangeArrowheads="1"/>
          </p:cNvSpPr>
          <p:nvPr/>
        </p:nvSpPr>
        <p:spPr bwMode="auto">
          <a:xfrm>
            <a:off x="2149078" y="2708687"/>
            <a:ext cx="306109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278" name="Rectangle 91"/>
          <p:cNvSpPr>
            <a:spLocks noChangeArrowheads="1"/>
          </p:cNvSpPr>
          <p:nvPr/>
        </p:nvSpPr>
        <p:spPr bwMode="auto">
          <a:xfrm>
            <a:off x="2149078" y="4015993"/>
            <a:ext cx="306109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05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5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2812256" y="951310"/>
            <a:ext cx="1881188" cy="1879997"/>
          </a:xfrm>
          <a:prstGeom prst="ellipse">
            <a:avLst/>
          </a:prstGeom>
          <a:solidFill>
            <a:schemeClr val="accent3">
              <a:alpha val="85000"/>
            </a:schemeClr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>
              <a:latin typeface="+mj-lt"/>
            </a:endParaRPr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4446985" y="951310"/>
            <a:ext cx="1883569" cy="1879997"/>
          </a:xfrm>
          <a:prstGeom prst="ellipse">
            <a:avLst/>
          </a:prstGeom>
          <a:solidFill>
            <a:schemeClr val="accent4">
              <a:alpha val="85000"/>
            </a:schemeClr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>
              <a:latin typeface="+mj-lt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2812256" y="2639616"/>
            <a:ext cx="1881188" cy="1881188"/>
          </a:xfrm>
          <a:prstGeom prst="ellipse">
            <a:avLst/>
          </a:prstGeom>
          <a:solidFill>
            <a:schemeClr val="accent1">
              <a:alpha val="85000"/>
            </a:schemeClr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>
              <a:latin typeface="+mj-lt"/>
            </a:endParaRPr>
          </a:p>
        </p:txBody>
      </p:sp>
      <p:sp>
        <p:nvSpPr>
          <p:cNvPr id="29" name="Oval 16"/>
          <p:cNvSpPr>
            <a:spLocks noChangeArrowheads="1"/>
          </p:cNvSpPr>
          <p:nvPr/>
        </p:nvSpPr>
        <p:spPr bwMode="auto">
          <a:xfrm>
            <a:off x="4446985" y="2639616"/>
            <a:ext cx="1883569" cy="1881188"/>
          </a:xfrm>
          <a:prstGeom prst="ellipse">
            <a:avLst/>
          </a:prstGeom>
          <a:solidFill>
            <a:schemeClr val="accent2">
              <a:alpha val="85000"/>
            </a:schemeClr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>
              <a:latin typeface="+mj-lt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3236119" y="1528762"/>
            <a:ext cx="1043555" cy="72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4725">
                <a:solidFill>
                  <a:srgbClr val="FFFFFF"/>
                </a:solidFill>
                <a:latin typeface="+mj-lt"/>
              </a:rPr>
              <a:t>12%</a:t>
            </a:r>
            <a:endParaRPr lang="en-US" altLang="en-US" sz="1350">
              <a:latin typeface="+mj-lt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3159919" y="1500188"/>
            <a:ext cx="1185863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>
              <a:latin typeface="+mj-lt"/>
            </a:endParaRPr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>
            <a:off x="3159919" y="2283619"/>
            <a:ext cx="1185863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>
              <a:latin typeface="+mj-lt"/>
            </a:endParaRP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4832748" y="3215878"/>
            <a:ext cx="1043555" cy="72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4725">
                <a:solidFill>
                  <a:srgbClr val="FFFFFF"/>
                </a:solidFill>
                <a:latin typeface="+mj-lt"/>
              </a:rPr>
              <a:t>76%</a:t>
            </a:r>
            <a:endParaRPr lang="en-US" altLang="en-US" sz="1350">
              <a:latin typeface="+mj-lt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4794648" y="3187304"/>
            <a:ext cx="1188244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>
              <a:latin typeface="+mj-lt"/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4794648" y="3970735"/>
            <a:ext cx="1188244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>
              <a:latin typeface="+mj-lt"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4794648" y="1500188"/>
            <a:ext cx="1188244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>
              <a:latin typeface="+mj-lt"/>
            </a:endParaRP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4794648" y="2283619"/>
            <a:ext cx="1188244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>
              <a:latin typeface="+mj-lt"/>
            </a:endParaRPr>
          </a:p>
        </p:txBody>
      </p: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4655344" y="1580280"/>
            <a:ext cx="1466850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Thay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thế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văn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bản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mẫu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bằng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văn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bản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của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bạn</a:t>
            </a:r>
            <a:endParaRPr lang="en-US" altLang="en-US" sz="1350">
              <a:latin typeface="+mj-lt"/>
            </a:endParaRPr>
          </a:p>
        </p:txBody>
      </p:sp>
      <p:sp>
        <p:nvSpPr>
          <p:cNvPr id="57" name="Line 32"/>
          <p:cNvSpPr>
            <a:spLocks noChangeShapeType="1"/>
          </p:cNvSpPr>
          <p:nvPr/>
        </p:nvSpPr>
        <p:spPr bwMode="auto">
          <a:xfrm>
            <a:off x="3159919" y="3187304"/>
            <a:ext cx="1185863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>
              <a:latin typeface="+mj-lt"/>
            </a:endParaRPr>
          </a:p>
        </p:txBody>
      </p:sp>
      <p:sp>
        <p:nvSpPr>
          <p:cNvPr id="58" name="Line 33"/>
          <p:cNvSpPr>
            <a:spLocks noChangeShapeType="1"/>
          </p:cNvSpPr>
          <p:nvPr/>
        </p:nvSpPr>
        <p:spPr bwMode="auto">
          <a:xfrm>
            <a:off x="3159919" y="3970735"/>
            <a:ext cx="1185863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>
              <a:latin typeface="+mj-lt"/>
            </a:endParaRPr>
          </a:p>
        </p:txBody>
      </p:sp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3019425" y="3267395"/>
            <a:ext cx="1466850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Thay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thế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văn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bản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mẫu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bằng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văn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bản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của</a:t>
            </a:r>
            <a:r>
              <a:rPr lang="en-US" altLang="en-US" sz="1350">
                <a:solidFill>
                  <a:srgbClr val="F1F0F0"/>
                </a:solidFill>
                <a:latin typeface="+mj-lt"/>
              </a:rPr>
              <a:t> </a:t>
            </a:r>
            <a:r>
              <a:rPr lang="en-US" altLang="en-US" sz="1350" err="1">
                <a:solidFill>
                  <a:srgbClr val="F1F0F0"/>
                </a:solidFill>
                <a:latin typeface="+mj-lt"/>
              </a:rPr>
              <a:t>bạn</a:t>
            </a:r>
            <a:endParaRPr lang="en-US" altLang="en-US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99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/>
          <p:cNvSpPr txBox="1">
            <a:spLocks noChangeArrowheads="1"/>
          </p:cNvSpPr>
          <p:nvPr/>
        </p:nvSpPr>
        <p:spPr bwMode="auto">
          <a:xfrm>
            <a:off x="3834235" y="216843"/>
            <a:ext cx="1398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9" name="Freeform 8"/>
          <p:cNvSpPr/>
          <p:nvPr/>
        </p:nvSpPr>
        <p:spPr>
          <a:xfrm>
            <a:off x="3900488" y="990600"/>
            <a:ext cx="1193006" cy="194786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" name="Freeform 28"/>
          <p:cNvSpPr/>
          <p:nvPr/>
        </p:nvSpPr>
        <p:spPr>
          <a:xfrm rot="151980" flipH="1" flipV="1">
            <a:off x="3952876" y="2961085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" name="Freeform 29"/>
          <p:cNvSpPr/>
          <p:nvPr/>
        </p:nvSpPr>
        <p:spPr>
          <a:xfrm rot="14441698" flipH="1" flipV="1">
            <a:off x="4764286" y="1455539"/>
            <a:ext cx="1193006" cy="1949054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" name="Freeform 30"/>
          <p:cNvSpPr/>
          <p:nvPr/>
        </p:nvSpPr>
        <p:spPr>
          <a:xfrm rot="18011665" flipH="1" flipV="1">
            <a:off x="4765477" y="2453283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" name="Freeform 31"/>
          <p:cNvSpPr/>
          <p:nvPr/>
        </p:nvSpPr>
        <p:spPr>
          <a:xfrm rot="17884962">
            <a:off x="3017640" y="1505546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" name="Freeform 32"/>
          <p:cNvSpPr/>
          <p:nvPr/>
        </p:nvSpPr>
        <p:spPr>
          <a:xfrm rot="14422133">
            <a:off x="3112890" y="2496146"/>
            <a:ext cx="1193006" cy="1949053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" name="TG_Oval 58"/>
          <p:cNvSpPr/>
          <p:nvPr/>
        </p:nvSpPr>
        <p:spPr bwMode="gray">
          <a:xfrm>
            <a:off x="4358148" y="2763804"/>
            <a:ext cx="343233" cy="343233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228" name="Rectangle 36"/>
          <p:cNvSpPr>
            <a:spLocks noChangeArrowheads="1"/>
          </p:cNvSpPr>
          <p:nvPr/>
        </p:nvSpPr>
        <p:spPr bwMode="auto">
          <a:xfrm>
            <a:off x="4061223" y="1332459"/>
            <a:ext cx="9441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2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29" name="Rectangle 37"/>
          <p:cNvSpPr>
            <a:spLocks noChangeArrowheads="1"/>
          </p:cNvSpPr>
          <p:nvPr/>
        </p:nvSpPr>
        <p:spPr bwMode="auto">
          <a:xfrm>
            <a:off x="4061223" y="4064943"/>
            <a:ext cx="9441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2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0" name="Rectangle 38"/>
          <p:cNvSpPr>
            <a:spLocks noChangeArrowheads="1"/>
          </p:cNvSpPr>
          <p:nvPr/>
        </p:nvSpPr>
        <p:spPr bwMode="auto">
          <a:xfrm>
            <a:off x="5130404" y="3360093"/>
            <a:ext cx="9441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2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1" name="Rectangle 39"/>
          <p:cNvSpPr>
            <a:spLocks noChangeArrowheads="1"/>
          </p:cNvSpPr>
          <p:nvPr/>
        </p:nvSpPr>
        <p:spPr bwMode="auto">
          <a:xfrm>
            <a:off x="5199460" y="2028379"/>
            <a:ext cx="9441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2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2" name="Rectangle 40"/>
          <p:cNvSpPr>
            <a:spLocks noChangeArrowheads="1"/>
          </p:cNvSpPr>
          <p:nvPr/>
        </p:nvSpPr>
        <p:spPr bwMode="auto">
          <a:xfrm>
            <a:off x="2924175" y="3368427"/>
            <a:ext cx="9441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2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2921794" y="2043857"/>
            <a:ext cx="9441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2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body"/>
          </p:nvPr>
        </p:nvSpPr>
        <p:spPr>
          <a:xfrm>
            <a:off x="231809" y="1462356"/>
            <a:ext cx="2600103" cy="797471"/>
          </a:xfrm>
          <a:prstGeom prst="rect">
            <a:avLst/>
          </a:prstGeom>
        </p:spPr>
        <p:txBody>
          <a:bodyPr vert="horz" rtlCol="0"/>
          <a:lstStyle/>
          <a:p>
            <a:pPr marL="0" indent="0" algn="ctr">
              <a:buNone/>
            </a:pPr>
            <a:r>
              <a:rPr lang="en-US" sz="1600" err="1">
                <a:solidFill>
                  <a:schemeClr val="tx1"/>
                </a:solidFill>
                <a:latin typeface="Times New Roman"/>
              </a:rPr>
              <a:t>Vietravel</a:t>
            </a:r>
          </a:p>
          <a:p>
            <a:pPr marL="0" indent="0" algn="ctr">
              <a:buNone/>
            </a:pPr>
            <a:r>
              <a:rPr lang="en-US" sz="1600">
                <a:solidFill>
                  <a:schemeClr val="tx1"/>
                </a:solidFill>
                <a:latin typeface="Times New Roman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Times New Roman"/>
              </a:rPr>
              <a:t>https</a:t>
            </a:r>
            <a:r>
              <a:rPr lang="en-US" sz="1600">
                <a:solidFill>
                  <a:schemeClr val="tx1"/>
                </a:solidFill>
                <a:latin typeface="Times New Roman"/>
              </a:rPr>
              <a:t>://www.</a:t>
            </a:r>
            <a:r>
              <a:rPr lang="en-US" sz="1600" err="1">
                <a:solidFill>
                  <a:schemeClr val="tx1"/>
                </a:solidFill>
                <a:latin typeface="Times New Roman"/>
              </a:rPr>
              <a:t>vietravel</a:t>
            </a:r>
            <a:r>
              <a:rPr lang="en-US" sz="1600">
                <a:solidFill>
                  <a:schemeClr val="tx1"/>
                </a:solidFill>
                <a:latin typeface="Times New Roman"/>
              </a:rPr>
              <a:t>.com)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pic>
        <p:nvPicPr>
          <p:cNvPr id="6" name="Picture Placeholder 17"/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13324" r="13324"/>
          <a:stretch>
            <a:fillRect/>
          </a:stretch>
        </p:blipFill>
        <p:spPr>
          <a:xfrm>
            <a:off x="3054559" y="2447375"/>
            <a:ext cx="2663170" cy="2071354"/>
          </a:xfrm>
        </p:spPr>
      </p:pic>
      <p:sp>
        <p:nvSpPr>
          <p:cNvPr id="7" name="Content Placeholder 2"/>
          <p:cNvSpPr>
            <a:spLocks noGrp="1"/>
          </p:cNvSpPr>
          <p:nvPr>
            <p:ph type="body"/>
          </p:nvPr>
        </p:nvSpPr>
        <p:spPr>
          <a:xfrm>
            <a:off x="2831913" y="1462356"/>
            <a:ext cx="3035487" cy="797471"/>
          </a:xfrm>
          <a:prstGeom prst="rect">
            <a:avLst/>
          </a:prstGeom>
        </p:spPr>
        <p:txBody>
          <a:bodyPr vert="horz" rtlCol="0"/>
          <a:lstStyle/>
          <a:p>
            <a:pPr marL="0" indent="0" algn="ctr">
              <a:buNone/>
            </a:pPr>
            <a:r>
              <a:rPr lang="en-US" sz="1600" err="1">
                <a:solidFill>
                  <a:schemeClr val="tx1"/>
                </a:solidFill>
                <a:latin typeface="Times New Roman"/>
              </a:rPr>
              <a:t>Việt</a:t>
            </a:r>
            <a:r>
              <a:rPr lang="en-US" sz="1600">
                <a:solidFill>
                  <a:schemeClr val="tx1"/>
                </a:solidFill>
                <a:latin typeface="Times New Roman"/>
              </a:rPr>
              <a:t> Fun Travel</a:t>
            </a:r>
          </a:p>
          <a:p>
            <a:pPr marL="0" indent="0" algn="ctr">
              <a:buNone/>
            </a:pPr>
            <a:r>
              <a:rPr lang="en-US" sz="1600">
                <a:solidFill>
                  <a:schemeClr val="tx1"/>
                </a:solidFill>
                <a:latin typeface="Times New Roman"/>
              </a:rPr>
              <a:t>(http://www.</a:t>
            </a:r>
            <a:r>
              <a:rPr lang="en-US" sz="1600" err="1">
                <a:solidFill>
                  <a:schemeClr val="tx1"/>
                </a:solidFill>
                <a:latin typeface="Times New Roman"/>
              </a:rPr>
              <a:t>vietfuntravel</a:t>
            </a:r>
            <a:r>
              <a:rPr lang="en-US" sz="1600">
                <a:solidFill>
                  <a:schemeClr val="tx1"/>
                </a:solidFill>
                <a:latin typeface="Times New Roman"/>
              </a:rPr>
              <a:t>.com.</a:t>
            </a:r>
            <a:r>
              <a:rPr lang="en-US" sz="1600" err="1">
                <a:solidFill>
                  <a:schemeClr val="tx1"/>
                </a:solidFill>
                <a:latin typeface="Times New Roman"/>
              </a:rPr>
              <a:t>vn</a:t>
            </a:r>
            <a:r>
              <a:rPr lang="en-US" sz="1600">
                <a:solidFill>
                  <a:schemeClr val="tx1"/>
                </a:solidFill>
                <a:latin typeface="Times New Roman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/>
              <a:t>4</a:t>
            </a:r>
          </a:p>
        </p:txBody>
      </p:sp>
      <p:pic>
        <p:nvPicPr>
          <p:cNvPr id="11" name="Picture Placeholder 17"/>
          <p:cNvPicPr>
            <a:picLocks noGrp="1" noChangeAspect="1"/>
          </p:cNvPicPr>
          <p:nvPr>
            <p:ph type="pic" idx="1"/>
          </p:nvPr>
        </p:nvPicPr>
        <p:blipFill>
          <a:blip r:embed="rId5"/>
          <a:srcRect l="790" r="790"/>
          <a:stretch>
            <a:fillRect/>
          </a:stretch>
        </p:blipFill>
        <p:spPr>
          <a:xfrm>
            <a:off x="160261" y="2117164"/>
            <a:ext cx="2743200" cy="2699872"/>
          </a:xfrm>
        </p:spPr>
      </p:pic>
      <p:sp>
        <p:nvSpPr>
          <p:cNvPr id="12" name="Title 1"/>
          <p:cNvSpPr txBox="1">
            <a:spLocks noGrp="1"/>
          </p:cNvSpPr>
          <p:nvPr/>
        </p:nvSpPr>
        <p:spPr>
          <a:xfrm>
            <a:off x="1455900" y="193189"/>
            <a:ext cx="6769705" cy="82663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lvl="0" algn="ctr" rtl="0">
              <a:lnSpc>
                <a:spcPct val="100000"/>
              </a:lnSpc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itillium Web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9pPr>
          </a:lstStyle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r>
              <a:rPr lang="en-US" sz="3200">
                <a:solidFill>
                  <a:srgbClr val="C20483"/>
                </a:solidFill>
                <a:latin typeface="Times New Roman"/>
              </a:rPr>
              <a:t>LỊCH SỬ GIẢI QUYẾT VẤN ĐỀ </a:t>
            </a:r>
          </a:p>
        </p:txBody>
      </p:sp>
      <p:sp>
        <p:nvSpPr>
          <p:cNvPr id="13" name="Picture Placeholder 17"/>
          <p:cNvSpPr>
            <a:spLocks noGrp="1"/>
          </p:cNvSpPr>
          <p:nvPr>
            <p:ph type="pic" idx="4"/>
          </p:nvPr>
        </p:nvSpPr>
        <p:spPr>
          <a:xfrm>
            <a:off x="5867400" y="1962150"/>
            <a:ext cx="2743200" cy="2743200"/>
          </a:xfrm>
        </p:spPr>
        <p:txBody>
          <a:bodyPr vert="horz" rtlCol="0"/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16200000">
            <a:off x="3726657" y="-339327"/>
            <a:ext cx="741760" cy="3534965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5870972" y="1051322"/>
            <a:ext cx="741760" cy="753666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726657" y="550069"/>
            <a:ext cx="741759" cy="3534965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5870972" y="1940719"/>
            <a:ext cx="741759" cy="753666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727252" y="1466256"/>
            <a:ext cx="740569" cy="3534965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5871567" y="2856905"/>
            <a:ext cx="740569" cy="753666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" name="Round Same Side Corner Rectangle 30"/>
          <p:cNvSpPr/>
          <p:nvPr/>
        </p:nvSpPr>
        <p:spPr>
          <a:xfrm rot="16200000">
            <a:off x="3727252" y="2355652"/>
            <a:ext cx="740569" cy="3534965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2" name="Round Same Side Corner Rectangle 31"/>
          <p:cNvSpPr/>
          <p:nvPr/>
        </p:nvSpPr>
        <p:spPr>
          <a:xfrm rot="5400000" flipH="1">
            <a:off x="5871567" y="3746302"/>
            <a:ext cx="740569" cy="753666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5767388" y="139304"/>
            <a:ext cx="98822" cy="535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5996781" y="1150561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5996781" y="203995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5996781" y="2956739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0255" name="TextBox 35"/>
          <p:cNvSpPr txBox="1">
            <a:spLocks noChangeArrowheads="1"/>
          </p:cNvSpPr>
          <p:nvPr/>
        </p:nvSpPr>
        <p:spPr bwMode="auto">
          <a:xfrm>
            <a:off x="5996781" y="3846136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2684860" y="1301354"/>
            <a:ext cx="2834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200"/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2684860" y="2190751"/>
            <a:ext cx="2834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200"/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684860" y="3107532"/>
            <a:ext cx="2834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200"/>
          </a:p>
        </p:txBody>
      </p:sp>
      <p:sp>
        <p:nvSpPr>
          <p:cNvPr id="10259" name="Rectangle 39"/>
          <p:cNvSpPr>
            <a:spLocks noChangeArrowheads="1"/>
          </p:cNvSpPr>
          <p:nvPr/>
        </p:nvSpPr>
        <p:spPr bwMode="auto">
          <a:xfrm>
            <a:off x="2684860" y="3996929"/>
            <a:ext cx="2834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981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856261" y="178743"/>
            <a:ext cx="13981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vi-VN" altLang="en-US" sz="2400" b="1">
                <a:solidFill>
                  <a:srgbClr val="7F7F7F"/>
                </a:solidFill>
                <a:cs typeface="Arial" panose="020B0604020202020204" pitchFamily="34" charset="0"/>
              </a:rPr>
              <a:t>TIÊU ĐỀ</a:t>
            </a:r>
            <a:endParaRPr lang="en-US" altLang="en-US" sz="2400" b="1">
              <a:solidFill>
                <a:srgbClr val="7F7F7F"/>
              </a:solidFill>
              <a:cs typeface="Arial" panose="020B0604020202020204" pitchFamily="34" charset="0"/>
            </a:endParaRPr>
          </a:p>
        </p:txBody>
      </p:sp>
      <p:sp>
        <p:nvSpPr>
          <p:cNvPr id="6147" name="Slide Number Placeholder 1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2B9F68B7-E346-4525-9EF7-8BFA81D1B5D7}" type="slidenum">
              <a:rPr lang="en-US" altLang="en-US" sz="675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51</a:t>
            </a:fld>
            <a:endParaRPr lang="en-US" altLang="en-US" sz="675">
              <a:solidFill>
                <a:srgbClr val="898989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129433" y="910260"/>
            <a:ext cx="2633067" cy="3890546"/>
            <a:chOff x="1315244" y="1213680"/>
            <a:chExt cx="3510756" cy="518739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45" name="Group 44"/>
            <p:cNvGrpSpPr/>
            <p:nvPr/>
          </p:nvGrpSpPr>
          <p:grpSpPr>
            <a:xfrm>
              <a:off x="1374771" y="1213680"/>
              <a:ext cx="292103" cy="5187394"/>
              <a:chOff x="1374772" y="1213680"/>
              <a:chExt cx="274322" cy="5187394"/>
            </a:xfrm>
          </p:grpSpPr>
          <p:sp>
            <p:nvSpPr>
              <p:cNvPr id="7" name="Pentagon 6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rgbClr val="C87B14"/>
                  </a:gs>
                  <a:gs pos="82000">
                    <a:srgbClr val="FF9F0B">
                      <a:lumMod val="90000"/>
                    </a:srgbClr>
                  </a:gs>
                  <a:gs pos="34000">
                    <a:srgbClr val="FEA30A">
                      <a:lumMod val="90000"/>
                    </a:srgbClr>
                  </a:gs>
                  <a:gs pos="0">
                    <a:srgbClr val="B87B00">
                      <a:lumMod val="90000"/>
                      <a:lumOff val="10000"/>
                    </a:srgbClr>
                  </a:gs>
                  <a:gs pos="33000">
                    <a:srgbClr val="BD7C04">
                      <a:lumMod val="100000"/>
                    </a:srgbClr>
                  </a:gs>
                  <a:gs pos="100000">
                    <a:srgbClr val="BC7908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gradFill flip="none" rotWithShape="1">
                <a:gsLst>
                  <a:gs pos="16000">
                    <a:srgbClr val="B24349"/>
                  </a:gs>
                  <a:gs pos="52000">
                    <a:srgbClr val="FFB3C7">
                      <a:lumMod val="84000"/>
                    </a:srgbClr>
                  </a:gs>
                  <a:gs pos="100000">
                    <a:srgbClr val="CC7190">
                      <a:lumMod val="84000"/>
                    </a:srgbClr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rapezoid 184"/>
            <p:cNvSpPr/>
            <p:nvPr/>
          </p:nvSpPr>
          <p:spPr>
            <a:xfrm rot="16200000">
              <a:off x="997347" y="509675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82" name="Trapezoid 181"/>
            <p:cNvSpPr/>
            <p:nvPr/>
          </p:nvSpPr>
          <p:spPr>
            <a:xfrm rot="16200000">
              <a:off x="997347" y="419445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79" name="Trapezoid 178"/>
            <p:cNvSpPr/>
            <p:nvPr/>
          </p:nvSpPr>
          <p:spPr>
            <a:xfrm rot="16200000">
              <a:off x="997347" y="3292156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9" name="Trapezoid 28"/>
            <p:cNvSpPr/>
            <p:nvPr/>
          </p:nvSpPr>
          <p:spPr>
            <a:xfrm rot="16200000">
              <a:off x="997347" y="2389857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2" name="Pentagon 11"/>
            <p:cNvSpPr/>
            <p:nvPr/>
          </p:nvSpPr>
          <p:spPr>
            <a:xfrm>
              <a:off x="1315244" y="2114821"/>
              <a:ext cx="3510756" cy="607219"/>
            </a:xfrm>
            <a:prstGeom prst="homePlate">
              <a:avLst>
                <a:gd name="adj" fmla="val 36274"/>
              </a:avLst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  <a:lumMod val="80000"/>
                    <a:lumOff val="20000"/>
                  </a:schemeClr>
                </a:gs>
                <a:gs pos="50000">
                  <a:schemeClr val="accent3">
                    <a:shade val="67500"/>
                    <a:satMod val="115000"/>
                    <a:lumMod val="80000"/>
                    <a:lumOff val="20000"/>
                  </a:schemeClr>
                </a:gs>
                <a:gs pos="100000">
                  <a:schemeClr val="accent3">
                    <a:shade val="100000"/>
                    <a:satMod val="115000"/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78" name="Pentagon 177"/>
            <p:cNvSpPr/>
            <p:nvPr/>
          </p:nvSpPr>
          <p:spPr>
            <a:xfrm>
              <a:off x="1315244" y="3017120"/>
              <a:ext cx="3510756" cy="607219"/>
            </a:xfrm>
            <a:prstGeom prst="homePlate">
              <a:avLst>
                <a:gd name="adj" fmla="val 36274"/>
              </a:avLst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  <a:lumMod val="80000"/>
                    <a:lumOff val="20000"/>
                  </a:schemeClr>
                </a:gs>
                <a:gs pos="50000">
                  <a:schemeClr val="accent4">
                    <a:shade val="67500"/>
                    <a:satMod val="115000"/>
                    <a:lumMod val="80000"/>
                    <a:lumOff val="20000"/>
                  </a:schemeClr>
                </a:gs>
                <a:gs pos="100000">
                  <a:schemeClr val="accent4">
                    <a:shade val="100000"/>
                    <a:satMod val="115000"/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81" name="Pentagon 180"/>
            <p:cNvSpPr/>
            <p:nvPr/>
          </p:nvSpPr>
          <p:spPr>
            <a:xfrm>
              <a:off x="1315244" y="3919419"/>
              <a:ext cx="3510756" cy="607219"/>
            </a:xfrm>
            <a:prstGeom prst="homePlate">
              <a:avLst>
                <a:gd name="adj" fmla="val 36274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  <a:lumMod val="80000"/>
                    <a:lumOff val="20000"/>
                  </a:schemeClr>
                </a:gs>
                <a:gs pos="50000">
                  <a:schemeClr val="accent5">
                    <a:shade val="67500"/>
                    <a:satMod val="115000"/>
                    <a:lumMod val="80000"/>
                    <a:lumOff val="20000"/>
                  </a:schemeClr>
                </a:gs>
                <a:gs pos="100000">
                  <a:schemeClr val="accent5">
                    <a:shade val="100000"/>
                    <a:satMod val="115000"/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050"/>
            </a:p>
          </p:txBody>
        </p:sp>
        <p:sp>
          <p:nvSpPr>
            <p:cNvPr id="184" name="Pentagon 183"/>
            <p:cNvSpPr/>
            <p:nvPr/>
          </p:nvSpPr>
          <p:spPr>
            <a:xfrm>
              <a:off x="1315244" y="4821717"/>
              <a:ext cx="3510756" cy="607219"/>
            </a:xfrm>
            <a:prstGeom prst="homePlate">
              <a:avLst>
                <a:gd name="adj" fmla="val 36274"/>
              </a:avLst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  <a:lumMod val="95000"/>
                  </a:schemeClr>
                </a:gs>
                <a:gs pos="50000">
                  <a:schemeClr val="accent2">
                    <a:shade val="67500"/>
                    <a:satMod val="115000"/>
                    <a:lumMod val="95000"/>
                  </a:schemeClr>
                </a:gs>
                <a:gs pos="100000">
                  <a:schemeClr val="accent2">
                    <a:shade val="100000"/>
                    <a:satMod val="115000"/>
                    <a:lumMod val="92000"/>
                  </a:schemeClr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4772" y="2156317"/>
              <a:ext cx="427896" cy="55399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374772" y="3058782"/>
              <a:ext cx="427896" cy="55399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374772" y="3961249"/>
              <a:ext cx="427896" cy="55399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374772" y="4863716"/>
              <a:ext cx="427896" cy="55399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04267" y="2233261"/>
              <a:ext cx="2443404" cy="40010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0">
                  <a:solidFill>
                    <a:schemeClr val="bg1"/>
                  </a:solidFill>
                </a:rPr>
                <a:t>Thêm nội dung của bạn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804267" y="3135726"/>
              <a:ext cx="2443404" cy="40010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0">
                  <a:solidFill>
                    <a:schemeClr val="bg1"/>
                  </a:solidFill>
                </a:rPr>
                <a:t>Thêm nội dung của bạn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804267" y="4038193"/>
              <a:ext cx="2443404" cy="40010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0">
                  <a:solidFill>
                    <a:schemeClr val="bg1"/>
                  </a:solidFill>
                </a:rPr>
                <a:t>Thêm nội dung của bạn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804267" y="4940660"/>
              <a:ext cx="2443404" cy="40010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0">
                  <a:solidFill>
                    <a:schemeClr val="bg1"/>
                  </a:solidFill>
                </a:rPr>
                <a:t>Thêm nội dung của bạn</a:t>
              </a:r>
            </a:p>
          </p:txBody>
        </p:sp>
      </p:grpSp>
      <p:grpSp>
        <p:nvGrpSpPr>
          <p:cNvPr id="6149" name="Group 197"/>
          <p:cNvGrpSpPr>
            <a:grpSpLocks/>
          </p:cNvGrpSpPr>
          <p:nvPr/>
        </p:nvGrpSpPr>
        <p:grpSpPr bwMode="auto">
          <a:xfrm>
            <a:off x="5491122" y="1263252"/>
            <a:ext cx="1781258" cy="1198071"/>
            <a:chOff x="438028" y="4661627"/>
            <a:chExt cx="2373860" cy="1596513"/>
          </a:xfrm>
        </p:grpSpPr>
        <p:sp>
          <p:nvSpPr>
            <p:cNvPr id="6154" name="TextBox 198"/>
            <p:cNvSpPr txBox="1">
              <a:spLocks noChangeArrowheads="1"/>
            </p:cNvSpPr>
            <p:nvPr/>
          </p:nvSpPr>
          <p:spPr bwMode="auto">
            <a:xfrm>
              <a:off x="438028" y="5858260"/>
              <a:ext cx="2373860" cy="39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vi-VN" altLang="en-US" sz="1350">
                  <a:solidFill>
                    <a:srgbClr val="525252"/>
                  </a:solidFill>
                </a:rPr>
                <a:t>Tôn vinh PowerPoint</a:t>
              </a:r>
            </a:p>
          </p:txBody>
        </p:sp>
        <p:pic>
          <p:nvPicPr>
            <p:cNvPr id="6155" name="Picture 19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379" y="4661627"/>
              <a:ext cx="1554615" cy="1127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50" name="Group 200"/>
          <p:cNvGrpSpPr>
            <a:grpSpLocks/>
          </p:cNvGrpSpPr>
          <p:nvPr/>
        </p:nvGrpSpPr>
        <p:grpSpPr bwMode="auto">
          <a:xfrm>
            <a:off x="5553639" y="3149205"/>
            <a:ext cx="1656224" cy="1321831"/>
            <a:chOff x="6473309" y="4497021"/>
            <a:chExt cx="2208754" cy="1761025"/>
          </a:xfrm>
        </p:grpSpPr>
        <p:sp>
          <p:nvSpPr>
            <p:cNvPr id="6152" name="TextBox 201"/>
            <p:cNvSpPr txBox="1">
              <a:spLocks noChangeArrowheads="1"/>
            </p:cNvSpPr>
            <p:nvPr/>
          </p:nvSpPr>
          <p:spPr bwMode="auto">
            <a:xfrm>
              <a:off x="6473309" y="5858258"/>
              <a:ext cx="2208754" cy="399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vi-VN" altLang="en-US" sz="1350">
                  <a:solidFill>
                    <a:srgbClr val="525252"/>
                  </a:solidFill>
                </a:rPr>
                <a:t>Tôn vinh chính bạn</a:t>
              </a:r>
            </a:p>
          </p:txBody>
        </p:sp>
        <p:pic>
          <p:nvPicPr>
            <p:cNvPr id="6153" name="Picture 20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922" y="4497021"/>
              <a:ext cx="1292464" cy="129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1" name="LinkDatMua"/>
          <p:cNvSpPr>
            <a:spLocks noChangeArrowheads="1"/>
          </p:cNvSpPr>
          <p:nvPr/>
        </p:nvSpPr>
        <p:spPr bwMode="auto">
          <a:xfrm>
            <a:off x="2421731" y="4961093"/>
            <a:ext cx="4300538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  <a:spcBef>
                <a:spcPts val="750"/>
              </a:spcBef>
              <a:buNone/>
            </a:pPr>
            <a:r>
              <a:rPr lang="en-US" altLang="en-US" sz="750">
                <a:solidFill>
                  <a:srgbClr val="9B9B9B"/>
                </a:solidFill>
                <a:cs typeface="Arial" panose="020B0604020202020204" pitchFamily="34" charset="0"/>
              </a:rPr>
              <a:t>Đặt mua bản đầy đủ của mẫu tại link: </a:t>
            </a:r>
            <a:r>
              <a:rPr lang="en-US" altLang="en-US" sz="750">
                <a:hlinkClick r:id="rId4"/>
              </a:rPr>
              <a:t>http://www.powerpointdep.net/product/but-chi-1/</a:t>
            </a:r>
            <a:endParaRPr lang="en-US" altLang="en-US" sz="750">
              <a:solidFill>
                <a:srgbClr val="9B9B9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5" name="Group 1"/>
          <p:cNvGrpSpPr>
            <a:grpSpLocks/>
          </p:cNvGrpSpPr>
          <p:nvPr/>
        </p:nvGrpSpPr>
        <p:grpSpPr bwMode="auto">
          <a:xfrm rot="-5400000">
            <a:off x="3711774" y="-1752005"/>
            <a:ext cx="1633538" cy="7128272"/>
            <a:chOff x="5875541" y="1552756"/>
            <a:chExt cx="2005533" cy="4848044"/>
          </a:xfrm>
        </p:grpSpPr>
        <p:grpSp>
          <p:nvGrpSpPr>
            <p:cNvPr id="8226" name="Group 39"/>
            <p:cNvGrpSpPr>
              <a:grpSpLocks/>
            </p:cNvGrpSpPr>
            <p:nvPr/>
          </p:nvGrpSpPr>
          <p:grpSpPr bwMode="auto">
            <a:xfrm>
              <a:off x="5875541" y="2395218"/>
              <a:ext cx="2003536" cy="3217523"/>
              <a:chOff x="5885517" y="2413362"/>
              <a:chExt cx="2003536" cy="3580563"/>
            </a:xfrm>
          </p:grpSpPr>
          <p:grpSp>
            <p:nvGrpSpPr>
              <p:cNvPr id="8228" name="Group 24"/>
              <p:cNvGrpSpPr>
                <a:grpSpLocks/>
              </p:cNvGrpSpPr>
              <p:nvPr/>
            </p:nvGrpSpPr>
            <p:grpSpPr bwMode="auto">
              <a:xfrm rot="5400000">
                <a:off x="6524244" y="1774635"/>
                <a:ext cx="726081" cy="2003536"/>
                <a:chOff x="6862166" y="2672766"/>
                <a:chExt cx="990601" cy="2003536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861694" y="2670769"/>
                  <a:ext cx="990913" cy="1442756"/>
                </a:xfrm>
                <a:prstGeom prst="rect">
                  <a:avLst/>
                </a:prstGeom>
                <a:solidFill>
                  <a:schemeClr val="accent4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22" name="Pentagon 27"/>
                <p:cNvSpPr/>
                <p:nvPr/>
              </p:nvSpPr>
              <p:spPr>
                <a:xfrm rot="16200000" flipH="1" flipV="1">
                  <a:off x="6395314" y="3217546"/>
                  <a:ext cx="1923675" cy="990913"/>
                </a:xfrm>
                <a:custGeom>
                  <a:avLst/>
                  <a:gdLst>
                    <a:gd name="connsiteX0" fmla="*/ 0 w 1887538"/>
                    <a:gd name="connsiteY0" fmla="*/ 0 h 990600"/>
                    <a:gd name="connsiteX1" fmla="*/ 1392238 w 1887538"/>
                    <a:gd name="connsiteY1" fmla="*/ 0 h 990600"/>
                    <a:gd name="connsiteX2" fmla="*/ 1887538 w 1887538"/>
                    <a:gd name="connsiteY2" fmla="*/ 495300 h 990600"/>
                    <a:gd name="connsiteX3" fmla="*/ 1392238 w 1887538"/>
                    <a:gd name="connsiteY3" fmla="*/ 990600 h 990600"/>
                    <a:gd name="connsiteX4" fmla="*/ 0 w 1887538"/>
                    <a:gd name="connsiteY4" fmla="*/ 990600 h 990600"/>
                    <a:gd name="connsiteX5" fmla="*/ 0 w 1887538"/>
                    <a:gd name="connsiteY5" fmla="*/ 0 h 990600"/>
                    <a:gd name="connsiteX0" fmla="*/ 0 w 1887538"/>
                    <a:gd name="connsiteY0" fmla="*/ 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6" fmla="*/ 0 w 1887538"/>
                    <a:gd name="connsiteY6" fmla="*/ 0 h 990600"/>
                    <a:gd name="connsiteX0" fmla="*/ 0 w 1887538"/>
                    <a:gd name="connsiteY0" fmla="*/ 99060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0" fmla="*/ 0 w 1894682"/>
                    <a:gd name="connsiteY0" fmla="*/ 992982 h 992982"/>
                    <a:gd name="connsiteX1" fmla="*/ 814388 w 1894682"/>
                    <a:gd name="connsiteY1" fmla="*/ 794 h 992982"/>
                    <a:gd name="connsiteX2" fmla="*/ 1399382 w 1894682"/>
                    <a:gd name="connsiteY2" fmla="*/ 0 h 992982"/>
                    <a:gd name="connsiteX3" fmla="*/ 1894682 w 1894682"/>
                    <a:gd name="connsiteY3" fmla="*/ 495300 h 992982"/>
                    <a:gd name="connsiteX4" fmla="*/ 1399382 w 1894682"/>
                    <a:gd name="connsiteY4" fmla="*/ 990600 h 992982"/>
                    <a:gd name="connsiteX5" fmla="*/ 0 w 1894682"/>
                    <a:gd name="connsiteY5" fmla="*/ 992982 h 992982"/>
                    <a:gd name="connsiteX0" fmla="*/ 0 w 1889920"/>
                    <a:gd name="connsiteY0" fmla="*/ 990601 h 990601"/>
                    <a:gd name="connsiteX1" fmla="*/ 809626 w 1889920"/>
                    <a:gd name="connsiteY1" fmla="*/ 794 h 990601"/>
                    <a:gd name="connsiteX2" fmla="*/ 1394620 w 1889920"/>
                    <a:gd name="connsiteY2" fmla="*/ 0 h 990601"/>
                    <a:gd name="connsiteX3" fmla="*/ 1889920 w 1889920"/>
                    <a:gd name="connsiteY3" fmla="*/ 495300 h 990601"/>
                    <a:gd name="connsiteX4" fmla="*/ 1394620 w 1889920"/>
                    <a:gd name="connsiteY4" fmla="*/ 990600 h 990601"/>
                    <a:gd name="connsiteX5" fmla="*/ 0 w 1889920"/>
                    <a:gd name="connsiteY5" fmla="*/ 990601 h 99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9920" h="990601">
                      <a:moveTo>
                        <a:pt x="0" y="990601"/>
                      </a:moveTo>
                      <a:lnTo>
                        <a:pt x="809626" y="794"/>
                      </a:lnTo>
                      <a:lnTo>
                        <a:pt x="1394620" y="0"/>
                      </a:lnTo>
                      <a:lnTo>
                        <a:pt x="1889920" y="495300"/>
                      </a:lnTo>
                      <a:lnTo>
                        <a:pt x="1394620" y="990600"/>
                      </a:lnTo>
                      <a:lnTo>
                        <a:pt x="0" y="990601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</p:grpSp>
          <p:grpSp>
            <p:nvGrpSpPr>
              <p:cNvPr id="8229" name="Group 30"/>
              <p:cNvGrpSpPr>
                <a:grpSpLocks/>
              </p:cNvGrpSpPr>
              <p:nvPr/>
            </p:nvGrpSpPr>
            <p:grpSpPr bwMode="auto">
              <a:xfrm rot="5400000">
                <a:off x="6524244" y="2751120"/>
                <a:ext cx="726081" cy="2003536"/>
                <a:chOff x="6862166" y="2672766"/>
                <a:chExt cx="990601" cy="200353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6862157" y="2670769"/>
                  <a:ext cx="990913" cy="144275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33" name="Pentagon 27"/>
                <p:cNvSpPr/>
                <p:nvPr/>
              </p:nvSpPr>
              <p:spPr>
                <a:xfrm rot="16200000" flipH="1" flipV="1">
                  <a:off x="6395776" y="3217546"/>
                  <a:ext cx="1923675" cy="990913"/>
                </a:xfrm>
                <a:custGeom>
                  <a:avLst/>
                  <a:gdLst>
                    <a:gd name="connsiteX0" fmla="*/ 0 w 1887538"/>
                    <a:gd name="connsiteY0" fmla="*/ 0 h 990600"/>
                    <a:gd name="connsiteX1" fmla="*/ 1392238 w 1887538"/>
                    <a:gd name="connsiteY1" fmla="*/ 0 h 990600"/>
                    <a:gd name="connsiteX2" fmla="*/ 1887538 w 1887538"/>
                    <a:gd name="connsiteY2" fmla="*/ 495300 h 990600"/>
                    <a:gd name="connsiteX3" fmla="*/ 1392238 w 1887538"/>
                    <a:gd name="connsiteY3" fmla="*/ 990600 h 990600"/>
                    <a:gd name="connsiteX4" fmla="*/ 0 w 1887538"/>
                    <a:gd name="connsiteY4" fmla="*/ 990600 h 990600"/>
                    <a:gd name="connsiteX5" fmla="*/ 0 w 1887538"/>
                    <a:gd name="connsiteY5" fmla="*/ 0 h 990600"/>
                    <a:gd name="connsiteX0" fmla="*/ 0 w 1887538"/>
                    <a:gd name="connsiteY0" fmla="*/ 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6" fmla="*/ 0 w 1887538"/>
                    <a:gd name="connsiteY6" fmla="*/ 0 h 990600"/>
                    <a:gd name="connsiteX0" fmla="*/ 0 w 1887538"/>
                    <a:gd name="connsiteY0" fmla="*/ 99060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0" fmla="*/ 0 w 1894682"/>
                    <a:gd name="connsiteY0" fmla="*/ 992982 h 992982"/>
                    <a:gd name="connsiteX1" fmla="*/ 814388 w 1894682"/>
                    <a:gd name="connsiteY1" fmla="*/ 794 h 992982"/>
                    <a:gd name="connsiteX2" fmla="*/ 1399382 w 1894682"/>
                    <a:gd name="connsiteY2" fmla="*/ 0 h 992982"/>
                    <a:gd name="connsiteX3" fmla="*/ 1894682 w 1894682"/>
                    <a:gd name="connsiteY3" fmla="*/ 495300 h 992982"/>
                    <a:gd name="connsiteX4" fmla="*/ 1399382 w 1894682"/>
                    <a:gd name="connsiteY4" fmla="*/ 990600 h 992982"/>
                    <a:gd name="connsiteX5" fmla="*/ 0 w 1894682"/>
                    <a:gd name="connsiteY5" fmla="*/ 992982 h 992982"/>
                    <a:gd name="connsiteX0" fmla="*/ 0 w 1889920"/>
                    <a:gd name="connsiteY0" fmla="*/ 990601 h 990601"/>
                    <a:gd name="connsiteX1" fmla="*/ 809626 w 1889920"/>
                    <a:gd name="connsiteY1" fmla="*/ 794 h 990601"/>
                    <a:gd name="connsiteX2" fmla="*/ 1394620 w 1889920"/>
                    <a:gd name="connsiteY2" fmla="*/ 0 h 990601"/>
                    <a:gd name="connsiteX3" fmla="*/ 1889920 w 1889920"/>
                    <a:gd name="connsiteY3" fmla="*/ 495300 h 990601"/>
                    <a:gd name="connsiteX4" fmla="*/ 1394620 w 1889920"/>
                    <a:gd name="connsiteY4" fmla="*/ 990600 h 990601"/>
                    <a:gd name="connsiteX5" fmla="*/ 0 w 1889920"/>
                    <a:gd name="connsiteY5" fmla="*/ 990601 h 99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9920" h="990601">
                      <a:moveTo>
                        <a:pt x="0" y="990601"/>
                      </a:moveTo>
                      <a:lnTo>
                        <a:pt x="809626" y="794"/>
                      </a:lnTo>
                      <a:lnTo>
                        <a:pt x="1394620" y="0"/>
                      </a:lnTo>
                      <a:lnTo>
                        <a:pt x="1889920" y="495300"/>
                      </a:lnTo>
                      <a:lnTo>
                        <a:pt x="1394620" y="990600"/>
                      </a:lnTo>
                      <a:lnTo>
                        <a:pt x="0" y="990601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</p:grpSp>
          <p:grpSp>
            <p:nvGrpSpPr>
              <p:cNvPr id="8230" name="Group 33"/>
              <p:cNvGrpSpPr>
                <a:grpSpLocks/>
              </p:cNvGrpSpPr>
              <p:nvPr/>
            </p:nvGrpSpPr>
            <p:grpSpPr bwMode="auto">
              <a:xfrm rot="5400000">
                <a:off x="6524244" y="3652632"/>
                <a:ext cx="726081" cy="2003536"/>
                <a:chOff x="6862166" y="2672766"/>
                <a:chExt cx="990601" cy="2003536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6861634" y="2670769"/>
                  <a:ext cx="990913" cy="1442756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36" name="Pentagon 27"/>
                <p:cNvSpPr/>
                <p:nvPr/>
              </p:nvSpPr>
              <p:spPr>
                <a:xfrm rot="16200000" flipH="1" flipV="1">
                  <a:off x="6395254" y="3217546"/>
                  <a:ext cx="1923675" cy="990913"/>
                </a:xfrm>
                <a:custGeom>
                  <a:avLst/>
                  <a:gdLst>
                    <a:gd name="connsiteX0" fmla="*/ 0 w 1887538"/>
                    <a:gd name="connsiteY0" fmla="*/ 0 h 990600"/>
                    <a:gd name="connsiteX1" fmla="*/ 1392238 w 1887538"/>
                    <a:gd name="connsiteY1" fmla="*/ 0 h 990600"/>
                    <a:gd name="connsiteX2" fmla="*/ 1887538 w 1887538"/>
                    <a:gd name="connsiteY2" fmla="*/ 495300 h 990600"/>
                    <a:gd name="connsiteX3" fmla="*/ 1392238 w 1887538"/>
                    <a:gd name="connsiteY3" fmla="*/ 990600 h 990600"/>
                    <a:gd name="connsiteX4" fmla="*/ 0 w 1887538"/>
                    <a:gd name="connsiteY4" fmla="*/ 990600 h 990600"/>
                    <a:gd name="connsiteX5" fmla="*/ 0 w 1887538"/>
                    <a:gd name="connsiteY5" fmla="*/ 0 h 990600"/>
                    <a:gd name="connsiteX0" fmla="*/ 0 w 1887538"/>
                    <a:gd name="connsiteY0" fmla="*/ 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6" fmla="*/ 0 w 1887538"/>
                    <a:gd name="connsiteY6" fmla="*/ 0 h 990600"/>
                    <a:gd name="connsiteX0" fmla="*/ 0 w 1887538"/>
                    <a:gd name="connsiteY0" fmla="*/ 99060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0" fmla="*/ 0 w 1894682"/>
                    <a:gd name="connsiteY0" fmla="*/ 992982 h 992982"/>
                    <a:gd name="connsiteX1" fmla="*/ 814388 w 1894682"/>
                    <a:gd name="connsiteY1" fmla="*/ 794 h 992982"/>
                    <a:gd name="connsiteX2" fmla="*/ 1399382 w 1894682"/>
                    <a:gd name="connsiteY2" fmla="*/ 0 h 992982"/>
                    <a:gd name="connsiteX3" fmla="*/ 1894682 w 1894682"/>
                    <a:gd name="connsiteY3" fmla="*/ 495300 h 992982"/>
                    <a:gd name="connsiteX4" fmla="*/ 1399382 w 1894682"/>
                    <a:gd name="connsiteY4" fmla="*/ 990600 h 992982"/>
                    <a:gd name="connsiteX5" fmla="*/ 0 w 1894682"/>
                    <a:gd name="connsiteY5" fmla="*/ 992982 h 992982"/>
                    <a:gd name="connsiteX0" fmla="*/ 0 w 1889920"/>
                    <a:gd name="connsiteY0" fmla="*/ 990601 h 990601"/>
                    <a:gd name="connsiteX1" fmla="*/ 809626 w 1889920"/>
                    <a:gd name="connsiteY1" fmla="*/ 794 h 990601"/>
                    <a:gd name="connsiteX2" fmla="*/ 1394620 w 1889920"/>
                    <a:gd name="connsiteY2" fmla="*/ 0 h 990601"/>
                    <a:gd name="connsiteX3" fmla="*/ 1889920 w 1889920"/>
                    <a:gd name="connsiteY3" fmla="*/ 495300 h 990601"/>
                    <a:gd name="connsiteX4" fmla="*/ 1394620 w 1889920"/>
                    <a:gd name="connsiteY4" fmla="*/ 990600 h 990601"/>
                    <a:gd name="connsiteX5" fmla="*/ 0 w 1889920"/>
                    <a:gd name="connsiteY5" fmla="*/ 990601 h 99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9920" h="990601">
                      <a:moveTo>
                        <a:pt x="0" y="990601"/>
                      </a:moveTo>
                      <a:lnTo>
                        <a:pt x="809626" y="794"/>
                      </a:lnTo>
                      <a:lnTo>
                        <a:pt x="1394620" y="0"/>
                      </a:lnTo>
                      <a:lnTo>
                        <a:pt x="1889920" y="495300"/>
                      </a:lnTo>
                      <a:lnTo>
                        <a:pt x="1394620" y="990600"/>
                      </a:lnTo>
                      <a:lnTo>
                        <a:pt x="0" y="990601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</p:grpSp>
          <p:grpSp>
            <p:nvGrpSpPr>
              <p:cNvPr id="8231" name="Group 36"/>
              <p:cNvGrpSpPr>
                <a:grpSpLocks/>
              </p:cNvGrpSpPr>
              <p:nvPr/>
            </p:nvGrpSpPr>
            <p:grpSpPr bwMode="auto">
              <a:xfrm rot="5400000">
                <a:off x="6524244" y="4629117"/>
                <a:ext cx="726081" cy="2003536"/>
                <a:chOff x="6862166" y="2672766"/>
                <a:chExt cx="990601" cy="2003536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6862096" y="2670769"/>
                  <a:ext cx="990913" cy="1442756"/>
                </a:xfrm>
                <a:prstGeom prst="rect">
                  <a:avLst/>
                </a:prstGeom>
                <a:solidFill>
                  <a:schemeClr val="accent5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39" name="Pentagon 27"/>
                <p:cNvSpPr/>
                <p:nvPr/>
              </p:nvSpPr>
              <p:spPr>
                <a:xfrm rot="16200000" flipH="1" flipV="1">
                  <a:off x="6395716" y="3217546"/>
                  <a:ext cx="1923675" cy="990913"/>
                </a:xfrm>
                <a:custGeom>
                  <a:avLst/>
                  <a:gdLst>
                    <a:gd name="connsiteX0" fmla="*/ 0 w 1887538"/>
                    <a:gd name="connsiteY0" fmla="*/ 0 h 990600"/>
                    <a:gd name="connsiteX1" fmla="*/ 1392238 w 1887538"/>
                    <a:gd name="connsiteY1" fmla="*/ 0 h 990600"/>
                    <a:gd name="connsiteX2" fmla="*/ 1887538 w 1887538"/>
                    <a:gd name="connsiteY2" fmla="*/ 495300 h 990600"/>
                    <a:gd name="connsiteX3" fmla="*/ 1392238 w 1887538"/>
                    <a:gd name="connsiteY3" fmla="*/ 990600 h 990600"/>
                    <a:gd name="connsiteX4" fmla="*/ 0 w 1887538"/>
                    <a:gd name="connsiteY4" fmla="*/ 990600 h 990600"/>
                    <a:gd name="connsiteX5" fmla="*/ 0 w 1887538"/>
                    <a:gd name="connsiteY5" fmla="*/ 0 h 990600"/>
                    <a:gd name="connsiteX0" fmla="*/ 0 w 1887538"/>
                    <a:gd name="connsiteY0" fmla="*/ 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6" fmla="*/ 0 w 1887538"/>
                    <a:gd name="connsiteY6" fmla="*/ 0 h 990600"/>
                    <a:gd name="connsiteX0" fmla="*/ 0 w 1887538"/>
                    <a:gd name="connsiteY0" fmla="*/ 99060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0" fmla="*/ 0 w 1894682"/>
                    <a:gd name="connsiteY0" fmla="*/ 992982 h 992982"/>
                    <a:gd name="connsiteX1" fmla="*/ 814388 w 1894682"/>
                    <a:gd name="connsiteY1" fmla="*/ 794 h 992982"/>
                    <a:gd name="connsiteX2" fmla="*/ 1399382 w 1894682"/>
                    <a:gd name="connsiteY2" fmla="*/ 0 h 992982"/>
                    <a:gd name="connsiteX3" fmla="*/ 1894682 w 1894682"/>
                    <a:gd name="connsiteY3" fmla="*/ 495300 h 992982"/>
                    <a:gd name="connsiteX4" fmla="*/ 1399382 w 1894682"/>
                    <a:gd name="connsiteY4" fmla="*/ 990600 h 992982"/>
                    <a:gd name="connsiteX5" fmla="*/ 0 w 1894682"/>
                    <a:gd name="connsiteY5" fmla="*/ 992982 h 992982"/>
                    <a:gd name="connsiteX0" fmla="*/ 0 w 1889920"/>
                    <a:gd name="connsiteY0" fmla="*/ 990601 h 990601"/>
                    <a:gd name="connsiteX1" fmla="*/ 809626 w 1889920"/>
                    <a:gd name="connsiteY1" fmla="*/ 794 h 990601"/>
                    <a:gd name="connsiteX2" fmla="*/ 1394620 w 1889920"/>
                    <a:gd name="connsiteY2" fmla="*/ 0 h 990601"/>
                    <a:gd name="connsiteX3" fmla="*/ 1889920 w 1889920"/>
                    <a:gd name="connsiteY3" fmla="*/ 495300 h 990601"/>
                    <a:gd name="connsiteX4" fmla="*/ 1394620 w 1889920"/>
                    <a:gd name="connsiteY4" fmla="*/ 990600 h 990601"/>
                    <a:gd name="connsiteX5" fmla="*/ 0 w 1889920"/>
                    <a:gd name="connsiteY5" fmla="*/ 990601 h 99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9920" h="990601">
                      <a:moveTo>
                        <a:pt x="0" y="990601"/>
                      </a:moveTo>
                      <a:lnTo>
                        <a:pt x="809626" y="794"/>
                      </a:lnTo>
                      <a:lnTo>
                        <a:pt x="1394620" y="0"/>
                      </a:lnTo>
                      <a:lnTo>
                        <a:pt x="1889920" y="495300"/>
                      </a:lnTo>
                      <a:lnTo>
                        <a:pt x="1394620" y="990600"/>
                      </a:lnTo>
                      <a:lnTo>
                        <a:pt x="0" y="990601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</p:grpSp>
        </p:grpSp>
        <p:pic>
          <p:nvPicPr>
            <p:cNvPr id="8227" name="Picture 345" descr="shadow_1_m"/>
            <p:cNvPicPr>
              <a:picLocks noChangeAspect="1" noChangeArrowheads="1"/>
            </p:cNvPicPr>
            <p:nvPr/>
          </p:nvPicPr>
          <p:blipFill>
            <a:blip r:embed="rId2"/>
            <a:srcRect t="61411"/>
            <a:stretch>
              <a:fillRect/>
            </a:stretch>
          </p:blipFill>
          <p:spPr bwMode="gray">
            <a:xfrm rot="-5400000" flipH="1" flipV="1">
              <a:off x="5405117" y="3924842"/>
              <a:ext cx="4848044" cy="103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196" name="Group 2"/>
          <p:cNvGrpSpPr>
            <a:grpSpLocks/>
          </p:cNvGrpSpPr>
          <p:nvPr/>
        </p:nvGrpSpPr>
        <p:grpSpPr bwMode="auto">
          <a:xfrm>
            <a:off x="1872853" y="2863453"/>
            <a:ext cx="2327672" cy="2051447"/>
            <a:chOff x="1417211" y="3791423"/>
            <a:chExt cx="3299964" cy="2735968"/>
          </a:xfrm>
        </p:grpSpPr>
        <p:grpSp>
          <p:nvGrpSpPr>
            <p:cNvPr id="8218" name="Group 40"/>
            <p:cNvGrpSpPr>
              <a:grpSpLocks/>
            </p:cNvGrpSpPr>
            <p:nvPr/>
          </p:nvGrpSpPr>
          <p:grpSpPr bwMode="auto">
            <a:xfrm>
              <a:off x="1417212" y="3791423"/>
              <a:ext cx="3299963" cy="1465637"/>
              <a:chOff x="899886" y="870946"/>
              <a:chExt cx="3299963" cy="158619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99885" y="1257614"/>
                <a:ext cx="3299964" cy="805989"/>
              </a:xfrm>
              <a:prstGeom prst="rect">
                <a:avLst/>
              </a:prstGeom>
              <a:gradFill flip="none" rotWithShape="1">
                <a:gsLst>
                  <a:gs pos="20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80000">
                    <a:schemeClr val="accent2"/>
                  </a:gs>
                  <a:gs pos="50000">
                    <a:schemeClr val="accent2">
                      <a:lumMod val="80000"/>
                      <a:lumOff val="2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pic>
            <p:nvPicPr>
              <p:cNvPr id="8224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61411"/>
              <a:stretch>
                <a:fillRect/>
              </a:stretch>
            </p:blipFill>
            <p:spPr bwMode="gray">
              <a:xfrm rot="5400000" flipV="1">
                <a:off x="146193" y="1624639"/>
                <a:ext cx="1586195" cy="78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25" name="Picture 345" descr="shadow_1_m"/>
              <p:cNvPicPr>
                <a:picLocks noChangeAspect="1" noChangeArrowheads="1"/>
              </p:cNvPicPr>
              <p:nvPr/>
            </p:nvPicPr>
            <p:blipFill>
              <a:blip r:embed="rId4"/>
              <a:srcRect t="61411"/>
              <a:stretch>
                <a:fillRect/>
              </a:stretch>
            </p:blipFill>
            <p:spPr bwMode="gray">
              <a:xfrm rot="-5400000" flipH="1" flipV="1">
                <a:off x="3361846" y="1619139"/>
                <a:ext cx="1586195" cy="89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219" name="Group 44"/>
            <p:cNvGrpSpPr>
              <a:grpSpLocks/>
            </p:cNvGrpSpPr>
            <p:nvPr/>
          </p:nvGrpSpPr>
          <p:grpSpPr bwMode="auto">
            <a:xfrm>
              <a:off x="1417211" y="5061754"/>
              <a:ext cx="3299964" cy="1465637"/>
              <a:chOff x="899885" y="2202229"/>
              <a:chExt cx="3299964" cy="1586196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99885" y="2588894"/>
                <a:ext cx="3299964" cy="805989"/>
              </a:xfrm>
              <a:prstGeom prst="rect">
                <a:avLst/>
              </a:prstGeom>
              <a:gradFill flip="none" rotWithShape="1">
                <a:gsLst>
                  <a:gs pos="20000">
                    <a:schemeClr val="accent3"/>
                  </a:gs>
                  <a:gs pos="0">
                    <a:schemeClr val="accent3">
                      <a:lumMod val="75000"/>
                    </a:schemeClr>
                  </a:gs>
                  <a:gs pos="80000">
                    <a:schemeClr val="accent3"/>
                  </a:gs>
                  <a:gs pos="50000">
                    <a:schemeClr val="accent3">
                      <a:lumMod val="80000"/>
                      <a:lumOff val="2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pic>
            <p:nvPicPr>
              <p:cNvPr id="8221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61411"/>
              <a:stretch>
                <a:fillRect/>
              </a:stretch>
            </p:blipFill>
            <p:spPr bwMode="gray">
              <a:xfrm rot="5400000" flipV="1">
                <a:off x="146193" y="2955921"/>
                <a:ext cx="1586195" cy="78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22" name="Picture 345" descr="shadow_1_m"/>
              <p:cNvPicPr>
                <a:picLocks noChangeAspect="1" noChangeArrowheads="1"/>
              </p:cNvPicPr>
              <p:nvPr/>
            </p:nvPicPr>
            <p:blipFill>
              <a:blip r:embed="rId4"/>
              <a:srcRect t="61411"/>
              <a:stretch>
                <a:fillRect/>
              </a:stretch>
            </p:blipFill>
            <p:spPr bwMode="gray">
              <a:xfrm rot="-5400000" flipH="1" flipV="1">
                <a:off x="3361846" y="2950422"/>
                <a:ext cx="1586195" cy="89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8197" name="Group 48"/>
          <p:cNvGrpSpPr>
            <a:grpSpLocks/>
          </p:cNvGrpSpPr>
          <p:nvPr/>
        </p:nvGrpSpPr>
        <p:grpSpPr bwMode="auto">
          <a:xfrm>
            <a:off x="4930378" y="2863453"/>
            <a:ext cx="2327672" cy="2051447"/>
            <a:chOff x="1417211" y="3791423"/>
            <a:chExt cx="3299964" cy="2735968"/>
          </a:xfrm>
        </p:grpSpPr>
        <p:grpSp>
          <p:nvGrpSpPr>
            <p:cNvPr id="8210" name="Group 49"/>
            <p:cNvGrpSpPr>
              <a:grpSpLocks/>
            </p:cNvGrpSpPr>
            <p:nvPr/>
          </p:nvGrpSpPr>
          <p:grpSpPr bwMode="auto">
            <a:xfrm>
              <a:off x="1417212" y="3791423"/>
              <a:ext cx="3299963" cy="1465637"/>
              <a:chOff x="899886" y="870946"/>
              <a:chExt cx="3299963" cy="158619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899885" y="1257614"/>
                <a:ext cx="3299964" cy="805989"/>
              </a:xfrm>
              <a:prstGeom prst="rect">
                <a:avLst/>
              </a:prstGeom>
              <a:gradFill flip="none" rotWithShape="1">
                <a:gsLst>
                  <a:gs pos="20000">
                    <a:schemeClr val="accent5"/>
                  </a:gs>
                  <a:gs pos="0">
                    <a:schemeClr val="accent5">
                      <a:lumMod val="75000"/>
                    </a:schemeClr>
                  </a:gs>
                  <a:gs pos="80000">
                    <a:schemeClr val="accent5"/>
                  </a:gs>
                  <a:gs pos="50000">
                    <a:schemeClr val="accent5">
                      <a:lumMod val="80000"/>
                      <a:lumOff val="2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pic>
            <p:nvPicPr>
              <p:cNvPr id="8216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61411"/>
              <a:stretch>
                <a:fillRect/>
              </a:stretch>
            </p:blipFill>
            <p:spPr bwMode="gray">
              <a:xfrm rot="5400000" flipV="1">
                <a:off x="146193" y="1624639"/>
                <a:ext cx="1586195" cy="78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17" name="Picture 345" descr="shadow_1_m"/>
              <p:cNvPicPr>
                <a:picLocks noChangeAspect="1" noChangeArrowheads="1"/>
              </p:cNvPicPr>
              <p:nvPr/>
            </p:nvPicPr>
            <p:blipFill>
              <a:blip r:embed="rId4"/>
              <a:srcRect t="61411"/>
              <a:stretch>
                <a:fillRect/>
              </a:stretch>
            </p:blipFill>
            <p:spPr bwMode="gray">
              <a:xfrm rot="-5400000" flipH="1" flipV="1">
                <a:off x="3361846" y="1619139"/>
                <a:ext cx="1586195" cy="89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211" name="Group 50"/>
            <p:cNvGrpSpPr>
              <a:grpSpLocks/>
            </p:cNvGrpSpPr>
            <p:nvPr/>
          </p:nvGrpSpPr>
          <p:grpSpPr bwMode="auto">
            <a:xfrm>
              <a:off x="1417211" y="5061754"/>
              <a:ext cx="3299964" cy="1465637"/>
              <a:chOff x="899885" y="2202229"/>
              <a:chExt cx="3299964" cy="158619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99885" y="2588894"/>
                <a:ext cx="3299964" cy="805989"/>
              </a:xfrm>
              <a:prstGeom prst="rect">
                <a:avLst/>
              </a:prstGeom>
              <a:gradFill flip="none" rotWithShape="1">
                <a:gsLst>
                  <a:gs pos="2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  <a:gs pos="80000">
                    <a:schemeClr val="accent4"/>
                  </a:gs>
                  <a:gs pos="50000">
                    <a:schemeClr val="accent4">
                      <a:lumMod val="80000"/>
                      <a:lumOff val="2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pic>
            <p:nvPicPr>
              <p:cNvPr id="8213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61411"/>
              <a:stretch>
                <a:fillRect/>
              </a:stretch>
            </p:blipFill>
            <p:spPr bwMode="gray">
              <a:xfrm rot="5400000" flipV="1">
                <a:off x="146193" y="2955921"/>
                <a:ext cx="1586195" cy="78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14" name="Picture 345" descr="shadow_1_m"/>
              <p:cNvPicPr>
                <a:picLocks noChangeAspect="1" noChangeArrowheads="1"/>
              </p:cNvPicPr>
              <p:nvPr/>
            </p:nvPicPr>
            <p:blipFill>
              <a:blip r:embed="rId4"/>
              <a:srcRect t="61411"/>
              <a:stretch>
                <a:fillRect/>
              </a:stretch>
            </p:blipFill>
            <p:spPr bwMode="gray">
              <a:xfrm rot="-5400000" flipH="1" flipV="1">
                <a:off x="3361846" y="2950422"/>
                <a:ext cx="1586195" cy="89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8" name="TextBox 57"/>
          <p:cNvSpPr txBox="1"/>
          <p:nvPr/>
        </p:nvSpPr>
        <p:spPr>
          <a:xfrm>
            <a:off x="3959801" y="1096567"/>
            <a:ext cx="463589" cy="3924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88214" y="1096567"/>
            <a:ext cx="463589" cy="3924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5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54593" y="1096567"/>
            <a:ext cx="463589" cy="3924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5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448802" y="1096567"/>
            <a:ext cx="463589" cy="3924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5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sp>
        <p:nvSpPr>
          <p:cNvPr id="8202" name="Text Box 3"/>
          <p:cNvSpPr txBox="1">
            <a:spLocks noChangeArrowheads="1"/>
          </p:cNvSpPr>
          <p:nvPr/>
        </p:nvSpPr>
        <p:spPr bwMode="ltGray">
          <a:xfrm>
            <a:off x="2218135" y="1772903"/>
            <a:ext cx="913209" cy="26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sz="1200" b="1">
                <a:solidFill>
                  <a:srgbClr val="F5B80B"/>
                </a:solidFill>
                <a:latin typeface="Arial" charset="0"/>
              </a:rPr>
              <a:t>Chú thích</a:t>
            </a:r>
          </a:p>
        </p:txBody>
      </p:sp>
      <p:sp>
        <p:nvSpPr>
          <p:cNvPr id="8203" name="Text Box 3"/>
          <p:cNvSpPr txBox="1">
            <a:spLocks noChangeArrowheads="1"/>
          </p:cNvSpPr>
          <p:nvPr/>
        </p:nvSpPr>
        <p:spPr bwMode="ltGray">
          <a:xfrm>
            <a:off x="3508772" y="1772308"/>
            <a:ext cx="914400" cy="26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sz="1200" b="1">
                <a:solidFill>
                  <a:schemeClr val="accent2"/>
                </a:solidFill>
                <a:latin typeface="Arial" charset="0"/>
              </a:rPr>
              <a:t>Chú thích</a:t>
            </a: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ltGray">
          <a:xfrm>
            <a:off x="4710113" y="1772308"/>
            <a:ext cx="914400" cy="26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  <a:spcAft>
                <a:spcPts val="600"/>
              </a:spcAft>
              <a:defRPr/>
            </a:pPr>
            <a:r>
              <a:rPr lang="en-US" sz="1200" b="1" dirty="0" err="1">
                <a:solidFill>
                  <a:schemeClr val="accent3"/>
                </a:solidFill>
              </a:rPr>
              <a:t>Chú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</a:rPr>
              <a:t>thích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ltGray">
          <a:xfrm>
            <a:off x="5997179" y="1772308"/>
            <a:ext cx="914400" cy="26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  <a:spcAft>
                <a:spcPts val="600"/>
              </a:spcAft>
              <a:defRPr/>
            </a:pPr>
            <a:r>
              <a:rPr lang="en-US" sz="1200" b="1" dirty="0" err="1">
                <a:solidFill>
                  <a:schemeClr val="accent5"/>
                </a:solidFill>
              </a:rPr>
              <a:t>Chú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b="1" dirty="0" err="1">
                <a:solidFill>
                  <a:schemeClr val="accent5"/>
                </a:solidFill>
              </a:rPr>
              <a:t>thích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8206" name="Text Box 3"/>
          <p:cNvSpPr txBox="1">
            <a:spLocks noChangeArrowheads="1"/>
          </p:cNvSpPr>
          <p:nvPr/>
        </p:nvSpPr>
        <p:spPr bwMode="ltGray">
          <a:xfrm>
            <a:off x="2025254" y="3157538"/>
            <a:ext cx="2065734" cy="7063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BlogCongDong.Com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chia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sẻ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với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các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bạn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những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mẫu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thiết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kế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PowerPoint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chuyên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nghiệp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.</a:t>
            </a:r>
            <a:endParaRPr lang="en-US" sz="105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7" name="Text Box 3"/>
          <p:cNvSpPr txBox="1">
            <a:spLocks noChangeArrowheads="1"/>
          </p:cNvSpPr>
          <p:nvPr/>
        </p:nvSpPr>
        <p:spPr bwMode="ltGray">
          <a:xfrm>
            <a:off x="2025254" y="4096941"/>
            <a:ext cx="2065734" cy="7063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BlogCongDong.Com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chia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sẻ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với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các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bạn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những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mẫu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thiết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kế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PowerPoint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chuyên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nghiệp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.</a:t>
            </a:r>
          </a:p>
        </p:txBody>
      </p:sp>
      <p:sp>
        <p:nvSpPr>
          <p:cNvPr id="8208" name="Text Box 3"/>
          <p:cNvSpPr txBox="1">
            <a:spLocks noChangeArrowheads="1"/>
          </p:cNvSpPr>
          <p:nvPr/>
        </p:nvSpPr>
        <p:spPr bwMode="ltGray">
          <a:xfrm>
            <a:off x="5055394" y="3157538"/>
            <a:ext cx="2065735" cy="7063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BlogCongDong.Com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chia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sẻ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với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các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bạn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những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mẫu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thiết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kế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PowerPoint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chuyên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nghiệp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.</a:t>
            </a:r>
          </a:p>
        </p:txBody>
      </p:sp>
      <p:sp>
        <p:nvSpPr>
          <p:cNvPr id="8209" name="Text Box 3"/>
          <p:cNvSpPr txBox="1">
            <a:spLocks noChangeArrowheads="1"/>
          </p:cNvSpPr>
          <p:nvPr/>
        </p:nvSpPr>
        <p:spPr bwMode="ltGray">
          <a:xfrm>
            <a:off x="5055394" y="4096941"/>
            <a:ext cx="2065735" cy="7063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BlogCongDong.Com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chia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sẻ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với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các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bạn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những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mẫu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thiết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kế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PowerPoint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chuyên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Arial" charset="0"/>
              </a:rPr>
              <a:t>nghiệp</a:t>
            </a:r>
            <a:r>
              <a:rPr lang="en-US" sz="1050" b="1" dirty="0">
                <a:solidFill>
                  <a:schemeClr val="bg1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8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7" name="Group 10"/>
          <p:cNvGrpSpPr>
            <a:grpSpLocks/>
          </p:cNvGrpSpPr>
          <p:nvPr/>
        </p:nvGrpSpPr>
        <p:grpSpPr bwMode="auto">
          <a:xfrm>
            <a:off x="1068528" y="1047750"/>
            <a:ext cx="6519395" cy="1311251"/>
            <a:chOff x="1728357" y="1304449"/>
            <a:chExt cx="7545985" cy="1518067"/>
          </a:xfrm>
        </p:grpSpPr>
        <p:grpSp>
          <p:nvGrpSpPr>
            <p:cNvPr id="6176" name="Group 7"/>
            <p:cNvGrpSpPr>
              <a:grpSpLocks/>
            </p:cNvGrpSpPr>
            <p:nvPr/>
          </p:nvGrpSpPr>
          <p:grpSpPr bwMode="auto">
            <a:xfrm>
              <a:off x="1803761" y="1454696"/>
              <a:ext cx="7470581" cy="1367820"/>
              <a:chOff x="1803761" y="1454696"/>
              <a:chExt cx="7470581" cy="1367820"/>
            </a:xfrm>
          </p:grpSpPr>
          <p:pic>
            <p:nvPicPr>
              <p:cNvPr id="6181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10102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2286490" y="1454696"/>
                <a:ext cx="6987852" cy="1250223"/>
              </a:xfrm>
              <a:prstGeom prst="rect">
                <a:avLst/>
              </a:prstGeom>
              <a:solidFill>
                <a:srgbClr val="E66C7D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392605" y="1560834"/>
                <a:ext cx="6742467" cy="1029677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23000"/>
                      <a:lumOff val="77000"/>
                    </a:schemeClr>
                  </a:gs>
                  <a:gs pos="50000">
                    <a:schemeClr val="bg1">
                      <a:shade val="67500"/>
                      <a:satMod val="115000"/>
                      <a:lumMod val="33000"/>
                      <a:lumOff val="67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grpSp>
          <p:nvGrpSpPr>
            <p:cNvPr id="6177" name="Group 6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6" name="Right Triangle 5"/>
              <p:cNvSpPr/>
              <p:nvPr/>
            </p:nvSpPr>
            <p:spPr>
              <a:xfrm flipH="1">
                <a:off x="2114228" y="2473345"/>
                <a:ext cx="172264" cy="15162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2" name="Right Triangle 41"/>
              <p:cNvSpPr/>
              <p:nvPr/>
            </p:nvSpPr>
            <p:spPr>
              <a:xfrm flipH="1">
                <a:off x="3449616" y="1304449"/>
                <a:ext cx="172263" cy="15162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" name="Trapezoid 2"/>
              <p:cNvSpPr/>
              <p:nvPr/>
            </p:nvSpPr>
            <p:spPr>
              <a:xfrm rot="19191503">
                <a:off x="1728357" y="1570484"/>
                <a:ext cx="2001014" cy="464526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</p:grpSp>
      <p:grpSp>
        <p:nvGrpSpPr>
          <p:cNvPr id="6158" name="Group 46"/>
          <p:cNvGrpSpPr>
            <a:grpSpLocks/>
          </p:cNvGrpSpPr>
          <p:nvPr/>
        </p:nvGrpSpPr>
        <p:grpSpPr bwMode="auto">
          <a:xfrm>
            <a:off x="1068528" y="2408110"/>
            <a:ext cx="6519394" cy="1311251"/>
            <a:chOff x="1728357" y="1304449"/>
            <a:chExt cx="7545984" cy="1518067"/>
          </a:xfrm>
        </p:grpSpPr>
        <p:grpSp>
          <p:nvGrpSpPr>
            <p:cNvPr id="6168" name="Group 49"/>
            <p:cNvGrpSpPr>
              <a:grpSpLocks/>
            </p:cNvGrpSpPr>
            <p:nvPr/>
          </p:nvGrpSpPr>
          <p:grpSpPr bwMode="auto">
            <a:xfrm>
              <a:off x="1803761" y="1455304"/>
              <a:ext cx="7470580" cy="1367212"/>
              <a:chOff x="1803761" y="1455304"/>
              <a:chExt cx="7470580" cy="1367212"/>
            </a:xfrm>
          </p:grpSpPr>
          <p:pic>
            <p:nvPicPr>
              <p:cNvPr id="6173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10102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2286491" y="1455304"/>
                <a:ext cx="6987850" cy="1250224"/>
              </a:xfrm>
              <a:prstGeom prst="rect">
                <a:avLst/>
              </a:prstGeom>
              <a:solidFill>
                <a:srgbClr val="60B5CC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392606" y="1561442"/>
                <a:ext cx="6742466" cy="102967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23000"/>
                      <a:lumOff val="77000"/>
                    </a:schemeClr>
                  </a:gs>
                  <a:gs pos="50000">
                    <a:schemeClr val="bg1">
                      <a:shade val="67500"/>
                      <a:satMod val="115000"/>
                      <a:lumMod val="33000"/>
                      <a:lumOff val="67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grpSp>
          <p:nvGrpSpPr>
            <p:cNvPr id="6169" name="Group 50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52" name="Right Triangle 51"/>
              <p:cNvSpPr/>
              <p:nvPr/>
            </p:nvSpPr>
            <p:spPr>
              <a:xfrm flipH="1">
                <a:off x="2114228" y="2473953"/>
                <a:ext cx="172264" cy="15162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3" name="Right Triangle 52"/>
              <p:cNvSpPr/>
              <p:nvPr/>
            </p:nvSpPr>
            <p:spPr>
              <a:xfrm flipH="1">
                <a:off x="3449616" y="1305057"/>
                <a:ext cx="172263" cy="15162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4" name="Trapezoid 2"/>
              <p:cNvSpPr/>
              <p:nvPr/>
            </p:nvSpPr>
            <p:spPr>
              <a:xfrm rot="19191503">
                <a:off x="1728357" y="1571091"/>
                <a:ext cx="2001014" cy="464526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</p:grpSp>
      <p:grpSp>
        <p:nvGrpSpPr>
          <p:cNvPr id="6159" name="Group 63"/>
          <p:cNvGrpSpPr>
            <a:grpSpLocks/>
          </p:cNvGrpSpPr>
          <p:nvPr/>
        </p:nvGrpSpPr>
        <p:grpSpPr bwMode="auto">
          <a:xfrm>
            <a:off x="1068528" y="3760812"/>
            <a:ext cx="6519394" cy="1311251"/>
            <a:chOff x="1728357" y="1304449"/>
            <a:chExt cx="7545984" cy="1518067"/>
          </a:xfrm>
        </p:grpSpPr>
        <p:grpSp>
          <p:nvGrpSpPr>
            <p:cNvPr id="6160" name="Group 67"/>
            <p:cNvGrpSpPr>
              <a:grpSpLocks/>
            </p:cNvGrpSpPr>
            <p:nvPr/>
          </p:nvGrpSpPr>
          <p:grpSpPr bwMode="auto">
            <a:xfrm>
              <a:off x="1803761" y="1455127"/>
              <a:ext cx="7470580" cy="1367389"/>
              <a:chOff x="1803761" y="1455127"/>
              <a:chExt cx="7470580" cy="1367389"/>
            </a:xfrm>
          </p:grpSpPr>
          <p:pic>
            <p:nvPicPr>
              <p:cNvPr id="6165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10102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" name="Rectangle 85"/>
              <p:cNvSpPr/>
              <p:nvPr/>
            </p:nvSpPr>
            <p:spPr>
              <a:xfrm>
                <a:off x="2286492" y="1455127"/>
                <a:ext cx="6987849" cy="1250224"/>
              </a:xfrm>
              <a:prstGeom prst="rect">
                <a:avLst/>
              </a:prstGeom>
              <a:solidFill>
                <a:srgbClr val="5A6378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392606" y="1561266"/>
                <a:ext cx="6742466" cy="102967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23000"/>
                      <a:lumOff val="77000"/>
                    </a:schemeClr>
                  </a:gs>
                  <a:gs pos="50000">
                    <a:schemeClr val="bg1">
                      <a:shade val="67500"/>
                      <a:satMod val="115000"/>
                      <a:lumMod val="33000"/>
                      <a:lumOff val="67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grpSp>
          <p:nvGrpSpPr>
            <p:cNvPr id="6161" name="Group 68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74" name="Right Triangle 73"/>
              <p:cNvSpPr/>
              <p:nvPr/>
            </p:nvSpPr>
            <p:spPr>
              <a:xfrm flipH="1">
                <a:off x="2114228" y="2473777"/>
                <a:ext cx="172264" cy="15162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" name="Right Triangle 78"/>
              <p:cNvSpPr/>
              <p:nvPr/>
            </p:nvSpPr>
            <p:spPr>
              <a:xfrm flipH="1">
                <a:off x="3449616" y="1304881"/>
                <a:ext cx="172263" cy="15162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" name="Trapezoid 2"/>
              <p:cNvSpPr/>
              <p:nvPr/>
            </p:nvSpPr>
            <p:spPr>
              <a:xfrm rot="19191503">
                <a:off x="1728357" y="1570914"/>
                <a:ext cx="2001014" cy="464526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</p:grpSp>
      <p:sp>
        <p:nvSpPr>
          <p:cNvPr id="88" name="5-Point Star 87"/>
          <p:cNvSpPr/>
          <p:nvPr/>
        </p:nvSpPr>
        <p:spPr bwMode="auto">
          <a:xfrm>
            <a:off x="6845455" y="2833852"/>
            <a:ext cx="421481" cy="426244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rgbClr val="60B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grpSp>
        <p:nvGrpSpPr>
          <p:cNvPr id="89" name="Group 88"/>
          <p:cNvGrpSpPr/>
          <p:nvPr/>
        </p:nvGrpSpPr>
        <p:grpSpPr>
          <a:xfrm>
            <a:off x="6864466" y="4256655"/>
            <a:ext cx="462952" cy="341368"/>
            <a:chOff x="5210175" y="2278856"/>
            <a:chExt cx="235744" cy="173831"/>
          </a:xfrm>
          <a:solidFill>
            <a:srgbClr val="5A6378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16653" y="1433839"/>
            <a:ext cx="479084" cy="538721"/>
            <a:chOff x="4290008" y="4767262"/>
            <a:chExt cx="902113" cy="1014412"/>
          </a:xfrm>
          <a:solidFill>
            <a:srgbClr val="E66C7D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294664" y="1281912"/>
            <a:ext cx="4531078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một website kinh doanh các dịch vụ một công ty du lịch lữ hành với đầy đủ các tính năng cần thiết cần phải có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294665" y="2788641"/>
            <a:ext cx="451746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n-US" sz="160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Thao tác dễ dàng, giao diện thân thiện, tiết kiệm chi phí tối đa 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236003" y="3992012"/>
            <a:ext cx="460945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vi-VN" sz="160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Hệ thống website được xây dựng trên nền Spring MVC Framework, được triển khai trên web application server, cụ thể là Tomcat</a:t>
            </a:r>
            <a:endParaRPr lang="en-US" sz="160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270880" y="1315887"/>
            <a:ext cx="1371600" cy="276999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Mục tiêu 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05" name="Rectangle 104"/>
          <p:cNvSpPr/>
          <p:nvPr/>
        </p:nvSpPr>
        <p:spPr>
          <a:xfrm rot="19126099">
            <a:off x="1250838" y="2666614"/>
            <a:ext cx="1371600" cy="276999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Mục tiêu 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1240790" y="4032856"/>
            <a:ext cx="1371600" cy="276999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Mục tiêu 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0" name="TextBox 49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51" name="Title 1"/>
          <p:cNvSpPr txBox="1">
            <a:spLocks noGrp="1"/>
          </p:cNvSpPr>
          <p:nvPr/>
        </p:nvSpPr>
        <p:spPr>
          <a:xfrm>
            <a:off x="1455900" y="193189"/>
            <a:ext cx="6769705" cy="110030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lvl="0" algn="ctr" rtl="0">
              <a:lnSpc>
                <a:spcPct val="100000"/>
              </a:lnSpc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itillium Web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9pPr>
          </a:lstStyle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r>
              <a:rPr lang="en-US" sz="3200" err="1">
                <a:solidFill>
                  <a:srgbClr val="C20483"/>
                </a:solidFill>
                <a:latin typeface="Times New Roman"/>
              </a:rPr>
              <a:t>MỤC TIÊU</a:t>
            </a:r>
          </a:p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/>
              <a:t>5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extLst>
      <p:ext uri="{BB962C8B-B14F-4D97-AF65-F5344CB8AC3E}">
        <p14:creationId xmlns:p14="http://schemas.microsoft.com/office/powerpoint/2010/main" val="303002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0600" y="4671637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" name="Title 1"/>
          <p:cNvSpPr txBox="1">
            <a:spLocks noGrp="1"/>
          </p:cNvSpPr>
          <p:nvPr/>
        </p:nvSpPr>
        <p:spPr>
          <a:xfrm>
            <a:off x="1455900" y="193189"/>
            <a:ext cx="6769705" cy="110030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lvl="0" algn="ctr" rtl="0">
              <a:lnSpc>
                <a:spcPct val="100000"/>
              </a:lnSpc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itillium Web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Titillium Web"/>
              </a:defRPr>
            </a:lvl9pPr>
          </a:lstStyle>
          <a:p>
            <a:pPr marL="0" lvl="0" algn="l" rtl="0">
              <a:spcBef>
                <a:spcPct val="0"/>
              </a:spcBef>
              <a:buNone/>
              <a:def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r>
              <a:rPr lang="en-US" sz="3200" smtClean="0">
                <a:solidFill>
                  <a:srgbClr val="C20483"/>
                </a:solidFill>
                <a:latin typeface="Times New Roman"/>
              </a:rPr>
              <a:t>PHẠM VI ĐỀ TÀI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grpSp>
        <p:nvGrpSpPr>
          <p:cNvPr id="48" name="Group 24"/>
          <p:cNvGrpSpPr>
            <a:grpSpLocks/>
          </p:cNvGrpSpPr>
          <p:nvPr/>
        </p:nvGrpSpPr>
        <p:grpSpPr bwMode="auto">
          <a:xfrm>
            <a:off x="2642561" y="912615"/>
            <a:ext cx="963190" cy="1601208"/>
            <a:chOff x="6953976" y="2681453"/>
            <a:chExt cx="994574" cy="1965839"/>
          </a:xfrm>
        </p:grpSpPr>
        <p:sp>
          <p:nvSpPr>
            <p:cNvPr id="58" name="Rectangle 57"/>
            <p:cNvSpPr/>
            <p:nvPr/>
          </p:nvSpPr>
          <p:spPr>
            <a:xfrm>
              <a:off x="6957637" y="2681453"/>
              <a:ext cx="990913" cy="1442756"/>
            </a:xfrm>
            <a:prstGeom prst="rect">
              <a:avLst/>
            </a:prstGeom>
            <a:solidFill>
              <a:srgbClr val="55CBA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59" name="Pentagon 27"/>
            <p:cNvSpPr/>
            <p:nvPr/>
          </p:nvSpPr>
          <p:spPr>
            <a:xfrm rot="16200000" flipH="1" flipV="1">
              <a:off x="6487595" y="3189998"/>
              <a:ext cx="1923675" cy="990913"/>
            </a:xfrm>
            <a:custGeom>
              <a:avLst/>
              <a:gdLst>
                <a:gd name="connsiteX0" fmla="*/ 0 w 1887538"/>
                <a:gd name="connsiteY0" fmla="*/ 0 h 990600"/>
                <a:gd name="connsiteX1" fmla="*/ 1392238 w 1887538"/>
                <a:gd name="connsiteY1" fmla="*/ 0 h 990600"/>
                <a:gd name="connsiteX2" fmla="*/ 1887538 w 1887538"/>
                <a:gd name="connsiteY2" fmla="*/ 495300 h 990600"/>
                <a:gd name="connsiteX3" fmla="*/ 1392238 w 1887538"/>
                <a:gd name="connsiteY3" fmla="*/ 990600 h 990600"/>
                <a:gd name="connsiteX4" fmla="*/ 0 w 1887538"/>
                <a:gd name="connsiteY4" fmla="*/ 990600 h 990600"/>
                <a:gd name="connsiteX5" fmla="*/ 0 w 1887538"/>
                <a:gd name="connsiteY5" fmla="*/ 0 h 990600"/>
                <a:gd name="connsiteX0" fmla="*/ 0 w 1887538"/>
                <a:gd name="connsiteY0" fmla="*/ 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6" fmla="*/ 0 w 1887538"/>
                <a:gd name="connsiteY6" fmla="*/ 0 h 990600"/>
                <a:gd name="connsiteX0" fmla="*/ 0 w 1887538"/>
                <a:gd name="connsiteY0" fmla="*/ 99060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0" fmla="*/ 0 w 1894682"/>
                <a:gd name="connsiteY0" fmla="*/ 992982 h 992982"/>
                <a:gd name="connsiteX1" fmla="*/ 814388 w 1894682"/>
                <a:gd name="connsiteY1" fmla="*/ 794 h 992982"/>
                <a:gd name="connsiteX2" fmla="*/ 1399382 w 1894682"/>
                <a:gd name="connsiteY2" fmla="*/ 0 h 992982"/>
                <a:gd name="connsiteX3" fmla="*/ 1894682 w 1894682"/>
                <a:gd name="connsiteY3" fmla="*/ 495300 h 992982"/>
                <a:gd name="connsiteX4" fmla="*/ 1399382 w 1894682"/>
                <a:gd name="connsiteY4" fmla="*/ 990600 h 992982"/>
                <a:gd name="connsiteX5" fmla="*/ 0 w 1894682"/>
                <a:gd name="connsiteY5" fmla="*/ 992982 h 992982"/>
                <a:gd name="connsiteX0" fmla="*/ 0 w 1889920"/>
                <a:gd name="connsiteY0" fmla="*/ 990601 h 990601"/>
                <a:gd name="connsiteX1" fmla="*/ 809626 w 1889920"/>
                <a:gd name="connsiteY1" fmla="*/ 794 h 990601"/>
                <a:gd name="connsiteX2" fmla="*/ 1394620 w 1889920"/>
                <a:gd name="connsiteY2" fmla="*/ 0 h 990601"/>
                <a:gd name="connsiteX3" fmla="*/ 1889920 w 1889920"/>
                <a:gd name="connsiteY3" fmla="*/ 495300 h 990601"/>
                <a:gd name="connsiteX4" fmla="*/ 1394620 w 1889920"/>
                <a:gd name="connsiteY4" fmla="*/ 990600 h 990601"/>
                <a:gd name="connsiteX5" fmla="*/ 0 w 1889920"/>
                <a:gd name="connsiteY5" fmla="*/ 990601 h 99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9920" h="990601">
                  <a:moveTo>
                    <a:pt x="0" y="990601"/>
                  </a:moveTo>
                  <a:lnTo>
                    <a:pt x="809626" y="794"/>
                  </a:lnTo>
                  <a:lnTo>
                    <a:pt x="1394620" y="0"/>
                  </a:lnTo>
                  <a:lnTo>
                    <a:pt x="1889920" y="495300"/>
                  </a:lnTo>
                  <a:lnTo>
                    <a:pt x="1394620" y="990600"/>
                  </a:lnTo>
                  <a:lnTo>
                    <a:pt x="0" y="990601"/>
                  </a:lnTo>
                  <a:close/>
                </a:path>
              </a:pathLst>
            </a:custGeom>
            <a:solidFill>
              <a:srgbClr val="BBEADE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51" name="Group 36"/>
          <p:cNvGrpSpPr>
            <a:grpSpLocks/>
          </p:cNvGrpSpPr>
          <p:nvPr/>
        </p:nvGrpSpPr>
        <p:grpSpPr bwMode="auto">
          <a:xfrm>
            <a:off x="6197036" y="915887"/>
            <a:ext cx="963190" cy="1597197"/>
            <a:chOff x="6729875" y="2685464"/>
            <a:chExt cx="994575" cy="1960914"/>
          </a:xfrm>
        </p:grpSpPr>
        <p:sp>
          <p:nvSpPr>
            <p:cNvPr id="52" name="Rectangle 51"/>
            <p:cNvSpPr/>
            <p:nvPr/>
          </p:nvSpPr>
          <p:spPr>
            <a:xfrm>
              <a:off x="6733537" y="2685464"/>
              <a:ext cx="990913" cy="1442755"/>
            </a:xfrm>
            <a:prstGeom prst="rect">
              <a:avLst/>
            </a:prstGeom>
            <a:solidFill>
              <a:srgbClr val="7789D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53" name="Pentagon 27"/>
            <p:cNvSpPr/>
            <p:nvPr/>
          </p:nvSpPr>
          <p:spPr>
            <a:xfrm rot="16200000" flipH="1" flipV="1">
              <a:off x="6263494" y="3189084"/>
              <a:ext cx="1923675" cy="990913"/>
            </a:xfrm>
            <a:custGeom>
              <a:avLst/>
              <a:gdLst>
                <a:gd name="connsiteX0" fmla="*/ 0 w 1887538"/>
                <a:gd name="connsiteY0" fmla="*/ 0 h 990600"/>
                <a:gd name="connsiteX1" fmla="*/ 1392238 w 1887538"/>
                <a:gd name="connsiteY1" fmla="*/ 0 h 990600"/>
                <a:gd name="connsiteX2" fmla="*/ 1887538 w 1887538"/>
                <a:gd name="connsiteY2" fmla="*/ 495300 h 990600"/>
                <a:gd name="connsiteX3" fmla="*/ 1392238 w 1887538"/>
                <a:gd name="connsiteY3" fmla="*/ 990600 h 990600"/>
                <a:gd name="connsiteX4" fmla="*/ 0 w 1887538"/>
                <a:gd name="connsiteY4" fmla="*/ 990600 h 990600"/>
                <a:gd name="connsiteX5" fmla="*/ 0 w 1887538"/>
                <a:gd name="connsiteY5" fmla="*/ 0 h 990600"/>
                <a:gd name="connsiteX0" fmla="*/ 0 w 1887538"/>
                <a:gd name="connsiteY0" fmla="*/ 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6" fmla="*/ 0 w 1887538"/>
                <a:gd name="connsiteY6" fmla="*/ 0 h 990600"/>
                <a:gd name="connsiteX0" fmla="*/ 0 w 1887538"/>
                <a:gd name="connsiteY0" fmla="*/ 99060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0" fmla="*/ 0 w 1894682"/>
                <a:gd name="connsiteY0" fmla="*/ 992982 h 992982"/>
                <a:gd name="connsiteX1" fmla="*/ 814388 w 1894682"/>
                <a:gd name="connsiteY1" fmla="*/ 794 h 992982"/>
                <a:gd name="connsiteX2" fmla="*/ 1399382 w 1894682"/>
                <a:gd name="connsiteY2" fmla="*/ 0 h 992982"/>
                <a:gd name="connsiteX3" fmla="*/ 1894682 w 1894682"/>
                <a:gd name="connsiteY3" fmla="*/ 495300 h 992982"/>
                <a:gd name="connsiteX4" fmla="*/ 1399382 w 1894682"/>
                <a:gd name="connsiteY4" fmla="*/ 990600 h 992982"/>
                <a:gd name="connsiteX5" fmla="*/ 0 w 1894682"/>
                <a:gd name="connsiteY5" fmla="*/ 992982 h 992982"/>
                <a:gd name="connsiteX0" fmla="*/ 0 w 1889920"/>
                <a:gd name="connsiteY0" fmla="*/ 990601 h 990601"/>
                <a:gd name="connsiteX1" fmla="*/ 809626 w 1889920"/>
                <a:gd name="connsiteY1" fmla="*/ 794 h 990601"/>
                <a:gd name="connsiteX2" fmla="*/ 1394620 w 1889920"/>
                <a:gd name="connsiteY2" fmla="*/ 0 h 990601"/>
                <a:gd name="connsiteX3" fmla="*/ 1889920 w 1889920"/>
                <a:gd name="connsiteY3" fmla="*/ 495300 h 990601"/>
                <a:gd name="connsiteX4" fmla="*/ 1394620 w 1889920"/>
                <a:gd name="connsiteY4" fmla="*/ 990600 h 990601"/>
                <a:gd name="connsiteX5" fmla="*/ 0 w 1889920"/>
                <a:gd name="connsiteY5" fmla="*/ 990601 h 99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9920" h="990601">
                  <a:moveTo>
                    <a:pt x="0" y="990601"/>
                  </a:moveTo>
                  <a:lnTo>
                    <a:pt x="809626" y="794"/>
                  </a:lnTo>
                  <a:lnTo>
                    <a:pt x="1394620" y="0"/>
                  </a:lnTo>
                  <a:lnTo>
                    <a:pt x="1889920" y="495300"/>
                  </a:lnTo>
                  <a:lnTo>
                    <a:pt x="1394620" y="990600"/>
                  </a:lnTo>
                  <a:lnTo>
                    <a:pt x="0" y="99060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pic>
        <p:nvPicPr>
          <p:cNvPr id="47" name="Picture 345" descr="shadow_1_m"/>
          <p:cNvPicPr>
            <a:picLocks noChangeAspect="1" noChangeArrowheads="1"/>
          </p:cNvPicPr>
          <p:nvPr/>
        </p:nvPicPr>
        <p:blipFill>
          <a:blip r:embed="rId4"/>
          <a:srcRect t="61411"/>
          <a:stretch>
            <a:fillRect/>
          </a:stretch>
        </p:blipFill>
        <p:spPr bwMode="gray">
          <a:xfrm rot="10800000" flipH="1" flipV="1">
            <a:off x="1314931" y="903918"/>
            <a:ext cx="7128272" cy="8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" name="Group 40"/>
          <p:cNvGrpSpPr>
            <a:grpSpLocks/>
          </p:cNvGrpSpPr>
          <p:nvPr/>
        </p:nvGrpSpPr>
        <p:grpSpPr bwMode="auto">
          <a:xfrm>
            <a:off x="1543315" y="2831024"/>
            <a:ext cx="2894027" cy="1098943"/>
            <a:chOff x="899884" y="870947"/>
            <a:chExt cx="3299967" cy="1586195"/>
          </a:xfrm>
        </p:grpSpPr>
        <p:sp>
          <p:nvSpPr>
            <p:cNvPr id="66" name="Rectangle 65"/>
            <p:cNvSpPr/>
            <p:nvPr/>
          </p:nvSpPr>
          <p:spPr>
            <a:xfrm>
              <a:off x="899886" y="1257615"/>
              <a:ext cx="3299965" cy="805989"/>
            </a:xfrm>
            <a:prstGeom prst="rect">
              <a:avLst/>
            </a:prstGeom>
            <a:gradFill flip="none" rotWithShape="1">
              <a:gsLst>
                <a:gs pos="20000">
                  <a:schemeClr val="accent2"/>
                </a:gs>
                <a:gs pos="0">
                  <a:schemeClr val="accent2">
                    <a:lumMod val="75000"/>
                  </a:schemeClr>
                </a:gs>
                <a:gs pos="80000">
                  <a:schemeClr val="accent2"/>
                </a:gs>
                <a:gs pos="50000">
                  <a:schemeClr val="accent2">
                    <a:lumMod val="80000"/>
                    <a:lumOff val="2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67" name="Picture 345" descr="shadow_1_m"/>
            <p:cNvPicPr>
              <a:picLocks noChangeAspect="1" noChangeArrowheads="1"/>
            </p:cNvPicPr>
            <p:nvPr/>
          </p:nvPicPr>
          <p:blipFill>
            <a:blip r:embed="rId5"/>
            <a:srcRect t="61411"/>
            <a:stretch>
              <a:fillRect/>
            </a:stretch>
          </p:blipFill>
          <p:spPr bwMode="gray">
            <a:xfrm rot="5400000" flipV="1">
              <a:off x="146193" y="1624639"/>
              <a:ext cx="1586193" cy="78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" name="Picture 345" descr="shadow_1_m"/>
            <p:cNvPicPr>
              <a:picLocks noChangeAspect="1" noChangeArrowheads="1"/>
            </p:cNvPicPr>
            <p:nvPr/>
          </p:nvPicPr>
          <p:blipFill>
            <a:blip r:embed="rId6"/>
            <a:srcRect t="61411"/>
            <a:stretch>
              <a:fillRect/>
            </a:stretch>
          </p:blipFill>
          <p:spPr bwMode="gray">
            <a:xfrm rot="-5400000" flipH="1" flipV="1">
              <a:off x="3361846" y="1619139"/>
              <a:ext cx="1586195" cy="89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2" name="Group 44"/>
          <p:cNvGrpSpPr>
            <a:grpSpLocks/>
          </p:cNvGrpSpPr>
          <p:nvPr/>
        </p:nvGrpSpPr>
        <p:grpSpPr bwMode="auto">
          <a:xfrm>
            <a:off x="1543315" y="3783525"/>
            <a:ext cx="2894025" cy="1098945"/>
            <a:chOff x="899884" y="2202228"/>
            <a:chExt cx="3299965" cy="1586197"/>
          </a:xfrm>
        </p:grpSpPr>
        <p:sp>
          <p:nvSpPr>
            <p:cNvPr id="63" name="Rectangle 62"/>
            <p:cNvSpPr/>
            <p:nvPr/>
          </p:nvSpPr>
          <p:spPr>
            <a:xfrm>
              <a:off x="899884" y="2588894"/>
              <a:ext cx="3299965" cy="805989"/>
            </a:xfrm>
            <a:prstGeom prst="rect">
              <a:avLst/>
            </a:prstGeom>
            <a:gradFill flip="none" rotWithShape="1">
              <a:gsLst>
                <a:gs pos="20000">
                  <a:schemeClr val="accent3"/>
                </a:gs>
                <a:gs pos="0">
                  <a:schemeClr val="accent3">
                    <a:lumMod val="75000"/>
                  </a:schemeClr>
                </a:gs>
                <a:gs pos="80000">
                  <a:schemeClr val="accent3"/>
                </a:gs>
                <a:gs pos="50000">
                  <a:schemeClr val="accent3">
                    <a:lumMod val="80000"/>
                    <a:lumOff val="2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64" name="Picture 345" descr="shadow_1_m"/>
            <p:cNvPicPr>
              <a:picLocks noChangeAspect="1" noChangeArrowheads="1"/>
            </p:cNvPicPr>
            <p:nvPr/>
          </p:nvPicPr>
          <p:blipFill>
            <a:blip r:embed="rId5"/>
            <a:srcRect t="61411"/>
            <a:stretch>
              <a:fillRect/>
            </a:stretch>
          </p:blipFill>
          <p:spPr bwMode="gray">
            <a:xfrm rot="5400000" flipV="1">
              <a:off x="146193" y="2955919"/>
              <a:ext cx="1586194" cy="78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345" descr="shadow_1_m"/>
            <p:cNvPicPr>
              <a:picLocks noChangeAspect="1" noChangeArrowheads="1"/>
            </p:cNvPicPr>
            <p:nvPr/>
          </p:nvPicPr>
          <p:blipFill>
            <a:blip r:embed="rId6"/>
            <a:srcRect t="61411"/>
            <a:stretch>
              <a:fillRect/>
            </a:stretch>
          </p:blipFill>
          <p:spPr bwMode="gray">
            <a:xfrm rot="-5400000" flipH="1" flipV="1">
              <a:off x="3361846" y="2950422"/>
              <a:ext cx="1586195" cy="89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4" name="Group 49"/>
          <p:cNvGrpSpPr>
            <a:grpSpLocks/>
          </p:cNvGrpSpPr>
          <p:nvPr/>
        </p:nvGrpSpPr>
        <p:grpSpPr bwMode="auto">
          <a:xfrm>
            <a:off x="5167194" y="2831024"/>
            <a:ext cx="2986206" cy="1098944"/>
            <a:chOff x="899885" y="870946"/>
            <a:chExt cx="3299964" cy="1586196"/>
          </a:xfrm>
        </p:grpSpPr>
        <p:sp>
          <p:nvSpPr>
            <p:cNvPr id="109" name="Rectangle 108"/>
            <p:cNvSpPr/>
            <p:nvPr/>
          </p:nvSpPr>
          <p:spPr>
            <a:xfrm>
              <a:off x="899885" y="1257614"/>
              <a:ext cx="3299964" cy="805989"/>
            </a:xfrm>
            <a:prstGeom prst="rect">
              <a:avLst/>
            </a:prstGeom>
            <a:gradFill flip="none" rotWithShape="1">
              <a:gsLst>
                <a:gs pos="20000">
                  <a:schemeClr val="accent5"/>
                </a:gs>
                <a:gs pos="0">
                  <a:schemeClr val="accent5">
                    <a:lumMod val="75000"/>
                  </a:schemeClr>
                </a:gs>
                <a:gs pos="80000">
                  <a:schemeClr val="accent5"/>
                </a:gs>
                <a:gs pos="50000">
                  <a:schemeClr val="accent5">
                    <a:lumMod val="80000"/>
                    <a:lumOff val="2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110" name="Picture 345" descr="shadow_1_m"/>
            <p:cNvPicPr>
              <a:picLocks noChangeAspect="1" noChangeArrowheads="1"/>
            </p:cNvPicPr>
            <p:nvPr/>
          </p:nvPicPr>
          <p:blipFill>
            <a:blip r:embed="rId5"/>
            <a:srcRect t="61411"/>
            <a:stretch>
              <a:fillRect/>
            </a:stretch>
          </p:blipFill>
          <p:spPr bwMode="gray">
            <a:xfrm rot="5400000" flipV="1">
              <a:off x="146193" y="1624639"/>
              <a:ext cx="1586195" cy="7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1" name="Picture 345" descr="shadow_1_m"/>
            <p:cNvPicPr>
              <a:picLocks noChangeAspect="1" noChangeArrowheads="1"/>
            </p:cNvPicPr>
            <p:nvPr/>
          </p:nvPicPr>
          <p:blipFill>
            <a:blip r:embed="rId6"/>
            <a:srcRect t="61411"/>
            <a:stretch>
              <a:fillRect/>
            </a:stretch>
          </p:blipFill>
          <p:spPr bwMode="gray">
            <a:xfrm rot="-5400000" flipH="1" flipV="1">
              <a:off x="3361846" y="1619139"/>
              <a:ext cx="1586195" cy="89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5" name="Group 50"/>
          <p:cNvGrpSpPr>
            <a:grpSpLocks/>
          </p:cNvGrpSpPr>
          <p:nvPr/>
        </p:nvGrpSpPr>
        <p:grpSpPr bwMode="auto">
          <a:xfrm>
            <a:off x="5167194" y="3783527"/>
            <a:ext cx="2986206" cy="1098944"/>
            <a:chOff x="899885" y="2202229"/>
            <a:chExt cx="3299964" cy="1586196"/>
          </a:xfrm>
        </p:grpSpPr>
        <p:sp>
          <p:nvSpPr>
            <p:cNvPr id="106" name="Rectangle 105"/>
            <p:cNvSpPr/>
            <p:nvPr/>
          </p:nvSpPr>
          <p:spPr>
            <a:xfrm>
              <a:off x="899885" y="2588894"/>
              <a:ext cx="3299964" cy="805989"/>
            </a:xfrm>
            <a:prstGeom prst="rect">
              <a:avLst/>
            </a:prstGeom>
            <a:gradFill flip="none" rotWithShape="1">
              <a:gsLst>
                <a:gs pos="20000">
                  <a:schemeClr val="accent4"/>
                </a:gs>
                <a:gs pos="0">
                  <a:schemeClr val="accent4">
                    <a:lumMod val="75000"/>
                  </a:schemeClr>
                </a:gs>
                <a:gs pos="80000">
                  <a:schemeClr val="accent4"/>
                </a:gs>
                <a:gs pos="50000">
                  <a:schemeClr val="accent4">
                    <a:lumMod val="80000"/>
                    <a:lumOff val="2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pic>
          <p:nvPicPr>
            <p:cNvPr id="107" name="Picture 345" descr="shadow_1_m"/>
            <p:cNvPicPr>
              <a:picLocks noChangeAspect="1" noChangeArrowheads="1"/>
            </p:cNvPicPr>
            <p:nvPr/>
          </p:nvPicPr>
          <p:blipFill>
            <a:blip r:embed="rId5"/>
            <a:srcRect t="61411"/>
            <a:stretch>
              <a:fillRect/>
            </a:stretch>
          </p:blipFill>
          <p:spPr bwMode="gray">
            <a:xfrm rot="5400000" flipV="1">
              <a:off x="146193" y="2955921"/>
              <a:ext cx="1586195" cy="78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" name="Picture 345" descr="shadow_1_m"/>
            <p:cNvPicPr>
              <a:picLocks noChangeAspect="1" noChangeArrowheads="1"/>
            </p:cNvPicPr>
            <p:nvPr/>
          </p:nvPicPr>
          <p:blipFill>
            <a:blip r:embed="rId6"/>
            <a:srcRect t="61411"/>
            <a:stretch>
              <a:fillRect/>
            </a:stretch>
          </p:blipFill>
          <p:spPr bwMode="gray">
            <a:xfrm rot="-5400000" flipH="1" flipV="1">
              <a:off x="3361846" y="2950422"/>
              <a:ext cx="1586195" cy="89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3" name="TextBox 112"/>
          <p:cNvSpPr txBox="1"/>
          <p:nvPr/>
        </p:nvSpPr>
        <p:spPr>
          <a:xfrm>
            <a:off x="3097730" y="951922"/>
            <a:ext cx="463589" cy="3924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50" b="1" dirty="0">
                <a:solidFill>
                  <a:srgbClr val="BBEADE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60296" y="990206"/>
            <a:ext cx="463589" cy="3924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950" b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en-US" sz="1950" b="1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 Box 3"/>
          <p:cNvSpPr txBox="1">
            <a:spLocks noChangeArrowheads="1"/>
          </p:cNvSpPr>
          <p:nvPr/>
        </p:nvSpPr>
        <p:spPr bwMode="ltGray">
          <a:xfrm>
            <a:off x="2665783" y="1522501"/>
            <a:ext cx="913209" cy="618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b="1" smtClean="0">
                <a:solidFill>
                  <a:srgbClr val="55CBAC"/>
                </a:solidFill>
                <a:latin typeface="+mj-lt"/>
              </a:rPr>
              <a:t>Về lý thuyết</a:t>
            </a:r>
            <a:endParaRPr lang="en-US" b="1">
              <a:solidFill>
                <a:srgbClr val="55CBAC"/>
              </a:solidFill>
              <a:latin typeface="+mj-lt"/>
            </a:endParaRP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ltGray">
          <a:xfrm>
            <a:off x="6246358" y="1467403"/>
            <a:ext cx="914400" cy="61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  <a:spcAft>
                <a:spcPts val="600"/>
              </a:spcAft>
              <a:defRPr/>
            </a:pPr>
            <a:r>
              <a:rPr lang="en-US" b="1" smtClean="0">
                <a:solidFill>
                  <a:srgbClr val="7789D7"/>
                </a:solidFill>
                <a:latin typeface="+mj-lt"/>
              </a:rPr>
              <a:t>Về kỹ thuật</a:t>
            </a:r>
            <a:endParaRPr lang="en-US" b="1" dirty="0">
              <a:solidFill>
                <a:srgbClr val="7789D7"/>
              </a:solidFill>
              <a:latin typeface="+mj-lt"/>
            </a:endParaRPr>
          </a:p>
        </p:txBody>
      </p:sp>
      <p:sp>
        <p:nvSpPr>
          <p:cNvPr id="120" name="Text Box 3"/>
          <p:cNvSpPr txBox="1">
            <a:spLocks noChangeArrowheads="1"/>
          </p:cNvSpPr>
          <p:nvPr/>
        </p:nvSpPr>
        <p:spPr bwMode="ltGray">
          <a:xfrm>
            <a:off x="1666129" y="3138674"/>
            <a:ext cx="2746144" cy="472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altLang="en-US" sz="13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en-US" sz="13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gôn ngữ lập trình Web, phân tích và thiết kế cơ sở dữ liệu</a:t>
            </a:r>
            <a:endParaRPr lang="en-US" altLang="en-US" sz="13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 Box 3"/>
          <p:cNvSpPr txBox="1">
            <a:spLocks noChangeArrowheads="1"/>
          </p:cNvSpPr>
          <p:nvPr/>
        </p:nvSpPr>
        <p:spPr bwMode="ltGray">
          <a:xfrm>
            <a:off x="2006334" y="4094396"/>
            <a:ext cx="2065734" cy="472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altLang="en-US" sz="13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 Framework, Hibernate và Maven</a:t>
            </a:r>
            <a:endParaRPr lang="en-US" altLang="en-US" sz="13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 Box 3"/>
          <p:cNvSpPr txBox="1">
            <a:spLocks noChangeArrowheads="1"/>
          </p:cNvSpPr>
          <p:nvPr/>
        </p:nvSpPr>
        <p:spPr bwMode="ltGray">
          <a:xfrm>
            <a:off x="5627429" y="3229349"/>
            <a:ext cx="2065735" cy="2823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altLang="en-US" sz="13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Designer</a:t>
            </a:r>
            <a:endParaRPr lang="en-US" altLang="en-US" sz="13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ltGray">
          <a:xfrm>
            <a:off x="5772031" y="4189421"/>
            <a:ext cx="2065735" cy="2823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altLang="en-US" sz="13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altLang="en-US" sz="13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42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5" grpId="0"/>
      <p:bldP spid="116" grpId="0"/>
      <p:bldP spid="119" grpId="0"/>
      <p:bldP spid="120" grpId="0"/>
      <p:bldP spid="121" grpId="0"/>
      <p:bldP spid="122" grpId="0"/>
      <p:bldP spid="1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PHƯƠNG PHÁP THỰC HIỆN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/>
              <a:t>6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grpSp>
        <p:nvGrpSpPr>
          <p:cNvPr id="62" name="Group 61"/>
          <p:cNvGrpSpPr/>
          <p:nvPr/>
        </p:nvGrpSpPr>
        <p:grpSpPr>
          <a:xfrm>
            <a:off x="2254445" y="960053"/>
            <a:ext cx="219077" cy="4084763"/>
            <a:chOff x="1374772" y="1300164"/>
            <a:chExt cx="274322" cy="5446350"/>
          </a:xfrm>
        </p:grpSpPr>
        <p:sp>
          <p:nvSpPr>
            <p:cNvPr id="84" name="Pentagon 83"/>
            <p:cNvSpPr/>
            <p:nvPr/>
          </p:nvSpPr>
          <p:spPr>
            <a:xfrm rot="5400000">
              <a:off x="1103753" y="6202666"/>
              <a:ext cx="814867" cy="272824"/>
            </a:xfrm>
            <a:prstGeom prst="homePlate">
              <a:avLst>
                <a:gd name="adj" fmla="val 281623"/>
              </a:avLst>
            </a:prstGeom>
            <a:gradFill flip="none" rotWithShape="1">
              <a:gsLst>
                <a:gs pos="100000">
                  <a:srgbClr val="B88954"/>
                </a:gs>
                <a:gs pos="0">
                  <a:srgbClr val="E1C9AF"/>
                </a:gs>
              </a:gsLst>
              <a:lin ang="54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5" name="Rectangle 5"/>
            <p:cNvSpPr/>
            <p:nvPr/>
          </p:nvSpPr>
          <p:spPr>
            <a:xfrm>
              <a:off x="1374775" y="1633777"/>
              <a:ext cx="272823" cy="4449640"/>
            </a:xfrm>
            <a:custGeom>
              <a:avLst/>
              <a:gdLst>
                <a:gd name="connsiteX0" fmla="*/ 0 w 272825"/>
                <a:gd name="connsiteY0" fmla="*/ 0 h 3776662"/>
                <a:gd name="connsiteX1" fmla="*/ 272825 w 272825"/>
                <a:gd name="connsiteY1" fmla="*/ 0 h 3776662"/>
                <a:gd name="connsiteX2" fmla="*/ 272825 w 272825"/>
                <a:gd name="connsiteY2" fmla="*/ 3776662 h 3776662"/>
                <a:gd name="connsiteX3" fmla="*/ 0 w 272825"/>
                <a:gd name="connsiteY3" fmla="*/ 3776662 h 3776662"/>
                <a:gd name="connsiteX4" fmla="*/ 0 w 272825"/>
                <a:gd name="connsiteY4" fmla="*/ 0 h 3776662"/>
                <a:gd name="connsiteX0" fmla="*/ 0 w 272825"/>
                <a:gd name="connsiteY0" fmla="*/ 0 h 3776662"/>
                <a:gd name="connsiteX1" fmla="*/ 272825 w 272825"/>
                <a:gd name="connsiteY1" fmla="*/ 0 h 3776662"/>
                <a:gd name="connsiteX2" fmla="*/ 272825 w 272825"/>
                <a:gd name="connsiteY2" fmla="*/ 3776662 h 3776662"/>
                <a:gd name="connsiteX3" fmla="*/ 0 w 272825"/>
                <a:gd name="connsiteY3" fmla="*/ 3776662 h 3776662"/>
                <a:gd name="connsiteX4" fmla="*/ 1 w 272825"/>
                <a:gd name="connsiteY4" fmla="*/ 3609974 h 3776662"/>
                <a:gd name="connsiteX5" fmla="*/ 0 w 272825"/>
                <a:gd name="connsiteY5" fmla="*/ 0 h 3776662"/>
                <a:gd name="connsiteX0" fmla="*/ 0 w 272825"/>
                <a:gd name="connsiteY0" fmla="*/ 0 h 3776662"/>
                <a:gd name="connsiteX1" fmla="*/ 272825 w 272825"/>
                <a:gd name="connsiteY1" fmla="*/ 0 h 3776662"/>
                <a:gd name="connsiteX2" fmla="*/ 272825 w 272825"/>
                <a:gd name="connsiteY2" fmla="*/ 3776662 h 3776662"/>
                <a:gd name="connsiteX3" fmla="*/ 57151 w 272825"/>
                <a:gd name="connsiteY3" fmla="*/ 3776661 h 3776662"/>
                <a:gd name="connsiteX4" fmla="*/ 0 w 272825"/>
                <a:gd name="connsiteY4" fmla="*/ 3776662 h 3776662"/>
                <a:gd name="connsiteX5" fmla="*/ 1 w 272825"/>
                <a:gd name="connsiteY5" fmla="*/ 3609974 h 3776662"/>
                <a:gd name="connsiteX6" fmla="*/ 0 w 272825"/>
                <a:gd name="connsiteY6" fmla="*/ 0 h 3776662"/>
                <a:gd name="connsiteX0" fmla="*/ 0 w 272825"/>
                <a:gd name="connsiteY0" fmla="*/ 0 h 3776662"/>
                <a:gd name="connsiteX1" fmla="*/ 272825 w 272825"/>
                <a:gd name="connsiteY1" fmla="*/ 0 h 3776662"/>
                <a:gd name="connsiteX2" fmla="*/ 272825 w 272825"/>
                <a:gd name="connsiteY2" fmla="*/ 3776662 h 3776662"/>
                <a:gd name="connsiteX3" fmla="*/ 166689 w 272825"/>
                <a:gd name="connsiteY3" fmla="*/ 3776661 h 3776662"/>
                <a:gd name="connsiteX4" fmla="*/ 57151 w 272825"/>
                <a:gd name="connsiteY4" fmla="*/ 3776661 h 3776662"/>
                <a:gd name="connsiteX5" fmla="*/ 0 w 272825"/>
                <a:gd name="connsiteY5" fmla="*/ 3776662 h 3776662"/>
                <a:gd name="connsiteX6" fmla="*/ 1 w 272825"/>
                <a:gd name="connsiteY6" fmla="*/ 3609974 h 3776662"/>
                <a:gd name="connsiteX7" fmla="*/ 0 w 272825"/>
                <a:gd name="connsiteY7" fmla="*/ 0 h 3776662"/>
                <a:gd name="connsiteX0" fmla="*/ 0 w 272825"/>
                <a:gd name="connsiteY0" fmla="*/ 0 h 3776662"/>
                <a:gd name="connsiteX1" fmla="*/ 272825 w 272825"/>
                <a:gd name="connsiteY1" fmla="*/ 0 h 3776662"/>
                <a:gd name="connsiteX2" fmla="*/ 272825 w 272825"/>
                <a:gd name="connsiteY2" fmla="*/ 3776662 h 3776662"/>
                <a:gd name="connsiteX3" fmla="*/ 166689 w 272825"/>
                <a:gd name="connsiteY3" fmla="*/ 3776661 h 3776662"/>
                <a:gd name="connsiteX4" fmla="*/ 107157 w 272825"/>
                <a:gd name="connsiteY4" fmla="*/ 3774280 h 3776662"/>
                <a:gd name="connsiteX5" fmla="*/ 57151 w 272825"/>
                <a:gd name="connsiteY5" fmla="*/ 3776661 h 3776662"/>
                <a:gd name="connsiteX6" fmla="*/ 0 w 272825"/>
                <a:gd name="connsiteY6" fmla="*/ 3776662 h 3776662"/>
                <a:gd name="connsiteX7" fmla="*/ 1 w 272825"/>
                <a:gd name="connsiteY7" fmla="*/ 3609974 h 3776662"/>
                <a:gd name="connsiteX8" fmla="*/ 0 w 272825"/>
                <a:gd name="connsiteY8" fmla="*/ 0 h 3776662"/>
                <a:gd name="connsiteX0" fmla="*/ 0 w 272825"/>
                <a:gd name="connsiteY0" fmla="*/ 0 h 3776662"/>
                <a:gd name="connsiteX1" fmla="*/ 272825 w 272825"/>
                <a:gd name="connsiteY1" fmla="*/ 0 h 3776662"/>
                <a:gd name="connsiteX2" fmla="*/ 272825 w 272825"/>
                <a:gd name="connsiteY2" fmla="*/ 3776662 h 3776662"/>
                <a:gd name="connsiteX3" fmla="*/ 221457 w 272825"/>
                <a:gd name="connsiteY3" fmla="*/ 3774280 h 3776662"/>
                <a:gd name="connsiteX4" fmla="*/ 166689 w 272825"/>
                <a:gd name="connsiteY4" fmla="*/ 3776661 h 3776662"/>
                <a:gd name="connsiteX5" fmla="*/ 107157 w 272825"/>
                <a:gd name="connsiteY5" fmla="*/ 3774280 h 3776662"/>
                <a:gd name="connsiteX6" fmla="*/ 57151 w 272825"/>
                <a:gd name="connsiteY6" fmla="*/ 3776661 h 3776662"/>
                <a:gd name="connsiteX7" fmla="*/ 0 w 272825"/>
                <a:gd name="connsiteY7" fmla="*/ 3776662 h 3776662"/>
                <a:gd name="connsiteX8" fmla="*/ 1 w 272825"/>
                <a:gd name="connsiteY8" fmla="*/ 3609974 h 3776662"/>
                <a:gd name="connsiteX9" fmla="*/ 0 w 272825"/>
                <a:gd name="connsiteY9" fmla="*/ 0 h 3776662"/>
                <a:gd name="connsiteX0" fmla="*/ 0 w 272825"/>
                <a:gd name="connsiteY0" fmla="*/ 0 h 3776662"/>
                <a:gd name="connsiteX1" fmla="*/ 272825 w 272825"/>
                <a:gd name="connsiteY1" fmla="*/ 0 h 3776662"/>
                <a:gd name="connsiteX2" fmla="*/ 272825 w 272825"/>
                <a:gd name="connsiteY2" fmla="*/ 3776662 h 3776662"/>
                <a:gd name="connsiteX3" fmla="*/ 252414 w 272825"/>
                <a:gd name="connsiteY3" fmla="*/ 3776661 h 3776662"/>
                <a:gd name="connsiteX4" fmla="*/ 221457 w 272825"/>
                <a:gd name="connsiteY4" fmla="*/ 3774280 h 3776662"/>
                <a:gd name="connsiteX5" fmla="*/ 166689 w 272825"/>
                <a:gd name="connsiteY5" fmla="*/ 3776661 h 3776662"/>
                <a:gd name="connsiteX6" fmla="*/ 107157 w 272825"/>
                <a:gd name="connsiteY6" fmla="*/ 3774280 h 3776662"/>
                <a:gd name="connsiteX7" fmla="*/ 57151 w 272825"/>
                <a:gd name="connsiteY7" fmla="*/ 3776661 h 3776662"/>
                <a:gd name="connsiteX8" fmla="*/ 0 w 272825"/>
                <a:gd name="connsiteY8" fmla="*/ 3776662 h 3776662"/>
                <a:gd name="connsiteX9" fmla="*/ 1 w 272825"/>
                <a:gd name="connsiteY9" fmla="*/ 3609974 h 3776662"/>
                <a:gd name="connsiteX10" fmla="*/ 0 w 272825"/>
                <a:gd name="connsiteY10" fmla="*/ 0 h 3776662"/>
                <a:gd name="connsiteX0" fmla="*/ 0 w 273845"/>
                <a:gd name="connsiteY0" fmla="*/ 0 h 3776662"/>
                <a:gd name="connsiteX1" fmla="*/ 272825 w 273845"/>
                <a:gd name="connsiteY1" fmla="*/ 0 h 3776662"/>
                <a:gd name="connsiteX2" fmla="*/ 273845 w 273845"/>
                <a:gd name="connsiteY2" fmla="*/ 3581399 h 3776662"/>
                <a:gd name="connsiteX3" fmla="*/ 272825 w 273845"/>
                <a:gd name="connsiteY3" fmla="*/ 3776662 h 3776662"/>
                <a:gd name="connsiteX4" fmla="*/ 252414 w 273845"/>
                <a:gd name="connsiteY4" fmla="*/ 3776661 h 3776662"/>
                <a:gd name="connsiteX5" fmla="*/ 221457 w 273845"/>
                <a:gd name="connsiteY5" fmla="*/ 3774280 h 3776662"/>
                <a:gd name="connsiteX6" fmla="*/ 166689 w 273845"/>
                <a:gd name="connsiteY6" fmla="*/ 3776661 h 3776662"/>
                <a:gd name="connsiteX7" fmla="*/ 107157 w 273845"/>
                <a:gd name="connsiteY7" fmla="*/ 3774280 h 3776662"/>
                <a:gd name="connsiteX8" fmla="*/ 57151 w 273845"/>
                <a:gd name="connsiteY8" fmla="*/ 3776661 h 3776662"/>
                <a:gd name="connsiteX9" fmla="*/ 0 w 273845"/>
                <a:gd name="connsiteY9" fmla="*/ 3776662 h 3776662"/>
                <a:gd name="connsiteX10" fmla="*/ 1 w 273845"/>
                <a:gd name="connsiteY10" fmla="*/ 3609974 h 3776662"/>
                <a:gd name="connsiteX11" fmla="*/ 0 w 273845"/>
                <a:gd name="connsiteY11" fmla="*/ 0 h 3776662"/>
                <a:gd name="connsiteX0" fmla="*/ 0 w 273845"/>
                <a:gd name="connsiteY0" fmla="*/ 0 h 3776662"/>
                <a:gd name="connsiteX1" fmla="*/ 272825 w 273845"/>
                <a:gd name="connsiteY1" fmla="*/ 0 h 3776662"/>
                <a:gd name="connsiteX2" fmla="*/ 273845 w 273845"/>
                <a:gd name="connsiteY2" fmla="*/ 3581399 h 3776662"/>
                <a:gd name="connsiteX3" fmla="*/ 252414 w 273845"/>
                <a:gd name="connsiteY3" fmla="*/ 3776661 h 3776662"/>
                <a:gd name="connsiteX4" fmla="*/ 221457 w 273845"/>
                <a:gd name="connsiteY4" fmla="*/ 3774280 h 3776662"/>
                <a:gd name="connsiteX5" fmla="*/ 166689 w 273845"/>
                <a:gd name="connsiteY5" fmla="*/ 3776661 h 3776662"/>
                <a:gd name="connsiteX6" fmla="*/ 107157 w 273845"/>
                <a:gd name="connsiteY6" fmla="*/ 3774280 h 3776662"/>
                <a:gd name="connsiteX7" fmla="*/ 57151 w 273845"/>
                <a:gd name="connsiteY7" fmla="*/ 3776661 h 3776662"/>
                <a:gd name="connsiteX8" fmla="*/ 0 w 273845"/>
                <a:gd name="connsiteY8" fmla="*/ 3776662 h 3776662"/>
                <a:gd name="connsiteX9" fmla="*/ 1 w 273845"/>
                <a:gd name="connsiteY9" fmla="*/ 3609974 h 3776662"/>
                <a:gd name="connsiteX10" fmla="*/ 0 w 273845"/>
                <a:gd name="connsiteY10" fmla="*/ 0 h 3776662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52414 w 273845"/>
                <a:gd name="connsiteY3" fmla="*/ 3776661 h 3776661"/>
                <a:gd name="connsiteX4" fmla="*/ 221457 w 273845"/>
                <a:gd name="connsiteY4" fmla="*/ 3774280 h 3776661"/>
                <a:gd name="connsiteX5" fmla="*/ 166689 w 273845"/>
                <a:gd name="connsiteY5" fmla="*/ 3776661 h 3776661"/>
                <a:gd name="connsiteX6" fmla="*/ 107157 w 273845"/>
                <a:gd name="connsiteY6" fmla="*/ 3774280 h 3776661"/>
                <a:gd name="connsiteX7" fmla="*/ 57151 w 273845"/>
                <a:gd name="connsiteY7" fmla="*/ 3776661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52414 w 273845"/>
                <a:gd name="connsiteY3" fmla="*/ 3776661 h 3776661"/>
                <a:gd name="connsiteX4" fmla="*/ 221457 w 273845"/>
                <a:gd name="connsiteY4" fmla="*/ 3774280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76661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52414 w 273845"/>
                <a:gd name="connsiteY3" fmla="*/ 3776661 h 3776661"/>
                <a:gd name="connsiteX4" fmla="*/ 221457 w 273845"/>
                <a:gd name="connsiteY4" fmla="*/ 3774280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52414 w 273845"/>
                <a:gd name="connsiteY3" fmla="*/ 3776661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50032 w 273845"/>
                <a:gd name="connsiteY3" fmla="*/ 3695699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47651 w 273845"/>
                <a:gd name="connsiteY3" fmla="*/ 3702843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47651 w 273845"/>
                <a:gd name="connsiteY3" fmla="*/ 3702843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47651 w 273845"/>
                <a:gd name="connsiteY3" fmla="*/ 3702843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47651 w 273845"/>
                <a:gd name="connsiteY3" fmla="*/ 3702843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47651 w 273845"/>
                <a:gd name="connsiteY3" fmla="*/ 3702843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661"/>
                <a:gd name="connsiteX1" fmla="*/ 272825 w 273845"/>
                <a:gd name="connsiteY1" fmla="*/ 0 h 3776661"/>
                <a:gd name="connsiteX2" fmla="*/ 273845 w 273845"/>
                <a:gd name="connsiteY2" fmla="*/ 3581399 h 3776661"/>
                <a:gd name="connsiteX3" fmla="*/ 247651 w 273845"/>
                <a:gd name="connsiteY3" fmla="*/ 3702843 h 3776661"/>
                <a:gd name="connsiteX4" fmla="*/ 228601 w 273845"/>
                <a:gd name="connsiteY4" fmla="*/ 3629023 h 3776661"/>
                <a:gd name="connsiteX5" fmla="*/ 166689 w 273845"/>
                <a:gd name="connsiteY5" fmla="*/ 3776661 h 3776661"/>
                <a:gd name="connsiteX6" fmla="*/ 104776 w 273845"/>
                <a:gd name="connsiteY6" fmla="*/ 3664743 h 3776661"/>
                <a:gd name="connsiteX7" fmla="*/ 57151 w 273845"/>
                <a:gd name="connsiteY7" fmla="*/ 3750467 h 3776661"/>
                <a:gd name="connsiteX8" fmla="*/ 1 w 273845"/>
                <a:gd name="connsiteY8" fmla="*/ 3609974 h 3776661"/>
                <a:gd name="connsiteX9" fmla="*/ 0 w 273845"/>
                <a:gd name="connsiteY9" fmla="*/ 0 h 3776661"/>
                <a:gd name="connsiteX0" fmla="*/ 0 w 273845"/>
                <a:gd name="connsiteY0" fmla="*/ 0 h 3776887"/>
                <a:gd name="connsiteX1" fmla="*/ 272825 w 273845"/>
                <a:gd name="connsiteY1" fmla="*/ 0 h 3776887"/>
                <a:gd name="connsiteX2" fmla="*/ 273845 w 273845"/>
                <a:gd name="connsiteY2" fmla="*/ 3581399 h 3776887"/>
                <a:gd name="connsiteX3" fmla="*/ 247651 w 273845"/>
                <a:gd name="connsiteY3" fmla="*/ 3702843 h 3776887"/>
                <a:gd name="connsiteX4" fmla="*/ 228601 w 273845"/>
                <a:gd name="connsiteY4" fmla="*/ 3629023 h 3776887"/>
                <a:gd name="connsiteX5" fmla="*/ 166689 w 273845"/>
                <a:gd name="connsiteY5" fmla="*/ 3776661 h 3776887"/>
                <a:gd name="connsiteX6" fmla="*/ 104776 w 273845"/>
                <a:gd name="connsiteY6" fmla="*/ 3664743 h 3776887"/>
                <a:gd name="connsiteX7" fmla="*/ 57151 w 273845"/>
                <a:gd name="connsiteY7" fmla="*/ 3750467 h 3776887"/>
                <a:gd name="connsiteX8" fmla="*/ 1 w 273845"/>
                <a:gd name="connsiteY8" fmla="*/ 3609974 h 3776887"/>
                <a:gd name="connsiteX9" fmla="*/ 0 w 273845"/>
                <a:gd name="connsiteY9" fmla="*/ 0 h 3776887"/>
                <a:gd name="connsiteX0" fmla="*/ 0 w 273845"/>
                <a:gd name="connsiteY0" fmla="*/ 0 h 3776887"/>
                <a:gd name="connsiteX1" fmla="*/ 272825 w 273845"/>
                <a:gd name="connsiteY1" fmla="*/ 0 h 3776887"/>
                <a:gd name="connsiteX2" fmla="*/ 273845 w 273845"/>
                <a:gd name="connsiteY2" fmla="*/ 3581399 h 3776887"/>
                <a:gd name="connsiteX3" fmla="*/ 247651 w 273845"/>
                <a:gd name="connsiteY3" fmla="*/ 3702843 h 3776887"/>
                <a:gd name="connsiteX4" fmla="*/ 228601 w 273845"/>
                <a:gd name="connsiteY4" fmla="*/ 3629023 h 3776887"/>
                <a:gd name="connsiteX5" fmla="*/ 166689 w 273845"/>
                <a:gd name="connsiteY5" fmla="*/ 3776661 h 3776887"/>
                <a:gd name="connsiteX6" fmla="*/ 104776 w 273845"/>
                <a:gd name="connsiteY6" fmla="*/ 3664743 h 3776887"/>
                <a:gd name="connsiteX7" fmla="*/ 57151 w 273845"/>
                <a:gd name="connsiteY7" fmla="*/ 3750467 h 3776887"/>
                <a:gd name="connsiteX8" fmla="*/ 1 w 273845"/>
                <a:gd name="connsiteY8" fmla="*/ 3609974 h 3776887"/>
                <a:gd name="connsiteX9" fmla="*/ 0 w 273845"/>
                <a:gd name="connsiteY9" fmla="*/ 0 h 3776887"/>
                <a:gd name="connsiteX0" fmla="*/ 0 w 273845"/>
                <a:gd name="connsiteY0" fmla="*/ 0 h 3776887"/>
                <a:gd name="connsiteX1" fmla="*/ 272825 w 273845"/>
                <a:gd name="connsiteY1" fmla="*/ 0 h 3776887"/>
                <a:gd name="connsiteX2" fmla="*/ 273845 w 273845"/>
                <a:gd name="connsiteY2" fmla="*/ 3581399 h 3776887"/>
                <a:gd name="connsiteX3" fmla="*/ 247651 w 273845"/>
                <a:gd name="connsiteY3" fmla="*/ 3702843 h 3776887"/>
                <a:gd name="connsiteX4" fmla="*/ 228601 w 273845"/>
                <a:gd name="connsiteY4" fmla="*/ 3629023 h 3776887"/>
                <a:gd name="connsiteX5" fmla="*/ 166689 w 273845"/>
                <a:gd name="connsiteY5" fmla="*/ 3776661 h 3776887"/>
                <a:gd name="connsiteX6" fmla="*/ 104776 w 273845"/>
                <a:gd name="connsiteY6" fmla="*/ 3664743 h 3776887"/>
                <a:gd name="connsiteX7" fmla="*/ 57151 w 273845"/>
                <a:gd name="connsiteY7" fmla="*/ 3750467 h 3776887"/>
                <a:gd name="connsiteX8" fmla="*/ 1 w 273845"/>
                <a:gd name="connsiteY8" fmla="*/ 3609974 h 3776887"/>
                <a:gd name="connsiteX9" fmla="*/ 0 w 273845"/>
                <a:gd name="connsiteY9" fmla="*/ 0 h 3776887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7651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7651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94"/>
                <a:gd name="connsiteY0" fmla="*/ 0 h 3776859"/>
                <a:gd name="connsiteX1" fmla="*/ 272825 w 273894"/>
                <a:gd name="connsiteY1" fmla="*/ 0 h 3776859"/>
                <a:gd name="connsiteX2" fmla="*/ 273845 w 273894"/>
                <a:gd name="connsiteY2" fmla="*/ 3581399 h 3776859"/>
                <a:gd name="connsiteX3" fmla="*/ 247651 w 273894"/>
                <a:gd name="connsiteY3" fmla="*/ 3702843 h 3776859"/>
                <a:gd name="connsiteX4" fmla="*/ 223839 w 273894"/>
                <a:gd name="connsiteY4" fmla="*/ 3631404 h 3776859"/>
                <a:gd name="connsiteX5" fmla="*/ 166689 w 273894"/>
                <a:gd name="connsiteY5" fmla="*/ 3776661 h 3776859"/>
                <a:gd name="connsiteX6" fmla="*/ 104776 w 273894"/>
                <a:gd name="connsiteY6" fmla="*/ 3664743 h 3776859"/>
                <a:gd name="connsiteX7" fmla="*/ 57151 w 273894"/>
                <a:gd name="connsiteY7" fmla="*/ 3750467 h 3776859"/>
                <a:gd name="connsiteX8" fmla="*/ 1 w 273894"/>
                <a:gd name="connsiteY8" fmla="*/ 3609974 h 3776859"/>
                <a:gd name="connsiteX9" fmla="*/ 0 w 273894"/>
                <a:gd name="connsiteY9" fmla="*/ 0 h 3776859"/>
                <a:gd name="connsiteX0" fmla="*/ 0 w 273894"/>
                <a:gd name="connsiteY0" fmla="*/ 0 h 3776859"/>
                <a:gd name="connsiteX1" fmla="*/ 272825 w 273894"/>
                <a:gd name="connsiteY1" fmla="*/ 0 h 3776859"/>
                <a:gd name="connsiteX2" fmla="*/ 273845 w 273894"/>
                <a:gd name="connsiteY2" fmla="*/ 3581399 h 3776859"/>
                <a:gd name="connsiteX3" fmla="*/ 247651 w 273894"/>
                <a:gd name="connsiteY3" fmla="*/ 3702843 h 3776859"/>
                <a:gd name="connsiteX4" fmla="*/ 223839 w 273894"/>
                <a:gd name="connsiteY4" fmla="*/ 3631404 h 3776859"/>
                <a:gd name="connsiteX5" fmla="*/ 166689 w 273894"/>
                <a:gd name="connsiteY5" fmla="*/ 3776661 h 3776859"/>
                <a:gd name="connsiteX6" fmla="*/ 104776 w 273894"/>
                <a:gd name="connsiteY6" fmla="*/ 3664743 h 3776859"/>
                <a:gd name="connsiteX7" fmla="*/ 57151 w 273894"/>
                <a:gd name="connsiteY7" fmla="*/ 3750467 h 3776859"/>
                <a:gd name="connsiteX8" fmla="*/ 1 w 273894"/>
                <a:gd name="connsiteY8" fmla="*/ 3609974 h 3776859"/>
                <a:gd name="connsiteX9" fmla="*/ 0 w 273894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7651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52414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52414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  <a:gd name="connsiteX0" fmla="*/ 0 w 273845"/>
                <a:gd name="connsiteY0" fmla="*/ 0 h 3776859"/>
                <a:gd name="connsiteX1" fmla="*/ 272825 w 273845"/>
                <a:gd name="connsiteY1" fmla="*/ 0 h 3776859"/>
                <a:gd name="connsiteX2" fmla="*/ 273845 w 273845"/>
                <a:gd name="connsiteY2" fmla="*/ 3581399 h 3776859"/>
                <a:gd name="connsiteX3" fmla="*/ 245270 w 273845"/>
                <a:gd name="connsiteY3" fmla="*/ 3702843 h 3776859"/>
                <a:gd name="connsiteX4" fmla="*/ 223839 w 273845"/>
                <a:gd name="connsiteY4" fmla="*/ 3631404 h 3776859"/>
                <a:gd name="connsiteX5" fmla="*/ 166689 w 273845"/>
                <a:gd name="connsiteY5" fmla="*/ 3776661 h 3776859"/>
                <a:gd name="connsiteX6" fmla="*/ 104776 w 273845"/>
                <a:gd name="connsiteY6" fmla="*/ 3664743 h 3776859"/>
                <a:gd name="connsiteX7" fmla="*/ 57151 w 273845"/>
                <a:gd name="connsiteY7" fmla="*/ 3750467 h 3776859"/>
                <a:gd name="connsiteX8" fmla="*/ 1 w 273845"/>
                <a:gd name="connsiteY8" fmla="*/ 3609974 h 3776859"/>
                <a:gd name="connsiteX9" fmla="*/ 0 w 273845"/>
                <a:gd name="connsiteY9" fmla="*/ 0 h 377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845" h="3776859">
                  <a:moveTo>
                    <a:pt x="0" y="0"/>
                  </a:moveTo>
                  <a:lnTo>
                    <a:pt x="272825" y="0"/>
                  </a:lnTo>
                  <a:lnTo>
                    <a:pt x="273845" y="3581399"/>
                  </a:lnTo>
                  <a:cubicBezTo>
                    <a:pt x="269876" y="3659980"/>
                    <a:pt x="258763" y="3688555"/>
                    <a:pt x="245270" y="3702843"/>
                  </a:cubicBezTo>
                  <a:cubicBezTo>
                    <a:pt x="228204" y="3675061"/>
                    <a:pt x="236936" y="3619101"/>
                    <a:pt x="223839" y="3631404"/>
                  </a:cubicBezTo>
                  <a:cubicBezTo>
                    <a:pt x="210742" y="3643707"/>
                    <a:pt x="186533" y="3771105"/>
                    <a:pt x="166689" y="3776661"/>
                  </a:cubicBezTo>
                  <a:cubicBezTo>
                    <a:pt x="146845" y="3782217"/>
                    <a:pt x="123032" y="3669109"/>
                    <a:pt x="104776" y="3664743"/>
                  </a:cubicBezTo>
                  <a:cubicBezTo>
                    <a:pt x="86520" y="3660377"/>
                    <a:pt x="74614" y="3759595"/>
                    <a:pt x="57151" y="3750467"/>
                  </a:cubicBezTo>
                  <a:cubicBezTo>
                    <a:pt x="28576" y="3725068"/>
                    <a:pt x="9527" y="3661568"/>
                    <a:pt x="1" y="3609974"/>
                  </a:cubicBezTo>
                  <a:cubicBezTo>
                    <a:pt x="1" y="2406649"/>
                    <a:pt x="0" y="120332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83000">
                  <a:srgbClr val="C87B14"/>
                </a:gs>
                <a:gs pos="82000">
                  <a:srgbClr val="FF9F0B">
                    <a:lumMod val="90000"/>
                  </a:srgbClr>
                </a:gs>
                <a:gs pos="34000">
                  <a:srgbClr val="FEA30A">
                    <a:lumMod val="90000"/>
                  </a:srgbClr>
                </a:gs>
                <a:gs pos="0">
                  <a:srgbClr val="B87B00">
                    <a:lumMod val="90000"/>
                    <a:lumOff val="10000"/>
                  </a:srgbClr>
                </a:gs>
                <a:gs pos="33000">
                  <a:srgbClr val="BD7C04">
                    <a:lumMod val="100000"/>
                  </a:srgbClr>
                </a:gs>
                <a:gs pos="100000">
                  <a:srgbClr val="BC7908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374772" y="1413207"/>
              <a:ext cx="272827" cy="24902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27000">
                  <a:srgbClr val="F2F2F2">
                    <a:lumMod val="0"/>
                    <a:lumOff val="100000"/>
                  </a:srgbClr>
                </a:gs>
                <a:gs pos="100000">
                  <a:schemeClr val="bg1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74772" y="1300164"/>
              <a:ext cx="272826" cy="109067"/>
            </a:xfrm>
            <a:prstGeom prst="rect">
              <a:avLst/>
            </a:prstGeom>
            <a:gradFill flip="none" rotWithShape="1">
              <a:gsLst>
                <a:gs pos="16000">
                  <a:srgbClr val="B24349"/>
                </a:gs>
                <a:gs pos="52000">
                  <a:srgbClr val="FFB3C7">
                    <a:lumMod val="84000"/>
                  </a:srgbClr>
                </a:gs>
                <a:gs pos="100000">
                  <a:srgbClr val="CC7190">
                    <a:lumMod val="84000"/>
                  </a:srgbClr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8" name="Freeform 87"/>
            <p:cNvSpPr/>
            <p:nvPr/>
          </p:nvSpPr>
          <p:spPr>
            <a:xfrm rot="5400000">
              <a:off x="1396885" y="6595638"/>
              <a:ext cx="228600" cy="73152"/>
            </a:xfrm>
            <a:custGeom>
              <a:avLst/>
              <a:gdLst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  <a:gd name="connsiteX0" fmla="*/ 0 w 226544"/>
                <a:gd name="connsiteY0" fmla="*/ 35306 h 70612"/>
                <a:gd name="connsiteX1" fmla="*/ 27685 w 226544"/>
                <a:gd name="connsiteY1" fmla="*/ 0 h 70612"/>
                <a:gd name="connsiteX2" fmla="*/ 226544 w 226544"/>
                <a:gd name="connsiteY2" fmla="*/ 35306 h 70612"/>
                <a:gd name="connsiteX3" fmla="*/ 27685 w 226544"/>
                <a:gd name="connsiteY3" fmla="*/ 70612 h 70612"/>
                <a:gd name="connsiteX4" fmla="*/ 0 w 226544"/>
                <a:gd name="connsiteY4" fmla="*/ 35306 h 7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544" h="70612">
                  <a:moveTo>
                    <a:pt x="0" y="35306"/>
                  </a:moveTo>
                  <a:cubicBezTo>
                    <a:pt x="1521" y="15316"/>
                    <a:pt x="12805" y="4576"/>
                    <a:pt x="27685" y="0"/>
                  </a:cubicBezTo>
                  <a:lnTo>
                    <a:pt x="226544" y="35306"/>
                  </a:lnTo>
                  <a:lnTo>
                    <a:pt x="27685" y="70612"/>
                  </a:lnTo>
                  <a:cubicBezTo>
                    <a:pt x="11264" y="65009"/>
                    <a:pt x="1007" y="52726"/>
                    <a:pt x="0" y="35306"/>
                  </a:cubicBezTo>
                  <a:close/>
                </a:path>
              </a:pathLst>
            </a:custGeom>
            <a:solidFill>
              <a:srgbClr val="4C504C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374775" y="1434156"/>
              <a:ext cx="27431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374775" y="1509933"/>
              <a:ext cx="27431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374775" y="1585708"/>
              <a:ext cx="27431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209800" y="1256959"/>
            <a:ext cx="5390885" cy="521495"/>
            <a:chOff x="2209800" y="1256959"/>
            <a:chExt cx="5390885" cy="521495"/>
          </a:xfrm>
        </p:grpSpPr>
        <p:sp>
          <p:nvSpPr>
            <p:cNvPr id="68" name="Trapezoid 67"/>
            <p:cNvSpPr/>
            <p:nvPr/>
          </p:nvSpPr>
          <p:spPr>
            <a:xfrm rot="16200000">
              <a:off x="1971377" y="1495383"/>
              <a:ext cx="521495" cy="44647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9" name="Pentagon 68"/>
            <p:cNvSpPr/>
            <p:nvPr/>
          </p:nvSpPr>
          <p:spPr>
            <a:xfrm>
              <a:off x="2209800" y="1281486"/>
              <a:ext cx="5390885" cy="455414"/>
            </a:xfrm>
            <a:prstGeom prst="homePlate">
              <a:avLst>
                <a:gd name="adj" fmla="val 36274"/>
              </a:avLst>
            </a:prstGeom>
            <a:gradFill flip="none" rotWithShape="1">
              <a:gsLst>
                <a:gs pos="0">
                  <a:srgbClr val="6D6D6D"/>
                </a:gs>
                <a:gs pos="50000">
                  <a:srgbClr val="898989"/>
                </a:gs>
                <a:gs pos="100000">
                  <a:srgbClr val="9A9A9A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54446" y="1312608"/>
              <a:ext cx="320922" cy="41549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61215" y="1359652"/>
              <a:ext cx="4963270" cy="3231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spcAft>
                  <a:spcPts val="450"/>
                </a:spcAft>
                <a:defRPr/>
              </a:pPr>
              <a:r>
                <a:rPr lang="vi-VN" sz="1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Tìm hiểu </a:t>
              </a:r>
              <a:r>
                <a:rPr lang="en-US" sz="1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Spring MVC Framework, Hibernate </a:t>
              </a:r>
              <a:r>
                <a:rPr lang="en-US" sz="1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và </a:t>
              </a:r>
              <a:r>
                <a:rPr lang="en-US" sz="150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Maven</a:t>
              </a:r>
              <a:endParaRPr lang="en-US" sz="15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09800" y="1781283"/>
            <a:ext cx="5390885" cy="521495"/>
            <a:chOff x="2209800" y="1781283"/>
            <a:chExt cx="5390885" cy="521495"/>
          </a:xfrm>
        </p:grpSpPr>
        <p:sp>
          <p:nvSpPr>
            <p:cNvPr id="67" name="Trapezoid 66"/>
            <p:cNvSpPr/>
            <p:nvPr/>
          </p:nvSpPr>
          <p:spPr>
            <a:xfrm rot="16200000">
              <a:off x="1971377" y="2019707"/>
              <a:ext cx="521495" cy="44647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0" name="Pentagon 69"/>
            <p:cNvSpPr/>
            <p:nvPr/>
          </p:nvSpPr>
          <p:spPr>
            <a:xfrm>
              <a:off x="2209800" y="1813430"/>
              <a:ext cx="5390885" cy="455414"/>
            </a:xfrm>
            <a:prstGeom prst="homePlate">
              <a:avLst>
                <a:gd name="adj" fmla="val 36274"/>
              </a:avLst>
            </a:prstGeom>
            <a:gradFill flip="none" rotWithShape="1">
              <a:gsLst>
                <a:gs pos="0">
                  <a:srgbClr val="2C82C0"/>
                </a:gs>
                <a:gs pos="50000">
                  <a:srgbClr val="56A0D5"/>
                </a:gs>
                <a:gs pos="100000">
                  <a:srgbClr val="64B5EE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54446" y="1844677"/>
              <a:ext cx="320922" cy="41549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61215" y="1871860"/>
              <a:ext cx="483658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  <a:spcAft>
                  <a:spcPts val="450"/>
                </a:spcAft>
                <a:buClr>
                  <a:schemeClr val="accent6">
                    <a:lumMod val="75000"/>
                  </a:schemeClr>
                </a:buClr>
                <a:defRPr/>
              </a:pPr>
              <a:r>
                <a:rPr lang="vi-VN" sz="16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Khảo sát thực tế, tham khảo ý kiến giáo viên </a:t>
              </a:r>
              <a:r>
                <a:rPr lang="vi-VN" sz="16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hướng </a:t>
              </a:r>
              <a:r>
                <a:rPr lang="vi-VN" sz="160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dẫn</a:t>
              </a:r>
              <a:endParaRPr lang="vi-VN" sz="1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09800" y="2305608"/>
            <a:ext cx="5390885" cy="521495"/>
            <a:chOff x="2209800" y="2305608"/>
            <a:chExt cx="5390885" cy="521495"/>
          </a:xfrm>
        </p:grpSpPr>
        <p:sp>
          <p:nvSpPr>
            <p:cNvPr id="64" name="Trapezoid 63"/>
            <p:cNvSpPr/>
            <p:nvPr/>
          </p:nvSpPr>
          <p:spPr>
            <a:xfrm rot="16200000">
              <a:off x="1971377" y="2544032"/>
              <a:ext cx="521495" cy="44647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1" name="Pentagon 70"/>
            <p:cNvSpPr/>
            <p:nvPr/>
          </p:nvSpPr>
          <p:spPr>
            <a:xfrm>
              <a:off x="2209800" y="2337755"/>
              <a:ext cx="5390885" cy="455414"/>
            </a:xfrm>
            <a:prstGeom prst="homePlate">
              <a:avLst>
                <a:gd name="adj" fmla="val 36274"/>
              </a:avLst>
            </a:prstGeom>
            <a:gradFill flip="none" rotWithShape="1">
              <a:gsLst>
                <a:gs pos="0">
                  <a:srgbClr val="DF7E00"/>
                </a:gs>
                <a:gs pos="50000">
                  <a:srgbClr val="FF9C16"/>
                </a:gs>
                <a:gs pos="100000">
                  <a:srgbClr val="FFAC33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05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54446" y="2369127"/>
              <a:ext cx="320922" cy="41549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75368" y="2415293"/>
              <a:ext cx="2646878" cy="32316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spcAft>
                  <a:spcPts val="450"/>
                </a:spcAft>
                <a:defRPr/>
              </a:pPr>
              <a:r>
                <a:rPr lang="vi-VN" sz="1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Xây dựng các mô hình hệ thống</a:t>
              </a:r>
              <a:endParaRPr lang="en-US" sz="15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09800" y="2837551"/>
            <a:ext cx="5390885" cy="521495"/>
            <a:chOff x="2209800" y="2837551"/>
            <a:chExt cx="5390885" cy="521495"/>
          </a:xfrm>
        </p:grpSpPr>
        <p:sp>
          <p:nvSpPr>
            <p:cNvPr id="63" name="Trapezoid 62"/>
            <p:cNvSpPr/>
            <p:nvPr/>
          </p:nvSpPr>
          <p:spPr>
            <a:xfrm rot="16200000">
              <a:off x="1971377" y="3075975"/>
              <a:ext cx="521495" cy="44647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2" name="Pentagon 71"/>
            <p:cNvSpPr/>
            <p:nvPr/>
          </p:nvSpPr>
          <p:spPr>
            <a:xfrm>
              <a:off x="2209800" y="2869698"/>
              <a:ext cx="5390885" cy="455414"/>
            </a:xfrm>
            <a:prstGeom prst="homePlate">
              <a:avLst>
                <a:gd name="adj" fmla="val 36274"/>
              </a:avLst>
            </a:prstGeom>
            <a:gradFill flip="none" rotWithShape="1">
              <a:gsLst>
                <a:gs pos="0">
                  <a:srgbClr val="098470"/>
                </a:gs>
                <a:gs pos="50000">
                  <a:srgbClr val="11BFA3"/>
                </a:gs>
                <a:gs pos="100000">
                  <a:srgbClr val="10E2C1"/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54446" y="2901196"/>
              <a:ext cx="320922" cy="41549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61215" y="2935822"/>
              <a:ext cx="3906839" cy="32316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spcAft>
                  <a:spcPts val="450"/>
                </a:spcAft>
                <a:defRPr/>
              </a:pPr>
              <a:r>
                <a:rPr lang="vi-VN" sz="1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Thiết kế cơ sở dữ liệu và các ràng buộc toàn vẹn</a:t>
              </a:r>
              <a:endParaRPr lang="en-US" sz="15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9800" y="3873872"/>
            <a:ext cx="5390885" cy="521495"/>
            <a:chOff x="2209800" y="3873872"/>
            <a:chExt cx="5390885" cy="521495"/>
          </a:xfrm>
        </p:grpSpPr>
        <p:sp>
          <p:nvSpPr>
            <p:cNvPr id="107" name="Trapezoid 106"/>
            <p:cNvSpPr/>
            <p:nvPr/>
          </p:nvSpPr>
          <p:spPr>
            <a:xfrm rot="16200000">
              <a:off x="1971377" y="4112296"/>
              <a:ext cx="521495" cy="44647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08" name="Pentagon 107"/>
            <p:cNvSpPr/>
            <p:nvPr/>
          </p:nvSpPr>
          <p:spPr>
            <a:xfrm>
              <a:off x="2209800" y="3906019"/>
              <a:ext cx="5390885" cy="455414"/>
            </a:xfrm>
            <a:prstGeom prst="homePlate">
              <a:avLst>
                <a:gd name="adj" fmla="val 36274"/>
              </a:avLst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  <a:lumMod val="95000"/>
                  </a:schemeClr>
                </a:gs>
                <a:gs pos="50000">
                  <a:schemeClr val="accent2">
                    <a:shade val="67500"/>
                    <a:satMod val="115000"/>
                    <a:lumMod val="95000"/>
                  </a:schemeClr>
                </a:gs>
                <a:gs pos="100000">
                  <a:schemeClr val="accent2">
                    <a:shade val="100000"/>
                    <a:satMod val="115000"/>
                    <a:lumMod val="92000"/>
                  </a:schemeClr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54446" y="3937518"/>
              <a:ext cx="320922" cy="41549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00" b="1" smtClean="0">
                  <a:solidFill>
                    <a:schemeClr val="bg1"/>
                  </a:solidFill>
                </a:rPr>
                <a:t>6</a:t>
              </a:r>
              <a:endParaRPr lang="en-US" sz="2100" b="1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575368" y="3984817"/>
              <a:ext cx="3491661" cy="32316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spcAft>
                  <a:spcPts val="450"/>
                </a:spcAft>
                <a:defRPr/>
              </a:pPr>
              <a:r>
                <a:rPr lang="vi-VN" sz="1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Sử dụng hệ quản trị MySQL để lưu dữ liệu</a:t>
              </a:r>
              <a:endParaRPr lang="en-US" sz="15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09800" y="3357168"/>
            <a:ext cx="5390885" cy="521495"/>
            <a:chOff x="2209800" y="3357168"/>
            <a:chExt cx="5390885" cy="521495"/>
          </a:xfrm>
        </p:grpSpPr>
        <p:sp>
          <p:nvSpPr>
            <p:cNvPr id="111" name="Trapezoid 110"/>
            <p:cNvSpPr/>
            <p:nvPr/>
          </p:nvSpPr>
          <p:spPr>
            <a:xfrm rot="16200000">
              <a:off x="1971377" y="3595592"/>
              <a:ext cx="521495" cy="44647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12" name="Pentagon 111"/>
            <p:cNvSpPr/>
            <p:nvPr/>
          </p:nvSpPr>
          <p:spPr>
            <a:xfrm>
              <a:off x="2209800" y="3389315"/>
              <a:ext cx="5390885" cy="455414"/>
            </a:xfrm>
            <a:prstGeom prst="homePlate">
              <a:avLst>
                <a:gd name="adj" fmla="val 36274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  <a:lumMod val="80000"/>
                    <a:lumOff val="20000"/>
                  </a:schemeClr>
                </a:gs>
                <a:gs pos="50000">
                  <a:schemeClr val="accent5">
                    <a:shade val="67500"/>
                    <a:satMod val="115000"/>
                    <a:lumMod val="80000"/>
                    <a:lumOff val="20000"/>
                  </a:schemeClr>
                </a:gs>
                <a:gs pos="100000">
                  <a:schemeClr val="accent5">
                    <a:shade val="100000"/>
                    <a:satMod val="115000"/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05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54446" y="3420687"/>
              <a:ext cx="320922" cy="415498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00" b="1">
                  <a:solidFill>
                    <a:schemeClr val="bg1"/>
                  </a:solidFill>
                </a:rPr>
                <a:t>5</a:t>
              </a:r>
              <a:endParaRPr lang="en-US" sz="2100" b="1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575368" y="3453012"/>
              <a:ext cx="2263761" cy="32316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spcAft>
                  <a:spcPts val="450"/>
                </a:spcAft>
                <a:defRPr/>
              </a:pPr>
              <a:r>
                <a:rPr lang="vi-VN" sz="1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Sử dụng Eclipse JEE Neon</a:t>
              </a:r>
              <a:endParaRPr lang="en-US" sz="150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 rotWithShape="1">
          <a:gsLst>
            <a:gs pos="0">
              <a:schemeClr val="bg1">
                <a:alpha val="100000"/>
                <a:tint val="85000"/>
                <a:shade val="100000"/>
                <a:satMod val="150000"/>
                <a:lumMod val="100000"/>
              </a:schemeClr>
            </a:gs>
            <a:gs pos="71000">
              <a:schemeClr val="bg1">
                <a:alpha val="100000"/>
                <a:tint val="100000"/>
                <a:shade val="85000"/>
                <a:satMod val="1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00" y="193189"/>
            <a:ext cx="6769705" cy="1100302"/>
          </a:xfrm>
        </p:spPr>
        <p:txBody>
          <a:bodyPr vert="horz" rtlCol="0"/>
          <a:lstStyle/>
          <a:p>
            <a:r>
              <a:rPr lang="en-US" smtClean="0">
                <a:solidFill>
                  <a:srgbClr val="C20483"/>
                </a:solidFill>
                <a:latin typeface="Times New Roman"/>
              </a:rPr>
              <a:t>KẾ HOẠCH THỰC HIỆN</a:t>
            </a:r>
            <a:endParaRPr lang="en-US">
              <a:solidFill>
                <a:srgbClr val="C20483"/>
              </a:solidFill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225305"/>
            <a:ext cx="1036070" cy="1036070"/>
          </a:xfrm>
          <a:prstGeom prst="rect">
            <a:avLst/>
          </a:prstGeom>
          <a:effectLst>
            <a:outerShdw dist="38100" dir="270000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223275"/>
            <a:ext cx="1718753" cy="476250"/>
          </a:xfrm>
          <a:prstGeom prst="rect">
            <a:avLst/>
          </a:prstGeom>
          <a:effectLst/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err="1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CanTho</a:t>
            </a:r>
            <a:r>
              <a:rPr lang="en-US" sz="130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896" y="338550"/>
            <a:ext cx="3676207" cy="8095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endParaRPr lang="en-US" sz="200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4671637"/>
            <a:ext cx="285750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mtClean="0"/>
              <a:t>7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543315" y="872490"/>
            <a:ext cx="6610085" cy="21797"/>
          </a:xfrm>
          <a:prstGeom prst="line">
            <a:avLst/>
          </a:prstGeom>
          <a:ln w="47625" cap="flat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43317" y="829092"/>
            <a:ext cx="6610085" cy="21797"/>
          </a:xfrm>
          <a:prstGeom prst="line">
            <a:avLst/>
          </a:prstGeom>
          <a:ln w="12700" cap="flat" cmpd="sng">
            <a:solidFill>
              <a:schemeClr val="accent1">
                <a:shade val="95000"/>
                <a:satMod val="104999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1:8:0" val="4"/>
  <p:tag name="FONTWEIGHT:1:6:0" val="4"/>
  <p:tag name="FONTWEIGHT:1:7:0" val="4"/>
  <p:tag name="FONTWEIGHT:1:0:0" val="4"/>
  <p:tag name="FONTWEIGHT:1:1:0" val="4"/>
  <p:tag name="FONTWEIGHT:1:4:0" val="4"/>
  <p:tag name="FONTWEIGHT:0:0:0" val="4"/>
  <p:tag name="FONTWEIGHT:1:5:0" val="4"/>
  <p:tag name="FONTWEIGHT:1:2:0" val="4"/>
  <p:tag name="FONTWEIGHT:1:3:0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1:0" val="4"/>
  <p:tag name="FONTWEIGHT:9:0:0" val="4"/>
  <p:tag name="FONTWEIGHT:9:4:0" val="4"/>
  <p:tag name="FONTWEIGHT:9:3:0" val="4"/>
  <p:tag name="LAYOUT" val="threePicAndTx"/>
  <p:tag name="FONTWEIGHT:9:2:0" val="4"/>
  <p:tag name="FONTWEIGHT:11:0:0" val="4"/>
  <p:tag name="FONTWEIGHT:13:1:0" val="4"/>
  <p:tag name="FONTWEIGHT:13:2:0" val="4"/>
  <p:tag name="FONTWEIGHT:13:0:0" val="4"/>
  <p:tag name="FONTWEIGHT:8:0:0" val="4"/>
  <p:tag name="FONTWEIGHT:11:2:0" val="4"/>
  <p:tag name="FONTWEIGHT:11:1:0" val="4"/>
  <p:tag name="FONTWEIGHT:11:4:0" val="4"/>
  <p:tag name="FONTWEIGHT:13:3:0" val="4"/>
  <p:tag name="FONTWEIGHT:11:3:0" val="4"/>
  <p:tag name="FONTWEIGHT:13:4:0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  <p:tag name="FONTWEIGHT:7:0:0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7:0:7" val="4"/>
  <p:tag name="FONTWEIGHT:7:0:6" val="4"/>
  <p:tag name="FONTWEIGHT:7:0:5" val="4"/>
  <p:tag name="FONTWEIGHT:7:0:4" val="4"/>
  <p:tag name="FONTWEIGHT:7:0:3" val="4"/>
  <p:tag name="FONTWEIGHT:7:0:2" val="4"/>
  <p:tag name="FONTWEIGHT:6:0:0" val="4"/>
  <p:tag name="FONTWEIGHT:7:0:1" val="4"/>
  <p:tag name="FONTWEIGHT:7:0:0" val="4"/>
  <p:tag name="FONTWEIGHT:3:1:9" val="4"/>
  <p:tag name="FONTWEIGHT:7:0:15" val="4"/>
  <p:tag name="FONTWEIGHT:3:1:7" val="4"/>
  <p:tag name="FONTWEIGHT:3:1:8" val="4"/>
  <p:tag name="FONTWEIGHT:3:1:5" val="4"/>
  <p:tag name="FONTWEIGHT:7:0:12" val="4"/>
  <p:tag name="FONTWEIGHT:3:1:6" val="4"/>
  <p:tag name="FONTWEIGHT:7:0:11" val="4"/>
  <p:tag name="FONTWEIGHT:3:1:3" val="4"/>
  <p:tag name="FONTWEIGHT:7:0:9" val="4"/>
  <p:tag name="FONTWEIGHT:7:0:14" val="4"/>
  <p:tag name="FONTWEIGHT:3:1:4" val="4"/>
  <p:tag name="FONTWEIGHT:7:0:8" val="4"/>
  <p:tag name="FONTWEIGHT:7:0:13" val="4"/>
  <p:tag name="FONTWEIGHT:3:1:1" val="4"/>
  <p:tag name="FONTWEIGHT:3:1:2" val="4"/>
  <p:tag name="FONTWEIGHT:3:1:0" val="4"/>
  <p:tag name="FONTWEIGHT:6:0:2" val="4"/>
  <p:tag name="FONTWEIGHT:6:0:1" val="4"/>
  <p:tag name="FONTWEIGHT:6:0:4" val="4"/>
  <p:tag name="FONTWEIGHT:6:0:3" val="4"/>
  <p:tag name="FONTWEIGHT:6:0:6" val="4"/>
  <p:tag name="FONTWEIGHT:6:0:5" val="4"/>
  <p:tag name="FONTWEIGHT:6:0:8" val="4"/>
  <p:tag name="FONTWEIGHT:6:0:7" val="4"/>
  <p:tag name="FONTWEIGHT:3:0:16" val="4"/>
  <p:tag name="FONTWEIGHT:3:0:15" val="4"/>
  <p:tag name="FONTWEIGHT:3:0:17" val="4"/>
  <p:tag name="FONTWEIGHT:3:0:10" val="4"/>
  <p:tag name="FONTWEIGHT:3:0:12" val="4"/>
  <p:tag name="FONTWEIGHT:3:0:11" val="4"/>
  <p:tag name="FONTWEIGHT:3:0:14" val="4"/>
  <p:tag name="FONTWEIGHT:3:0:13" val="4"/>
  <p:tag name="FONTWEIGHT:2:0:5" val="4"/>
  <p:tag name="FONTWEIGHT:2:0:6" val="4"/>
  <p:tag name="FONTWEIGHT:2:0:7" val="4"/>
  <p:tag name="FONTWEIGHT:2:0:8" val="4"/>
  <p:tag name="FONTWEIGHT:2:0:9" val="4"/>
  <p:tag name="FONTWEIGHT:3:0:8" val="4"/>
  <p:tag name="FONTWEIGHT:3:2:6" val="4"/>
  <p:tag name="FONTWEIGHT:3:0:9" val="4"/>
  <p:tag name="FONTWEIGHT:3:2:7" val="4"/>
  <p:tag name="FONTWEIGHT:3:0:6" val="4"/>
  <p:tag name="FONTWEIGHT:3:2:4" val="4"/>
  <p:tag name="FONTWEIGHT:3:0:7" val="4"/>
  <p:tag name="FONTWEIGHT:3:2:5" val="4"/>
  <p:tag name="FONTWEIGHT:3:0:4" val="4"/>
  <p:tag name="FONTWEIGHT:3:2:2" val="4"/>
  <p:tag name="FONTWEIGHT:3:0:5" val="4"/>
  <p:tag name="FONTWEIGHT:3:2:3" val="4"/>
  <p:tag name="FONTWEIGHT:3:0:2" val="4"/>
  <p:tag name="FONTWEIGHT:3:2:0" val="4"/>
  <p:tag name="FONTWEIGHT:3:0:3" val="4"/>
  <p:tag name="FONTWEIGHT:3:2:1" val="4"/>
  <p:tag name="FONTWEIGHT:3:0:0" val="4"/>
  <p:tag name="FONTWEIGHT:3:0:1" val="4"/>
  <p:tag name="FONTWEIGHT:3:1:10" val="4"/>
  <p:tag name="FONTWEIGHT:6:1:1" val="4"/>
  <p:tag name="FONTWEIGHT:3:1:11" val="4"/>
  <p:tag name="FONTWEIGHT:6:1:0" val="4"/>
  <p:tag name="FONTWEIGHT:6:1:3" val="4"/>
  <p:tag name="FONTWEIGHT:2:0:0" val="4"/>
  <p:tag name="FONTWEIGHT:6:1:2" val="4"/>
  <p:tag name="FONTWEIGHT:2:0:1" val="4"/>
  <p:tag name="FONTWEIGHT:3:1:14" val="4"/>
  <p:tag name="FONTWEIGHT:2:0:2" val="4"/>
  <p:tag name="FONTWEIGHT:3:1:15" val="4"/>
  <p:tag name="FONTWEIGHT:2:0:3" val="4"/>
  <p:tag name="FONTWEIGHT:3:1:12" val="4"/>
  <p:tag name="FONTWEIGHT:2:0:4" val="4"/>
  <p:tag name="FONTWEIGHT:3:1:13" val="4"/>
  <p:tag name="FONTWEIGHT:2:0:11" val="4"/>
  <p:tag name="FONTWEIGHT:2:0:10" val="4"/>
  <p:tag name="FONTWEIGHT:2:0:13" val="4"/>
  <p:tag name="FONTWEIGHT:2:0:12" val="4"/>
  <p:tag name="FONTWEIGHT:2:0:14" val="4"/>
  <p:tag name="FONTWEIGHT:7:0:10" val="4"/>
  <p:tag name="FONTWEIGHT:5:0:0" val="4"/>
  <p:tag name="FONTWEIGHT:5:0:1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22" val="4"/>
  <p:tag name="FONTWEIGHT:2:0:21" val="4"/>
  <p:tag name="FONTWEIGHT:2:0:24" val="4"/>
  <p:tag name="FONTWEIGHT:2:0:23" val="4"/>
  <p:tag name="FONTWEIGHT:6:0:50" val="4"/>
  <p:tag name="FONTWEIGHT:6:0:51" val="4"/>
  <p:tag name="FONTWEIGHT:2:0:20" val="4"/>
  <p:tag name="FONTWEIGHT:6:0:52" val="4"/>
  <p:tag name="FONTWEIGHT:6:0:53" val="4"/>
  <p:tag name="FONTWEIGHT:2:0:29" val="4"/>
  <p:tag name="FONTWEIGHT:2:0:26" val="4"/>
  <p:tag name="FONTWEIGHT:2:0:25" val="4"/>
  <p:tag name="FONTWEIGHT:2:0:28" val="4"/>
  <p:tag name="FONTWEIGHT:2:0:27" val="4"/>
  <p:tag name="FONTWEIGHT:6:0:43" val="4"/>
  <p:tag name="FONTWEIGHT:6:0:44" val="4"/>
  <p:tag name="FONTWEIGHT:6:0:45" val="4"/>
  <p:tag name="FONTWEIGHT:6:0:46" val="4"/>
  <p:tag name="FONTWEIGHT:6:0:47" val="4"/>
  <p:tag name="FONTWEIGHT:6:0:48" val="4"/>
  <p:tag name="FONTWEIGHT:6:0:49" val="4"/>
  <p:tag name="FONTWEIGHT:2:0:33" val="4"/>
  <p:tag name="FONTWEIGHT:2:0:32" val="4"/>
  <p:tag name="FONTWEIGHT:2:0:35" val="4"/>
  <p:tag name="FONTWEIGHT:2:0:34" val="4"/>
  <p:tag name="FONTWEIGHT:2:0:31" val="4"/>
  <p:tag name="FONTWEIGHT:2:0:30" val="4"/>
  <p:tag name="FONTWEIGHT:2:0:37" val="4"/>
  <p:tag name="FONTWEIGHT:2:0:36" val="4"/>
  <p:tag name="FONTWEIGHT:2:0:39" val="4"/>
  <p:tag name="FONTWEIGHT:2:0:38" val="4"/>
  <p:tag name="FONTWEIGHT:6:0:54" val="4"/>
  <p:tag name="FONTWEIGHT:2:0:5" val="4"/>
  <p:tag name="FONTWEIGHT:2:0:6" val="4"/>
  <p:tag name="FONTWEIGHT:2:0:7" val="4"/>
  <p:tag name="FONTWEIGHT:2:0:8" val="4"/>
  <p:tag name="FONTWEIGHT:2:0:9" val="4"/>
  <p:tag name="FONTWEIGHT:2:0:0" val="4"/>
  <p:tag name="FONTWEIGHT:2:0:1" val="4"/>
  <p:tag name="FONTWEIGHT:2:0:2" val="4"/>
  <p:tag name="FONTWEIGHT:2:0:3" val="4"/>
  <p:tag name="FONTWEIGHT:2:0:4" val="4"/>
  <p:tag name="FONTWEIGHT:2:0:11" val="4"/>
  <p:tag name="FONTWEIGHT:2:0:10" val="4"/>
  <p:tag name="FONTWEIGHT:4:0:0" val="4"/>
  <p:tag name="FONTWEIGHT:2:0:13" val="4"/>
  <p:tag name="FONTWEIGHT:4:0:1" val="4"/>
  <p:tag name="FONTWEIGHT:2:0:12" val="4"/>
  <p:tag name="FONTWEIGHT:2:0:19" val="4"/>
  <p:tag name="FONTWEIGHT:2:0:18" val="4"/>
  <p:tag name="FONTWEIGHT:2:0:15" val="4"/>
  <p:tag name="FONTWEIGHT:2:0:14" val="4"/>
  <p:tag name="FONTWEIGHT:2:0:17" val="4"/>
  <p:tag name="FONTWEIGHT:2:0:16" val="4"/>
  <p:tag name="FONTWEIGHT:10:1:0" val="4"/>
  <p:tag name="FONTWEIGHT:2:0:66" val="4"/>
  <p:tag name="FONTWEIGHT:2:0:65" val="4"/>
  <p:tag name="FONTWEIGHT:2:0:68" val="4"/>
  <p:tag name="FONTWEIGHT:2:0:67" val="4"/>
  <p:tag name="FONTWEIGHT:2:0:62" val="4"/>
  <p:tag name="FONTWEIGHT:2:0:61" val="4"/>
  <p:tag name="FONTWEIGHT:2:0:64" val="4"/>
  <p:tag name="FONTWEIGHT:6:0:0" val="4"/>
  <p:tag name="FONTWEIGHT:2:0:63" val="4"/>
  <p:tag name="FONTWEIGHT:2:0:69" val="4"/>
  <p:tag name="FONTWEIGHT:6:0:9" val="4"/>
  <p:tag name="FONTWEIGHT:6:0:2" val="4"/>
  <p:tag name="FONTWEIGHT:6:0:1" val="4"/>
  <p:tag name="FONTWEIGHT:2:0:71" val="4"/>
  <p:tag name="FONTWEIGHT:6:0:4" val="4"/>
  <p:tag name="FONTWEIGHT:2:0:70" val="4"/>
  <p:tag name="FONTWEIGHT:6:0:3" val="4"/>
  <p:tag name="FONTWEIGHT:6:0:6" val="4"/>
  <p:tag name="FONTWEIGHT:6:0:5" val="4"/>
  <p:tag name="FONTWEIGHT:6:0:8" val="4"/>
  <p:tag name="FONTWEIGHT:6:0:7" val="4"/>
  <p:tag name="FONTWEIGHT:2:0:72" val="4"/>
  <p:tag name="FONTWEIGHT:6:0:20" val="4"/>
  <p:tag name="FONTWEIGHT:6:0:18" val="4"/>
  <p:tag name="FONTWEIGHT:6:0:19" val="4"/>
  <p:tag name="FONTWEIGHT:6:0:10" val="4"/>
  <p:tag name="FONTWEIGHT:6:0:11" val="4"/>
  <p:tag name="FONTWEIGHT:10:0:0" val="4"/>
  <p:tag name="FONTWEIGHT:6:0:12" val="4"/>
  <p:tag name="FONTWEIGHT:6:0:13" val="4"/>
  <p:tag name="FONTWEIGHT:6:0:14" val="4"/>
  <p:tag name="FONTWEIGHT:6:0:15" val="4"/>
  <p:tag name="FONTWEIGHT:6:0:16" val="4"/>
  <p:tag name="FONTWEIGHT:6:0:17" val="4"/>
  <p:tag name="FONTWEIGHT:2:0:44" val="4"/>
  <p:tag name="FONTWEIGHT:2:0:43" val="4"/>
  <p:tag name="FONTWEIGHT:2:0:46" val="4"/>
  <p:tag name="FONTWEIGHT:2:0:45" val="4"/>
  <p:tag name="FONTWEIGHT:2:0:40" val="4"/>
  <p:tag name="FONTWEIGHT:2:0:42" val="4"/>
  <p:tag name="FONTWEIGHT:6:0:30" val="4"/>
  <p:tag name="FONTWEIGHT:2:0:41" val="4"/>
  <p:tag name="FONTWEIGHT:6:0:31" val="4"/>
  <p:tag name="FONTWEIGHT:2:0:48" val="4"/>
  <p:tag name="FONTWEIGHT:2:0:47" val="4"/>
  <p:tag name="FONTWEIGHT:2:0:49" val="4"/>
  <p:tag name="FONTWEIGHT:6:0:29" val="4"/>
  <p:tag name="FONTWEIGHT:6:0:21" val="4"/>
  <p:tag name="FONTWEIGHT:6:0:22" val="4"/>
  <p:tag name="FONTWEIGHT:6:0:23" val="4"/>
  <p:tag name="FONTWEIGHT:6:0:24" val="4"/>
  <p:tag name="FONTWEIGHT:6:0:25" val="4"/>
  <p:tag name="FONTWEIGHT:6:0:26" val="4"/>
  <p:tag name="FONTWEIGHT:6:0:27" val="4"/>
  <p:tag name="FONTWEIGHT:6:0:28" val="4"/>
  <p:tag name="FONTWEIGHT:2:0:55" val="4"/>
  <p:tag name="FONTWEIGHT:2:0:54" val="4"/>
  <p:tag name="FONTWEIGHT:2:0:57" val="4"/>
  <p:tag name="FONTWEIGHT:2:0:56" val="4"/>
  <p:tag name="FONTWEIGHT:2:0:51" val="4"/>
  <p:tag name="FONTWEIGHT:2:0:50" val="4"/>
  <p:tag name="FONTWEIGHT:6:0:40" val="4"/>
  <p:tag name="FONTWEIGHT:2:0:53" val="4"/>
  <p:tag name="FONTWEIGHT:6:0:41" val="4"/>
  <p:tag name="FONTWEIGHT:2:0:52" val="4"/>
  <p:tag name="FONTWEIGHT:6:0:42" val="4"/>
  <p:tag name="FONTWEIGHT:2:0:59" val="4"/>
  <p:tag name="FONTWEIGHT:2:0:58" val="4"/>
  <p:tag name="FONTWEIGHT:5:0:0" val="4"/>
  <p:tag name="FONTWEIGHT:6:0:32" val="4"/>
  <p:tag name="FONTWEIGHT:6:0:33" val="4"/>
  <p:tag name="FONTWEIGHT:2:0:60" val="4"/>
  <p:tag name="FONTWEIGHT:6:0:34" val="4"/>
  <p:tag name="FONTWEIGHT:6:0:35" val="4"/>
  <p:tag name="FONTWEIGHT:6:0:36" val="4"/>
  <p:tag name="FONTWEIGHT:6:0:37" val="4"/>
  <p:tag name="FONTWEIGHT:6:0:38" val="4"/>
  <p:tag name="FONTWEIGHT:6:0:39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1:4" val="4"/>
  <p:tag name="FONTWEIGHT:7:1:4" val="4"/>
  <p:tag name="FONTWEIGHT:7:1:3" val="4"/>
  <p:tag name="FONTWEIGHT:7:1:2" val="4"/>
  <p:tag name="FONTWEIGHT:7:1:1" val="4"/>
  <p:tag name="FONTWEIGHT:7:0:1" val="4"/>
  <p:tag name="FONTWEIGHT:7:1:0" val="4"/>
  <p:tag name="FONTWEIGHT:7:0:0" val="4"/>
  <p:tag name="FONTWEIGHT:12:0:11" val="4"/>
  <p:tag name="FONTWEIGHT:12:0:10" val="4"/>
  <p:tag name="FONTWEIGHT:2:0:0" val="4"/>
  <p:tag name="FONTWEIGHT:2:1:0" val="4"/>
  <p:tag name="FONTWEIGHT:2:1:1" val="4"/>
  <p:tag name="FONTWEIGHT:2:1:2" val="4"/>
  <p:tag name="FONTWEIGHT:2:1:3" val="4"/>
  <p:tag name="FONTWEIGHT:12:0:3" val="4"/>
  <p:tag name="FONTWEIGHT:4:0:0" val="4"/>
  <p:tag name="FONTWEIGHT:12:0:2" val="4"/>
  <p:tag name="FONTWEIGHT:4:0:1" val="4"/>
  <p:tag name="FONTWEIGHT:12:0:1" val="4"/>
  <p:tag name="FONTWEIGHT:12:1:0" val="4"/>
  <p:tag name="FONTWEIGHT:12:0:0" val="4"/>
  <p:tag name="FONTWEIGHT:12:0:7" val="4"/>
  <p:tag name="FONTWEIGHT:12:0:6" val="4"/>
  <p:tag name="FONTWEIGHT:12:0:5" val="4"/>
  <p:tag name="FONTWEIGHT:12:0:4" val="4"/>
  <p:tag name="FONTWEIGHT:12:0:9" val="4"/>
  <p:tag name="FONTWEIGHT:12:0:8" val="4"/>
  <p:tag name="FONTWEIGHT:5:0:0" val="4"/>
  <p:tag name="FONTWEIGHT:12:1:11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11:0:0" val="4"/>
  <p:tag name="FONTWEIGHT:9:0:6" val="4"/>
  <p:tag name="FONTWEIGHT:9:0:12" val="4"/>
  <p:tag name="FONTWEIGHT:9:0:11" val="4"/>
  <p:tag name="FONTWEIGHT:9:0:10" val="4"/>
  <p:tag name="FONTWEIGHT:11:0:6" val="4"/>
  <p:tag name="FONTWEIGHT:11:0:15" val="4"/>
  <p:tag name="FONTWEIGHT:11:0:5" val="4"/>
  <p:tag name="FONTWEIGHT:11:0:14" val="4"/>
  <p:tag name="FONTWEIGHT:11:0:8" val="4"/>
  <p:tag name="FONTWEIGHT:11:0:17" val="4"/>
  <p:tag name="FONTWEIGHT:11:0:7" val="4"/>
  <p:tag name="FONTWEIGHT:11:0:16" val="4"/>
  <p:tag name="FONTWEIGHT:11:0:2" val="4"/>
  <p:tag name="FONTWEIGHT:11:0:11" val="4"/>
  <p:tag name="FONTWEIGHT:11:0:1" val="4"/>
  <p:tag name="FONTWEIGHT:11:0:10" val="4"/>
  <p:tag name="FONTWEIGHT:11:0:4" val="4"/>
  <p:tag name="FONTWEIGHT:11:0:13" val="4"/>
  <p:tag name="FONTWEIGHT:11:0:3" val="4"/>
  <p:tag name="FONTWEIGHT:11:0:12" val="4"/>
  <p:tag name="FONTWEIGHT:11:0:19" val="4"/>
  <p:tag name="FONTWEIGHT:11:0:9" val="4"/>
  <p:tag name="FONTWEIGHT:11:0:18" val="4"/>
  <p:tag name="FONTWEIGHT:4:0:0" val="4"/>
  <p:tag name="FONTWEIGHT:8:1:0" val="4"/>
  <p:tag name="FONTWEIGHT:10:0:30" val="4"/>
  <p:tag name="FONTWEIGHT:10:0:21" val="4"/>
  <p:tag name="FONTWEIGHT:10:0:20" val="4"/>
  <p:tag name="FONTWEIGHT:10:0:23" val="4"/>
  <p:tag name="FONTWEIGHT:10:0:22" val="4"/>
  <p:tag name="FONTWEIGHT:10:0:25" val="4"/>
  <p:tag name="FONTWEIGHT:10:0:24" val="4"/>
  <p:tag name="FONTWEIGHT:10:0:27" val="4"/>
  <p:tag name="FONTWEIGHT:10:0:26" val="4"/>
  <p:tag name="FONTWEIGHT:9:0:34" val="4"/>
  <p:tag name="FONTWEIGHT:10:0:29" val="4"/>
  <p:tag name="FONTWEIGHT:9:0:33" val="4"/>
  <p:tag name="FONTWEIGHT:10:0:28" val="4"/>
  <p:tag name="FONTWEIGHT:9:0:32" val="4"/>
  <p:tag name="FONTWEIGHT:9:0:31" val="4"/>
  <p:tag name="FONTWEIGHT:9:0:30" val="4"/>
  <p:tag name="FONTWEIGHT:9:0:29" val="4"/>
  <p:tag name="FONTWEIGHT:9:0:28" val="4"/>
  <p:tag name="FONTWEIGHT:9:0:27" val="4"/>
  <p:tag name="FONTWEIGHT:9:0:26" val="4"/>
  <p:tag name="FONTWEIGHT:9:0:25" val="4"/>
  <p:tag name="FONTWEIGHT:9:0:24" val="4"/>
  <p:tag name="FONTWEIGHT:10:0:10" val="4"/>
  <p:tag name="FONTWEIGHT:10:0:12" val="4"/>
  <p:tag name="FONTWEIGHT:10:0:11" val="4"/>
  <p:tag name="FONTWEIGHT:10:0:14" val="4"/>
  <p:tag name="FONTWEIGHT:10:0:13" val="4"/>
  <p:tag name="FONTWEIGHT:10:0:16" val="4"/>
  <p:tag name="FONTWEIGHT:10:0:15" val="4"/>
  <p:tag name="FONTWEIGHT:9:0:23" val="4"/>
  <p:tag name="FONTWEIGHT:10:0:18" val="4"/>
  <p:tag name="FONTWEIGHT:9:0:22" val="4"/>
  <p:tag name="FONTWEIGHT:10:0:17" val="4"/>
  <p:tag name="FONTWEIGHT:9:0:21" val="4"/>
  <p:tag name="FONTWEIGHT:11:0:20" val="4"/>
  <p:tag name="FONTWEIGHT:9:0:20" val="4"/>
  <p:tag name="FONTWEIGHT:10:0:19" val="4"/>
  <p:tag name="FONTWEIGHT:11:0:26" val="4"/>
  <p:tag name="FONTWEIGHT:9:0:19" val="4"/>
  <p:tag name="FONTWEIGHT:11:0:25" val="4"/>
  <p:tag name="FONTWEIGHT:9:0:18" val="4"/>
  <p:tag name="FONTWEIGHT:9:0:17" val="4"/>
  <p:tag name="FONTWEIGHT:8:0:0" val="4"/>
  <p:tag name="FONTWEIGHT:9:0:16" val="4"/>
  <p:tag name="FONTWEIGHT:11:0:22" val="4"/>
  <p:tag name="FONTWEIGHT:9:0:15" val="4"/>
  <p:tag name="FONTWEIGHT:11:0:21" val="4"/>
  <p:tag name="FONTWEIGHT:9:0:14" val="4"/>
  <p:tag name="FONTWEIGHT:11:0:24" val="4"/>
  <p:tag name="FONTWEIGHT:9:0:13" val="4"/>
  <p:tag name="FONTWEIGHT:11:0:23" val="4"/>
  <p:tag name="FONTWEIGHT:10:0:1" val="4"/>
  <p:tag name="FONTWEIGHT:10:0:0" val="4"/>
  <p:tag name="FONTWEIGHT:10:0:9" val="4"/>
  <p:tag name="FONTWEIGHT:10:0:8" val="4"/>
  <p:tag name="FONTWEIGHT:10:0:7" val="4"/>
  <p:tag name="FONTWEIGHT:10:0:6" val="4"/>
  <p:tag name="FONTWEIGHT:10:0:5" val="4"/>
  <p:tag name="FONTWEIGHT:10:0:4" val="4"/>
  <p:tag name="FONTWEIGHT:10:0:3" val="4"/>
  <p:tag name="FONTWEIGHT:10:0:2" val="4"/>
  <p:tag name="FONTWEIGHT:3:0:0" val="4"/>
  <p:tag name="FONTWEIGHT:3:0:1" val="4"/>
  <p:tag name="FONTWEIGHT:9:0:49" val="4"/>
  <p:tag name="FONTWEIGHT:9:0:48" val="4"/>
  <p:tag name="FONTWEIGHT:9:0:47" val="4"/>
  <p:tag name="FONTWEIGHT:9:0:46" val="4"/>
  <p:tag name="FONTWEIGHT:9:0:45" val="4"/>
  <p:tag name="FONTWEIGHT:9:0:44" val="4"/>
  <p:tag name="FONTWEIGHT:9:0:43" val="4"/>
  <p:tag name="FONTWEIGHT:9:0:42" val="4"/>
  <p:tag name="FONTWEIGHT:9:0:41" val="4"/>
  <p:tag name="FONTWEIGHT:9:0:40" val="4"/>
  <p:tag name="FONTWEIGHT:9:0:39" val="4"/>
  <p:tag name="FONTWEIGHT:9:0:38" val="4"/>
  <p:tag name="FONTWEIGHT:9:0:37" val="4"/>
  <p:tag name="FONTWEIGHT:9:0:36" val="4"/>
  <p:tag name="FONTWEIGHT:9:0:35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2:0:0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4"/>
  <p:tag name="FONTWEIGHT:9:0:12" val="4"/>
  <p:tag name="FONTWEIGHT:9:0:11" val="4"/>
  <p:tag name="FONTWEIGHT:3:0:8" val="4"/>
  <p:tag name="FONTWEIGHT:9:0:10" val="4"/>
  <p:tag name="FONTWEIGHT:3:0:9" val="4"/>
  <p:tag name="FONTWEIGHT:3:0:6" val="4"/>
  <p:tag name="FONTWEIGHT:3:0:7" val="4"/>
  <p:tag name="FONTWEIGHT:3:0:4" val="4"/>
  <p:tag name="FONTWEIGHT:3:0:5" val="4"/>
  <p:tag name="FONTWEIGHT:3:0:2" val="4"/>
  <p:tag name="FONTWEIGHT:3:0:3" val="4"/>
  <p:tag name="FONTWEIGHT:3:0:0" val="4"/>
  <p:tag name="FONTWEIGHT:3:0:1" val="4"/>
  <p:tag name="FONTWEIGHT:2:0:0" val="4"/>
  <p:tag name="FONTWEIGHT:2:0:1" val="4"/>
  <p:tag name="FONTWEIGHT:2:1:0" val="4"/>
  <p:tag name="FONTWEIGHT:9:0:1" val="4"/>
  <p:tag name="FONTWEIGHT:9:0:0" val="4"/>
  <p:tag name="FONTWEIGHT:9:0:5" val="4"/>
  <p:tag name="FONTWEIGHT:9:0:4" val="4"/>
  <p:tag name="FONTWEIGHT:9:0:3" val="4"/>
  <p:tag name="FONTWEIGHT:9:0:2" val="4"/>
  <p:tag name="FONTWEIGHT:9:0:9" val="4"/>
  <p:tag name="FONTWEIGHT:9:0:8" val="4"/>
  <p:tag name="FONTWEIGHT:9:0:7" val="4"/>
  <p:tag name="FONTWEIGHT:9:0:6" val="4"/>
  <p:tag name="FONTWEIGHT:5:0:0" val="4"/>
  <p:tag name="FONTWEIGHT:5:0:1" val="4"/>
  <p:tag name="FONTWEIGHT:9:0:13" val="4"/>
  <p:tag name="FONTWEIGHT:3:0:10" val="4"/>
  <p:tag name="FONTWEIGHT:3:0:11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12:4:0" val="4"/>
  <p:tag name="FONTWEIGHT:9:0:0" val="4"/>
  <p:tag name="FONTWEIGHT:12:2:0" val="4"/>
  <p:tag name="FONTWEIGHT:12:1:0" val="4"/>
  <p:tag name="FONTWEIGHT:12:0:0" val="4"/>
  <p:tag name="FONTWEIGHT:12:3:0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5:0:0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6:0:0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4"/>
  <p:tag name="FONTWEIGHT:3:0:0" val="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1548</Words>
  <Application>Microsoft Office PowerPoint</Application>
  <PresentationFormat>On-screen Show (16:9)</PresentationFormat>
  <Paragraphs>359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SimSun</vt:lpstr>
      <vt:lpstr>Comic Sans MS</vt:lpstr>
      <vt:lpstr>Arial</vt:lpstr>
      <vt:lpstr>Calibri Light</vt:lpstr>
      <vt:lpstr>Titillium Web</vt:lpstr>
      <vt:lpstr>Calibri</vt:lpstr>
      <vt:lpstr>Courier New</vt:lpstr>
      <vt:lpstr>Verdana</vt:lpstr>
      <vt:lpstr>Times New Roman</vt:lpstr>
      <vt:lpstr>Wingdings</vt:lpstr>
      <vt:lpstr>Office Theme</vt:lpstr>
      <vt:lpstr>XÂY DỰNG HỆ THỐNG QUẢN LÝ THÔNG TIN DU LỊCH</vt:lpstr>
      <vt:lpstr>NỘI DUNG </vt:lpstr>
      <vt:lpstr>TỔNG QUAN </vt:lpstr>
      <vt:lpstr>PowerPoint Presentation</vt:lpstr>
      <vt:lpstr>PowerPoint Presentation</vt:lpstr>
      <vt:lpstr>PowerPoint Presentation</vt:lpstr>
      <vt:lpstr>PowerPoint Presentation</vt:lpstr>
      <vt:lpstr>PHƯƠNG PHÁP THỰC HIỆN</vt:lpstr>
      <vt:lpstr>KẾ HOẠCH THỰC HIỆN</vt:lpstr>
      <vt:lpstr>CƠ SỞ LÝ THUYẾT</vt:lpstr>
      <vt:lpstr>CÔNG CỤ CÀI ĐẶT</vt:lpstr>
      <vt:lpstr>CÔNG CỤ CÀI ĐẶT (TT)</vt:lpstr>
      <vt:lpstr>CÔNG CỤ CÀI ĐẶT (TT)</vt:lpstr>
      <vt:lpstr>MÔ HÌNH THIẾT KẾ</vt:lpstr>
      <vt:lpstr>CÔNG NGHỆ &amp; KỸ THUẬT ÁP DỤNG</vt:lpstr>
      <vt:lpstr>SPRING MVC FRAMEWORK</vt:lpstr>
      <vt:lpstr>TIÊU ĐỀ</vt:lpstr>
      <vt:lpstr>Simple Flow Chart Template</vt:lpstr>
      <vt:lpstr>HIBERNATE</vt:lpstr>
      <vt:lpstr>MAVEN</vt:lpstr>
      <vt:lpstr>MYSQL</vt:lpstr>
      <vt:lpstr>HTML, CSS, JAVASCRIPT, BOOTSTRAP</vt:lpstr>
      <vt:lpstr>NỘI DUNG &amp; KẾT QUẢ NGHIÊN CỨU</vt:lpstr>
      <vt:lpstr>ĐẶC TẢ YÊU CẦU</vt:lpstr>
      <vt:lpstr>ĐẶC TẢ YÊU CẦU CHỨC NĂNG</vt:lpstr>
      <vt:lpstr>ĐẶC TẢ YÊU CẦU PHI CHỨC NĂNG</vt:lpstr>
      <vt:lpstr>THIẾT KẾ GIAO DIỆN</vt:lpstr>
      <vt:lpstr>THIẾT KẾ DỮ LIỆU</vt:lpstr>
      <vt:lpstr>THIẾT KẾ DỮ LIỆU (TT)</vt:lpstr>
      <vt:lpstr>THIẾT KẾ CHỨC NĂNG</vt:lpstr>
      <vt:lpstr>THIẾT KẾ CHỨC NĂNG (TT)</vt:lpstr>
      <vt:lpstr>THIẾT KẾ CHỨC NĂNG (TT)</vt:lpstr>
      <vt:lpstr>KIỂM THỬ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TỔNG QUAN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 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tlqngoc12</dc:creator>
  <cp:lastModifiedBy>Ngoc Tran Le Que</cp:lastModifiedBy>
  <cp:revision>152</cp:revision>
  <dcterms:created xsi:type="dcterms:W3CDTF">2010-03-09T10:03:29Z</dcterms:created>
  <dcterms:modified xsi:type="dcterms:W3CDTF">2017-05-09T11:17:50Z</dcterms:modified>
</cp:coreProperties>
</file>