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18DB7-2004-49ED-B83B-A963ADA45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A456C9-B09E-4FC6-8270-FE3331966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C99918-8FF5-4FEB-BBE1-78ABB2F7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35B5-8B78-49DD-9451-E7C9F3B3872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E54A60-593A-48F5-B710-5F30201C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213BAB-2F2F-42DF-9F1E-D77DD1D1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B5F8-E9B3-4A98-B10B-4ECB792978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9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1C6D5-AAB8-42AE-B45D-CA300DAF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B0EAEE-EBA1-4BFC-91B7-F8B600BA6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450DF2-D641-4CAC-8593-FAB6F78A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35B5-8B78-49DD-9451-E7C9F3B3872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64C1A7-6720-4F5B-A6B7-18F355A1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4A0B11-3503-4480-B155-09D9C70E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B5F8-E9B3-4A98-B10B-4ECB792978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3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7A9A2B-1A45-49D2-A93D-F5AB16078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06040E-FD59-4379-8E0F-13F8E6C93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32BB22-29A0-4E66-B4A6-42F4692E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35B5-8B78-49DD-9451-E7C9F3B3872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2F0269-6818-4F93-BAF7-A6E1EF4F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56E545-336A-4CFB-9DF0-FB855DA0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B5F8-E9B3-4A98-B10B-4ECB792978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9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93472-18C1-4D6D-854B-B30BBCCE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AC970-C04A-48C3-8AE7-DC6003E22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E6D3-9457-4AB3-BDEA-72A78F91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35B5-8B78-49DD-9451-E7C9F3B3872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2C935-D95D-4B0E-9CDB-B67BA671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3F4D5D-E99C-45A4-B9F4-913A4E30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B5F8-E9B3-4A98-B10B-4ECB792978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1659A-743A-4965-A087-05475755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42F0B1-4305-434F-8C2F-6BFC332AB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6FB383-B471-48F4-91BE-8750C594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35B5-8B78-49DD-9451-E7C9F3B3872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BE0C40-B0A1-4595-BF76-3B024B91E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CDEDE2-B767-4260-A159-288B407F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B5F8-E9B3-4A98-B10B-4ECB792978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3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CAB49-B42A-4561-9A26-172621AC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02881C-FD1E-4F68-BE1B-B7D290E99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C9153A-35E9-4C4C-80F2-2F9DB63C9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C627C6-0B02-4FD8-A489-6D5C9F14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35B5-8B78-49DD-9451-E7C9F3B3872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91A9C5-6FF8-47A5-BF59-006122DB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6C43D4-FB4E-400E-9945-EEEC1A34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B5F8-E9B3-4A98-B10B-4ECB792978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28E28-D242-4F96-AFBB-1F461DEC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D54A8B-1447-4C5D-B30F-89B62D50A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DF8988-2ACC-40DC-9D34-BFF2E5270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6377EC-4776-4D6F-9AD4-022268E62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F6DAC8-4E63-40B5-93A3-9E860E7E9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138DA7-D759-49B0-9408-A8DA95A3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35B5-8B78-49DD-9451-E7C9F3B3872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7DF516-B907-4D28-AF5B-602F725A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03A08E-92AF-4A50-B122-CD2FDF59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B5F8-E9B3-4A98-B10B-4ECB792978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7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83429-0D5E-4344-9EB1-0E4AA2FD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BD060F-5A4F-42D2-9D2F-42614E9C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35B5-8B78-49DD-9451-E7C9F3B3872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FCDCD4-8022-4225-BE42-425B44A3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4F93C9-EC64-4D47-8792-2D5E43F9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B5F8-E9B3-4A98-B10B-4ECB792978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1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237187-E21E-4E99-B841-E98135F9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35B5-8B78-49DD-9451-E7C9F3B3872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A2680A-2458-4C02-99D3-D38E2C57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AB0C26-E17D-4448-BE2E-D6171DE4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B5F8-E9B3-4A98-B10B-4ECB792978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983C8-4C95-4CC5-A228-FCEEB46B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1B4AD-94B5-4E93-964C-222320C8E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C59288-A889-4C5F-AD28-7FEB11F35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A07737-F96D-467A-B287-BCE7FC71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35B5-8B78-49DD-9451-E7C9F3B3872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30CCBD-51E5-4E3A-99C7-7C3B38E4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0E43A6-5549-45A2-9C0A-3BC7AD5E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B5F8-E9B3-4A98-B10B-4ECB792978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5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8C105-6EBA-44DD-BEDF-2A5DBE7C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8F9FBB-219D-467C-B96A-E6C75502F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47956E-ABCF-452E-AFBF-E743D16D5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5B1EE4-A3D6-4E2A-A21A-81C8DFFD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35B5-8B78-49DD-9451-E7C9F3B3872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56BB4C-5898-45A0-80BD-910796E1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9D37F1-5BA4-46F7-8D9B-63AEE8BD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B5F8-E9B3-4A98-B10B-4ECB792978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1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D377C8-35C4-407E-AAD1-67310F0E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9CC125-9FDA-4690-B0D9-E0DFF291B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8C2798-0F99-41A1-8E11-A66B533EF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D35B5-8B78-49DD-9451-E7C9F3B3872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CD3216-444A-4F00-8076-5DE1F12F7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80780E-D15A-4FD5-B999-0C25E5AA0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CB5F8-E9B3-4A98-B10B-4ECB792978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0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70957E-5D6D-4CF4-A8EB-A2D593F0C9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r="34146" b="74456"/>
          <a:stretch/>
        </p:blipFill>
        <p:spPr>
          <a:xfrm>
            <a:off x="1197235" y="1012330"/>
            <a:ext cx="737369" cy="7941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85FE1A9-D6DB-4F51-AFF4-7BF908BF6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76" b="74456"/>
          <a:stretch/>
        </p:blipFill>
        <p:spPr>
          <a:xfrm>
            <a:off x="686530" y="1012328"/>
            <a:ext cx="737369" cy="79413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AD6BEB9-4C6A-4C53-9C74-1270118EDD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b="74456"/>
          <a:stretch/>
        </p:blipFill>
        <p:spPr>
          <a:xfrm>
            <a:off x="1736594" y="1012331"/>
            <a:ext cx="737369" cy="7941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BB32B4E-444A-49CC-907B-F646F70B2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t="24734" r="34146" b="49722"/>
          <a:stretch/>
        </p:blipFill>
        <p:spPr>
          <a:xfrm>
            <a:off x="686530" y="1908413"/>
            <a:ext cx="737369" cy="79413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3FED63B-0772-4ECD-AABE-17ED815F97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34" r="68376" b="49722"/>
          <a:stretch/>
        </p:blipFill>
        <p:spPr>
          <a:xfrm>
            <a:off x="1190926" y="1908412"/>
            <a:ext cx="737369" cy="79413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EB74153-6D7B-41D1-B17A-0AA867E9D4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t="24734" b="49722"/>
          <a:stretch/>
        </p:blipFill>
        <p:spPr>
          <a:xfrm>
            <a:off x="1739035" y="1908417"/>
            <a:ext cx="737369" cy="79413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0102D48-3F71-4528-8574-EDEC2F9459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t="49467" r="34146" b="24990"/>
          <a:stretch/>
        </p:blipFill>
        <p:spPr>
          <a:xfrm>
            <a:off x="1193367" y="2747228"/>
            <a:ext cx="737369" cy="79413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B4806AF-DEEE-41E6-B957-8405C7897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67" r="68376" b="24989"/>
          <a:stretch/>
        </p:blipFill>
        <p:spPr>
          <a:xfrm>
            <a:off x="688969" y="2747226"/>
            <a:ext cx="737369" cy="79413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E7E84CF-5693-4A79-8434-87496EABCC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t="49467" b="24989"/>
          <a:stretch/>
        </p:blipFill>
        <p:spPr>
          <a:xfrm>
            <a:off x="1739035" y="2747230"/>
            <a:ext cx="737369" cy="79413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F8F1223-6374-4984-A72B-A54FEC785B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t="74200" r="34146"/>
          <a:stretch/>
        </p:blipFill>
        <p:spPr>
          <a:xfrm>
            <a:off x="1185815" y="3643316"/>
            <a:ext cx="737373" cy="80209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E8F44F5-1BA1-4131-8A41-54B983493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4200" r="68375"/>
          <a:stretch/>
        </p:blipFill>
        <p:spPr>
          <a:xfrm>
            <a:off x="681419" y="3643315"/>
            <a:ext cx="737369" cy="80209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45456A8-7930-4B55-937A-5FF016A97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t="74200"/>
          <a:stretch/>
        </p:blipFill>
        <p:spPr>
          <a:xfrm>
            <a:off x="1739031" y="3643320"/>
            <a:ext cx="737373" cy="80209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2B7BBC4-B20A-45B2-B66B-93A8F9359E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t="24734" r="34146" b="49722"/>
          <a:stretch/>
        </p:blipFill>
        <p:spPr>
          <a:xfrm>
            <a:off x="2583364" y="1908413"/>
            <a:ext cx="737369" cy="79413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5CF3E5F-6C80-4FB6-8C05-633BE7927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34" r="68376" b="49722"/>
          <a:stretch/>
        </p:blipFill>
        <p:spPr>
          <a:xfrm>
            <a:off x="3136580" y="1908412"/>
            <a:ext cx="737369" cy="79413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754B92E-8504-45DB-9930-CB7BF07A3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t="24734" b="49722"/>
          <a:stretch/>
        </p:blipFill>
        <p:spPr>
          <a:xfrm>
            <a:off x="3756679" y="1908415"/>
            <a:ext cx="737369" cy="79413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FD0B2C4-2D94-4D40-B8D4-7BDFA2799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t="49467" r="34146" b="24990"/>
          <a:stretch/>
        </p:blipFill>
        <p:spPr>
          <a:xfrm>
            <a:off x="3139021" y="2747228"/>
            <a:ext cx="737369" cy="794131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F614BF5-CF43-42F1-AAC3-FC1B1EBA02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67" r="68376" b="24989"/>
          <a:stretch/>
        </p:blipFill>
        <p:spPr>
          <a:xfrm>
            <a:off x="2585803" y="2747226"/>
            <a:ext cx="737369" cy="79413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2830BAD-7E64-48CA-8076-32A217D80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t="49467" b="24989"/>
          <a:stretch/>
        </p:blipFill>
        <p:spPr>
          <a:xfrm>
            <a:off x="3756679" y="2747228"/>
            <a:ext cx="737369" cy="79413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0F05537-E914-4FF4-8179-E0A5BE968F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t="74200" r="34146"/>
          <a:stretch/>
        </p:blipFill>
        <p:spPr>
          <a:xfrm>
            <a:off x="3131469" y="3643316"/>
            <a:ext cx="737373" cy="80209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64C06A30-17D6-4740-B051-B41839F30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4200" r="68375"/>
          <a:stretch/>
        </p:blipFill>
        <p:spPr>
          <a:xfrm>
            <a:off x="2578253" y="3643315"/>
            <a:ext cx="737369" cy="80209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44DF6541-3A51-48A5-BF91-3C2865DAE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t="74200"/>
          <a:stretch/>
        </p:blipFill>
        <p:spPr>
          <a:xfrm>
            <a:off x="3756675" y="3643318"/>
            <a:ext cx="737373" cy="80209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B97BDDC-6370-4E4D-B346-C14B204770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t="24734" r="34146" b="49722"/>
          <a:stretch/>
        </p:blipFill>
        <p:spPr>
          <a:xfrm>
            <a:off x="4787104" y="1908411"/>
            <a:ext cx="737369" cy="79413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BDF2B3EC-49B2-44FA-B9B6-91E167C78A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34" r="68376" b="49722"/>
          <a:stretch/>
        </p:blipFill>
        <p:spPr>
          <a:xfrm>
            <a:off x="5358550" y="1908410"/>
            <a:ext cx="737369" cy="79413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C139460F-1274-4C76-B13F-40B02530EB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t="24734" b="49722"/>
          <a:stretch/>
        </p:blipFill>
        <p:spPr>
          <a:xfrm>
            <a:off x="5953172" y="1908413"/>
            <a:ext cx="737369" cy="794131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46D01727-E6A9-41FF-A0FF-B1CE8F0E7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t="49467" r="34146" b="24990"/>
          <a:stretch/>
        </p:blipFill>
        <p:spPr>
          <a:xfrm>
            <a:off x="5360991" y="2747226"/>
            <a:ext cx="737369" cy="794131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4C29B7FD-7A64-4F64-8D71-0255685EB7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67" r="68376" b="24989"/>
          <a:stretch/>
        </p:blipFill>
        <p:spPr>
          <a:xfrm>
            <a:off x="4789543" y="2747224"/>
            <a:ext cx="737369" cy="79413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2D2E6F98-EE0A-4C21-86F2-E3FEC6606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t="49467" b="24989"/>
          <a:stretch/>
        </p:blipFill>
        <p:spPr>
          <a:xfrm>
            <a:off x="5953172" y="2747226"/>
            <a:ext cx="737369" cy="794131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95A00AE4-8DA6-4764-B699-114FBF3EA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t="74200" r="34146"/>
          <a:stretch/>
        </p:blipFill>
        <p:spPr>
          <a:xfrm>
            <a:off x="5353439" y="3643314"/>
            <a:ext cx="737373" cy="802097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71C022E4-DC61-42AB-B5DE-8ED0270B6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4200" r="68375"/>
          <a:stretch/>
        </p:blipFill>
        <p:spPr>
          <a:xfrm>
            <a:off x="4781993" y="3643313"/>
            <a:ext cx="737369" cy="802098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396F7229-9C8A-4C06-909B-F00CCCF3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t="74200"/>
          <a:stretch/>
        </p:blipFill>
        <p:spPr>
          <a:xfrm>
            <a:off x="5953168" y="3643316"/>
            <a:ext cx="737373" cy="802091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F681CA4F-0E91-4319-875B-97D5B73C5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r="34146" b="74456"/>
          <a:stretch/>
        </p:blipFill>
        <p:spPr>
          <a:xfrm>
            <a:off x="3142889" y="1012329"/>
            <a:ext cx="737369" cy="794131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89D1D835-73A6-4A58-B9E2-CC82AAC3B1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76" b="74456"/>
          <a:stretch/>
        </p:blipFill>
        <p:spPr>
          <a:xfrm>
            <a:off x="2583364" y="1012327"/>
            <a:ext cx="737369" cy="79413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2FB37281-8E10-4F20-9F39-CC329271FB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b="74456"/>
          <a:stretch/>
        </p:blipFill>
        <p:spPr>
          <a:xfrm>
            <a:off x="3754238" y="1012328"/>
            <a:ext cx="737369" cy="794131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266F5CC2-F516-4261-95B3-356E5A05BC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9" r="34146" b="74456"/>
          <a:stretch/>
        </p:blipFill>
        <p:spPr>
          <a:xfrm>
            <a:off x="5372106" y="1012329"/>
            <a:ext cx="737369" cy="794131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12CF3B69-5699-4B37-B39C-336B22714B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76" b="74456"/>
          <a:stretch/>
        </p:blipFill>
        <p:spPr>
          <a:xfrm>
            <a:off x="4794351" y="1012327"/>
            <a:ext cx="737369" cy="79413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A98535A1-FA0E-4379-922A-4377ECE22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b="74456"/>
          <a:stretch/>
        </p:blipFill>
        <p:spPr>
          <a:xfrm>
            <a:off x="5957978" y="1012328"/>
            <a:ext cx="737369" cy="794131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F2DF5DF3-5C26-4F57-A2DE-6F1E5BFC0A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t="24734" b="49722"/>
          <a:stretch/>
        </p:blipFill>
        <p:spPr>
          <a:xfrm>
            <a:off x="7119884" y="2064982"/>
            <a:ext cx="737369" cy="794131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F5C71AC1-D2E8-4BEE-BF06-A8E475611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6" t="24734" b="49722"/>
          <a:stretch/>
        </p:blipFill>
        <p:spPr>
          <a:xfrm>
            <a:off x="8586623" y="2702543"/>
            <a:ext cx="737369" cy="7941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F50E5BFE-B86B-450D-B522-92D749E2D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522" y="2712349"/>
            <a:ext cx="663569" cy="774517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C21F24D8-E013-4F68-960B-C7AFE9A4F5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4" t="16219" r="14520" b="15800"/>
          <a:stretch/>
        </p:blipFill>
        <p:spPr>
          <a:xfrm>
            <a:off x="8586623" y="2735213"/>
            <a:ext cx="729259" cy="72878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819105B-32EB-496C-89AA-B02C46005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35" y="570145"/>
            <a:ext cx="2471066" cy="329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5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5AE0BFC-339A-453F-BF78-AA5A0E0AF6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73" b="49348"/>
          <a:stretch/>
        </p:blipFill>
        <p:spPr>
          <a:xfrm>
            <a:off x="4057163" y="1251956"/>
            <a:ext cx="2471066" cy="8460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E0212C4-BFB3-4CEB-B642-B5A451D456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22"/>
          <a:stretch/>
        </p:blipFill>
        <p:spPr>
          <a:xfrm>
            <a:off x="1074902" y="1230593"/>
            <a:ext cx="2471066" cy="84603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74B6E37-793A-45F1-ACF1-ADC632C68D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93" t="24973" b="49348"/>
          <a:stretch/>
        </p:blipFill>
        <p:spPr>
          <a:xfrm>
            <a:off x="5673362" y="1251956"/>
            <a:ext cx="845276" cy="8460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EC9466A-2FC7-4F10-B09B-077E67D53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24" y="1251956"/>
            <a:ext cx="1593579" cy="54693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F63C91B-6CF4-49D1-81A8-243FFA558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346" y="2808231"/>
            <a:ext cx="845276" cy="845276"/>
          </a:xfrm>
          <a:prstGeom prst="rect">
            <a:avLst/>
          </a:prstGeom>
        </p:spPr>
      </p:pic>
      <p:pic>
        <p:nvPicPr>
          <p:cNvPr id="1028" name="Picture 4" descr="Face Mask Safety Respiratory Protection Equipment Vector ...">
            <a:extLst>
              <a:ext uri="{FF2B5EF4-FFF2-40B4-BE49-F238E27FC236}">
                <a16:creationId xmlns:a16="http://schemas.microsoft.com/office/drawing/2014/main" id="{7305EB6E-59A0-4960-98CB-A109C2D2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31" y="2808790"/>
            <a:ext cx="845276" cy="84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Face Mask Safety Respiratory Protection Equipment Vector ...">
            <a:extLst>
              <a:ext uri="{FF2B5EF4-FFF2-40B4-BE49-F238E27FC236}">
                <a16:creationId xmlns:a16="http://schemas.microsoft.com/office/drawing/2014/main" id="{7AAFC987-29D6-4E2C-BC7B-1075C4869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907" y="2808231"/>
            <a:ext cx="845276" cy="84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FF867C5-DD62-46B3-BAEB-7551D39BF0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070" y="2808231"/>
            <a:ext cx="845276" cy="84527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826EB7F-418C-4544-9B73-A1EA12F88C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25" y="1251956"/>
            <a:ext cx="1097828" cy="54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47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Hermilo Ortega Martinez</dc:creator>
  <cp:lastModifiedBy>José Hermilo Ortega Martinez</cp:lastModifiedBy>
  <cp:revision>13</cp:revision>
  <dcterms:created xsi:type="dcterms:W3CDTF">2020-04-11T19:18:56Z</dcterms:created>
  <dcterms:modified xsi:type="dcterms:W3CDTF">2020-04-12T05:45:19Z</dcterms:modified>
</cp:coreProperties>
</file>