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8DB7-2004-49ED-B83B-A963ADA4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456C9-B09E-4FC6-8270-FE333196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99918-8FF5-4FEB-BBE1-78ABB2F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54A60-593A-48F5-B710-5F30201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13BAB-2F2F-42DF-9F1E-D77DD1D1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C6D5-AAB8-42AE-B45D-CA300DAF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B0EAEE-EBA1-4BFC-91B7-F8B600BA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0DF2-D641-4CAC-8593-FAB6F78A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C1A7-6720-4F5B-A6B7-18F355A1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A0B11-3503-4480-B155-09D9C70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7A9A2B-1A45-49D2-A93D-F5AB16078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6040E-FD59-4379-8E0F-13F8E6C9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2BB22-29A0-4E66-B4A6-42F4692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F0269-6818-4F93-BAF7-A6E1EF4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6E545-336A-4CFB-9DF0-FB855DA0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3472-18C1-4D6D-854B-B30BBCCE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C970-C04A-48C3-8AE7-DC6003E2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E6D3-9457-4AB3-BDEA-72A78F9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2C935-D95D-4B0E-9CDB-B67BA67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F4D5D-E99C-45A4-B9F4-913A4E3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659A-743A-4965-A087-0547575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2F0B1-4305-434F-8C2F-6BFC332A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FB383-B471-48F4-91BE-8750C594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E0C40-B0A1-4595-BF76-3B024B91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DEDE2-B767-4260-A159-288B407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CAB49-B42A-4561-9A26-172621AC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2881C-FD1E-4F68-BE1B-B7D290E9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9153A-35E9-4C4C-80F2-2F9DB63C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627C6-0B02-4FD8-A489-6D5C9F1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1A9C5-6FF8-47A5-BF59-006122DB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C43D4-FB4E-400E-9945-EEEC1A34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28E28-D242-4F96-AFBB-1F461DEC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54A8B-1447-4C5D-B30F-89B62D50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8988-2ACC-40DC-9D34-BFF2E527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6377EC-4776-4D6F-9AD4-022268E62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F6DAC8-4E63-40B5-93A3-9E860E7E9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138DA7-D759-49B0-9408-A8DA95A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7DF516-B907-4D28-AF5B-602F725A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03A08E-92AF-4A50-B122-CD2FDF5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3429-0D5E-4344-9EB1-0E4AA2FD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D060F-5A4F-42D2-9D2F-42614E9C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FCDCD4-8022-4225-BE42-425B44A3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4F93C9-EC64-4D47-8792-2D5E43F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37187-E21E-4E99-B841-E98135F9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A2680A-2458-4C02-99D3-D38E2C57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B0C26-E17D-4448-BE2E-D6171DE4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83C8-4C95-4CC5-A228-FCEEB46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1B4AD-94B5-4E93-964C-222320C8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59288-A889-4C5F-AD28-7FEB11F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07737-F96D-467A-B287-BCE7FC71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0CCBD-51E5-4E3A-99C7-7C3B38E4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0E43A6-5549-45A2-9C0A-3BC7AD5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C105-6EBA-44DD-BEDF-2A5DBE7C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F9FBB-219D-467C-B96A-E6C75502F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47956E-ABCF-452E-AFBF-E743D16D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5B1EE4-A3D6-4E2A-A21A-81C8DFFD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56BB4C-5898-45A0-80BD-910796E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D37F1-5BA4-46F7-8D9B-63AEE8BD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D377C8-35C4-407E-AAD1-67310F0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CC125-9FDA-4690-B0D9-E0DFF291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C2798-0F99-41A1-8E11-A66B533E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D3216-444A-4F00-8076-5DE1F12F7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0780E-D15A-4FD5-B999-0C25E5AA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70957E-5D6D-4CF4-A8EB-A2D593F0C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1197235" y="1012330"/>
            <a:ext cx="737369" cy="7941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5FE1A9-D6DB-4F51-AFF4-7BF908BF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686530" y="1012328"/>
            <a:ext cx="737369" cy="7941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D6BEB9-4C6A-4C53-9C74-1270118ED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1736594" y="1012331"/>
            <a:ext cx="737369" cy="7941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B32B4E-444A-49CC-907B-F646F70B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686530" y="1908413"/>
            <a:ext cx="737369" cy="7941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FED63B-0772-4ECD-AABE-17ED815F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1190926" y="1908412"/>
            <a:ext cx="737369" cy="7941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B74153-6D7B-41D1-B17A-0AA867E9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1739035" y="1908417"/>
            <a:ext cx="737369" cy="7941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0102D48-3F71-4528-8574-EDEC2F945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1193367" y="2747228"/>
            <a:ext cx="737369" cy="7941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4806AF-DEEE-41E6-B957-8405C7897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688969" y="2747226"/>
            <a:ext cx="737369" cy="7941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E7E84CF-5693-4A79-8434-87496EAB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1739035" y="2747230"/>
            <a:ext cx="737369" cy="7941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8F1223-6374-4984-A72B-A54FEC78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1185815" y="3643316"/>
            <a:ext cx="737373" cy="80209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8F44F5-1BA1-4131-8A41-54B98349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681419" y="3643315"/>
            <a:ext cx="737369" cy="8020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45456A8-7930-4B55-937A-5FF016A97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1739031" y="3643320"/>
            <a:ext cx="737373" cy="80209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2B7BBC4-B20A-45B2-B66B-93A8F935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2583364" y="1908413"/>
            <a:ext cx="737369" cy="7941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5CF3E5F-6C80-4FB6-8C05-633BE7927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3136580" y="1908412"/>
            <a:ext cx="737369" cy="7941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54B92E-8504-45DB-9930-CB7BF07A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3756679" y="1908415"/>
            <a:ext cx="737369" cy="79413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FD0B2C4-2D94-4D40-B8D4-7BDFA2799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3139021" y="2747228"/>
            <a:ext cx="737369" cy="79413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F614BF5-CF43-42F1-AAC3-FC1B1EBA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2585803" y="2747226"/>
            <a:ext cx="737369" cy="7941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2830BAD-7E64-48CA-8076-32A217D80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3756679" y="2747228"/>
            <a:ext cx="737369" cy="7941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0F05537-E914-4FF4-8179-E0A5BE96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3131469" y="3643316"/>
            <a:ext cx="737373" cy="80209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4C06A30-17D6-4740-B051-B41839F3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2578253" y="3643315"/>
            <a:ext cx="737369" cy="80209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4DF6541-3A51-48A5-BF91-3C2865DA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3756675" y="3643318"/>
            <a:ext cx="737373" cy="80209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B97BDDC-6370-4E4D-B346-C14B20477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4787104" y="1908411"/>
            <a:ext cx="737369" cy="7941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DF2B3EC-49B2-44FA-B9B6-91E167C78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5358550" y="1908410"/>
            <a:ext cx="737369" cy="79413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139460F-1274-4C76-B13F-40B02530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5953172" y="1908413"/>
            <a:ext cx="737369" cy="79413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6D01727-E6A9-41FF-A0FF-B1CE8F0E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5360991" y="2747226"/>
            <a:ext cx="737369" cy="79413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C29B7FD-7A64-4F64-8D71-0255685EB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4789543" y="2747224"/>
            <a:ext cx="737369" cy="79413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D2E6F98-EE0A-4C21-86F2-E3FEC660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5953172" y="2747226"/>
            <a:ext cx="737369" cy="79413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5A00AE4-8DA6-4764-B699-114FBF3E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5353439" y="3643314"/>
            <a:ext cx="737373" cy="8020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1C022E4-DC61-42AB-B5DE-8ED0270B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4781993" y="3643313"/>
            <a:ext cx="737369" cy="80209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96F7229-9C8A-4C06-909B-F00CCCF3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5953168" y="3643316"/>
            <a:ext cx="737373" cy="80209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681CA4F-0E91-4319-875B-97D5B73C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3142889" y="1012329"/>
            <a:ext cx="737369" cy="79413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9D1D835-73A6-4A58-B9E2-CC82AAC3B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2583364" y="1012327"/>
            <a:ext cx="737369" cy="79413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FB37281-8E10-4F20-9F39-CC329271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3754238" y="1012328"/>
            <a:ext cx="737369" cy="79413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66F5CC2-F516-4261-95B3-356E5A05B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5372106" y="1012329"/>
            <a:ext cx="737369" cy="79413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2CF3B69-5699-4B37-B39C-336B2271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4794351" y="1012327"/>
            <a:ext cx="737369" cy="79413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98535A1-FA0E-4379-922A-4377ECE22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5957978" y="1012328"/>
            <a:ext cx="737369" cy="79413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F2DF5DF3-5C26-4F57-A2DE-6F1E5BFC0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7119884" y="2064982"/>
            <a:ext cx="737369" cy="79413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5C71AC1-D2E8-4BEE-BF06-A8E47561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8586623" y="2702543"/>
            <a:ext cx="737369" cy="794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F50E5BFE-B86B-450D-B522-92D749E2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22" y="2712349"/>
            <a:ext cx="663569" cy="774517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C21F24D8-E013-4F68-960B-C7AFE9A4F5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16219" r="14520" b="15800"/>
          <a:stretch/>
        </p:blipFill>
        <p:spPr>
          <a:xfrm>
            <a:off x="8586623" y="2735213"/>
            <a:ext cx="729259" cy="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Hermilo Ortega Martinez</dc:creator>
  <cp:lastModifiedBy>José Hermilo Ortega Martinez</cp:lastModifiedBy>
  <cp:revision>7</cp:revision>
  <dcterms:created xsi:type="dcterms:W3CDTF">2020-04-11T19:18:56Z</dcterms:created>
  <dcterms:modified xsi:type="dcterms:W3CDTF">2020-04-12T01:14:34Z</dcterms:modified>
</cp:coreProperties>
</file>