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𝐷𝐷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64988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329001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547008"/>
            <a:ext cx="193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lstORD</a:t>
            </a:r>
            <a:r>
              <a:rPr lang="en-US" sz="2000" dirty="0"/>
              <a:t> </a:t>
            </a:r>
            <a:r>
              <a:rPr lang="en-US" sz="1200" dirty="0"/>
              <a:t>as list (of order)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2896531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831375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441917" y="1967701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341793"/>
            <a:chOff x="4416857" y="4340785"/>
            <a:chExt cx="2631041" cy="23417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1238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accent1">
                      <a:lumMod val="50000"/>
                    </a:schemeClr>
                  </a:solidFill>
                </a:rPr>
                <a:t>.normalization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18111" y="5116235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93008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158477" y="4534329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693276" y="4846931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590797" y="5325203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18608" y="5609896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01519" y="6013920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471833" y="2612988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632936" y="2940012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458799" y="2259091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632935" y="3859895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4022594" y="4181760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853860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1DD49-627F-08CC-5B70-B59D1A1BC84E}"/>
              </a:ext>
            </a:extLst>
          </p:cNvPr>
          <p:cNvSpPr txBox="1"/>
          <p:nvPr/>
        </p:nvSpPr>
        <p:spPr>
          <a:xfrm>
            <a:off x="1052444" y="3396382"/>
            <a:ext cx="120929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SZ: 4.5-&gt;45  13-&gt;130 </a:t>
            </a:r>
          </a:p>
          <a:p>
            <a:r>
              <a:rPr lang="en-US" sz="900" dirty="0"/>
              <a:t>MJ=0: JR, MJ=1: 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AB0ED-C788-29B5-BC47-19F9F8D17ACF}"/>
              </a:ext>
            </a:extLst>
          </p:cNvPr>
          <p:cNvSpPr txBox="1"/>
          <p:nvPr/>
        </p:nvSpPr>
        <p:spPr>
          <a:xfrm>
            <a:off x="1164504" y="2728216"/>
            <a:ext cx="1209297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Format: </a:t>
            </a:r>
            <a:r>
              <a:rPr lang="en-US" sz="900" dirty="0" err="1"/>
              <a:t>yyyyMMdd</a:t>
            </a:r>
            <a:endParaRPr lang="en-US" sz="9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494B7E-50C1-A086-930E-AB561F78F9B0}"/>
              </a:ext>
            </a:extLst>
          </p:cNvPr>
          <p:cNvGrpSpPr/>
          <p:nvPr/>
        </p:nvGrpSpPr>
        <p:grpSpPr>
          <a:xfrm>
            <a:off x="628237" y="3726135"/>
            <a:ext cx="3083715" cy="1000274"/>
            <a:chOff x="557955" y="4552675"/>
            <a:chExt cx="3083715" cy="10002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1021BB-4A20-2FAB-DA7B-D949379F33F0}"/>
                </a:ext>
              </a:extLst>
            </p:cNvPr>
            <p:cNvSpPr txBox="1"/>
            <p:nvPr/>
          </p:nvSpPr>
          <p:spPr>
            <a:xfrm>
              <a:off x="557955" y="4552675"/>
              <a:ext cx="1854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dSP</a:t>
              </a:r>
              <a:r>
                <a:rPr lang="en-US" sz="2000" b="1" dirty="0"/>
                <a:t> </a:t>
              </a:r>
              <a:r>
                <a:rPr lang="en-US" sz="1600" dirty="0"/>
                <a:t>( specification)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95F60-EC8D-0357-5528-B5CF2C2E6B07}"/>
                </a:ext>
              </a:extLst>
            </p:cNvPr>
            <p:cNvSpPr txBox="1"/>
            <p:nvPr/>
          </p:nvSpPr>
          <p:spPr>
            <a:xfrm>
              <a:off x="798138" y="4814285"/>
              <a:ext cx="2843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dART,dSZ</a:t>
              </a:r>
              <a:r>
                <a:rPr lang="en-US" sz="1400" dirty="0"/>
                <a:t>, </a:t>
              </a:r>
              <a:r>
                <a:rPr lang="en-US" sz="1400" dirty="0" err="1"/>
                <a:t>dMJ</a:t>
              </a:r>
              <a:r>
                <a:rPr lang="en-US" sz="1400" dirty="0"/>
                <a:t>, </a:t>
              </a:r>
              <a:r>
                <a:rPr lang="en-US" sz="1400" dirty="0" err="1"/>
                <a:t>dCO</a:t>
              </a:r>
              <a:r>
                <a:rPr lang="en-US" sz="1400" dirty="0"/>
                <a:t>, same, </a:t>
              </a:r>
              <a:r>
                <a:rPr lang="en-US" sz="1400" dirty="0" err="1"/>
                <a:t>dSZ_value</a:t>
              </a:r>
              <a:endParaRPr lang="en-US" sz="1400" dirty="0"/>
            </a:p>
            <a:p>
              <a:r>
                <a:rPr lang="en-US" sz="1400" dirty="0"/>
                <a:t>=false: it is different, =true: same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55D26E-F9DD-178C-AB27-0F93F72C57FE}"/>
              </a:ext>
            </a:extLst>
          </p:cNvPr>
          <p:cNvSpPr txBox="1"/>
          <p:nvPr/>
        </p:nvSpPr>
        <p:spPr>
          <a:xfrm>
            <a:off x="5265015" y="6054508"/>
            <a:ext cx="1485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CAA_ARTCO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6F6C0-72D8-A147-09B4-C080384070F7}"/>
              </a:ext>
            </a:extLst>
          </p:cNvPr>
          <p:cNvSpPr txBox="1"/>
          <p:nvPr/>
        </p:nvSpPr>
        <p:spPr>
          <a:xfrm>
            <a:off x="5756242" y="6565034"/>
            <a:ext cx="788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CAA, 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B241C0-9017-DC13-B4D9-5F04C5828C42}"/>
              </a:ext>
            </a:extLst>
          </p:cNvPr>
          <p:cNvSpPr txBox="1"/>
          <p:nvPr/>
        </p:nvSpPr>
        <p:spPr>
          <a:xfrm>
            <a:off x="7101095" y="5935472"/>
            <a:ext cx="168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.exportME2JSON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.exportME2CSV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3D16D-2D58-AC2A-C781-2E2BD130F943}"/>
              </a:ext>
            </a:extLst>
          </p:cNvPr>
          <p:cNvSpPr txBox="1"/>
          <p:nvPr/>
        </p:nvSpPr>
        <p:spPr>
          <a:xfrm>
            <a:off x="5341064" y="6339187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lstARTCO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98F9A0-C6CC-8B7E-9E9F-286F5C520D7A}"/>
              </a:ext>
            </a:extLst>
          </p:cNvPr>
          <p:cNvSpPr txBox="1"/>
          <p:nvPr/>
        </p:nvSpPr>
        <p:spPr>
          <a:xfrm>
            <a:off x="3193262" y="6446909"/>
            <a:ext cx="200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CAA_INVENTORY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F6C2B9-66FF-CDC4-BCC6-251C176F9C21}"/>
              </a:ext>
            </a:extLst>
          </p:cNvPr>
          <p:cNvSpPr txBox="1"/>
          <p:nvPr/>
        </p:nvSpPr>
        <p:spPr>
          <a:xfrm>
            <a:off x="3365908" y="6762395"/>
            <a:ext cx="17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lstINV</a:t>
            </a:r>
            <a:r>
              <a:rPr lang="en-US" sz="2000" dirty="0"/>
              <a:t> </a:t>
            </a:r>
            <a:r>
              <a:rPr lang="en-US" sz="1200" dirty="0"/>
              <a:t>as list (of INV)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BEEC0-F6FC-9C91-43E2-FE790F72D079}"/>
              </a:ext>
            </a:extLst>
          </p:cNvPr>
          <p:cNvSpPr txBox="1"/>
          <p:nvPr/>
        </p:nvSpPr>
        <p:spPr>
          <a:xfrm>
            <a:off x="3331360" y="7372976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82ACF0-89AB-23C7-EB9D-5138C4E456CE}"/>
              </a:ext>
            </a:extLst>
          </p:cNvPr>
          <p:cNvSpPr txBox="1"/>
          <p:nvPr/>
        </p:nvSpPr>
        <p:spPr>
          <a:xfrm>
            <a:off x="3602296" y="7114645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INV: SP, VI</a:t>
            </a:r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12317</TotalTime>
  <Words>2660</Words>
  <Application>Microsoft Office PowerPoint</Application>
  <PresentationFormat>Widescreen</PresentationFormat>
  <Paragraphs>300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74</cp:revision>
  <cp:lastPrinted>2022-09-07T10:34:35Z</cp:lastPrinted>
  <dcterms:created xsi:type="dcterms:W3CDTF">2019-04-21T08:33:36Z</dcterms:created>
  <dcterms:modified xsi:type="dcterms:W3CDTF">2022-09-12T01:09:44Z</dcterms:modified>
</cp:coreProperties>
</file>