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9" r:id="rId7"/>
    <p:sldId id="310" r:id="rId8"/>
    <p:sldId id="30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𝐷𝐷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、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模具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64988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329001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547008"/>
            <a:ext cx="193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lstORD</a:t>
            </a:r>
            <a:r>
              <a:rPr lang="en-US" sz="2000" dirty="0"/>
              <a:t> </a:t>
            </a:r>
            <a:r>
              <a:rPr lang="en-US" sz="1200" dirty="0"/>
              <a:t>as list (of order)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2896531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831375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441917" y="1967701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341793"/>
            <a:chOff x="4416857" y="4340785"/>
            <a:chExt cx="2631041" cy="23417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1238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accent1">
                      <a:lumMod val="50000"/>
                    </a:schemeClr>
                  </a:solidFill>
                </a:rPr>
                <a:t>.normalization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18111" y="5116235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93008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158477" y="4534329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693276" y="4846931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590797" y="5325203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18608" y="5609896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01519" y="6013920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471833" y="2612988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632936" y="2940012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458799" y="2259091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632935" y="3859895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4022594" y="4181760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853860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1DD49-627F-08CC-5B70-B59D1A1BC84E}"/>
              </a:ext>
            </a:extLst>
          </p:cNvPr>
          <p:cNvSpPr txBox="1"/>
          <p:nvPr/>
        </p:nvSpPr>
        <p:spPr>
          <a:xfrm>
            <a:off x="1052444" y="3396382"/>
            <a:ext cx="120929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SZ: 4.5-&gt;45  13-&gt;130 </a:t>
            </a:r>
          </a:p>
          <a:p>
            <a:r>
              <a:rPr lang="en-US" sz="900" dirty="0"/>
              <a:t>MJ=0: JR, MJ=1: 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AB0ED-C788-29B5-BC47-19F9F8D17ACF}"/>
              </a:ext>
            </a:extLst>
          </p:cNvPr>
          <p:cNvSpPr txBox="1"/>
          <p:nvPr/>
        </p:nvSpPr>
        <p:spPr>
          <a:xfrm>
            <a:off x="1164504" y="2728216"/>
            <a:ext cx="1209297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Format: </a:t>
            </a:r>
            <a:r>
              <a:rPr lang="en-US" sz="900" dirty="0" err="1"/>
              <a:t>yyyyMMdd</a:t>
            </a:r>
            <a:endParaRPr lang="en-US" sz="9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494B7E-50C1-A086-930E-AB561F78F9B0}"/>
              </a:ext>
            </a:extLst>
          </p:cNvPr>
          <p:cNvGrpSpPr/>
          <p:nvPr/>
        </p:nvGrpSpPr>
        <p:grpSpPr>
          <a:xfrm>
            <a:off x="628237" y="3726135"/>
            <a:ext cx="3083715" cy="1000274"/>
            <a:chOff x="557955" y="4552675"/>
            <a:chExt cx="3083715" cy="10002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1021BB-4A20-2FAB-DA7B-D949379F33F0}"/>
                </a:ext>
              </a:extLst>
            </p:cNvPr>
            <p:cNvSpPr txBox="1"/>
            <p:nvPr/>
          </p:nvSpPr>
          <p:spPr>
            <a:xfrm>
              <a:off x="557955" y="4552675"/>
              <a:ext cx="1854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dSP</a:t>
              </a:r>
              <a:r>
                <a:rPr lang="en-US" sz="2000" b="1" dirty="0"/>
                <a:t> </a:t>
              </a:r>
              <a:r>
                <a:rPr lang="en-US" sz="1600" dirty="0"/>
                <a:t>( specification)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95F60-EC8D-0357-5528-B5CF2C2E6B07}"/>
                </a:ext>
              </a:extLst>
            </p:cNvPr>
            <p:cNvSpPr txBox="1"/>
            <p:nvPr/>
          </p:nvSpPr>
          <p:spPr>
            <a:xfrm>
              <a:off x="798138" y="4814285"/>
              <a:ext cx="2843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dART,dSZ</a:t>
              </a:r>
              <a:r>
                <a:rPr lang="en-US" sz="1400" dirty="0"/>
                <a:t>, </a:t>
              </a:r>
              <a:r>
                <a:rPr lang="en-US" sz="1400" dirty="0" err="1"/>
                <a:t>dMJ</a:t>
              </a:r>
              <a:r>
                <a:rPr lang="en-US" sz="1400" dirty="0"/>
                <a:t>, </a:t>
              </a:r>
              <a:r>
                <a:rPr lang="en-US" sz="1400" dirty="0" err="1"/>
                <a:t>dCO</a:t>
              </a:r>
              <a:r>
                <a:rPr lang="en-US" sz="1400" dirty="0"/>
                <a:t>, same, </a:t>
              </a:r>
              <a:r>
                <a:rPr lang="en-US" sz="1400" dirty="0" err="1"/>
                <a:t>dSZ_value</a:t>
              </a:r>
              <a:endParaRPr lang="en-US" sz="1400" dirty="0"/>
            </a:p>
            <a:p>
              <a:r>
                <a:rPr lang="en-US" sz="1400" dirty="0"/>
                <a:t>=false: it is different, =true: same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55D26E-F9DD-178C-AB27-0F93F72C57FE}"/>
              </a:ext>
            </a:extLst>
          </p:cNvPr>
          <p:cNvSpPr txBox="1"/>
          <p:nvPr/>
        </p:nvSpPr>
        <p:spPr>
          <a:xfrm>
            <a:off x="5265015" y="6054508"/>
            <a:ext cx="1485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CAA_ARTCO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6F6C0-72D8-A147-09B4-C080384070F7}"/>
              </a:ext>
            </a:extLst>
          </p:cNvPr>
          <p:cNvSpPr txBox="1"/>
          <p:nvPr/>
        </p:nvSpPr>
        <p:spPr>
          <a:xfrm>
            <a:off x="5756242" y="6565034"/>
            <a:ext cx="788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CAA, 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B241C0-9017-DC13-B4D9-5F04C5828C42}"/>
              </a:ext>
            </a:extLst>
          </p:cNvPr>
          <p:cNvSpPr txBox="1"/>
          <p:nvPr/>
        </p:nvSpPr>
        <p:spPr>
          <a:xfrm>
            <a:off x="7097544" y="5904789"/>
            <a:ext cx="168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.exportME2JSON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.exportME2CSV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3D16D-2D58-AC2A-C781-2E2BD130F943}"/>
              </a:ext>
            </a:extLst>
          </p:cNvPr>
          <p:cNvSpPr txBox="1"/>
          <p:nvPr/>
        </p:nvSpPr>
        <p:spPr>
          <a:xfrm>
            <a:off x="5341064" y="6339187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lstARTCO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98F9A0-C6CC-8B7E-9E9F-286F5C520D7A}"/>
              </a:ext>
            </a:extLst>
          </p:cNvPr>
          <p:cNvSpPr txBox="1"/>
          <p:nvPr/>
        </p:nvSpPr>
        <p:spPr>
          <a:xfrm>
            <a:off x="3193262" y="6446909"/>
            <a:ext cx="200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CAA_INVENTORY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F6C2B9-66FF-CDC4-BCC6-251C176F9C21}"/>
              </a:ext>
            </a:extLst>
          </p:cNvPr>
          <p:cNvSpPr txBox="1"/>
          <p:nvPr/>
        </p:nvSpPr>
        <p:spPr>
          <a:xfrm>
            <a:off x="3365908" y="6762395"/>
            <a:ext cx="17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lstINV</a:t>
            </a:r>
            <a:r>
              <a:rPr lang="en-US" sz="2000" dirty="0"/>
              <a:t> </a:t>
            </a:r>
            <a:r>
              <a:rPr lang="en-US" sz="1200" dirty="0"/>
              <a:t>as list (of INV)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BEEC0-F6FC-9C91-43E2-FE790F72D079}"/>
              </a:ext>
            </a:extLst>
          </p:cNvPr>
          <p:cNvSpPr txBox="1"/>
          <p:nvPr/>
        </p:nvSpPr>
        <p:spPr>
          <a:xfrm>
            <a:off x="3347144" y="7461823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82ACF0-89AB-23C7-EB9D-5138C4E456CE}"/>
              </a:ext>
            </a:extLst>
          </p:cNvPr>
          <p:cNvSpPr txBox="1"/>
          <p:nvPr/>
        </p:nvSpPr>
        <p:spPr>
          <a:xfrm>
            <a:off x="3602296" y="7114645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INV: SP, VI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5A285-6FFA-BED2-C2CB-356BAC5A9CC1}"/>
              </a:ext>
            </a:extLst>
          </p:cNvPr>
          <p:cNvSpPr txBox="1"/>
          <p:nvPr/>
        </p:nvSpPr>
        <p:spPr>
          <a:xfrm>
            <a:off x="24846" y="6905262"/>
            <a:ext cx="343395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SOTOOL</a:t>
            </a:r>
          </a:p>
          <a:p>
            <a:r>
              <a:rPr lang="en-US" sz="1400" dirty="0"/>
              <a:t>SO, Sta(</a:t>
            </a:r>
            <a:r>
              <a:rPr lang="en-US" sz="1400" dirty="0" err="1"/>
              <a:t>machineToolstatus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lstSZ</a:t>
            </a:r>
            <a:endParaRPr lang="en-US" sz="1400" dirty="0"/>
          </a:p>
          <a:p>
            <a:r>
              <a:rPr lang="en-US" sz="1400" dirty="0" err="1"/>
              <a:t>UnitProducts</a:t>
            </a:r>
            <a:r>
              <a:rPr lang="en-US" sz="1400" dirty="0"/>
              <a:t>, </a:t>
            </a:r>
          </a:p>
          <a:p>
            <a:r>
              <a:rPr lang="en-US" sz="1400" dirty="0"/>
              <a:t>SN1: </a:t>
            </a:r>
            <a:r>
              <a:rPr lang="en-US" sz="900" dirty="0"/>
              <a:t>the SIZE, start with 4,5,6, (the </a:t>
            </a:r>
            <a:r>
              <a:rPr lang="en-US" sz="900" dirty="0" err="1"/>
              <a:t>smllest</a:t>
            </a:r>
            <a:r>
              <a:rPr lang="en-US" sz="900" dirty="0"/>
              <a:t> size in </a:t>
            </a:r>
            <a:r>
              <a:rPr lang="en-US" sz="900" dirty="0" err="1"/>
              <a:t>integal</a:t>
            </a:r>
            <a:r>
              <a:rPr lang="en-US" sz="900" dirty="0"/>
              <a:t>) </a:t>
            </a:r>
          </a:p>
          <a:p>
            <a:r>
              <a:rPr lang="en-US" sz="1400" dirty="0"/>
              <a:t>SN2: </a:t>
            </a:r>
            <a:r>
              <a:rPr lang="en-US" sz="900" dirty="0"/>
              <a:t>the SN number against the number of TOOL, start with 1, 2,3,</a:t>
            </a:r>
          </a:p>
          <a:p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4A515-2547-BB87-B712-A2431DBE56CA}"/>
              </a:ext>
            </a:extLst>
          </p:cNvPr>
          <p:cNvSpPr txBox="1"/>
          <p:nvPr/>
        </p:nvSpPr>
        <p:spPr>
          <a:xfrm>
            <a:off x="0" y="8250133"/>
            <a:ext cx="15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0B494-7013-09D2-99E0-A5BB692C5889}"/>
              </a:ext>
            </a:extLst>
          </p:cNvPr>
          <p:cNvSpPr txBox="1"/>
          <p:nvPr/>
        </p:nvSpPr>
        <p:spPr>
          <a:xfrm>
            <a:off x="-2709297" y="7091281"/>
            <a:ext cx="26139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Enum </a:t>
            </a:r>
            <a:r>
              <a:rPr lang="en-US" sz="1600" b="1" dirty="0" err="1"/>
              <a:t>MachineToolStatus</a:t>
            </a:r>
            <a:endParaRPr lang="en-US" sz="1600" b="1" dirty="0"/>
          </a:p>
          <a:p>
            <a:r>
              <a:rPr lang="en-US" sz="800" dirty="0"/>
              <a:t>            Available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InMaintainence</a:t>
            </a:r>
            <a:endParaRPr lang="en-US" sz="800" dirty="0"/>
          </a:p>
          <a:p>
            <a:r>
              <a:rPr lang="en-US" sz="800" dirty="0"/>
              <a:t>            Down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Not_Available</a:t>
            </a:r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Available_Plan_free</a:t>
            </a:r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Available_Plan_inUse</a:t>
            </a:r>
            <a:endParaRPr lang="en-US" sz="800" dirty="0"/>
          </a:p>
          <a:p>
            <a:r>
              <a:rPr lang="en-US" sz="1200" dirty="0"/>
              <a:t>End Enum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DC607-FF5D-25B5-22E2-32E184D2362C}"/>
              </a:ext>
            </a:extLst>
          </p:cNvPr>
          <p:cNvSpPr txBox="1"/>
          <p:nvPr/>
        </p:nvSpPr>
        <p:spPr>
          <a:xfrm>
            <a:off x="-2051079" y="4825948"/>
            <a:ext cx="1339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SO_ART_MJ</a:t>
            </a:r>
          </a:p>
          <a:p>
            <a:r>
              <a:rPr lang="en-US" sz="1400" dirty="0"/>
              <a:t>SO,</a:t>
            </a:r>
          </a:p>
          <a:p>
            <a:r>
              <a:rPr lang="en-US" sz="1400" dirty="0"/>
              <a:t>ART,</a:t>
            </a:r>
          </a:p>
          <a:p>
            <a:r>
              <a:rPr lang="en-US" sz="1400" dirty="0"/>
              <a:t>MJ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284DAE-E9B1-16BC-52DC-2B0777C4E09D}"/>
              </a:ext>
            </a:extLst>
          </p:cNvPr>
          <p:cNvSpPr txBox="1"/>
          <p:nvPr/>
        </p:nvSpPr>
        <p:spPr>
          <a:xfrm>
            <a:off x="-2087460" y="5731010"/>
            <a:ext cx="1992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findSObyART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findARTsbySO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5041CE-2E6D-A900-FF4C-CD373853F696}"/>
              </a:ext>
            </a:extLst>
          </p:cNvPr>
          <p:cNvSpPr txBox="1"/>
          <p:nvPr/>
        </p:nvSpPr>
        <p:spPr>
          <a:xfrm>
            <a:off x="-2159" y="8507376"/>
            <a:ext cx="337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() as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MachineToolStatus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findAvailable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 as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recruitForProduction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releaseFromProduction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251408-64EE-73EB-2D13-5B82C01FC448}"/>
              </a:ext>
            </a:extLst>
          </p:cNvPr>
          <p:cNvSpPr/>
          <p:nvPr/>
        </p:nvSpPr>
        <p:spPr>
          <a:xfrm>
            <a:off x="-78223" y="5728359"/>
            <a:ext cx="769592" cy="1661993"/>
          </a:xfrm>
          <a:custGeom>
            <a:avLst/>
            <a:gdLst>
              <a:gd name="connsiteX0" fmla="*/ 71984 w 740578"/>
              <a:gd name="connsiteY0" fmla="*/ 1386349 h 1386349"/>
              <a:gd name="connsiteX1" fmla="*/ 62152 w 740578"/>
              <a:gd name="connsiteY1" fmla="*/ 737420 h 1386349"/>
              <a:gd name="connsiteX2" fmla="*/ 740578 w 740578"/>
              <a:gd name="connsiteY2" fmla="*/ 0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578" h="1386349">
                <a:moveTo>
                  <a:pt x="71984" y="1386349"/>
                </a:moveTo>
                <a:cubicBezTo>
                  <a:pt x="11352" y="1177413"/>
                  <a:pt x="-49280" y="968478"/>
                  <a:pt x="62152" y="737420"/>
                </a:cubicBezTo>
                <a:cubicBezTo>
                  <a:pt x="173584" y="506362"/>
                  <a:pt x="740578" y="0"/>
                  <a:pt x="740578" y="0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E6D0F-6D58-B2D3-FFDE-148092F7F7BE}"/>
              </a:ext>
            </a:extLst>
          </p:cNvPr>
          <p:cNvSpPr txBox="1"/>
          <p:nvPr/>
        </p:nvSpPr>
        <p:spPr>
          <a:xfrm rot="18629095">
            <a:off x="-276799" y="590080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Need update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BAE96C-D310-E22B-A432-15E8D16D5DAF}"/>
              </a:ext>
            </a:extLst>
          </p:cNvPr>
          <p:cNvSpPr txBox="1"/>
          <p:nvPr/>
        </p:nvSpPr>
        <p:spPr>
          <a:xfrm>
            <a:off x="-2397651" y="4588419"/>
            <a:ext cx="162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CAA_SOARTMJ</a:t>
            </a:r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78EB5-10A0-F3CB-6DDA-CAFB5BACF91F}"/>
              </a:ext>
            </a:extLst>
          </p:cNvPr>
          <p:cNvSpPr txBox="1"/>
          <p:nvPr/>
        </p:nvSpPr>
        <p:spPr>
          <a:xfrm>
            <a:off x="3825768" y="2314978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16362-E353-CA30-069C-2A71D31E14EF}"/>
              </a:ext>
            </a:extLst>
          </p:cNvPr>
          <p:cNvGrpSpPr/>
          <p:nvPr/>
        </p:nvGrpSpPr>
        <p:grpSpPr>
          <a:xfrm>
            <a:off x="3435756" y="3391751"/>
            <a:ext cx="2435207" cy="569387"/>
            <a:chOff x="557955" y="4552675"/>
            <a:chExt cx="2435207" cy="5693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EDAE1D-A63B-F277-C08B-C286206B060A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4E7D05-51D1-CED8-46AB-9ED314F7C590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11601B-8BB1-BDD4-1F8C-305DCE2C4F7D}"/>
              </a:ext>
            </a:extLst>
          </p:cNvPr>
          <p:cNvSpPr txBox="1"/>
          <p:nvPr/>
        </p:nvSpPr>
        <p:spPr>
          <a:xfrm>
            <a:off x="3366134" y="1733072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0909E-A7E7-0259-B00A-B22E03361E1C}"/>
              </a:ext>
            </a:extLst>
          </p:cNvPr>
          <p:cNvSpPr txBox="1"/>
          <p:nvPr/>
        </p:nvSpPr>
        <p:spPr>
          <a:xfrm>
            <a:off x="3900933" y="2045674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3D21-49BE-F34F-0D5D-47D1ADE810C6}"/>
              </a:ext>
            </a:extLst>
          </p:cNvPr>
          <p:cNvSpPr txBox="1"/>
          <p:nvPr/>
        </p:nvSpPr>
        <p:spPr>
          <a:xfrm>
            <a:off x="3798454" y="2523946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14DE6-F6F5-8A4E-485C-15E906F06C4C}"/>
              </a:ext>
            </a:extLst>
          </p:cNvPr>
          <p:cNvSpPr txBox="1"/>
          <p:nvPr/>
        </p:nvSpPr>
        <p:spPr>
          <a:xfrm>
            <a:off x="6026265" y="2808639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B3FB0-B39D-79E2-28E7-8F0D1121E930}"/>
              </a:ext>
            </a:extLst>
          </p:cNvPr>
          <p:cNvSpPr txBox="1"/>
          <p:nvPr/>
        </p:nvSpPr>
        <p:spPr>
          <a:xfrm>
            <a:off x="6009176" y="3212663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10C33-B7AF-1971-18E7-BFF42561149E}"/>
              </a:ext>
            </a:extLst>
          </p:cNvPr>
          <p:cNvSpPr txBox="1"/>
          <p:nvPr/>
        </p:nvSpPr>
        <p:spPr>
          <a:xfrm>
            <a:off x="6400919" y="3645652"/>
            <a:ext cx="200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666E7-53A3-4E70-F5FD-691278381F2C}"/>
              </a:ext>
            </a:extLst>
          </p:cNvPr>
          <p:cNvSpPr txBox="1"/>
          <p:nvPr/>
        </p:nvSpPr>
        <p:spPr>
          <a:xfrm>
            <a:off x="6573565" y="3961138"/>
            <a:ext cx="17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lstINV</a:t>
            </a:r>
            <a:r>
              <a:rPr lang="en-US" sz="2000" dirty="0"/>
              <a:t> </a:t>
            </a:r>
            <a:r>
              <a:rPr lang="en-US" sz="1200" dirty="0"/>
              <a:t>as list (of INV)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F0489-58DA-13E5-90F0-9B9B30AC06B7}"/>
              </a:ext>
            </a:extLst>
          </p:cNvPr>
          <p:cNvSpPr txBox="1"/>
          <p:nvPr/>
        </p:nvSpPr>
        <p:spPr>
          <a:xfrm>
            <a:off x="6554801" y="4660566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D12E0-2FA6-E0CA-32B3-50CB730D7C93}"/>
              </a:ext>
            </a:extLst>
          </p:cNvPr>
          <p:cNvSpPr txBox="1"/>
          <p:nvPr/>
        </p:nvSpPr>
        <p:spPr>
          <a:xfrm>
            <a:off x="6809953" y="4313388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INV: SP, VI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724BC-B7AF-44D6-3BFC-E965311236F2}"/>
              </a:ext>
            </a:extLst>
          </p:cNvPr>
          <p:cNvSpPr txBox="1"/>
          <p:nvPr/>
        </p:nvSpPr>
        <p:spPr>
          <a:xfrm>
            <a:off x="3232503" y="4104005"/>
            <a:ext cx="343395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SOTOOL</a:t>
            </a:r>
          </a:p>
          <a:p>
            <a:r>
              <a:rPr lang="en-US" sz="1400" dirty="0"/>
              <a:t>SO, Sta(</a:t>
            </a:r>
            <a:r>
              <a:rPr lang="en-US" sz="1400" dirty="0" err="1"/>
              <a:t>machineToolstatus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lstSZ</a:t>
            </a:r>
            <a:endParaRPr lang="en-US" sz="1400" dirty="0"/>
          </a:p>
          <a:p>
            <a:r>
              <a:rPr lang="en-US" sz="1400" dirty="0" err="1"/>
              <a:t>UnitProducts</a:t>
            </a:r>
            <a:r>
              <a:rPr lang="en-US" sz="1400" dirty="0"/>
              <a:t>, </a:t>
            </a:r>
          </a:p>
          <a:p>
            <a:r>
              <a:rPr lang="en-US" sz="1400" dirty="0"/>
              <a:t>SN1: </a:t>
            </a:r>
            <a:r>
              <a:rPr lang="en-US" sz="900" dirty="0"/>
              <a:t>the SIZE, start with 4,5,6, (the </a:t>
            </a:r>
            <a:r>
              <a:rPr lang="en-US" sz="900" dirty="0" err="1"/>
              <a:t>smllest</a:t>
            </a:r>
            <a:r>
              <a:rPr lang="en-US" sz="900" dirty="0"/>
              <a:t> size in </a:t>
            </a:r>
            <a:r>
              <a:rPr lang="en-US" sz="900" dirty="0" err="1"/>
              <a:t>integal</a:t>
            </a:r>
            <a:r>
              <a:rPr lang="en-US" sz="900" dirty="0"/>
              <a:t>) </a:t>
            </a:r>
          </a:p>
          <a:p>
            <a:r>
              <a:rPr lang="en-US" sz="1400" dirty="0"/>
              <a:t>SN2: </a:t>
            </a:r>
            <a:r>
              <a:rPr lang="en-US" sz="900" dirty="0"/>
              <a:t>the SN number against the number of TOOL, start with 1, 2,3,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78F4A-EFB4-3584-36AE-5D2A392F4F41}"/>
              </a:ext>
            </a:extLst>
          </p:cNvPr>
          <p:cNvSpPr txBox="1"/>
          <p:nvPr/>
        </p:nvSpPr>
        <p:spPr>
          <a:xfrm>
            <a:off x="3207657" y="5448876"/>
            <a:ext cx="15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175CA-4489-A656-A97A-9503002D7009}"/>
              </a:ext>
            </a:extLst>
          </p:cNvPr>
          <p:cNvSpPr txBox="1"/>
          <p:nvPr/>
        </p:nvSpPr>
        <p:spPr>
          <a:xfrm>
            <a:off x="498360" y="4290024"/>
            <a:ext cx="26139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Enum </a:t>
            </a:r>
            <a:r>
              <a:rPr lang="en-US" sz="1600" b="1" dirty="0" err="1"/>
              <a:t>MachineToolStatus</a:t>
            </a:r>
            <a:endParaRPr lang="en-US" sz="1600" b="1" dirty="0"/>
          </a:p>
          <a:p>
            <a:r>
              <a:rPr lang="en-US" sz="800" dirty="0"/>
              <a:t>            Available: 0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InMaintainence</a:t>
            </a:r>
            <a:r>
              <a:rPr lang="en-US" sz="800" dirty="0"/>
              <a:t> : 1</a:t>
            </a:r>
          </a:p>
          <a:p>
            <a:r>
              <a:rPr lang="en-US" sz="800" dirty="0"/>
              <a:t>            Down: 2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Not_Available</a:t>
            </a:r>
            <a:r>
              <a:rPr lang="en-US" sz="800" dirty="0"/>
              <a:t>: 3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Available_Plan_free</a:t>
            </a:r>
            <a:r>
              <a:rPr lang="en-US" sz="800" dirty="0"/>
              <a:t> : 4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Available_Plan_inUse</a:t>
            </a:r>
            <a:endParaRPr lang="en-US" sz="800" dirty="0"/>
          </a:p>
          <a:p>
            <a:r>
              <a:rPr lang="en-US" sz="1200" dirty="0"/>
              <a:t>End Enum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961B2-EA6C-424F-2624-C79D684E2864}"/>
              </a:ext>
            </a:extLst>
          </p:cNvPr>
          <p:cNvSpPr txBox="1"/>
          <p:nvPr/>
        </p:nvSpPr>
        <p:spPr>
          <a:xfrm>
            <a:off x="1156578" y="2024691"/>
            <a:ext cx="9454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SO_ART</a:t>
            </a:r>
          </a:p>
          <a:p>
            <a:r>
              <a:rPr lang="en-US" sz="1400" dirty="0" err="1"/>
              <a:t>lstSO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lstART</a:t>
            </a:r>
            <a:r>
              <a:rPr lang="en-US" sz="1400" dirty="0"/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49786-D250-9EB1-2157-5B4253EF9C19}"/>
              </a:ext>
            </a:extLst>
          </p:cNvPr>
          <p:cNvSpPr txBox="1"/>
          <p:nvPr/>
        </p:nvSpPr>
        <p:spPr>
          <a:xfrm>
            <a:off x="1120197" y="2753794"/>
            <a:ext cx="1992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findSObyART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findARTsbySO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02E96-FBB8-F591-7C8B-3DDA097C18F0}"/>
              </a:ext>
            </a:extLst>
          </p:cNvPr>
          <p:cNvSpPr txBox="1"/>
          <p:nvPr/>
        </p:nvSpPr>
        <p:spPr>
          <a:xfrm>
            <a:off x="3205498" y="5706119"/>
            <a:ext cx="337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() as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MachineToolStatus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findAvailable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 as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recruitForProduction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releaseFromProduction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941F1E-CA85-D680-B000-1B92C520032E}"/>
              </a:ext>
            </a:extLst>
          </p:cNvPr>
          <p:cNvSpPr/>
          <p:nvPr/>
        </p:nvSpPr>
        <p:spPr>
          <a:xfrm>
            <a:off x="3129434" y="2927102"/>
            <a:ext cx="769592" cy="1661993"/>
          </a:xfrm>
          <a:custGeom>
            <a:avLst/>
            <a:gdLst>
              <a:gd name="connsiteX0" fmla="*/ 71984 w 740578"/>
              <a:gd name="connsiteY0" fmla="*/ 1386349 h 1386349"/>
              <a:gd name="connsiteX1" fmla="*/ 62152 w 740578"/>
              <a:gd name="connsiteY1" fmla="*/ 737420 h 1386349"/>
              <a:gd name="connsiteX2" fmla="*/ 740578 w 740578"/>
              <a:gd name="connsiteY2" fmla="*/ 0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578" h="1386349">
                <a:moveTo>
                  <a:pt x="71984" y="1386349"/>
                </a:moveTo>
                <a:cubicBezTo>
                  <a:pt x="11352" y="1177413"/>
                  <a:pt x="-49280" y="968478"/>
                  <a:pt x="62152" y="737420"/>
                </a:cubicBezTo>
                <a:cubicBezTo>
                  <a:pt x="173584" y="506362"/>
                  <a:pt x="740578" y="0"/>
                  <a:pt x="740578" y="0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20ACA-6CED-2501-FCC8-3D74E553E4C5}"/>
              </a:ext>
            </a:extLst>
          </p:cNvPr>
          <p:cNvSpPr txBox="1"/>
          <p:nvPr/>
        </p:nvSpPr>
        <p:spPr>
          <a:xfrm rot="18629095">
            <a:off x="2930858" y="3099544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Need 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8A053-37EB-5545-07D5-D0BFB553D07E}"/>
              </a:ext>
            </a:extLst>
          </p:cNvPr>
          <p:cNvSpPr txBox="1"/>
          <p:nvPr/>
        </p:nvSpPr>
        <p:spPr>
          <a:xfrm>
            <a:off x="6209626" y="1799880"/>
            <a:ext cx="197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In the </a:t>
            </a:r>
            <a:r>
              <a:rPr lang="en-US" sz="1200" i="1" dirty="0" err="1">
                <a:solidFill>
                  <a:srgbClr val="FF0000"/>
                </a:solidFill>
              </a:rPr>
              <a:t>machinestatus</a:t>
            </a:r>
            <a:r>
              <a:rPr lang="en-US" sz="1200" i="1" dirty="0">
                <a:solidFill>
                  <a:srgbClr val="FF0000"/>
                </a:solidFill>
              </a:rPr>
              <a:t>, one should id which mold is in-use. As in the SN1 and SN2. if not assigned, the program will assign one to it. </a:t>
            </a:r>
          </a:p>
        </p:txBody>
      </p:sp>
    </p:spTree>
    <p:extLst>
      <p:ext uri="{BB962C8B-B14F-4D97-AF65-F5344CB8AC3E}">
        <p14:creationId xmlns:p14="http://schemas.microsoft.com/office/powerpoint/2010/main" val="26513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EB73E-6820-384C-94E7-CECEE67C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71"/>
            <a:ext cx="12192000" cy="59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14102</TotalTime>
  <Words>3034</Words>
  <Application>Microsoft Office PowerPoint</Application>
  <PresentationFormat>Widescreen</PresentationFormat>
  <Paragraphs>374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77</cp:revision>
  <cp:lastPrinted>2022-09-13T07:04:02Z</cp:lastPrinted>
  <dcterms:created xsi:type="dcterms:W3CDTF">2019-04-21T08:33:36Z</dcterms:created>
  <dcterms:modified xsi:type="dcterms:W3CDTF">2022-09-13T07:04:48Z</dcterms:modified>
</cp:coreProperties>
</file>