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23"/>
  </p:notesMasterIdLst>
  <p:sldIdLst>
    <p:sldId id="256" r:id="rId2"/>
    <p:sldId id="264" r:id="rId3"/>
    <p:sldId id="265" r:id="rId4"/>
    <p:sldId id="266" r:id="rId5"/>
    <p:sldId id="268" r:id="rId6"/>
    <p:sldId id="269" r:id="rId7"/>
    <p:sldId id="272" r:id="rId8"/>
    <p:sldId id="282" r:id="rId9"/>
    <p:sldId id="267" r:id="rId10"/>
    <p:sldId id="270" r:id="rId11"/>
    <p:sldId id="271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3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0101"/>
    <a:srgbClr val="0000FF"/>
    <a:srgbClr val="0066FF"/>
    <a:srgbClr val="3399FF"/>
    <a:srgbClr val="3185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AC19AA-EB01-436C-B003-1B9F41ADB307}" v="98" dt="2022-09-06T08:23:26.3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118" autoAdjust="0"/>
  </p:normalViewPr>
  <p:slideViewPr>
    <p:cSldViewPr snapToGrid="0">
      <p:cViewPr varScale="1">
        <p:scale>
          <a:sx n="100" d="100"/>
          <a:sy n="100" d="100"/>
        </p:scale>
        <p:origin x="87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崔哲綸" userId="be3ce3ca-969a-4917-8588-51af318711aa" providerId="ADAL" clId="{BDAC19AA-EB01-436C-B003-1B9F41ADB307}"/>
    <pc:docChg chg="undo custSel addSld delSld modSld delSection modSection">
      <pc:chgData name="崔哲綸" userId="be3ce3ca-969a-4917-8588-51af318711aa" providerId="ADAL" clId="{BDAC19AA-EB01-436C-B003-1B9F41ADB307}" dt="2022-09-06T08:25:44.188" v="3575" actId="1076"/>
      <pc:docMkLst>
        <pc:docMk/>
      </pc:docMkLst>
      <pc:sldChg chg="modSp mod">
        <pc:chgData name="崔哲綸" userId="be3ce3ca-969a-4917-8588-51af318711aa" providerId="ADAL" clId="{BDAC19AA-EB01-436C-B003-1B9F41ADB307}" dt="2022-09-06T05:23:42.365" v="3372" actId="1076"/>
        <pc:sldMkLst>
          <pc:docMk/>
          <pc:sldMk cId="2610365141" sldId="256"/>
        </pc:sldMkLst>
        <pc:spChg chg="mod">
          <ac:chgData name="崔哲綸" userId="be3ce3ca-969a-4917-8588-51af318711aa" providerId="ADAL" clId="{BDAC19AA-EB01-436C-B003-1B9F41ADB307}" dt="2022-09-06T05:23:42.365" v="3372" actId="1076"/>
          <ac:spMkLst>
            <pc:docMk/>
            <pc:sldMk cId="2610365141" sldId="256"/>
            <ac:spMk id="2" creationId="{D0269F2E-D525-7911-46EF-6BEE2431B98C}"/>
          </ac:spMkLst>
        </pc:spChg>
      </pc:sldChg>
      <pc:sldChg chg="modSp del mod">
        <pc:chgData name="崔哲綸" userId="be3ce3ca-969a-4917-8588-51af318711aa" providerId="ADAL" clId="{BDAC19AA-EB01-436C-B003-1B9F41ADB307}" dt="2022-09-06T03:24:15.897" v="2487" actId="47"/>
        <pc:sldMkLst>
          <pc:docMk/>
          <pc:sldMk cId="166854661" sldId="262"/>
        </pc:sldMkLst>
        <pc:spChg chg="mod">
          <ac:chgData name="崔哲綸" userId="be3ce3ca-969a-4917-8588-51af318711aa" providerId="ADAL" clId="{BDAC19AA-EB01-436C-B003-1B9F41ADB307}" dt="2022-09-06T02:23:47.957" v="842" actId="20577"/>
          <ac:spMkLst>
            <pc:docMk/>
            <pc:sldMk cId="166854661" sldId="262"/>
            <ac:spMk id="15" creationId="{5A552FBD-86D4-408B-BCDF-C7EB855BC798}"/>
          </ac:spMkLst>
        </pc:spChg>
      </pc:sldChg>
      <pc:sldChg chg="delSp modSp del mod">
        <pc:chgData name="崔哲綸" userId="be3ce3ca-969a-4917-8588-51af318711aa" providerId="ADAL" clId="{BDAC19AA-EB01-436C-B003-1B9F41ADB307}" dt="2022-09-06T02:24:04.690" v="843" actId="47"/>
        <pc:sldMkLst>
          <pc:docMk/>
          <pc:sldMk cId="2512511607" sldId="263"/>
        </pc:sldMkLst>
        <pc:spChg chg="mod">
          <ac:chgData name="崔哲綸" userId="be3ce3ca-969a-4917-8588-51af318711aa" providerId="ADAL" clId="{BDAC19AA-EB01-436C-B003-1B9F41ADB307}" dt="2022-09-06T02:03:32.544" v="183"/>
          <ac:spMkLst>
            <pc:docMk/>
            <pc:sldMk cId="2512511607" sldId="263"/>
            <ac:spMk id="5" creationId="{42BA1C52-D5CB-4BB6-8D15-7CD89858F749}"/>
          </ac:spMkLst>
        </pc:spChg>
        <pc:spChg chg="mod">
          <ac:chgData name="崔哲綸" userId="be3ce3ca-969a-4917-8588-51af318711aa" providerId="ADAL" clId="{BDAC19AA-EB01-436C-B003-1B9F41ADB307}" dt="2022-09-06T02:03:32.544" v="183"/>
          <ac:spMkLst>
            <pc:docMk/>
            <pc:sldMk cId="2512511607" sldId="263"/>
            <ac:spMk id="18" creationId="{ECECA27C-EB34-45EE-96D8-0BF2CAAF5652}"/>
          </ac:spMkLst>
        </pc:spChg>
        <pc:graphicFrameChg chg="del">
          <ac:chgData name="崔哲綸" userId="be3ce3ca-969a-4917-8588-51af318711aa" providerId="ADAL" clId="{BDAC19AA-EB01-436C-B003-1B9F41ADB307}" dt="2022-09-06T02:04:20.508" v="203" actId="21"/>
          <ac:graphicFrameMkLst>
            <pc:docMk/>
            <pc:sldMk cId="2512511607" sldId="263"/>
            <ac:graphicFrameMk id="6" creationId="{C6461A3F-06CD-4100-9DAF-A6C4FEBC4F07}"/>
          </ac:graphicFrameMkLst>
        </pc:graphicFrameChg>
        <pc:graphicFrameChg chg="del">
          <ac:chgData name="崔哲綸" userId="be3ce3ca-969a-4917-8588-51af318711aa" providerId="ADAL" clId="{BDAC19AA-EB01-436C-B003-1B9F41ADB307}" dt="2022-09-06T02:00:26.512" v="0" actId="21"/>
          <ac:graphicFrameMkLst>
            <pc:docMk/>
            <pc:sldMk cId="2512511607" sldId="263"/>
            <ac:graphicFrameMk id="8" creationId="{EDB66A36-AF2D-4848-974F-6C6FE589BC86}"/>
          </ac:graphicFrameMkLst>
        </pc:graphicFrameChg>
      </pc:sldChg>
      <pc:sldChg chg="modSp mod">
        <pc:chgData name="崔哲綸" userId="be3ce3ca-969a-4917-8588-51af318711aa" providerId="ADAL" clId="{BDAC19AA-EB01-436C-B003-1B9F41ADB307}" dt="2022-09-06T07:52:34.248" v="3398" actId="1076"/>
        <pc:sldMkLst>
          <pc:docMk/>
          <pc:sldMk cId="3483673595" sldId="264"/>
        </pc:sldMkLst>
        <pc:spChg chg="mod">
          <ac:chgData name="崔哲綸" userId="be3ce3ca-969a-4917-8588-51af318711aa" providerId="ADAL" clId="{BDAC19AA-EB01-436C-B003-1B9F41ADB307}" dt="2022-09-06T05:24:59.047" v="3373" actId="113"/>
          <ac:spMkLst>
            <pc:docMk/>
            <pc:sldMk cId="3483673595" sldId="264"/>
            <ac:spMk id="21" creationId="{B8993C5F-D9FB-9CD0-F3B8-81D4D60EF1B3}"/>
          </ac:spMkLst>
        </pc:spChg>
        <pc:spChg chg="mod">
          <ac:chgData name="崔哲綸" userId="be3ce3ca-969a-4917-8588-51af318711aa" providerId="ADAL" clId="{BDAC19AA-EB01-436C-B003-1B9F41ADB307}" dt="2022-09-06T07:52:34.248" v="3398" actId="1076"/>
          <ac:spMkLst>
            <pc:docMk/>
            <pc:sldMk cId="3483673595" sldId="264"/>
            <ac:spMk id="22" creationId="{69D9068D-0135-14DE-0000-FB5D33F35208}"/>
          </ac:spMkLst>
        </pc:spChg>
        <pc:spChg chg="mod">
          <ac:chgData name="崔哲綸" userId="be3ce3ca-969a-4917-8588-51af318711aa" providerId="ADAL" clId="{BDAC19AA-EB01-436C-B003-1B9F41ADB307}" dt="2022-09-06T05:16:12.997" v="3253" actId="1582"/>
          <ac:spMkLst>
            <pc:docMk/>
            <pc:sldMk cId="3483673595" sldId="264"/>
            <ac:spMk id="122" creationId="{16C6EA02-E175-4C82-BD24-1D89BD0105C5}"/>
          </ac:spMkLst>
        </pc:spChg>
        <pc:spChg chg="mod">
          <ac:chgData name="崔哲綸" userId="be3ce3ca-969a-4917-8588-51af318711aa" providerId="ADAL" clId="{BDAC19AA-EB01-436C-B003-1B9F41ADB307}" dt="2022-09-06T05:16:02.469" v="3249" actId="1582"/>
          <ac:spMkLst>
            <pc:docMk/>
            <pc:sldMk cId="3483673595" sldId="264"/>
            <ac:spMk id="123" creationId="{2CC34E89-AF67-470D-ACEB-62D7CC2934B1}"/>
          </ac:spMkLst>
        </pc:spChg>
        <pc:spChg chg="mod">
          <ac:chgData name="崔哲綸" userId="be3ce3ca-969a-4917-8588-51af318711aa" providerId="ADAL" clId="{BDAC19AA-EB01-436C-B003-1B9F41ADB307}" dt="2022-09-06T05:16:06.515" v="3250" actId="1582"/>
          <ac:spMkLst>
            <pc:docMk/>
            <pc:sldMk cId="3483673595" sldId="264"/>
            <ac:spMk id="124" creationId="{D189DBBE-F3D1-4059-8BF3-41912288E10B}"/>
          </ac:spMkLst>
        </pc:spChg>
        <pc:cxnChg chg="mod">
          <ac:chgData name="崔哲綸" userId="be3ce3ca-969a-4917-8588-51af318711aa" providerId="ADAL" clId="{BDAC19AA-EB01-436C-B003-1B9F41ADB307}" dt="2022-09-06T05:16:22.747" v="3254" actId="1076"/>
          <ac:cxnSpMkLst>
            <pc:docMk/>
            <pc:sldMk cId="3483673595" sldId="264"/>
            <ac:cxnSpMk id="113" creationId="{C11E44AE-B64D-47A6-98CD-8AFE7A9903AF}"/>
          </ac:cxnSpMkLst>
        </pc:cxnChg>
        <pc:cxnChg chg="mod">
          <ac:chgData name="崔哲綸" userId="be3ce3ca-969a-4917-8588-51af318711aa" providerId="ADAL" clId="{BDAC19AA-EB01-436C-B003-1B9F41ADB307}" dt="2022-09-06T05:16:40.047" v="3258" actId="1076"/>
          <ac:cxnSpMkLst>
            <pc:docMk/>
            <pc:sldMk cId="3483673595" sldId="264"/>
            <ac:cxnSpMk id="119" creationId="{F0D8B693-3BBA-4F9B-9A3C-23EFFFC023A2}"/>
          </ac:cxnSpMkLst>
        </pc:cxnChg>
        <pc:cxnChg chg="mod">
          <ac:chgData name="崔哲綸" userId="be3ce3ca-969a-4917-8588-51af318711aa" providerId="ADAL" clId="{BDAC19AA-EB01-436C-B003-1B9F41ADB307}" dt="2022-09-06T05:16:34.726" v="3257" actId="14100"/>
          <ac:cxnSpMkLst>
            <pc:docMk/>
            <pc:sldMk cId="3483673595" sldId="264"/>
            <ac:cxnSpMk id="144" creationId="{17B9DDAC-B4F9-411D-8F7B-1CA57733D2CA}"/>
          </ac:cxnSpMkLst>
        </pc:cxnChg>
      </pc:sldChg>
      <pc:sldChg chg="addSp delSp modSp mod">
        <pc:chgData name="崔哲綸" userId="be3ce3ca-969a-4917-8588-51af318711aa" providerId="ADAL" clId="{BDAC19AA-EB01-436C-B003-1B9F41ADB307}" dt="2022-09-06T08:09:23.700" v="3464" actId="20577"/>
        <pc:sldMkLst>
          <pc:docMk/>
          <pc:sldMk cId="3679395644" sldId="265"/>
        </pc:sldMkLst>
        <pc:spChg chg="del">
          <ac:chgData name="崔哲綸" userId="be3ce3ca-969a-4917-8588-51af318711aa" providerId="ADAL" clId="{BDAC19AA-EB01-436C-B003-1B9F41ADB307}" dt="2022-09-06T03:15:50.522" v="2309" actId="478"/>
          <ac:spMkLst>
            <pc:docMk/>
            <pc:sldMk cId="3679395644" sldId="265"/>
            <ac:spMk id="4" creationId="{24523A19-4D87-4A13-897F-8F322035F538}"/>
          </ac:spMkLst>
        </pc:spChg>
        <pc:graphicFrameChg chg="add del">
          <ac:chgData name="崔哲綸" userId="be3ce3ca-969a-4917-8588-51af318711aa" providerId="ADAL" clId="{BDAC19AA-EB01-436C-B003-1B9F41ADB307}" dt="2022-09-06T02:24:34.288" v="845" actId="478"/>
          <ac:graphicFrameMkLst>
            <pc:docMk/>
            <pc:sldMk cId="3679395644" sldId="265"/>
            <ac:graphicFrameMk id="2" creationId="{573CFFB5-3CA3-4971-819D-FA3B8A8165FE}"/>
          </ac:graphicFrameMkLst>
        </pc:graphicFrameChg>
        <pc:graphicFrameChg chg="add del mod modGraphic">
          <ac:chgData name="崔哲綸" userId="be3ce3ca-969a-4917-8588-51af318711aa" providerId="ADAL" clId="{BDAC19AA-EB01-436C-B003-1B9F41ADB307}" dt="2022-09-06T02:25:11.909" v="858" actId="478"/>
          <ac:graphicFrameMkLst>
            <pc:docMk/>
            <pc:sldMk cId="3679395644" sldId="265"/>
            <ac:graphicFrameMk id="3" creationId="{CF2AD6A3-585E-4599-B5E3-67F2417054CE}"/>
          </ac:graphicFrameMkLst>
        </pc:graphicFrameChg>
        <pc:graphicFrameChg chg="add mod modGraphic">
          <ac:chgData name="崔哲綸" userId="be3ce3ca-969a-4917-8588-51af318711aa" providerId="ADAL" clId="{BDAC19AA-EB01-436C-B003-1B9F41ADB307}" dt="2022-09-06T08:09:23.700" v="3464" actId="20577"/>
          <ac:graphicFrameMkLst>
            <pc:docMk/>
            <pc:sldMk cId="3679395644" sldId="265"/>
            <ac:graphicFrameMk id="6" creationId="{D4868207-DC32-4E2A-84A5-345143D7FF1A}"/>
          </ac:graphicFrameMkLst>
        </pc:graphicFrameChg>
      </pc:sldChg>
      <pc:sldChg chg="modSp mod">
        <pc:chgData name="崔哲綸" userId="be3ce3ca-969a-4917-8588-51af318711aa" providerId="ADAL" clId="{BDAC19AA-EB01-436C-B003-1B9F41ADB307}" dt="2022-09-06T07:52:06.567" v="3397" actId="20577"/>
        <pc:sldMkLst>
          <pc:docMk/>
          <pc:sldMk cId="3076334364" sldId="266"/>
        </pc:sldMkLst>
        <pc:spChg chg="mod">
          <ac:chgData name="崔哲綸" userId="be3ce3ca-969a-4917-8588-51af318711aa" providerId="ADAL" clId="{BDAC19AA-EB01-436C-B003-1B9F41ADB307}" dt="2022-09-06T07:52:06.567" v="3397" actId="20577"/>
          <ac:spMkLst>
            <pc:docMk/>
            <pc:sldMk cId="3076334364" sldId="266"/>
            <ac:spMk id="2" creationId="{EB50C832-97AC-DE2C-E28B-76A285B05A8F}"/>
          </ac:spMkLst>
        </pc:spChg>
        <pc:spChg chg="mod">
          <ac:chgData name="崔哲綸" userId="be3ce3ca-969a-4917-8588-51af318711aa" providerId="ADAL" clId="{BDAC19AA-EB01-436C-B003-1B9F41ADB307}" dt="2022-09-06T03:36:30.118" v="2673" actId="2711"/>
          <ac:spMkLst>
            <pc:docMk/>
            <pc:sldMk cId="3076334364" sldId="266"/>
            <ac:spMk id="3" creationId="{0433B970-328E-2158-3536-B0CC3FA01D99}"/>
          </ac:spMkLst>
        </pc:spChg>
      </pc:sldChg>
      <pc:sldChg chg="modSp mod">
        <pc:chgData name="崔哲綸" userId="be3ce3ca-969a-4917-8588-51af318711aa" providerId="ADAL" clId="{BDAC19AA-EB01-436C-B003-1B9F41ADB307}" dt="2022-09-06T03:37:11.880" v="2680" actId="2711"/>
        <pc:sldMkLst>
          <pc:docMk/>
          <pc:sldMk cId="800501401" sldId="267"/>
        </pc:sldMkLst>
        <pc:spChg chg="mod">
          <ac:chgData name="崔哲綸" userId="be3ce3ca-969a-4917-8588-51af318711aa" providerId="ADAL" clId="{BDAC19AA-EB01-436C-B003-1B9F41ADB307}" dt="2022-09-06T03:37:11.880" v="2680" actId="2711"/>
          <ac:spMkLst>
            <pc:docMk/>
            <pc:sldMk cId="800501401" sldId="267"/>
            <ac:spMk id="2" creationId="{BDEE0FA7-0512-4F7F-68D3-A16449FA696A}"/>
          </ac:spMkLst>
        </pc:spChg>
      </pc:sldChg>
      <pc:sldChg chg="modSp mod">
        <pc:chgData name="崔哲綸" userId="be3ce3ca-969a-4917-8588-51af318711aa" providerId="ADAL" clId="{BDAC19AA-EB01-436C-B003-1B9F41ADB307}" dt="2022-09-06T05:00:30.903" v="2984" actId="1076"/>
        <pc:sldMkLst>
          <pc:docMk/>
          <pc:sldMk cId="2972319920" sldId="268"/>
        </pc:sldMkLst>
        <pc:spChg chg="mod">
          <ac:chgData name="崔哲綸" userId="be3ce3ca-969a-4917-8588-51af318711aa" providerId="ADAL" clId="{BDAC19AA-EB01-436C-B003-1B9F41ADB307}" dt="2022-09-06T03:36:39.649" v="2674" actId="2711"/>
          <ac:spMkLst>
            <pc:docMk/>
            <pc:sldMk cId="2972319920" sldId="268"/>
            <ac:spMk id="2" creationId="{35FD0819-A03C-D473-A2E6-1652B16EC90D}"/>
          </ac:spMkLst>
        </pc:spChg>
        <pc:spChg chg="mod">
          <ac:chgData name="崔哲綸" userId="be3ce3ca-969a-4917-8588-51af318711aa" providerId="ADAL" clId="{BDAC19AA-EB01-436C-B003-1B9F41ADB307}" dt="2022-09-06T05:00:30.903" v="2984" actId="1076"/>
          <ac:spMkLst>
            <pc:docMk/>
            <pc:sldMk cId="2972319920" sldId="268"/>
            <ac:spMk id="10" creationId="{1DFC17E4-721C-458F-4F66-A0497B8F15A0}"/>
          </ac:spMkLst>
        </pc:spChg>
        <pc:spChg chg="mod">
          <ac:chgData name="崔哲綸" userId="be3ce3ca-969a-4917-8588-51af318711aa" providerId="ADAL" clId="{BDAC19AA-EB01-436C-B003-1B9F41ADB307}" dt="2022-09-06T05:00:25.668" v="2983" actId="2711"/>
          <ac:spMkLst>
            <pc:docMk/>
            <pc:sldMk cId="2972319920" sldId="268"/>
            <ac:spMk id="11" creationId="{1DCD55F3-DB53-3767-9576-D69D5A1B675F}"/>
          </ac:spMkLst>
        </pc:spChg>
      </pc:sldChg>
      <pc:sldChg chg="modSp mod">
        <pc:chgData name="崔哲綸" userId="be3ce3ca-969a-4917-8588-51af318711aa" providerId="ADAL" clId="{BDAC19AA-EB01-436C-B003-1B9F41ADB307}" dt="2022-09-06T05:01:44.248" v="3000" actId="1076"/>
        <pc:sldMkLst>
          <pc:docMk/>
          <pc:sldMk cId="2517765114" sldId="269"/>
        </pc:sldMkLst>
        <pc:spChg chg="mod">
          <ac:chgData name="崔哲綸" userId="be3ce3ca-969a-4917-8588-51af318711aa" providerId="ADAL" clId="{BDAC19AA-EB01-436C-B003-1B9F41ADB307}" dt="2022-09-06T02:49:26.851" v="1967"/>
          <ac:spMkLst>
            <pc:docMk/>
            <pc:sldMk cId="2517765114" sldId="269"/>
            <ac:spMk id="2" creationId="{0E325ADA-524B-D235-5FC0-3EE15E89778E}"/>
          </ac:spMkLst>
        </pc:spChg>
        <pc:spChg chg="mod">
          <ac:chgData name="崔哲綸" userId="be3ce3ca-969a-4917-8588-51af318711aa" providerId="ADAL" clId="{BDAC19AA-EB01-436C-B003-1B9F41ADB307}" dt="2022-09-06T03:36:46.170" v="2675" actId="2711"/>
          <ac:spMkLst>
            <pc:docMk/>
            <pc:sldMk cId="2517765114" sldId="269"/>
            <ac:spMk id="3" creationId="{80CF1ECD-D0A2-7B49-FC9E-87548E5ECB67}"/>
          </ac:spMkLst>
        </pc:spChg>
        <pc:spChg chg="mod">
          <ac:chgData name="崔哲綸" userId="be3ce3ca-969a-4917-8588-51af318711aa" providerId="ADAL" clId="{BDAC19AA-EB01-436C-B003-1B9F41ADB307}" dt="2022-09-06T02:49:24.264" v="1961"/>
          <ac:spMkLst>
            <pc:docMk/>
            <pc:sldMk cId="2517765114" sldId="269"/>
            <ac:spMk id="5" creationId="{5CBA43D8-F71B-48C6-801B-A785189DBBBB}"/>
          </ac:spMkLst>
        </pc:spChg>
        <pc:spChg chg="mod">
          <ac:chgData name="崔哲綸" userId="be3ce3ca-969a-4917-8588-51af318711aa" providerId="ADAL" clId="{BDAC19AA-EB01-436C-B003-1B9F41ADB307}" dt="2022-09-06T05:01:44.248" v="3000" actId="1076"/>
          <ac:spMkLst>
            <pc:docMk/>
            <pc:sldMk cId="2517765114" sldId="269"/>
            <ac:spMk id="12" creationId="{C62A45A1-43CC-2CC9-B30E-CE19A8560AEA}"/>
          </ac:spMkLst>
        </pc:spChg>
      </pc:sldChg>
      <pc:sldChg chg="modSp mod">
        <pc:chgData name="崔哲綸" userId="be3ce3ca-969a-4917-8588-51af318711aa" providerId="ADAL" clId="{BDAC19AA-EB01-436C-B003-1B9F41ADB307}" dt="2022-09-06T05:07:23.215" v="3131" actId="1076"/>
        <pc:sldMkLst>
          <pc:docMk/>
          <pc:sldMk cId="2226622955" sldId="270"/>
        </pc:sldMkLst>
        <pc:spChg chg="mod">
          <ac:chgData name="崔哲綸" userId="be3ce3ca-969a-4917-8588-51af318711aa" providerId="ADAL" clId="{BDAC19AA-EB01-436C-B003-1B9F41ADB307}" dt="2022-09-06T03:37:18.092" v="2681" actId="2711"/>
          <ac:spMkLst>
            <pc:docMk/>
            <pc:sldMk cId="2226622955" sldId="270"/>
            <ac:spMk id="2" creationId="{B69CB757-B0F0-64B4-260B-70D6169AC286}"/>
          </ac:spMkLst>
        </pc:spChg>
        <pc:spChg chg="mod">
          <ac:chgData name="崔哲綸" userId="be3ce3ca-969a-4917-8588-51af318711aa" providerId="ADAL" clId="{BDAC19AA-EB01-436C-B003-1B9F41ADB307}" dt="2022-09-06T05:02:26.579" v="3005" actId="20577"/>
          <ac:spMkLst>
            <pc:docMk/>
            <pc:sldMk cId="2226622955" sldId="270"/>
            <ac:spMk id="6" creationId="{9FF877C6-E366-8F77-5BA0-B64C72AE72D9}"/>
          </ac:spMkLst>
        </pc:spChg>
        <pc:spChg chg="mod">
          <ac:chgData name="崔哲綸" userId="be3ce3ca-969a-4917-8588-51af318711aa" providerId="ADAL" clId="{BDAC19AA-EB01-436C-B003-1B9F41ADB307}" dt="2022-09-06T05:07:23.215" v="3131" actId="1076"/>
          <ac:spMkLst>
            <pc:docMk/>
            <pc:sldMk cId="2226622955" sldId="270"/>
            <ac:spMk id="7" creationId="{243869E9-58CF-E172-C2A4-C56C4E07FDD9}"/>
          </ac:spMkLst>
        </pc:spChg>
      </pc:sldChg>
      <pc:sldChg chg="modSp mod">
        <pc:chgData name="崔哲綸" userId="be3ce3ca-969a-4917-8588-51af318711aa" providerId="ADAL" clId="{BDAC19AA-EB01-436C-B003-1B9F41ADB307}" dt="2022-09-06T05:07:09.346" v="3129" actId="1076"/>
        <pc:sldMkLst>
          <pc:docMk/>
          <pc:sldMk cId="2565683950" sldId="271"/>
        </pc:sldMkLst>
        <pc:spChg chg="mod">
          <ac:chgData name="崔哲綸" userId="be3ce3ca-969a-4917-8588-51af318711aa" providerId="ADAL" clId="{BDAC19AA-EB01-436C-B003-1B9F41ADB307}" dt="2022-09-06T03:37:25.361" v="2682" actId="2711"/>
          <ac:spMkLst>
            <pc:docMk/>
            <pc:sldMk cId="2565683950" sldId="271"/>
            <ac:spMk id="2" creationId="{EB7A123F-5A05-F55A-CD62-ACD089CDE5AF}"/>
          </ac:spMkLst>
        </pc:spChg>
        <pc:spChg chg="mod">
          <ac:chgData name="崔哲綸" userId="be3ce3ca-969a-4917-8588-51af318711aa" providerId="ADAL" clId="{BDAC19AA-EB01-436C-B003-1B9F41ADB307}" dt="2022-09-06T05:02:41.589" v="3010" actId="20577"/>
          <ac:spMkLst>
            <pc:docMk/>
            <pc:sldMk cId="2565683950" sldId="271"/>
            <ac:spMk id="3" creationId="{F91B8358-CD59-3173-0422-803BB9D2F851}"/>
          </ac:spMkLst>
        </pc:spChg>
        <pc:spChg chg="mod">
          <ac:chgData name="崔哲綸" userId="be3ce3ca-969a-4917-8588-51af318711aa" providerId="ADAL" clId="{BDAC19AA-EB01-436C-B003-1B9F41ADB307}" dt="2022-09-06T02:49:34.561" v="1973"/>
          <ac:spMkLst>
            <pc:docMk/>
            <pc:sldMk cId="2565683950" sldId="271"/>
            <ac:spMk id="5" creationId="{5CBA43D8-F71B-48C6-801B-A785189DBBBB}"/>
          </ac:spMkLst>
        </pc:spChg>
        <pc:spChg chg="mod">
          <ac:chgData name="崔哲綸" userId="be3ce3ca-969a-4917-8588-51af318711aa" providerId="ADAL" clId="{BDAC19AA-EB01-436C-B003-1B9F41ADB307}" dt="2022-09-06T05:07:09.346" v="3129" actId="1076"/>
          <ac:spMkLst>
            <pc:docMk/>
            <pc:sldMk cId="2565683950" sldId="271"/>
            <ac:spMk id="8" creationId="{67FF0F0F-E7CE-2990-A386-3C0951B26B5E}"/>
          </ac:spMkLst>
        </pc:spChg>
      </pc:sldChg>
      <pc:sldChg chg="modSp mod">
        <pc:chgData name="崔哲綸" userId="be3ce3ca-969a-4917-8588-51af318711aa" providerId="ADAL" clId="{BDAC19AA-EB01-436C-B003-1B9F41ADB307}" dt="2022-09-06T05:00:15.506" v="2982" actId="2711"/>
        <pc:sldMkLst>
          <pc:docMk/>
          <pc:sldMk cId="3222275553" sldId="272"/>
        </pc:sldMkLst>
        <pc:spChg chg="mod">
          <ac:chgData name="崔哲綸" userId="be3ce3ca-969a-4917-8588-51af318711aa" providerId="ADAL" clId="{BDAC19AA-EB01-436C-B003-1B9F41ADB307}" dt="2022-09-06T05:00:00.682" v="2981" actId="255"/>
          <ac:spMkLst>
            <pc:docMk/>
            <pc:sldMk cId="3222275553" sldId="272"/>
            <ac:spMk id="2" creationId="{9C526ADC-7309-D83C-F167-2568D2F52ADD}"/>
          </ac:spMkLst>
        </pc:spChg>
        <pc:spChg chg="mod">
          <ac:chgData name="崔哲綸" userId="be3ce3ca-969a-4917-8588-51af318711aa" providerId="ADAL" clId="{BDAC19AA-EB01-436C-B003-1B9F41ADB307}" dt="2022-09-06T03:36:53.344" v="2676" actId="2711"/>
          <ac:spMkLst>
            <pc:docMk/>
            <pc:sldMk cId="3222275553" sldId="272"/>
            <ac:spMk id="6" creationId="{4D708D69-BEA1-22A8-F646-565825E87A9A}"/>
          </ac:spMkLst>
        </pc:spChg>
        <pc:spChg chg="mod">
          <ac:chgData name="崔哲綸" userId="be3ce3ca-969a-4917-8588-51af318711aa" providerId="ADAL" clId="{BDAC19AA-EB01-436C-B003-1B9F41ADB307}" dt="2022-09-06T05:00:15.506" v="2982" actId="2711"/>
          <ac:spMkLst>
            <pc:docMk/>
            <pc:sldMk cId="3222275553" sldId="272"/>
            <ac:spMk id="9" creationId="{C1847C3E-3564-DF99-A012-77C86AF9FE58}"/>
          </ac:spMkLst>
        </pc:spChg>
      </pc:sldChg>
      <pc:sldChg chg="modSp mod">
        <pc:chgData name="崔哲綸" userId="be3ce3ca-969a-4917-8588-51af318711aa" providerId="ADAL" clId="{BDAC19AA-EB01-436C-B003-1B9F41ADB307}" dt="2022-09-06T05:06:07.384" v="3124" actId="1076"/>
        <pc:sldMkLst>
          <pc:docMk/>
          <pc:sldMk cId="2444067722" sldId="273"/>
        </pc:sldMkLst>
        <pc:spChg chg="mod">
          <ac:chgData name="崔哲綸" userId="be3ce3ca-969a-4917-8588-51af318711aa" providerId="ADAL" clId="{BDAC19AA-EB01-436C-B003-1B9F41ADB307}" dt="2022-09-06T03:37:30.651" v="2683" actId="2711"/>
          <ac:spMkLst>
            <pc:docMk/>
            <pc:sldMk cId="2444067722" sldId="273"/>
            <ac:spMk id="2" creationId="{BCC641DF-CD35-622B-86EF-9C31130B4D9C}"/>
          </ac:spMkLst>
        </pc:spChg>
        <pc:spChg chg="mod">
          <ac:chgData name="崔哲綸" userId="be3ce3ca-969a-4917-8588-51af318711aa" providerId="ADAL" clId="{BDAC19AA-EB01-436C-B003-1B9F41ADB307}" dt="2022-09-06T05:06:07.384" v="3124" actId="1076"/>
          <ac:spMkLst>
            <pc:docMk/>
            <pc:sldMk cId="2444067722" sldId="273"/>
            <ac:spMk id="7" creationId="{1D032C49-D255-9A3F-FAB4-23043A1F82C6}"/>
          </ac:spMkLst>
        </pc:spChg>
        <pc:spChg chg="mod">
          <ac:chgData name="崔哲綸" userId="be3ce3ca-969a-4917-8588-51af318711aa" providerId="ADAL" clId="{BDAC19AA-EB01-436C-B003-1B9F41ADB307}" dt="2022-09-06T05:06:07.384" v="3124" actId="1076"/>
          <ac:spMkLst>
            <pc:docMk/>
            <pc:sldMk cId="2444067722" sldId="273"/>
            <ac:spMk id="8" creationId="{5EC390F7-D9CB-431C-AEFF-8F8D73A4A431}"/>
          </ac:spMkLst>
        </pc:spChg>
        <pc:spChg chg="mod">
          <ac:chgData name="崔哲綸" userId="be3ce3ca-969a-4917-8588-51af318711aa" providerId="ADAL" clId="{BDAC19AA-EB01-436C-B003-1B9F41ADB307}" dt="2022-09-06T05:06:07.384" v="3124" actId="1076"/>
          <ac:spMkLst>
            <pc:docMk/>
            <pc:sldMk cId="2444067722" sldId="273"/>
            <ac:spMk id="9" creationId="{BDEFF977-676D-2A96-00E1-B1DDF021D473}"/>
          </ac:spMkLst>
        </pc:spChg>
        <pc:spChg chg="mod">
          <ac:chgData name="崔哲綸" userId="be3ce3ca-969a-4917-8588-51af318711aa" providerId="ADAL" clId="{BDAC19AA-EB01-436C-B003-1B9F41ADB307}" dt="2022-09-06T05:06:07.384" v="3124" actId="1076"/>
          <ac:spMkLst>
            <pc:docMk/>
            <pc:sldMk cId="2444067722" sldId="273"/>
            <ac:spMk id="10" creationId="{46B3FC2D-AE93-37F5-86CD-3DE4D1CC0543}"/>
          </ac:spMkLst>
        </pc:spChg>
        <pc:picChg chg="mod">
          <ac:chgData name="崔哲綸" userId="be3ce3ca-969a-4917-8588-51af318711aa" providerId="ADAL" clId="{BDAC19AA-EB01-436C-B003-1B9F41ADB307}" dt="2022-09-06T05:06:07.384" v="3124" actId="1076"/>
          <ac:picMkLst>
            <pc:docMk/>
            <pc:sldMk cId="2444067722" sldId="273"/>
            <ac:picMk id="3" creationId="{EB998DFF-5B24-F13C-60A1-BCB6D67D2198}"/>
          </ac:picMkLst>
        </pc:picChg>
        <pc:picChg chg="mod">
          <ac:chgData name="崔哲綸" userId="be3ce3ca-969a-4917-8588-51af318711aa" providerId="ADAL" clId="{BDAC19AA-EB01-436C-B003-1B9F41ADB307}" dt="2022-09-06T05:06:07.384" v="3124" actId="1076"/>
          <ac:picMkLst>
            <pc:docMk/>
            <pc:sldMk cId="2444067722" sldId="273"/>
            <ac:picMk id="6" creationId="{264843C8-E293-936F-C0CC-3BAE77FA71E5}"/>
          </ac:picMkLst>
        </pc:picChg>
      </pc:sldChg>
      <pc:sldChg chg="modSp mod">
        <pc:chgData name="崔哲綸" userId="be3ce3ca-969a-4917-8588-51af318711aa" providerId="ADAL" clId="{BDAC19AA-EB01-436C-B003-1B9F41ADB307}" dt="2022-09-06T05:13:06.380" v="3228" actId="2711"/>
        <pc:sldMkLst>
          <pc:docMk/>
          <pc:sldMk cId="3385102044" sldId="274"/>
        </pc:sldMkLst>
        <pc:spChg chg="mod">
          <ac:chgData name="崔哲綸" userId="be3ce3ca-969a-4917-8588-51af318711aa" providerId="ADAL" clId="{BDAC19AA-EB01-436C-B003-1B9F41ADB307}" dt="2022-09-06T05:13:06.380" v="3228" actId="2711"/>
          <ac:spMkLst>
            <pc:docMk/>
            <pc:sldMk cId="3385102044" sldId="274"/>
            <ac:spMk id="3" creationId="{0DCBC057-EC1B-A210-2ACF-972805EE9200}"/>
          </ac:spMkLst>
        </pc:spChg>
        <pc:spChg chg="mod">
          <ac:chgData name="崔哲綸" userId="be3ce3ca-969a-4917-8588-51af318711aa" providerId="ADAL" clId="{BDAC19AA-EB01-436C-B003-1B9F41ADB307}" dt="2022-09-06T03:37:37.076" v="2684" actId="2711"/>
          <ac:spMkLst>
            <pc:docMk/>
            <pc:sldMk cId="3385102044" sldId="274"/>
            <ac:spMk id="7" creationId="{6C1D138C-6B9C-AC9F-7495-1276B164115A}"/>
          </ac:spMkLst>
        </pc:spChg>
      </pc:sldChg>
      <pc:sldChg chg="modSp mod">
        <pc:chgData name="崔哲綸" userId="be3ce3ca-969a-4917-8588-51af318711aa" providerId="ADAL" clId="{BDAC19AA-EB01-436C-B003-1B9F41ADB307}" dt="2022-09-06T03:37:48.003" v="2686" actId="1076"/>
        <pc:sldMkLst>
          <pc:docMk/>
          <pc:sldMk cId="2568012214" sldId="275"/>
        </pc:sldMkLst>
        <pc:spChg chg="mod">
          <ac:chgData name="崔哲綸" userId="be3ce3ca-969a-4917-8588-51af318711aa" providerId="ADAL" clId="{BDAC19AA-EB01-436C-B003-1B9F41ADB307}" dt="2022-09-06T03:37:48.003" v="2686" actId="1076"/>
          <ac:spMkLst>
            <pc:docMk/>
            <pc:sldMk cId="2568012214" sldId="275"/>
            <ac:spMk id="2" creationId="{50D834F0-AC79-849C-A48B-C50CA106384F}"/>
          </ac:spMkLst>
        </pc:spChg>
      </pc:sldChg>
      <pc:sldChg chg="modSp mod">
        <pc:chgData name="崔哲綸" userId="be3ce3ca-969a-4917-8588-51af318711aa" providerId="ADAL" clId="{BDAC19AA-EB01-436C-B003-1B9F41ADB307}" dt="2022-09-06T05:13:20.758" v="3229" actId="1076"/>
        <pc:sldMkLst>
          <pc:docMk/>
          <pc:sldMk cId="750434858" sldId="276"/>
        </pc:sldMkLst>
        <pc:spChg chg="mod">
          <ac:chgData name="崔哲綸" userId="be3ce3ca-969a-4917-8588-51af318711aa" providerId="ADAL" clId="{BDAC19AA-EB01-436C-B003-1B9F41ADB307}" dt="2022-09-06T05:13:20.758" v="3229" actId="1076"/>
          <ac:spMkLst>
            <pc:docMk/>
            <pc:sldMk cId="750434858" sldId="276"/>
            <ac:spMk id="3" creationId="{4C3BD778-8FEB-1F49-6EED-20C533A96307}"/>
          </ac:spMkLst>
        </pc:spChg>
        <pc:spChg chg="mod">
          <ac:chgData name="崔哲綸" userId="be3ce3ca-969a-4917-8588-51af318711aa" providerId="ADAL" clId="{BDAC19AA-EB01-436C-B003-1B9F41ADB307}" dt="2022-09-06T03:37:52.769" v="2687" actId="2711"/>
          <ac:spMkLst>
            <pc:docMk/>
            <pc:sldMk cId="750434858" sldId="276"/>
            <ac:spMk id="7" creationId="{C2C956F1-18FD-F324-296E-8970D63C3815}"/>
          </ac:spMkLst>
        </pc:spChg>
      </pc:sldChg>
      <pc:sldChg chg="addSp modSp mod">
        <pc:chgData name="崔哲綸" userId="be3ce3ca-969a-4917-8588-51af318711aa" providerId="ADAL" clId="{BDAC19AA-EB01-436C-B003-1B9F41ADB307}" dt="2022-09-06T08:20:49.874" v="3465" actId="20577"/>
        <pc:sldMkLst>
          <pc:docMk/>
          <pc:sldMk cId="2032295353" sldId="277"/>
        </pc:sldMkLst>
        <pc:spChg chg="mod">
          <ac:chgData name="崔哲綸" userId="be3ce3ca-969a-4917-8588-51af318711aa" providerId="ADAL" clId="{BDAC19AA-EB01-436C-B003-1B9F41ADB307}" dt="2022-09-06T03:38:14.671" v="2689" actId="2711"/>
          <ac:spMkLst>
            <pc:docMk/>
            <pc:sldMk cId="2032295353" sldId="277"/>
            <ac:spMk id="2" creationId="{EEE70818-90EF-E150-A72C-011AB3ADB12E}"/>
          </ac:spMkLst>
        </pc:spChg>
        <pc:spChg chg="mod">
          <ac:chgData name="崔哲綸" userId="be3ce3ca-969a-4917-8588-51af318711aa" providerId="ADAL" clId="{BDAC19AA-EB01-436C-B003-1B9F41ADB307}" dt="2022-09-06T08:20:49.874" v="3465" actId="20577"/>
          <ac:spMkLst>
            <pc:docMk/>
            <pc:sldMk cId="2032295353" sldId="277"/>
            <ac:spMk id="3" creationId="{ADC8A9CE-E05A-1741-463C-FC9B98B170C2}"/>
          </ac:spMkLst>
        </pc:spChg>
        <pc:spChg chg="add mod">
          <ac:chgData name="崔哲綸" userId="be3ce3ca-969a-4917-8588-51af318711aa" providerId="ADAL" clId="{BDAC19AA-EB01-436C-B003-1B9F41ADB307}" dt="2022-09-06T05:09:58.701" v="3141" actId="1076"/>
          <ac:spMkLst>
            <pc:docMk/>
            <pc:sldMk cId="2032295353" sldId="277"/>
            <ac:spMk id="8" creationId="{266B3726-DBC8-49D2-96C1-BBF12277E886}"/>
          </ac:spMkLst>
        </pc:spChg>
        <pc:spChg chg="add mod">
          <ac:chgData name="崔哲綸" userId="be3ce3ca-969a-4917-8588-51af318711aa" providerId="ADAL" clId="{BDAC19AA-EB01-436C-B003-1B9F41ADB307}" dt="2022-09-06T05:09:58.701" v="3141" actId="1076"/>
          <ac:spMkLst>
            <pc:docMk/>
            <pc:sldMk cId="2032295353" sldId="277"/>
            <ac:spMk id="9" creationId="{CF407557-A911-41E2-A953-8375669E2EB7}"/>
          </ac:spMkLst>
        </pc:spChg>
        <pc:picChg chg="add mod modCrop">
          <ac:chgData name="崔哲綸" userId="be3ce3ca-969a-4917-8588-51af318711aa" providerId="ADAL" clId="{BDAC19AA-EB01-436C-B003-1B9F41ADB307}" dt="2022-09-06T05:09:58.701" v="3141" actId="1076"/>
          <ac:picMkLst>
            <pc:docMk/>
            <pc:sldMk cId="2032295353" sldId="277"/>
            <ac:picMk id="7" creationId="{DCB2A99D-1BB5-489A-8B84-B26E60A6C4E3}"/>
          </ac:picMkLst>
        </pc:picChg>
      </pc:sldChg>
      <pc:sldChg chg="addSp modSp mod">
        <pc:chgData name="崔哲綸" userId="be3ce3ca-969a-4917-8588-51af318711aa" providerId="ADAL" clId="{BDAC19AA-EB01-436C-B003-1B9F41ADB307}" dt="2022-09-06T05:08:21.430" v="3134" actId="2711"/>
        <pc:sldMkLst>
          <pc:docMk/>
          <pc:sldMk cId="2199264522" sldId="278"/>
        </pc:sldMkLst>
        <pc:spChg chg="mod">
          <ac:chgData name="崔哲綸" userId="be3ce3ca-969a-4917-8588-51af318711aa" providerId="ADAL" clId="{BDAC19AA-EB01-436C-B003-1B9F41ADB307}" dt="2022-09-06T03:38:08.538" v="2688" actId="2711"/>
          <ac:spMkLst>
            <pc:docMk/>
            <pc:sldMk cId="2199264522" sldId="278"/>
            <ac:spMk id="2" creationId="{7410A93C-9EF1-77A6-8221-AED9D313E8B6}"/>
          </ac:spMkLst>
        </pc:spChg>
        <pc:spChg chg="add mod">
          <ac:chgData name="崔哲綸" userId="be3ce3ca-969a-4917-8588-51af318711aa" providerId="ADAL" clId="{BDAC19AA-EB01-436C-B003-1B9F41ADB307}" dt="2022-09-06T04:55:35.863" v="2898"/>
          <ac:spMkLst>
            <pc:docMk/>
            <pc:sldMk cId="2199264522" sldId="278"/>
            <ac:spMk id="7" creationId="{3BD0B954-660A-442B-BFC8-8A3D5C5CBF95}"/>
          </ac:spMkLst>
        </pc:spChg>
        <pc:spChg chg="add mod">
          <ac:chgData name="崔哲綸" userId="be3ce3ca-969a-4917-8588-51af318711aa" providerId="ADAL" clId="{BDAC19AA-EB01-436C-B003-1B9F41ADB307}" dt="2022-09-06T05:08:21.430" v="3134" actId="2711"/>
          <ac:spMkLst>
            <pc:docMk/>
            <pc:sldMk cId="2199264522" sldId="278"/>
            <ac:spMk id="8" creationId="{C88C8726-EAD1-48AD-858E-1D261FCCAD6F}"/>
          </ac:spMkLst>
        </pc:spChg>
        <pc:graphicFrameChg chg="add mod modGraphic">
          <ac:chgData name="崔哲綸" userId="be3ce3ca-969a-4917-8588-51af318711aa" providerId="ADAL" clId="{BDAC19AA-EB01-436C-B003-1B9F41ADB307}" dt="2022-09-06T04:52:28.931" v="2743" actId="20577"/>
          <ac:graphicFrameMkLst>
            <pc:docMk/>
            <pc:sldMk cId="2199264522" sldId="278"/>
            <ac:graphicFrameMk id="6" creationId="{349A0610-FF45-499F-A3C7-1364B014AF77}"/>
          </ac:graphicFrameMkLst>
        </pc:graphicFrameChg>
      </pc:sldChg>
      <pc:sldChg chg="addSp modSp mod">
        <pc:chgData name="崔哲綸" userId="be3ce3ca-969a-4917-8588-51af318711aa" providerId="ADAL" clId="{BDAC19AA-EB01-436C-B003-1B9F41ADB307}" dt="2022-09-06T08:25:44.188" v="3575" actId="1076"/>
        <pc:sldMkLst>
          <pc:docMk/>
          <pc:sldMk cId="2249134180" sldId="279"/>
        </pc:sldMkLst>
        <pc:spChg chg="mod">
          <ac:chgData name="崔哲綸" userId="be3ce3ca-969a-4917-8588-51af318711aa" providerId="ADAL" clId="{BDAC19AA-EB01-436C-B003-1B9F41ADB307}" dt="2022-09-06T03:38:47.219" v="2692" actId="2711"/>
          <ac:spMkLst>
            <pc:docMk/>
            <pc:sldMk cId="2249134180" sldId="279"/>
            <ac:spMk id="2" creationId="{318F1395-50E2-B650-6810-20F12085BFBA}"/>
          </ac:spMkLst>
        </pc:spChg>
        <pc:spChg chg="add mod">
          <ac:chgData name="崔哲綸" userId="be3ce3ca-969a-4917-8588-51af318711aa" providerId="ADAL" clId="{BDAC19AA-EB01-436C-B003-1B9F41ADB307}" dt="2022-09-06T08:25:44.188" v="3575" actId="1076"/>
          <ac:spMkLst>
            <pc:docMk/>
            <pc:sldMk cId="2249134180" sldId="279"/>
            <ac:spMk id="3" creationId="{786886BB-FC38-4267-BFBA-58FD56A98468}"/>
          </ac:spMkLst>
        </pc:spChg>
        <pc:spChg chg="mod">
          <ac:chgData name="崔哲綸" userId="be3ce3ca-969a-4917-8588-51af318711aa" providerId="ADAL" clId="{BDAC19AA-EB01-436C-B003-1B9F41ADB307}" dt="2022-09-06T07:55:05.168" v="3403" actId="207"/>
          <ac:spMkLst>
            <pc:docMk/>
            <pc:sldMk cId="2249134180" sldId="279"/>
            <ac:spMk id="8" creationId="{9961802C-31E6-6A19-B181-A1FA6C55257D}"/>
          </ac:spMkLst>
        </pc:spChg>
        <pc:spChg chg="add mod">
          <ac:chgData name="崔哲綸" userId="be3ce3ca-969a-4917-8588-51af318711aa" providerId="ADAL" clId="{BDAC19AA-EB01-436C-B003-1B9F41ADB307}" dt="2022-09-06T08:23:23.761" v="3467" actId="1076"/>
          <ac:spMkLst>
            <pc:docMk/>
            <pc:sldMk cId="2249134180" sldId="279"/>
            <ac:spMk id="9" creationId="{DE491E7A-953C-4A25-A445-8AB58371123E}"/>
          </ac:spMkLst>
        </pc:spChg>
        <pc:spChg chg="add mod">
          <ac:chgData name="崔哲綸" userId="be3ce3ca-969a-4917-8588-51af318711aa" providerId="ADAL" clId="{BDAC19AA-EB01-436C-B003-1B9F41ADB307}" dt="2022-09-06T05:08:28.463" v="3135" actId="2711"/>
          <ac:spMkLst>
            <pc:docMk/>
            <pc:sldMk cId="2249134180" sldId="279"/>
            <ac:spMk id="10" creationId="{29000D02-943F-4736-8A17-BD673415704D}"/>
          </ac:spMkLst>
        </pc:spChg>
        <pc:graphicFrameChg chg="mod modGraphic">
          <ac:chgData name="崔哲綸" userId="be3ce3ca-969a-4917-8588-51af318711aa" providerId="ADAL" clId="{BDAC19AA-EB01-436C-B003-1B9F41ADB307}" dt="2022-09-06T08:23:23.761" v="3467" actId="1076"/>
          <ac:graphicFrameMkLst>
            <pc:docMk/>
            <pc:sldMk cId="2249134180" sldId="279"/>
            <ac:graphicFrameMk id="7" creationId="{CB082AAC-8BFB-F52A-D775-83FEFBBCDFAE}"/>
          </ac:graphicFrameMkLst>
        </pc:graphicFrameChg>
        <pc:picChg chg="mod">
          <ac:chgData name="崔哲綸" userId="be3ce3ca-969a-4917-8588-51af318711aa" providerId="ADAL" clId="{BDAC19AA-EB01-436C-B003-1B9F41ADB307}" dt="2022-09-06T04:56:01.004" v="2902" actId="1076"/>
          <ac:picMkLst>
            <pc:docMk/>
            <pc:sldMk cId="2249134180" sldId="279"/>
            <ac:picMk id="6" creationId="{2F8CC1E6-699B-3456-C388-A37226DFE7E9}"/>
          </ac:picMkLst>
        </pc:picChg>
      </pc:sldChg>
      <pc:sldChg chg="addSp modSp mod">
        <pc:chgData name="崔哲綸" userId="be3ce3ca-969a-4917-8588-51af318711aa" providerId="ADAL" clId="{BDAC19AA-EB01-436C-B003-1B9F41ADB307}" dt="2022-09-06T05:08:41.765" v="3137" actId="2711"/>
        <pc:sldMkLst>
          <pc:docMk/>
          <pc:sldMk cId="659837463" sldId="280"/>
        </pc:sldMkLst>
        <pc:spChg chg="mod">
          <ac:chgData name="崔哲綸" userId="be3ce3ca-969a-4917-8588-51af318711aa" providerId="ADAL" clId="{BDAC19AA-EB01-436C-B003-1B9F41ADB307}" dt="2022-09-06T03:38:40.217" v="2691" actId="2711"/>
          <ac:spMkLst>
            <pc:docMk/>
            <pc:sldMk cId="659837463" sldId="280"/>
            <ac:spMk id="2" creationId="{03512497-24CB-0D81-304E-75D907B39053}"/>
          </ac:spMkLst>
        </pc:spChg>
        <pc:spChg chg="mod">
          <ac:chgData name="崔哲綸" userId="be3ce3ca-969a-4917-8588-51af318711aa" providerId="ADAL" clId="{BDAC19AA-EB01-436C-B003-1B9F41ADB307}" dt="2022-09-06T02:04:06.993" v="202" actId="1076"/>
          <ac:spMkLst>
            <pc:docMk/>
            <pc:sldMk cId="659837463" sldId="280"/>
            <ac:spMk id="5" creationId="{5CBA43D8-F71B-48C6-801B-A785189DBBBB}"/>
          </ac:spMkLst>
        </pc:spChg>
        <pc:spChg chg="add mod">
          <ac:chgData name="崔哲綸" userId="be3ce3ca-969a-4917-8588-51af318711aa" providerId="ADAL" clId="{BDAC19AA-EB01-436C-B003-1B9F41ADB307}" dt="2022-09-06T04:55:15.662" v="2897" actId="20577"/>
          <ac:spMkLst>
            <pc:docMk/>
            <pc:sldMk cId="659837463" sldId="280"/>
            <ac:spMk id="7" creationId="{46149427-F6CA-4726-B7A2-CF40732F3CB5}"/>
          </ac:spMkLst>
        </pc:spChg>
        <pc:spChg chg="add mod">
          <ac:chgData name="崔哲綸" userId="be3ce3ca-969a-4917-8588-51af318711aa" providerId="ADAL" clId="{BDAC19AA-EB01-436C-B003-1B9F41ADB307}" dt="2022-09-06T05:08:41.765" v="3137" actId="2711"/>
          <ac:spMkLst>
            <pc:docMk/>
            <pc:sldMk cId="659837463" sldId="280"/>
            <ac:spMk id="8" creationId="{BCD79052-B3B8-4060-A275-09678591B756}"/>
          </ac:spMkLst>
        </pc:spChg>
        <pc:graphicFrameChg chg="add mod modGraphic">
          <ac:chgData name="崔哲綸" userId="be3ce3ca-969a-4917-8588-51af318711aa" providerId="ADAL" clId="{BDAC19AA-EB01-436C-B003-1B9F41ADB307}" dt="2022-09-06T02:03:32.544" v="183"/>
          <ac:graphicFrameMkLst>
            <pc:docMk/>
            <pc:sldMk cId="659837463" sldId="280"/>
            <ac:graphicFrameMk id="6" creationId="{8BB64E0D-B20C-478B-A9C8-FD3AFE07E3E2}"/>
          </ac:graphicFrameMkLst>
        </pc:graphicFrameChg>
      </pc:sldChg>
      <pc:sldChg chg="addSp delSp modSp mod">
        <pc:chgData name="崔哲綸" userId="be3ce3ca-969a-4917-8588-51af318711aa" providerId="ADAL" clId="{BDAC19AA-EB01-436C-B003-1B9F41ADB307}" dt="2022-09-06T05:08:53.105" v="3139" actId="1076"/>
        <pc:sldMkLst>
          <pc:docMk/>
          <pc:sldMk cId="4213564692" sldId="281"/>
        </pc:sldMkLst>
        <pc:spChg chg="mod">
          <ac:chgData name="崔哲綸" userId="be3ce3ca-969a-4917-8588-51af318711aa" providerId="ADAL" clId="{BDAC19AA-EB01-436C-B003-1B9F41ADB307}" dt="2022-09-06T03:38:35.541" v="2690" actId="2711"/>
          <ac:spMkLst>
            <pc:docMk/>
            <pc:sldMk cId="4213564692" sldId="281"/>
            <ac:spMk id="2" creationId="{F8F67A7B-B244-F7EB-75C8-9EB7CB2A0162}"/>
          </ac:spMkLst>
        </pc:spChg>
        <pc:spChg chg="add mod">
          <ac:chgData name="崔哲綸" userId="be3ce3ca-969a-4917-8588-51af318711aa" providerId="ADAL" clId="{BDAC19AA-EB01-436C-B003-1B9F41ADB307}" dt="2022-09-06T02:19:09.677" v="829" actId="113"/>
          <ac:spMkLst>
            <pc:docMk/>
            <pc:sldMk cId="4213564692" sldId="281"/>
            <ac:spMk id="8" creationId="{939C7337-8127-4DD7-A3E3-94982A51946C}"/>
          </ac:spMkLst>
        </pc:spChg>
        <pc:spChg chg="add mod">
          <ac:chgData name="崔哲綸" userId="be3ce3ca-969a-4917-8588-51af318711aa" providerId="ADAL" clId="{BDAC19AA-EB01-436C-B003-1B9F41ADB307}" dt="2022-09-06T05:08:53.105" v="3139" actId="1076"/>
          <ac:spMkLst>
            <pc:docMk/>
            <pc:sldMk cId="4213564692" sldId="281"/>
            <ac:spMk id="9" creationId="{E43006F0-5B75-433E-84E2-8DBC9BFB3077}"/>
          </ac:spMkLst>
        </pc:spChg>
        <pc:spChg chg="add del">
          <ac:chgData name="崔哲綸" userId="be3ce3ca-969a-4917-8588-51af318711aa" providerId="ADAL" clId="{BDAC19AA-EB01-436C-B003-1B9F41ADB307}" dt="2022-09-06T03:27:32.823" v="2519" actId="22"/>
          <ac:spMkLst>
            <pc:docMk/>
            <pc:sldMk cId="4213564692" sldId="281"/>
            <ac:spMk id="11" creationId="{BF205B8A-B7DC-41D5-8EC8-D4482A98F9EE}"/>
          </ac:spMkLst>
        </pc:spChg>
        <pc:spChg chg="add del">
          <ac:chgData name="崔哲綸" userId="be3ce3ca-969a-4917-8588-51af318711aa" providerId="ADAL" clId="{BDAC19AA-EB01-436C-B003-1B9F41ADB307}" dt="2022-09-06T03:27:56.498" v="2521" actId="22"/>
          <ac:spMkLst>
            <pc:docMk/>
            <pc:sldMk cId="4213564692" sldId="281"/>
            <ac:spMk id="13" creationId="{C17D76A0-3E38-4DE8-B9BF-EACE86BC66CA}"/>
          </ac:spMkLst>
        </pc:spChg>
        <pc:picChg chg="add mod modCrop">
          <ac:chgData name="崔哲綸" userId="be3ce3ca-969a-4917-8588-51af318711aa" providerId="ADAL" clId="{BDAC19AA-EB01-436C-B003-1B9F41ADB307}" dt="2022-09-06T03:26:24.377" v="2496" actId="1076"/>
          <ac:picMkLst>
            <pc:docMk/>
            <pc:sldMk cId="4213564692" sldId="281"/>
            <ac:picMk id="6" creationId="{585F3DEE-295C-46AA-9E79-8CD668DE0A2C}"/>
          </ac:picMkLst>
        </pc:picChg>
        <pc:picChg chg="add del mod">
          <ac:chgData name="崔哲綸" userId="be3ce3ca-969a-4917-8588-51af318711aa" providerId="ADAL" clId="{BDAC19AA-EB01-436C-B003-1B9F41ADB307}" dt="2022-09-06T02:13:23.366" v="545" actId="478"/>
          <ac:picMkLst>
            <pc:docMk/>
            <pc:sldMk cId="4213564692" sldId="281"/>
            <ac:picMk id="6" creationId="{EBE1F1A7-A360-47AD-BFB9-B82858615C60}"/>
          </ac:picMkLst>
        </pc:picChg>
        <pc:picChg chg="add del mod modCrop">
          <ac:chgData name="崔哲綸" userId="be3ce3ca-969a-4917-8588-51af318711aa" providerId="ADAL" clId="{BDAC19AA-EB01-436C-B003-1B9F41ADB307}" dt="2022-09-06T03:24:12.959" v="2486" actId="478"/>
          <ac:picMkLst>
            <pc:docMk/>
            <pc:sldMk cId="4213564692" sldId="281"/>
            <ac:picMk id="7" creationId="{20F85087-91C0-4811-96A9-195909106346}"/>
          </ac:picMkLst>
        </pc:picChg>
      </pc:sldChg>
      <pc:sldChg chg="modSp mod">
        <pc:chgData name="崔哲綸" userId="be3ce3ca-969a-4917-8588-51af318711aa" providerId="ADAL" clId="{BDAC19AA-EB01-436C-B003-1B9F41ADB307}" dt="2022-09-06T05:01:56.011" v="3001" actId="2711"/>
        <pc:sldMkLst>
          <pc:docMk/>
          <pc:sldMk cId="332541112" sldId="282"/>
        </pc:sldMkLst>
        <pc:spChg chg="mod">
          <ac:chgData name="崔哲綸" userId="be3ce3ca-969a-4917-8588-51af318711aa" providerId="ADAL" clId="{BDAC19AA-EB01-436C-B003-1B9F41ADB307}" dt="2022-09-06T05:01:56.011" v="3001" actId="2711"/>
          <ac:spMkLst>
            <pc:docMk/>
            <pc:sldMk cId="332541112" sldId="282"/>
            <ac:spMk id="6" creationId="{35B9E9FF-AEC8-DD3A-5B3A-201104FD517A}"/>
          </ac:spMkLst>
        </pc:spChg>
        <pc:spChg chg="mod">
          <ac:chgData name="崔哲綸" userId="be3ce3ca-969a-4917-8588-51af318711aa" providerId="ADAL" clId="{BDAC19AA-EB01-436C-B003-1B9F41ADB307}" dt="2022-09-06T03:37:00.854" v="2677" actId="2711"/>
          <ac:spMkLst>
            <pc:docMk/>
            <pc:sldMk cId="332541112" sldId="282"/>
            <ac:spMk id="7" creationId="{6CCC94EE-6F01-A0F0-434B-2ED5DF440AF4}"/>
          </ac:spMkLst>
        </pc:spChg>
      </pc:sldChg>
      <pc:sldChg chg="addSp delSp modSp new mod">
        <pc:chgData name="崔哲綸" userId="be3ce3ca-969a-4917-8588-51af318711aa" providerId="ADAL" clId="{BDAC19AA-EB01-436C-B003-1B9F41ADB307}" dt="2022-09-06T03:28:34.178" v="2554" actId="1076"/>
        <pc:sldMkLst>
          <pc:docMk/>
          <pc:sldMk cId="719384380" sldId="283"/>
        </pc:sldMkLst>
        <pc:spChg chg="del mod">
          <ac:chgData name="崔哲綸" userId="be3ce3ca-969a-4917-8588-51af318711aa" providerId="ADAL" clId="{BDAC19AA-EB01-436C-B003-1B9F41ADB307}" dt="2022-09-06T03:26:34.021" v="2500" actId="478"/>
          <ac:spMkLst>
            <pc:docMk/>
            <pc:sldMk cId="719384380" sldId="283"/>
            <ac:spMk id="2" creationId="{B17C7FEB-816A-4FB4-9FC2-ABA62EA317CE}"/>
          </ac:spMkLst>
        </pc:spChg>
        <pc:spChg chg="del">
          <ac:chgData name="崔哲綸" userId="be3ce3ca-969a-4917-8588-51af318711aa" providerId="ADAL" clId="{BDAC19AA-EB01-436C-B003-1B9F41ADB307}" dt="2022-09-06T03:26:32.768" v="2498" actId="478"/>
          <ac:spMkLst>
            <pc:docMk/>
            <pc:sldMk cId="719384380" sldId="283"/>
            <ac:spMk id="3" creationId="{1C52FC5D-2783-4401-9417-6E282F2BC00D}"/>
          </ac:spMkLst>
        </pc:spChg>
        <pc:spChg chg="add del mod">
          <ac:chgData name="崔哲綸" userId="be3ce3ca-969a-4917-8588-51af318711aa" providerId="ADAL" clId="{BDAC19AA-EB01-436C-B003-1B9F41ADB307}" dt="2022-09-06T03:26:44.720" v="2517" actId="478"/>
          <ac:spMkLst>
            <pc:docMk/>
            <pc:sldMk cId="719384380" sldId="283"/>
            <ac:spMk id="5" creationId="{FAD08E02-29F6-42DE-A7E3-51640E7F18CE}"/>
          </ac:spMkLst>
        </pc:spChg>
        <pc:spChg chg="add mod">
          <ac:chgData name="崔哲綸" userId="be3ce3ca-969a-4917-8588-51af318711aa" providerId="ADAL" clId="{BDAC19AA-EB01-436C-B003-1B9F41ADB307}" dt="2022-09-06T03:28:34.178" v="2554" actId="1076"/>
          <ac:spMkLst>
            <pc:docMk/>
            <pc:sldMk cId="719384380" sldId="283"/>
            <ac:spMk id="7" creationId="{8A67CC88-98B8-4117-9CFB-82BEC27E157F}"/>
          </ac:spMkLst>
        </pc:spChg>
      </pc:sldChg>
      <pc:sldChg chg="addSp delSp modSp new del mod">
        <pc:chgData name="崔哲綸" userId="be3ce3ca-969a-4917-8588-51af318711aa" providerId="ADAL" clId="{BDAC19AA-EB01-436C-B003-1B9F41ADB307}" dt="2022-09-06T05:18:33.745" v="3264" actId="47"/>
        <pc:sldMkLst>
          <pc:docMk/>
          <pc:sldMk cId="1495696651" sldId="284"/>
        </pc:sldMkLst>
        <pc:spChg chg="del">
          <ac:chgData name="崔哲綸" userId="be3ce3ca-969a-4917-8588-51af318711aa" providerId="ADAL" clId="{BDAC19AA-EB01-436C-B003-1B9F41ADB307}" dt="2022-09-06T05:18:16.849" v="3261" actId="478"/>
          <ac:spMkLst>
            <pc:docMk/>
            <pc:sldMk cId="1495696651" sldId="284"/>
            <ac:spMk id="2" creationId="{E4AE1402-E1A0-4F7F-9AC9-BB7C7F109243}"/>
          </ac:spMkLst>
        </pc:spChg>
        <pc:spChg chg="del">
          <ac:chgData name="崔哲綸" userId="be3ce3ca-969a-4917-8588-51af318711aa" providerId="ADAL" clId="{BDAC19AA-EB01-436C-B003-1B9F41ADB307}" dt="2022-09-06T05:18:15.232" v="3260" actId="478"/>
          <ac:spMkLst>
            <pc:docMk/>
            <pc:sldMk cId="1495696651" sldId="284"/>
            <ac:spMk id="3" creationId="{85FE12D2-E8D2-4E6F-BB55-F0A4A22B7BE8}"/>
          </ac:spMkLst>
        </pc:spChg>
        <pc:spChg chg="add mod">
          <ac:chgData name="崔哲綸" userId="be3ce3ca-969a-4917-8588-51af318711aa" providerId="ADAL" clId="{BDAC19AA-EB01-436C-B003-1B9F41ADB307}" dt="2022-09-06T05:18:20.724" v="3262"/>
          <ac:spMkLst>
            <pc:docMk/>
            <pc:sldMk cId="1495696651" sldId="284"/>
            <ac:spMk id="5" creationId="{D1218512-DB24-45DF-94A2-97F1AE9C33BC}"/>
          </ac:spMkLst>
        </pc:spChg>
        <pc:spChg chg="add mod">
          <ac:chgData name="崔哲綸" userId="be3ce3ca-969a-4917-8588-51af318711aa" providerId="ADAL" clId="{BDAC19AA-EB01-436C-B003-1B9F41ADB307}" dt="2022-09-06T05:18:25.981" v="3263"/>
          <ac:spMkLst>
            <pc:docMk/>
            <pc:sldMk cId="1495696651" sldId="284"/>
            <ac:spMk id="6" creationId="{EB25B5C0-0476-42CB-AB04-4FD101FFF91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8CA08-6794-4FE5-8C44-CAA62218570F}" type="datetimeFigureOut">
              <a:rPr lang="zh-TW" altLang="en-US" smtClean="0"/>
              <a:t>2022/9/6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FEF20-CF6E-4D6E-9630-9D3F641193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238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FFEF20-CF6E-4D6E-9630-9D3F641193D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197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891" indent="0" algn="ctr">
              <a:buNone/>
              <a:defRPr/>
            </a:lvl2pPr>
            <a:lvl3pPr marL="685783" indent="0" algn="ctr">
              <a:buNone/>
              <a:defRPr/>
            </a:lvl3pPr>
            <a:lvl4pPr marL="1028674" indent="0" algn="ctr">
              <a:buNone/>
              <a:defRPr/>
            </a:lvl4pPr>
            <a:lvl5pPr marL="1371566" indent="0" algn="ctr">
              <a:buNone/>
              <a:defRPr/>
            </a:lvl5pPr>
            <a:lvl6pPr marL="1714457" indent="0" algn="ctr">
              <a:buNone/>
              <a:defRPr/>
            </a:lvl6pPr>
            <a:lvl7pPr marL="2057349" indent="0" algn="ctr">
              <a:buNone/>
              <a:defRPr/>
            </a:lvl7pPr>
            <a:lvl8pPr marL="2400240" indent="0" algn="ctr">
              <a:buNone/>
              <a:defRPr/>
            </a:lvl8pPr>
            <a:lvl9pPr marL="2743131" indent="0" algn="ctr"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B2338B-18FB-441A-823B-10E7AB5413D8}" type="datetime1">
              <a:rPr lang="zh-TW" altLang="en-US" smtClean="0"/>
              <a:t>2022/9/6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0CE606-9598-42D3-B488-FF3AD5CCA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12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5EA28D-054D-442D-9136-84F8C5B7D286}" type="datetime1">
              <a:rPr lang="zh-TW" altLang="en-US" smtClean="0"/>
              <a:t>2022/9/6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0CE606-9598-42D3-B488-FF3AD5CCA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2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7087" y="557214"/>
            <a:ext cx="2745316" cy="556895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94787" y="557214"/>
            <a:ext cx="8039100" cy="556895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BDA0FD-BF50-4118-AADE-DED47E33DE30}" type="datetime1">
              <a:rPr lang="zh-TW" altLang="en-US" smtClean="0"/>
              <a:t>2022/9/6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0CE606-9598-42D3-B488-FF3AD5CCA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078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4784" y="557213"/>
            <a:ext cx="10972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09600" y="1600204"/>
            <a:ext cx="10972800" cy="4525963"/>
          </a:xfrm>
        </p:spPr>
        <p:txBody>
          <a:bodyPr/>
          <a:lstStyle/>
          <a:p>
            <a:pPr lvl="0"/>
            <a:r>
              <a:rPr lang="zh-TW" altLang="en-US" noProof="0"/>
              <a:t>按一下圖示以新增表格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1ADB5A-7446-4907-B486-0371EB2E172A}" type="datetime1">
              <a:rPr lang="zh-TW" altLang="en-US" smtClean="0"/>
              <a:t>2022/9/6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0CE606-9598-42D3-B488-FF3AD5CCA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031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lipArtAndVertTx" preserve="1">
  <p:cSld name="標題，美工圖案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4784" y="557213"/>
            <a:ext cx="10972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美工圖案版面配置區 2"/>
          <p:cNvSpPr>
            <a:spLocks noGrp="1"/>
          </p:cNvSpPr>
          <p:nvPr>
            <p:ph type="clipArt"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/>
          <a:p>
            <a:pPr lvl="0"/>
            <a:r>
              <a:rPr lang="zh-TW" altLang="en-US" noProof="0"/>
              <a:t>按一下圖示以新增線上影像</a:t>
            </a:r>
          </a:p>
        </p:txBody>
      </p:sp>
      <p:sp>
        <p:nvSpPr>
          <p:cNvPr id="4" name="直排文字版面配置區 3"/>
          <p:cNvSpPr>
            <a:spLocks noGrp="1"/>
          </p:cNvSpPr>
          <p:nvPr>
            <p:ph type="body" orient="vert" sz="half" idx="2"/>
          </p:nvPr>
        </p:nvSpPr>
        <p:spPr>
          <a:xfrm>
            <a:off x="6197600" y="1600204"/>
            <a:ext cx="5384800" cy="452596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8E7801-8278-4108-B225-3F5AE245C120}" type="datetime1">
              <a:rPr lang="zh-TW" altLang="en-US" smtClean="0"/>
              <a:t>2022/9/6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0CE606-9598-42D3-B488-FF3AD5CCA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0145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594784" y="557214"/>
            <a:ext cx="10987616" cy="556895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BA487A-C794-4841-9BB4-84EDC2F587A6}" type="datetime1">
              <a:rPr lang="zh-TW" altLang="en-US" smtClean="0"/>
              <a:t>2022/9/6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0CE606-9598-42D3-B488-FF3AD5CCA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694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標題及圖表或組織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4784" y="557213"/>
            <a:ext cx="10972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SmartArt 版面配置區 2"/>
          <p:cNvSpPr>
            <a:spLocks noGrp="1"/>
          </p:cNvSpPr>
          <p:nvPr>
            <p:ph type="dgm" idx="1"/>
          </p:nvPr>
        </p:nvSpPr>
        <p:spPr>
          <a:xfrm>
            <a:off x="609600" y="1600204"/>
            <a:ext cx="10972800" cy="4525963"/>
          </a:xfrm>
        </p:spPr>
        <p:txBody>
          <a:bodyPr/>
          <a:lstStyle/>
          <a:p>
            <a:r>
              <a:rPr lang="zh-TW" altLang="en-US"/>
              <a:t>按一下圖示以新增 </a:t>
            </a:r>
            <a:r>
              <a:rPr lang="en-US" altLang="zh-TW"/>
              <a:t>SmartArt </a:t>
            </a:r>
            <a:r>
              <a:rPr lang="zh-TW" altLang="en-US"/>
              <a:t>圖形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24417" y="6237288"/>
            <a:ext cx="2844800" cy="476251"/>
          </a:xfrm>
        </p:spPr>
        <p:txBody>
          <a:bodyPr/>
          <a:lstStyle>
            <a:lvl1pPr>
              <a:defRPr/>
            </a:lvl1pPr>
          </a:lstStyle>
          <a:p>
            <a:fld id="{9F46959B-A13D-4CE4-9914-A61F693BA07B}" type="datetime1">
              <a:rPr lang="zh-TW" altLang="en-US" smtClean="0"/>
              <a:t>2022/9/6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1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1"/>
          </a:xfrm>
        </p:spPr>
        <p:txBody>
          <a:bodyPr/>
          <a:lstStyle>
            <a:lvl1pPr>
              <a:defRPr smtClean="0"/>
            </a:lvl1pPr>
          </a:lstStyle>
          <a:p>
            <a:fld id="{D60CE606-9598-42D3-B488-FF3AD5CCA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38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D9E4CC-BCC5-48B4-A485-8B70FFF4B4A1}" type="datetime1">
              <a:rPr lang="zh-TW" altLang="en-US" smtClean="0"/>
              <a:t>2022/9/6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0CE606-9598-42D3-B488-FF3AD5CCA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43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91" indent="0">
              <a:buNone/>
              <a:defRPr sz="1351"/>
            </a:lvl2pPr>
            <a:lvl3pPr marL="685783" indent="0">
              <a:buNone/>
              <a:defRPr sz="1200"/>
            </a:lvl3pPr>
            <a:lvl4pPr marL="1028674" indent="0">
              <a:buNone/>
              <a:defRPr sz="1051"/>
            </a:lvl4pPr>
            <a:lvl5pPr marL="1371566" indent="0">
              <a:buNone/>
              <a:defRPr sz="1051"/>
            </a:lvl5pPr>
            <a:lvl6pPr marL="1714457" indent="0">
              <a:buNone/>
              <a:defRPr sz="1051"/>
            </a:lvl6pPr>
            <a:lvl7pPr marL="2057349" indent="0">
              <a:buNone/>
              <a:defRPr sz="1051"/>
            </a:lvl7pPr>
            <a:lvl8pPr marL="2400240" indent="0">
              <a:buNone/>
              <a:defRPr sz="1051"/>
            </a:lvl8pPr>
            <a:lvl9pPr marL="2743131" indent="0">
              <a:buNone/>
              <a:defRPr sz="105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63BE1A-0FD3-4B93-8310-0521486C86D9}" type="datetime1">
              <a:rPr lang="zh-TW" altLang="en-US" smtClean="0"/>
              <a:t>2022/9/6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0CE606-9598-42D3-B488-FF3AD5CCA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31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986FB8-C583-402B-9D06-FB78D5955B06}" type="datetime1">
              <a:rPr lang="zh-TW" altLang="en-US" smtClean="0"/>
              <a:t>2022/9/6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0CE606-9598-42D3-B488-FF3AD5CCA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06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5AAE2B-EB0D-4D04-8939-E369495FA865}" type="datetime1">
              <a:rPr lang="zh-TW" altLang="en-US" smtClean="0"/>
              <a:t>2022/9/6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0CE606-9598-42D3-B488-FF3AD5CCA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09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F84455-AF1D-4ABD-88AF-EEE19F51CCA5}" type="datetime1">
              <a:rPr lang="zh-TW" altLang="en-US" smtClean="0"/>
              <a:t>2022/9/6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0CE606-9598-42D3-B488-FF3AD5CCA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8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DE74E5-6120-4C15-9EE0-08932A240EDF}" type="datetime1">
              <a:rPr lang="zh-TW" altLang="en-US" smtClean="0"/>
              <a:t>2022/9/6</a:t>
            </a:fld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0CE606-9598-42D3-B488-FF3AD5CCA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99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B21F0E-B8F1-42C0-849B-18A0D29D2BAE}" type="datetime1">
              <a:rPr lang="zh-TW" altLang="en-US" smtClean="0"/>
              <a:t>2022/9/6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0CE606-9598-42D3-B488-FF3AD5CCA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02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6B9A16-DE0B-44C6-A5FF-497E6F7D2356}" type="datetime1">
              <a:rPr lang="zh-TW" altLang="en-US" smtClean="0"/>
              <a:t>2022/9/6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0CE606-9598-42D3-B488-FF3AD5CCA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418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94784" y="557213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4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4417" y="6237288"/>
            <a:ext cx="28448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B8091348-92BA-4CAE-A19A-11EE1B8AA952}" type="datetime1">
              <a:rPr lang="zh-TW" altLang="en-US" smtClean="0"/>
              <a:t>2022/9/6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D60CE606-9598-42D3-B488-FF3AD5CCAEA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6BD9BB-504A-46F0-AB5D-69BD73753941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" y="6113465"/>
            <a:ext cx="1066800" cy="6000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43F213-8F2B-4645-98C6-D40F829D5EC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93419" y="6237289"/>
            <a:ext cx="1594420" cy="47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5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000">
          <a:solidFill>
            <a:srgbClr val="993333"/>
          </a:solidFill>
          <a:latin typeface="Microsoft JhengHei" panose="020B0604030504040204" pitchFamily="34" charset="-120"/>
          <a:ea typeface="Microsoft JhengHei" panose="020B0604030504040204" pitchFamily="34" charset="-120"/>
          <a:cs typeface="Microsoft JhengHei" panose="020B0604030504040204" pitchFamily="34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000">
          <a:solidFill>
            <a:srgbClr val="993333"/>
          </a:solidFill>
          <a:latin typeface="Arial" charset="0"/>
          <a:ea typeface="全真粗圓體" pitchFamily="49" charset="-120"/>
          <a:cs typeface="全真粗圓體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000">
          <a:solidFill>
            <a:srgbClr val="993333"/>
          </a:solidFill>
          <a:latin typeface="Arial" charset="0"/>
          <a:ea typeface="全真粗圓體" pitchFamily="49" charset="-120"/>
          <a:cs typeface="全真粗圓體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000">
          <a:solidFill>
            <a:srgbClr val="993333"/>
          </a:solidFill>
          <a:latin typeface="Arial" charset="0"/>
          <a:ea typeface="全真粗圓體" pitchFamily="49" charset="-120"/>
          <a:cs typeface="全真粗圓體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000">
          <a:solidFill>
            <a:srgbClr val="993333"/>
          </a:solidFill>
          <a:latin typeface="Arial" charset="0"/>
          <a:ea typeface="全真粗圓體" pitchFamily="49" charset="-120"/>
          <a:cs typeface="全真粗圓體"/>
        </a:defRPr>
      </a:lvl5pPr>
      <a:lvl6pPr marL="342891" algn="ctr" rtl="0" eaLnBrk="1" fontAlgn="base" hangingPunct="1">
        <a:spcBef>
          <a:spcPct val="0"/>
        </a:spcBef>
        <a:spcAft>
          <a:spcPct val="0"/>
        </a:spcAft>
        <a:defRPr kumimoji="1" sz="3000">
          <a:solidFill>
            <a:srgbClr val="993333"/>
          </a:solidFill>
          <a:latin typeface="Arial" charset="0"/>
          <a:ea typeface="全真粗圓體" pitchFamily="49" charset="-120"/>
        </a:defRPr>
      </a:lvl6pPr>
      <a:lvl7pPr marL="685783" algn="ctr" rtl="0" eaLnBrk="1" fontAlgn="base" hangingPunct="1">
        <a:spcBef>
          <a:spcPct val="0"/>
        </a:spcBef>
        <a:spcAft>
          <a:spcPct val="0"/>
        </a:spcAft>
        <a:defRPr kumimoji="1" sz="3000">
          <a:solidFill>
            <a:srgbClr val="993333"/>
          </a:solidFill>
          <a:latin typeface="Arial" charset="0"/>
          <a:ea typeface="全真粗圓體" pitchFamily="49" charset="-120"/>
        </a:defRPr>
      </a:lvl7pPr>
      <a:lvl8pPr marL="1028674" algn="ctr" rtl="0" eaLnBrk="1" fontAlgn="base" hangingPunct="1">
        <a:spcBef>
          <a:spcPct val="0"/>
        </a:spcBef>
        <a:spcAft>
          <a:spcPct val="0"/>
        </a:spcAft>
        <a:defRPr kumimoji="1" sz="3000">
          <a:solidFill>
            <a:srgbClr val="993333"/>
          </a:solidFill>
          <a:latin typeface="Arial" charset="0"/>
          <a:ea typeface="全真粗圓體" pitchFamily="49" charset="-120"/>
        </a:defRPr>
      </a:lvl8pPr>
      <a:lvl9pPr marL="1371566" algn="ctr" rtl="0" eaLnBrk="1" fontAlgn="base" hangingPunct="1">
        <a:spcBef>
          <a:spcPct val="0"/>
        </a:spcBef>
        <a:spcAft>
          <a:spcPct val="0"/>
        </a:spcAft>
        <a:defRPr kumimoji="1" sz="3000">
          <a:solidFill>
            <a:srgbClr val="993333"/>
          </a:solidFill>
          <a:latin typeface="Arial" charset="0"/>
          <a:ea typeface="全真粗圓體" pitchFamily="49" charset="-120"/>
        </a:defRPr>
      </a:lvl9pPr>
    </p:titleStyle>
    <p:bodyStyle>
      <a:lvl1pPr marL="257168" indent="-257168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Microsoft JhengHei" panose="020B0604030504040204" pitchFamily="34" charset="-120"/>
        </a:defRPr>
      </a:lvl1pPr>
      <a:lvl2pPr marL="557199" indent="-214308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accent2"/>
          </a:solidFill>
          <a:latin typeface="Microsoft JhengHei" panose="020B0604030504040204" pitchFamily="34" charset="-120"/>
          <a:ea typeface="Microsoft JhengHei" panose="020B0604030504040204" pitchFamily="34" charset="-120"/>
          <a:cs typeface="Microsoft JhengHei" panose="020B0604030504040204" pitchFamily="34" charset="-120"/>
        </a:defRPr>
      </a:lvl2pPr>
      <a:lvl3pPr marL="857229" indent="-171446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hlink"/>
          </a:solidFill>
          <a:latin typeface="Microsoft JhengHei" panose="020B0604030504040204" pitchFamily="34" charset="-120"/>
          <a:ea typeface="Microsoft JhengHei" panose="020B0604030504040204" pitchFamily="34" charset="-120"/>
          <a:cs typeface="Microsoft JhengHei" panose="020B0604030504040204" pitchFamily="34" charset="-120"/>
        </a:defRPr>
      </a:lvl3pPr>
      <a:lvl4pPr marL="1200121" indent="-171446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2"/>
          </a:solidFill>
          <a:latin typeface="Microsoft JhengHei" panose="020B0604030504040204" pitchFamily="34" charset="-120"/>
          <a:ea typeface="Microsoft JhengHei" panose="020B0604030504040204" pitchFamily="34" charset="-120"/>
          <a:cs typeface="Microsoft JhengHei" panose="020B0604030504040204" pitchFamily="34" charset="-120"/>
        </a:defRPr>
      </a:lvl4pPr>
      <a:lvl5pPr marL="1543012" indent="-171446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2"/>
          </a:solidFill>
          <a:latin typeface="Microsoft JhengHei" panose="020B0604030504040204" pitchFamily="34" charset="-120"/>
          <a:ea typeface="Microsoft JhengHei" panose="020B0604030504040204" pitchFamily="34" charset="-120"/>
          <a:cs typeface="Microsoft JhengHei" panose="020B0604030504040204" pitchFamily="34" charset="-120"/>
        </a:defRPr>
      </a:lvl5pPr>
      <a:lvl6pPr marL="1885904" indent="-171446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2"/>
          </a:solidFill>
          <a:latin typeface="+mn-lt"/>
          <a:ea typeface="+mn-ea"/>
        </a:defRPr>
      </a:lvl6pPr>
      <a:lvl7pPr marL="2228795" indent="-171446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2"/>
          </a:solidFill>
          <a:latin typeface="+mn-lt"/>
          <a:ea typeface="+mn-ea"/>
        </a:defRPr>
      </a:lvl7pPr>
      <a:lvl8pPr marL="2571686" indent="-171446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2"/>
          </a:solidFill>
          <a:latin typeface="+mn-lt"/>
          <a:ea typeface="+mn-ea"/>
        </a:defRPr>
      </a:lvl8pPr>
      <a:lvl9pPr marL="2914578" indent="-171446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slide" Target="slide5.xml"/><Relationship Id="rId18" Type="http://schemas.openxmlformats.org/officeDocument/2006/relationships/slide" Target="slide14.xml"/><Relationship Id="rId3" Type="http://schemas.openxmlformats.org/officeDocument/2006/relationships/slide" Target="slide9.xml"/><Relationship Id="rId7" Type="http://schemas.openxmlformats.org/officeDocument/2006/relationships/slide" Target="slide13.xml"/><Relationship Id="rId12" Type="http://schemas.openxmlformats.org/officeDocument/2006/relationships/slide" Target="slide19.xml"/><Relationship Id="rId17" Type="http://schemas.openxmlformats.org/officeDocument/2006/relationships/slide" Target="slide16.xml"/><Relationship Id="rId2" Type="http://schemas.openxmlformats.org/officeDocument/2006/relationships/slide" Target="slide4.xml"/><Relationship Id="rId16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8.xml"/><Relationship Id="rId5" Type="http://schemas.openxmlformats.org/officeDocument/2006/relationships/slide" Target="slide11.xml"/><Relationship Id="rId15" Type="http://schemas.openxmlformats.org/officeDocument/2006/relationships/slide" Target="slide12.xml"/><Relationship Id="rId10" Type="http://schemas.openxmlformats.org/officeDocument/2006/relationships/slide" Target="slide17.xml"/><Relationship Id="rId4" Type="http://schemas.openxmlformats.org/officeDocument/2006/relationships/slide" Target="slide6.xml"/><Relationship Id="rId9" Type="http://schemas.openxmlformats.org/officeDocument/2006/relationships/slide" Target="slide20.xml"/><Relationship Id="rId14" Type="http://schemas.openxmlformats.org/officeDocument/2006/relationships/slide" Target="slide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269F2E-D525-7911-46EF-6BEE2431B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693987"/>
            <a:ext cx="10363200" cy="1470025"/>
          </a:xfrm>
        </p:spPr>
        <p:txBody>
          <a:bodyPr/>
          <a:lstStyle/>
          <a:p>
            <a:r>
              <a:rPr lang="zh-TW" altLang="en-US" sz="4000" dirty="0"/>
              <a:t>邏輯架構</a:t>
            </a:r>
            <a:r>
              <a:rPr lang="en-US" altLang="zh-TW" sz="4000" dirty="0"/>
              <a:t>-</a:t>
            </a:r>
            <a:r>
              <a:rPr lang="zh-TW" altLang="en-US" sz="4000" dirty="0"/>
              <a:t>志強輪次表生成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AAB660-C2B9-3937-C1B5-7C0693888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E606-9598-42D3-B488-FF3AD5CCAEAC}" type="slidenum">
              <a:rPr lang="zh-TW" altLang="en-US" smtClean="0"/>
              <a:t>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365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523A19-4D87-4A13-897F-8F322035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E606-9598-42D3-B488-FF3AD5CCAEAC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CBA43D8-F71B-48C6-801B-A785189DBBBB}"/>
              </a:ext>
            </a:extLst>
          </p:cNvPr>
          <p:cNvSpPr txBox="1"/>
          <p:nvPr/>
        </p:nvSpPr>
        <p:spPr>
          <a:xfrm>
            <a:off x="4464784" y="565919"/>
            <a:ext cx="32624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鞋面庫存資料合併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6410872-8E17-C333-8801-C138E52E93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" t="3106" r="1" b="1614"/>
          <a:stretch/>
        </p:blipFill>
        <p:spPr>
          <a:xfrm>
            <a:off x="690234" y="2008431"/>
            <a:ext cx="10892166" cy="408694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FF877C6-E366-8F77-5BA0-B64C72AE72D9}"/>
              </a:ext>
            </a:extLst>
          </p:cNvPr>
          <p:cNvSpPr txBox="1"/>
          <p:nvPr/>
        </p:nvSpPr>
        <p:spPr>
          <a:xfrm>
            <a:off x="649917" y="1119917"/>
            <a:ext cx="108921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100" dirty="0">
                <a:ea typeface="微軟正黑體" panose="020B0604030504040204" pitchFamily="34" charset="-120"/>
              </a:rPr>
              <a:t>為了使鞋面庫存資料格式統一，現階段以下圖</a:t>
            </a:r>
            <a:r>
              <a:rPr lang="en-US" altLang="zh-TW" sz="2100" dirty="0">
                <a:ea typeface="微軟正黑體" panose="020B0604030504040204" pitchFamily="34" charset="-120"/>
              </a:rPr>
              <a:t>9</a:t>
            </a:r>
            <a:r>
              <a:rPr lang="zh-TW" altLang="en-US" sz="2100" dirty="0">
                <a:ea typeface="微軟正黑體" panose="020B0604030504040204" pitchFamily="34" charset="-120"/>
              </a:rPr>
              <a:t>所示之方式合併，將</a:t>
            </a:r>
            <a:r>
              <a:rPr lang="en-US" altLang="zh-TW" sz="2100" dirty="0">
                <a:ea typeface="微軟正黑體" panose="020B0604030504040204" pitchFamily="34" charset="-120"/>
              </a:rPr>
              <a:t>MS</a:t>
            </a:r>
            <a:r>
              <a:rPr lang="zh-TW" altLang="en-US" sz="2100" dirty="0">
                <a:ea typeface="微軟正黑體" panose="020B0604030504040204" pitchFamily="34" charset="-120"/>
              </a:rPr>
              <a:t>及</a:t>
            </a:r>
            <a:r>
              <a:rPr lang="en-US" altLang="zh-TW" sz="2100" dirty="0">
                <a:ea typeface="微軟正黑體" panose="020B0604030504040204" pitchFamily="34" charset="-120"/>
              </a:rPr>
              <a:t>JR</a:t>
            </a:r>
            <a:r>
              <a:rPr lang="zh-TW" altLang="en-US" sz="2100" dirty="0">
                <a:ea typeface="微軟正黑體" panose="020B0604030504040204" pitchFamily="34" charset="-120"/>
              </a:rPr>
              <a:t>鞋面庫存合併成一張大表，產生</a:t>
            </a:r>
            <a:r>
              <a:rPr lang="zh-TW" altLang="en-US" sz="2100" b="1" dirty="0">
                <a:ea typeface="微軟正黑體" panose="020B0604030504040204" pitchFamily="34" charset="-120"/>
              </a:rPr>
              <a:t>鞋面庫存一階資料</a:t>
            </a:r>
            <a:r>
              <a:rPr lang="zh-TW" altLang="en-US" sz="2100" dirty="0">
                <a:ea typeface="微軟正黑體" panose="020B0604030504040204" pitchFamily="34" charset="-120"/>
              </a:rPr>
              <a:t>。</a:t>
            </a:r>
            <a:endParaRPr lang="en-US" altLang="zh-TW" sz="2100" dirty="0"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43869E9-58CF-E172-C2A4-C56C4E07FDD9}"/>
              </a:ext>
            </a:extLst>
          </p:cNvPr>
          <p:cNvSpPr txBox="1"/>
          <p:nvPr/>
        </p:nvSpPr>
        <p:spPr>
          <a:xfrm>
            <a:off x="5163133" y="6175572"/>
            <a:ext cx="1946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鞋面庫存資料合併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69CB757-B0F0-64B4-260B-70D6169AC286}"/>
              </a:ext>
            </a:extLst>
          </p:cNvPr>
          <p:cNvSpPr txBox="1"/>
          <p:nvPr/>
        </p:nvSpPr>
        <p:spPr>
          <a:xfrm>
            <a:off x="55602" y="63294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 action="ppaction://hlinksldjump"/>
              </a:rPr>
              <a:t>回第一頁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6622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523A19-4D87-4A13-897F-8F322035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E606-9598-42D3-B488-FF3AD5CCAEAC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CBA43D8-F71B-48C6-801B-A785189DBBBB}"/>
              </a:ext>
            </a:extLst>
          </p:cNvPr>
          <p:cNvSpPr txBox="1"/>
          <p:nvPr/>
        </p:nvSpPr>
        <p:spPr>
          <a:xfrm>
            <a:off x="4567377" y="52616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鞋面庫存一</a:t>
            </a: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階資料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91B8358-CD59-3173-0422-803BB9D2F851}"/>
              </a:ext>
            </a:extLst>
          </p:cNvPr>
          <p:cNvSpPr txBox="1"/>
          <p:nvPr/>
        </p:nvSpPr>
        <p:spPr>
          <a:xfrm>
            <a:off x="649917" y="1119917"/>
            <a:ext cx="108921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100" dirty="0">
                <a:ea typeface="微軟正黑體" panose="020B0604030504040204" pitchFamily="34" charset="-120"/>
              </a:rPr>
              <a:t>現階段鞋面庫存一階資料包含</a:t>
            </a:r>
            <a:r>
              <a:rPr lang="en-US" altLang="zh-TW" sz="2100" b="1" dirty="0">
                <a:ea typeface="微軟正黑體" panose="020B0604030504040204" pitchFamily="34" charset="-120"/>
              </a:rPr>
              <a:t>Series </a:t>
            </a:r>
            <a:r>
              <a:rPr lang="en-US" altLang="zh-TW" sz="2100" b="1" dirty="0" err="1">
                <a:ea typeface="微軟正黑體" panose="020B0604030504040204" pitchFamily="34" charset="-120"/>
              </a:rPr>
              <a:t>Num_I</a:t>
            </a:r>
            <a:r>
              <a:rPr lang="en-US" altLang="zh-TW" sz="2100" dirty="0">
                <a:ea typeface="微軟正黑體" panose="020B0604030504040204" pitchFamily="34" charset="-120"/>
              </a:rPr>
              <a:t>, </a:t>
            </a:r>
            <a:r>
              <a:rPr lang="zh-TW" altLang="en-US" sz="2100" b="1" dirty="0">
                <a:ea typeface="微軟正黑體" panose="020B0604030504040204" pitchFamily="34" charset="-120"/>
              </a:rPr>
              <a:t>配色</a:t>
            </a:r>
            <a:r>
              <a:rPr lang="en-US" altLang="zh-TW" sz="2100" b="1" dirty="0">
                <a:ea typeface="微軟正黑體" panose="020B0604030504040204" pitchFamily="34" charset="-120"/>
              </a:rPr>
              <a:t>ART, Size</a:t>
            </a:r>
            <a:r>
              <a:rPr lang="zh-TW" altLang="en-US" sz="2100" dirty="0">
                <a:ea typeface="微軟正黑體" panose="020B0604030504040204" pitchFamily="34" charset="-120"/>
              </a:rPr>
              <a:t>及</a:t>
            </a:r>
            <a:r>
              <a:rPr lang="zh-TW" altLang="en-US" sz="2100" b="1" dirty="0">
                <a:ea typeface="微軟正黑體" panose="020B0604030504040204" pitchFamily="34" charset="-120"/>
              </a:rPr>
              <a:t>各</a:t>
            </a:r>
            <a:r>
              <a:rPr lang="en-US" altLang="zh-TW" sz="2100" b="1" dirty="0">
                <a:ea typeface="微軟正黑體" panose="020B0604030504040204" pitchFamily="34" charset="-120"/>
              </a:rPr>
              <a:t>Size</a:t>
            </a:r>
            <a:r>
              <a:rPr lang="zh-TW" altLang="en-US" sz="2100" b="1" dirty="0">
                <a:ea typeface="微軟正黑體" panose="020B0604030504040204" pitchFamily="34" charset="-120"/>
              </a:rPr>
              <a:t>的鞋面庫存數量</a:t>
            </a:r>
            <a:r>
              <a:rPr lang="zh-TW" altLang="en-US" sz="2100" dirty="0">
                <a:ea typeface="微軟正黑體" panose="020B0604030504040204" pitchFamily="34" charset="-120"/>
              </a:rPr>
              <a:t>。</a:t>
            </a:r>
            <a:endParaRPr lang="en-US" altLang="zh-TW" sz="2100" dirty="0"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2AF4221-71A9-53AA-837D-899554FDEC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" t="2319" r="230" b="581"/>
          <a:stretch/>
        </p:blipFill>
        <p:spPr>
          <a:xfrm>
            <a:off x="462786" y="1690142"/>
            <a:ext cx="11079297" cy="416070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7FF0F0F-E7CE-2990-A386-3C0951B26B5E}"/>
              </a:ext>
            </a:extLst>
          </p:cNvPr>
          <p:cNvSpPr txBox="1"/>
          <p:nvPr/>
        </p:nvSpPr>
        <p:spPr>
          <a:xfrm>
            <a:off x="4977153" y="5881447"/>
            <a:ext cx="2050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鞋面庫存初階資料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B7A123F-5A05-F55A-CD62-ACD089CDE5AF}"/>
              </a:ext>
            </a:extLst>
          </p:cNvPr>
          <p:cNvSpPr txBox="1"/>
          <p:nvPr/>
        </p:nvSpPr>
        <p:spPr>
          <a:xfrm>
            <a:off x="55602" y="63294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 action="ppaction://hlinksldjump"/>
              </a:rPr>
              <a:t>回第一頁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5683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523A19-4D87-4A13-897F-8F322035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E606-9598-42D3-B488-FF3AD5CCAEAC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CBA43D8-F71B-48C6-801B-A785189DBBBB}"/>
              </a:ext>
            </a:extLst>
          </p:cNvPr>
          <p:cNvSpPr txBox="1"/>
          <p:nvPr/>
        </p:nvSpPr>
        <p:spPr>
          <a:xfrm>
            <a:off x="4080063" y="516223"/>
            <a:ext cx="40318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鞋面庫存資料格式轉換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B998DFF-5B24-F13C-60A1-BCB6D67D21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" t="1912" r="10538" b="832"/>
          <a:stretch/>
        </p:blipFill>
        <p:spPr>
          <a:xfrm>
            <a:off x="8631972" y="1533205"/>
            <a:ext cx="2813858" cy="475072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64843C8-E293-936F-C0CC-3BAE77FA71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" t="2319" r="38603" b="581"/>
          <a:stretch/>
        </p:blipFill>
        <p:spPr>
          <a:xfrm>
            <a:off x="609600" y="1809055"/>
            <a:ext cx="6790070" cy="416070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D032C49-D255-9A3F-FAB4-23043A1F82C6}"/>
              </a:ext>
            </a:extLst>
          </p:cNvPr>
          <p:cNvSpPr txBox="1"/>
          <p:nvPr/>
        </p:nvSpPr>
        <p:spPr>
          <a:xfrm>
            <a:off x="609600" y="1070221"/>
            <a:ext cx="10836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ea typeface="微軟正黑體" panose="020B0604030504040204" pitchFamily="34" charset="-120"/>
              </a:rPr>
              <a:t>將鞋面庫存以</a:t>
            </a:r>
            <a:r>
              <a:rPr lang="en-US" altLang="zh-TW" sz="1600" b="1" dirty="0">
                <a:ea typeface="微軟正黑體" panose="020B0604030504040204" pitchFamily="34" charset="-120"/>
              </a:rPr>
              <a:t>Inv QTY Num, </a:t>
            </a:r>
            <a:r>
              <a:rPr lang="zh-TW" altLang="en-US" sz="1600" b="1" dirty="0">
                <a:ea typeface="微軟正黑體" panose="020B0604030504040204" pitchFamily="34" charset="-120"/>
              </a:rPr>
              <a:t>配色</a:t>
            </a:r>
            <a:r>
              <a:rPr lang="en-US" altLang="zh-TW" sz="1600" b="1" dirty="0">
                <a:ea typeface="微軟正黑體" panose="020B0604030504040204" pitchFamily="34" charset="-120"/>
              </a:rPr>
              <a:t>ART, Size</a:t>
            </a:r>
            <a:r>
              <a:rPr lang="zh-TW" altLang="en-US" sz="1600" b="1" dirty="0">
                <a:ea typeface="微軟正黑體" panose="020B0604030504040204" pitchFamily="34" charset="-120"/>
              </a:rPr>
              <a:t>及</a:t>
            </a:r>
            <a:r>
              <a:rPr lang="en-US" altLang="zh-TW" sz="1600" b="1" dirty="0">
                <a:ea typeface="微軟正黑體" panose="020B0604030504040204" pitchFamily="34" charset="-120"/>
              </a:rPr>
              <a:t>Inv QTY </a:t>
            </a:r>
            <a:r>
              <a:rPr lang="zh-TW" altLang="en-US" sz="1600" dirty="0">
                <a:ea typeface="微軟正黑體" panose="020B0604030504040204" pitchFamily="34" charset="-120"/>
              </a:rPr>
              <a:t>格式呈現。本次以</a:t>
            </a:r>
            <a:r>
              <a:rPr lang="en-US" altLang="zh-TW" sz="1600" dirty="0">
                <a:ea typeface="微軟正黑體" panose="020B0604030504040204" pitchFamily="34" charset="-120"/>
              </a:rPr>
              <a:t>MS</a:t>
            </a:r>
            <a:r>
              <a:rPr lang="zh-TW" altLang="en-US" sz="1600" dirty="0">
                <a:ea typeface="微軟正黑體" panose="020B0604030504040204" pitchFamily="34" charset="-120"/>
              </a:rPr>
              <a:t>配色</a:t>
            </a:r>
            <a:r>
              <a:rPr lang="en-US" altLang="zh-TW" sz="1600" dirty="0">
                <a:ea typeface="微軟正黑體" panose="020B0604030504040204" pitchFamily="34" charset="-120"/>
              </a:rPr>
              <a:t>ART</a:t>
            </a:r>
            <a:r>
              <a:rPr lang="zh-TW" altLang="en-US" sz="1600" dirty="0">
                <a:ea typeface="微軟正黑體" panose="020B0604030504040204" pitchFamily="34" charset="-120"/>
              </a:rPr>
              <a:t>為資料基礎，故僅針對</a:t>
            </a:r>
            <a:r>
              <a:rPr lang="en-US" altLang="zh-TW" sz="1600" dirty="0">
                <a:ea typeface="微軟正黑體" panose="020B0604030504040204" pitchFamily="34" charset="-120"/>
              </a:rPr>
              <a:t>MS</a:t>
            </a:r>
            <a:r>
              <a:rPr lang="zh-TW" altLang="en-US" sz="1600" dirty="0">
                <a:ea typeface="微軟正黑體" panose="020B0604030504040204" pitchFamily="34" charset="-120"/>
              </a:rPr>
              <a:t>配色</a:t>
            </a:r>
            <a:r>
              <a:rPr lang="en-US" altLang="zh-TW" sz="1600" dirty="0">
                <a:ea typeface="微軟正黑體" panose="020B0604030504040204" pitchFamily="34" charset="-120"/>
              </a:rPr>
              <a:t>ART</a:t>
            </a:r>
            <a:r>
              <a:rPr lang="zh-TW" altLang="en-US" sz="1600" dirty="0">
                <a:ea typeface="微軟正黑體" panose="020B0604030504040204" pitchFamily="34" charset="-120"/>
              </a:rPr>
              <a:t>資料轉換資料格式。</a:t>
            </a:r>
            <a:endParaRPr lang="en-US" altLang="zh-TW" sz="1600" dirty="0">
              <a:ea typeface="微軟正黑體" panose="020B0604030504040204" pitchFamily="34" charset="-120"/>
            </a:endParaRP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5EC390F7-D9CB-431C-AEFF-8F8D73A4A431}"/>
              </a:ext>
            </a:extLst>
          </p:cNvPr>
          <p:cNvSpPr/>
          <p:nvPr/>
        </p:nvSpPr>
        <p:spPr>
          <a:xfrm>
            <a:off x="7698580" y="3661810"/>
            <a:ext cx="634482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DEFF977-676D-2A96-00E1-B1DDF021D473}"/>
              </a:ext>
            </a:extLst>
          </p:cNvPr>
          <p:cNvSpPr txBox="1"/>
          <p:nvPr/>
        </p:nvSpPr>
        <p:spPr>
          <a:xfrm>
            <a:off x="3248659" y="5979196"/>
            <a:ext cx="151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格式轉換前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6B3FC2D-AE93-37F5-86CD-3DE4D1CC0543}"/>
              </a:ext>
            </a:extLst>
          </p:cNvPr>
          <p:cNvSpPr txBox="1"/>
          <p:nvPr/>
        </p:nvSpPr>
        <p:spPr>
          <a:xfrm>
            <a:off x="9283726" y="6283928"/>
            <a:ext cx="1510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格式轉換後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CC641DF-CD35-622B-86EF-9C31130B4D9C}"/>
              </a:ext>
            </a:extLst>
          </p:cNvPr>
          <p:cNvSpPr txBox="1"/>
          <p:nvPr/>
        </p:nvSpPr>
        <p:spPr>
          <a:xfrm>
            <a:off x="55602" y="63294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 action="ppaction://hlinksldjump"/>
              </a:rPr>
              <a:t>回第一頁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4067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523A19-4D87-4A13-897F-8F322035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E606-9598-42D3-B488-FF3AD5CCAEAC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CBA43D8-F71B-48C6-801B-A785189DBBBB}"/>
              </a:ext>
            </a:extLst>
          </p:cNvPr>
          <p:cNvSpPr txBox="1"/>
          <p:nvPr/>
        </p:nvSpPr>
        <p:spPr>
          <a:xfrm>
            <a:off x="4464784" y="506284"/>
            <a:ext cx="32624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鞋面庫存二階資料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FC3F225-AB07-3DA4-0352-83A909D1C2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" t="1912" r="10538" b="832"/>
          <a:stretch/>
        </p:blipFill>
        <p:spPr>
          <a:xfrm>
            <a:off x="6635190" y="1005751"/>
            <a:ext cx="3195212" cy="539457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0DCBC057-EC1B-A210-2ACF-972805EE9200}"/>
              </a:ext>
            </a:extLst>
          </p:cNvPr>
          <p:cNvSpPr txBox="1"/>
          <p:nvPr/>
        </p:nvSpPr>
        <p:spPr>
          <a:xfrm>
            <a:off x="7208316" y="6400326"/>
            <a:ext cx="2048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鞋面庫存二階資料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8EA429E-F391-CCCD-66E7-08998F3BAF8B}"/>
              </a:ext>
            </a:extLst>
          </p:cNvPr>
          <p:cNvSpPr txBox="1"/>
          <p:nvPr/>
        </p:nvSpPr>
        <p:spPr>
          <a:xfrm>
            <a:off x="670951" y="2700748"/>
            <a:ext cx="58542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100" dirty="0">
                <a:ea typeface="微軟正黑體" panose="020B0604030504040204" pitchFamily="34" charset="-120"/>
              </a:rPr>
              <a:t>現階段訂單二階資料如右圖</a:t>
            </a:r>
            <a:r>
              <a:rPr lang="en-US" altLang="zh-TW" sz="2100" dirty="0">
                <a:ea typeface="微軟正黑體" panose="020B0604030504040204" pitchFamily="34" charset="-120"/>
              </a:rPr>
              <a:t>13</a:t>
            </a:r>
            <a:r>
              <a:rPr lang="zh-TW" altLang="en-US" sz="2100" dirty="0">
                <a:ea typeface="微軟正黑體" panose="020B0604030504040204" pitchFamily="34" charset="-120"/>
              </a:rPr>
              <a:t>所示，包含</a:t>
            </a:r>
            <a:r>
              <a:rPr lang="en-US" altLang="zh-TW" sz="2100" dirty="0">
                <a:ea typeface="微軟正黑體" panose="020B0604030504040204" pitchFamily="34" charset="-12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100" dirty="0"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100" b="1" dirty="0">
                <a:ea typeface="微軟正黑體" panose="020B0604030504040204" pitchFamily="34" charset="-120"/>
              </a:rPr>
              <a:t>Inv QTY Num</a:t>
            </a:r>
            <a:endParaRPr lang="en-US" altLang="zh-TW" sz="2100" dirty="0"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100" b="1" dirty="0">
                <a:ea typeface="微軟正黑體" panose="020B0604030504040204" pitchFamily="34" charset="-120"/>
              </a:rPr>
              <a:t>配色</a:t>
            </a:r>
            <a:r>
              <a:rPr lang="en-US" altLang="zh-TW" sz="2100" b="1" dirty="0">
                <a:ea typeface="微軟正黑體" panose="020B0604030504040204" pitchFamily="34" charset="-120"/>
              </a:rPr>
              <a:t>ART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100" b="1" dirty="0">
                <a:ea typeface="微軟正黑體" panose="020B0604030504040204" pitchFamily="34" charset="-120"/>
              </a:rPr>
              <a:t>Size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100" b="1" dirty="0">
                <a:ea typeface="微軟正黑體" panose="020B0604030504040204" pitchFamily="34" charset="-120"/>
              </a:rPr>
              <a:t>Inv</a:t>
            </a:r>
            <a:r>
              <a:rPr lang="zh-TW" altLang="en-US" sz="2100" b="1" dirty="0">
                <a:ea typeface="微軟正黑體" panose="020B0604030504040204" pitchFamily="34" charset="-120"/>
              </a:rPr>
              <a:t> </a:t>
            </a:r>
            <a:r>
              <a:rPr lang="en-US" altLang="zh-TW" sz="2100" b="1" dirty="0">
                <a:ea typeface="微軟正黑體" panose="020B0604030504040204" pitchFamily="34" charset="-120"/>
              </a:rPr>
              <a:t>QTY</a:t>
            </a:r>
            <a:r>
              <a:rPr lang="zh-TW" altLang="en-US" sz="2100" dirty="0">
                <a:ea typeface="微軟正黑體" panose="020B0604030504040204" pitchFamily="34" charset="-120"/>
              </a:rPr>
              <a:t>。</a:t>
            </a:r>
            <a:endParaRPr lang="en-US" altLang="zh-TW" sz="2100" dirty="0"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C1D138C-6B9C-AC9F-7495-1276B164115A}"/>
              </a:ext>
            </a:extLst>
          </p:cNvPr>
          <p:cNvSpPr txBox="1"/>
          <p:nvPr/>
        </p:nvSpPr>
        <p:spPr>
          <a:xfrm>
            <a:off x="55602" y="63294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 action="ppaction://hlinksldjump"/>
              </a:rPr>
              <a:t>回第一頁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5102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523A19-4D87-4A13-897F-8F322035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E606-9598-42D3-B488-FF3AD5CCAEAC}" type="slidenum">
              <a:rPr lang="zh-TW" altLang="en-US" smtClean="0"/>
              <a:t>13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CBA43D8-F71B-48C6-801B-A785189DBBBB}"/>
              </a:ext>
            </a:extLst>
          </p:cNvPr>
          <p:cNvSpPr txBox="1"/>
          <p:nvPr/>
        </p:nvSpPr>
        <p:spPr>
          <a:xfrm>
            <a:off x="4272424" y="516223"/>
            <a:ext cx="36471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訂單與鞋面庫存合併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D56CD56-5D75-6B14-49F4-4BDDDBA1F6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" t="1082" r="1"/>
          <a:stretch/>
        </p:blipFill>
        <p:spPr>
          <a:xfrm>
            <a:off x="8119160" y="1070221"/>
            <a:ext cx="3463240" cy="400276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80B84CE-C912-0B4D-E141-886DC65F17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" t="1912" r="10538" b="832"/>
          <a:stretch/>
        </p:blipFill>
        <p:spPr>
          <a:xfrm>
            <a:off x="1040873" y="4321423"/>
            <a:ext cx="1421554" cy="240005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941F7C0-9C8D-B886-3D52-159AFC7B33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" t="1268" r="1294"/>
          <a:stretch/>
        </p:blipFill>
        <p:spPr>
          <a:xfrm>
            <a:off x="735987" y="1070221"/>
            <a:ext cx="2088971" cy="265452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558B6E5-DEF2-A325-ADEB-2CF0AC48EB32}"/>
              </a:ext>
            </a:extLst>
          </p:cNvPr>
          <p:cNvSpPr txBox="1"/>
          <p:nvPr/>
        </p:nvSpPr>
        <p:spPr>
          <a:xfrm>
            <a:off x="1575930" y="3582759"/>
            <a:ext cx="409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b="1" dirty="0"/>
              <a:t>+</a:t>
            </a:r>
            <a:endParaRPr lang="zh-TW" altLang="en-US" sz="3000" b="1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069AA3D-506D-D976-03C6-AC30C812D4E2}"/>
              </a:ext>
            </a:extLst>
          </p:cNvPr>
          <p:cNvSpPr txBox="1"/>
          <p:nvPr/>
        </p:nvSpPr>
        <p:spPr>
          <a:xfrm>
            <a:off x="995642" y="65820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訂單二階資料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399ACAE-F05B-FE22-6B16-A6BD9681AF01}"/>
              </a:ext>
            </a:extLst>
          </p:cNvPr>
          <p:cNvSpPr txBox="1"/>
          <p:nvPr/>
        </p:nvSpPr>
        <p:spPr>
          <a:xfrm>
            <a:off x="764811" y="395209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鞋面庫存二階資料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2C4B3222-003C-5154-F8CA-9BC6E599524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" t="983" r="494" b="664"/>
          <a:stretch/>
        </p:blipFill>
        <p:spPr>
          <a:xfrm>
            <a:off x="3764851" y="1070221"/>
            <a:ext cx="3543188" cy="4002763"/>
          </a:xfrm>
          <a:prstGeom prst="rect">
            <a:avLst/>
          </a:prstGeom>
        </p:spPr>
      </p:pic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5F2A320E-31B6-BCF8-24D4-D2ECD5257910}"/>
              </a:ext>
            </a:extLst>
          </p:cNvPr>
          <p:cNvSpPr/>
          <p:nvPr/>
        </p:nvSpPr>
        <p:spPr>
          <a:xfrm>
            <a:off x="2953732" y="3482426"/>
            <a:ext cx="650833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28E1ADE8-B85C-2BE6-620C-06C9FBD0A8E9}"/>
              </a:ext>
            </a:extLst>
          </p:cNvPr>
          <p:cNvSpPr/>
          <p:nvPr/>
        </p:nvSpPr>
        <p:spPr>
          <a:xfrm>
            <a:off x="7388183" y="3428077"/>
            <a:ext cx="650833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0042504-5776-6725-84AF-42AF8220C5A5}"/>
              </a:ext>
            </a:extLst>
          </p:cNvPr>
          <p:cNvSpPr txBox="1"/>
          <p:nvPr/>
        </p:nvSpPr>
        <p:spPr>
          <a:xfrm>
            <a:off x="8039016" y="5647851"/>
            <a:ext cx="4210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b="1" dirty="0">
                <a:ea typeface="微軟正黑體" panose="020B0604030504040204" pitchFamily="34" charset="-120"/>
              </a:rPr>
              <a:t>無法生產訂單的排除條件</a:t>
            </a:r>
            <a:r>
              <a:rPr lang="en-US" altLang="zh-TW" sz="1600" b="1" dirty="0">
                <a:ea typeface="微軟正黑體" panose="020B0604030504040204" pitchFamily="34" charset="-120"/>
              </a:rPr>
              <a:t>:</a:t>
            </a:r>
          </a:p>
          <a:p>
            <a:pPr algn="ctr"/>
            <a:r>
              <a:rPr lang="en-US" altLang="zh-TW" sz="16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Order QTY&gt;Inv QTY </a:t>
            </a:r>
            <a:r>
              <a:rPr lang="en-US" altLang="zh-TW" sz="1600" dirty="0">
                <a:ea typeface="微軟正黑體" panose="020B0604030504040204" pitchFamily="34" charset="-120"/>
              </a:rPr>
              <a:t>and</a:t>
            </a:r>
            <a:r>
              <a:rPr lang="en-US" altLang="zh-TW" sz="1600" b="1" dirty="0"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Inv QTY&lt;120</a:t>
            </a:r>
            <a:r>
              <a:rPr lang="en-US" altLang="zh-TW" sz="1600" b="1" dirty="0"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ea typeface="微軟正黑體" panose="020B0604030504040204" pitchFamily="34" charset="-120"/>
              </a:rPr>
              <a:t>雙</a:t>
            </a:r>
            <a:r>
              <a:rPr lang="en-US" altLang="zh-TW" sz="1600" b="1" dirty="0">
                <a:ea typeface="微軟正黑體" panose="020B0604030504040204" pitchFamily="34" charset="-120"/>
              </a:rPr>
              <a:t>)</a:t>
            </a:r>
            <a:r>
              <a:rPr lang="zh-TW" altLang="en-US" sz="1600" dirty="0"/>
              <a:t> 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6BCA8C6-099C-B8C5-5D62-D7F3321F17DA}"/>
              </a:ext>
            </a:extLst>
          </p:cNvPr>
          <p:cNvSpPr txBox="1"/>
          <p:nvPr/>
        </p:nvSpPr>
        <p:spPr>
          <a:xfrm>
            <a:off x="8305800" y="5050478"/>
            <a:ext cx="3819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ea typeface="微軟正黑體" panose="020B0604030504040204" pitchFamily="34" charset="-120"/>
              </a:rPr>
              <a:t>排除無法生產的</a:t>
            </a:r>
            <a:r>
              <a:rPr lang="en-US" altLang="zh-TW" sz="1600" dirty="0"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ea typeface="微軟正黑體" panose="020B0604030504040204" pitchFamily="34" charset="-120"/>
              </a:rPr>
              <a:t>配色</a:t>
            </a:r>
            <a:r>
              <a:rPr lang="en-US" altLang="zh-TW" sz="1600" b="1" dirty="0">
                <a:ea typeface="微軟正黑體" panose="020B0604030504040204" pitchFamily="34" charset="-120"/>
              </a:rPr>
              <a:t>ART , Size)</a:t>
            </a:r>
            <a:r>
              <a:rPr lang="zh-TW" altLang="en-US" sz="1600" b="1" dirty="0">
                <a:ea typeface="微軟正黑體" panose="020B0604030504040204" pitchFamily="34" charset="-120"/>
              </a:rPr>
              <a:t>，</a:t>
            </a:r>
            <a:r>
              <a:rPr lang="zh-TW" altLang="en-US" sz="1600" dirty="0">
                <a:ea typeface="微軟正黑體" panose="020B0604030504040204" pitchFamily="34" charset="-120"/>
              </a:rPr>
              <a:t>產生</a:t>
            </a:r>
            <a:r>
              <a:rPr lang="zh-TW" altLang="en-US" sz="1600" b="1" dirty="0">
                <a:ea typeface="微軟正黑體" panose="020B0604030504040204" pitchFamily="34" charset="-120"/>
              </a:rPr>
              <a:t>當日可生產訂單順序。</a:t>
            </a:r>
            <a:endParaRPr lang="zh-TW" altLang="en-US" sz="16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DD7B840-E9FD-8E10-030D-0F687A920D9A}"/>
              </a:ext>
            </a:extLst>
          </p:cNvPr>
          <p:cNvSpPr txBox="1"/>
          <p:nvPr/>
        </p:nvSpPr>
        <p:spPr>
          <a:xfrm>
            <a:off x="3081459" y="5136742"/>
            <a:ext cx="4909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ea typeface="微軟正黑體" panose="020B0604030504040204" pitchFamily="34" charset="-120"/>
              </a:rPr>
              <a:t>將訂單及鞋面庫存資料對應其</a:t>
            </a:r>
            <a:r>
              <a:rPr lang="en-US" altLang="zh-TW" sz="1600" dirty="0"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ea typeface="微軟正黑體" panose="020B0604030504040204" pitchFamily="34" charset="-120"/>
              </a:rPr>
              <a:t>配色</a:t>
            </a:r>
            <a:r>
              <a:rPr lang="en-US" altLang="zh-TW" sz="1600" b="1" dirty="0">
                <a:ea typeface="微軟正黑體" panose="020B0604030504040204" pitchFamily="34" charset="-120"/>
              </a:rPr>
              <a:t>ART , Size)</a:t>
            </a:r>
            <a:r>
              <a:rPr lang="zh-TW" altLang="en-US" sz="1600" dirty="0">
                <a:ea typeface="微軟正黑體" panose="020B0604030504040204" pitchFamily="34" charset="-120"/>
              </a:rPr>
              <a:t>，將兩資料整合</a:t>
            </a:r>
            <a:r>
              <a:rPr lang="zh-TW" altLang="en-US" sz="1600" b="1" dirty="0">
                <a:ea typeface="微軟正黑體" panose="020B0604030504040204" pitchFamily="34" charset="-120"/>
              </a:rPr>
              <a:t>。</a:t>
            </a:r>
            <a:endParaRPr lang="zh-TW" altLang="en-US" sz="1600" dirty="0"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0D834F0-AC79-849C-A48B-C50CA106384F}"/>
              </a:ext>
            </a:extLst>
          </p:cNvPr>
          <p:cNvSpPr txBox="1"/>
          <p:nvPr/>
        </p:nvSpPr>
        <p:spPr>
          <a:xfrm>
            <a:off x="-14456" y="63521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6" action="ppaction://hlinksldjump"/>
              </a:rPr>
              <a:t>回第一頁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8012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523A19-4D87-4A13-897F-8F322035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E606-9598-42D3-B488-FF3AD5CCAEAC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CBA43D8-F71B-48C6-801B-A785189DBBBB}"/>
              </a:ext>
            </a:extLst>
          </p:cNvPr>
          <p:cNvSpPr txBox="1"/>
          <p:nvPr/>
        </p:nvSpPr>
        <p:spPr>
          <a:xfrm>
            <a:off x="4157007" y="526162"/>
            <a:ext cx="3877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當日可生產訂單資料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E5F54E2-59E6-5929-2699-DC8A70787A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" t="1082" r="1"/>
          <a:stretch/>
        </p:blipFill>
        <p:spPr>
          <a:xfrm>
            <a:off x="6342118" y="1089436"/>
            <a:ext cx="4535791" cy="5242402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4C3BD778-8FEB-1F49-6EED-20C533A96307}"/>
              </a:ext>
            </a:extLst>
          </p:cNvPr>
          <p:cNvSpPr txBox="1"/>
          <p:nvPr/>
        </p:nvSpPr>
        <p:spPr>
          <a:xfrm>
            <a:off x="7623352" y="6329461"/>
            <a:ext cx="2228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14: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當日可生產訂單資料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771C2C6-5309-83F3-06E6-A83871FCDA7F}"/>
              </a:ext>
            </a:extLst>
          </p:cNvPr>
          <p:cNvSpPr txBox="1"/>
          <p:nvPr/>
        </p:nvSpPr>
        <p:spPr>
          <a:xfrm>
            <a:off x="619194" y="2371809"/>
            <a:ext cx="58542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100" dirty="0">
                <a:ea typeface="微軟正黑體" panose="020B0604030504040204" pitchFamily="34" charset="-120"/>
              </a:rPr>
              <a:t>當日可生產資料如右圖</a:t>
            </a:r>
            <a:r>
              <a:rPr lang="en-US" altLang="zh-TW" sz="2100" dirty="0">
                <a:ea typeface="微軟正黑體" panose="020B0604030504040204" pitchFamily="34" charset="-120"/>
              </a:rPr>
              <a:t>14</a:t>
            </a:r>
            <a:r>
              <a:rPr lang="zh-TW" altLang="en-US" sz="2100" dirty="0">
                <a:ea typeface="微軟正黑體" panose="020B0604030504040204" pitchFamily="34" charset="-120"/>
              </a:rPr>
              <a:t>所示，包含</a:t>
            </a:r>
            <a:r>
              <a:rPr lang="en-US" altLang="zh-TW" sz="2100" dirty="0">
                <a:ea typeface="微軟正黑體" panose="020B0604030504040204" pitchFamily="34" charset="-12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100" dirty="0"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100" b="1" dirty="0">
                <a:ea typeface="微軟正黑體" panose="020B0604030504040204" pitchFamily="34" charset="-120"/>
              </a:rPr>
              <a:t>MS</a:t>
            </a:r>
            <a:r>
              <a:rPr lang="zh-TW" altLang="en-US" sz="2100" b="1" dirty="0">
                <a:ea typeface="微軟正黑體" panose="020B0604030504040204" pitchFamily="34" charset="-120"/>
              </a:rPr>
              <a:t> </a:t>
            </a:r>
            <a:r>
              <a:rPr lang="en-US" altLang="zh-TW" sz="2100" b="1" dirty="0" err="1">
                <a:ea typeface="微軟正黑體" panose="020B0604030504040204" pitchFamily="34" charset="-120"/>
              </a:rPr>
              <a:t>OIc</a:t>
            </a:r>
            <a:r>
              <a:rPr lang="en-US" altLang="zh-TW" sz="2100" b="1" dirty="0">
                <a:ea typeface="微軟正黑體" panose="020B0604030504040204" pitchFamily="34" charset="-120"/>
              </a:rPr>
              <a:t> Num</a:t>
            </a:r>
            <a:endParaRPr lang="en-US" altLang="zh-TW" sz="2100" dirty="0"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100" b="1" dirty="0">
                <a:ea typeface="微軟正黑體" panose="020B0604030504040204" pitchFamily="34" charset="-120"/>
              </a:rPr>
              <a:t>配色</a:t>
            </a:r>
            <a:r>
              <a:rPr lang="en-US" altLang="zh-TW" sz="2100" b="1" dirty="0">
                <a:ea typeface="微軟正黑體" panose="020B0604030504040204" pitchFamily="34" charset="-120"/>
              </a:rPr>
              <a:t>ART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100" b="1" dirty="0">
                <a:ea typeface="微軟正黑體" panose="020B0604030504040204" pitchFamily="34" charset="-120"/>
              </a:rPr>
              <a:t>NEWCGAC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100" b="1" dirty="0">
                <a:ea typeface="微軟正黑體" panose="020B0604030504040204" pitchFamily="34" charset="-120"/>
              </a:rPr>
              <a:t>Size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100" b="1" dirty="0">
                <a:ea typeface="微軟正黑體" panose="020B0604030504040204" pitchFamily="34" charset="-120"/>
              </a:rPr>
              <a:t>Order QTY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100" b="1" dirty="0">
                <a:ea typeface="微軟正黑體" panose="020B0604030504040204" pitchFamily="34" charset="-120"/>
              </a:rPr>
              <a:t>Inv</a:t>
            </a:r>
            <a:r>
              <a:rPr lang="zh-TW" altLang="en-US" sz="2100" b="1" dirty="0">
                <a:ea typeface="微軟正黑體" panose="020B0604030504040204" pitchFamily="34" charset="-120"/>
              </a:rPr>
              <a:t> </a:t>
            </a:r>
            <a:r>
              <a:rPr lang="en-US" altLang="zh-TW" sz="2100" b="1" dirty="0">
                <a:ea typeface="微軟正黑體" panose="020B0604030504040204" pitchFamily="34" charset="-120"/>
              </a:rPr>
              <a:t>QTY</a:t>
            </a:r>
            <a:r>
              <a:rPr lang="zh-TW" altLang="en-US" sz="2100" dirty="0">
                <a:ea typeface="微軟正黑體" panose="020B0604030504040204" pitchFamily="34" charset="-120"/>
              </a:rPr>
              <a:t>。</a:t>
            </a:r>
            <a:endParaRPr lang="en-US" altLang="zh-TW" sz="2100" dirty="0"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2C956F1-18FD-F324-296E-8970D63C3815}"/>
              </a:ext>
            </a:extLst>
          </p:cNvPr>
          <p:cNvSpPr txBox="1"/>
          <p:nvPr/>
        </p:nvSpPr>
        <p:spPr>
          <a:xfrm>
            <a:off x="55602" y="63294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 action="ppaction://hlinksldjump"/>
              </a:rPr>
              <a:t>回第一頁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0434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523A19-4D87-4A13-897F-8F322035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E606-9598-42D3-B488-FF3AD5CCAEAC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CBA43D8-F71B-48C6-801B-A785189DBBBB}"/>
              </a:ext>
            </a:extLst>
          </p:cNvPr>
          <p:cNvSpPr txBox="1"/>
          <p:nvPr/>
        </p:nvSpPr>
        <p:spPr>
          <a:xfrm>
            <a:off x="5234225" y="526162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評分機制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EE70818-90EF-E150-A72C-011AB3ADB12E}"/>
              </a:ext>
            </a:extLst>
          </p:cNvPr>
          <p:cNvSpPr txBox="1"/>
          <p:nvPr/>
        </p:nvSpPr>
        <p:spPr>
          <a:xfrm>
            <a:off x="55602" y="63294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 action="ppaction://hlinksldjump"/>
              </a:rPr>
              <a:t>回第一頁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DC8A9CE-E05A-1741-463C-FC9B98B170C2}"/>
              </a:ext>
            </a:extLst>
          </p:cNvPr>
          <p:cNvSpPr txBox="1"/>
          <p:nvPr/>
        </p:nvSpPr>
        <p:spPr>
          <a:xfrm>
            <a:off x="638175" y="1080160"/>
            <a:ext cx="10944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ea typeface="微軟正黑體" panose="020B0604030504040204" pitchFamily="34" charset="-120"/>
              </a:rPr>
              <a:t>訂單</a:t>
            </a:r>
            <a:r>
              <a:rPr lang="zh-TW" altLang="en-US" b="1" dirty="0">
                <a:ea typeface="微軟正黑體" panose="020B0604030504040204" pitchFamily="34" charset="-120"/>
              </a:rPr>
              <a:t>評分機制</a:t>
            </a:r>
            <a:r>
              <a:rPr lang="en-US" altLang="zh-TW" b="1" dirty="0"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ea typeface="微軟正黑體" panose="020B0604030504040204" pitchFamily="34" charset="-120"/>
              </a:rPr>
              <a:t>評分機制包含</a:t>
            </a:r>
            <a:r>
              <a:rPr lang="en-US" altLang="zh-TW" b="1" dirty="0">
                <a:ea typeface="微軟正黑體" panose="020B0604030504040204" pitchFamily="34" charset="-120"/>
              </a:rPr>
              <a:t>Weight-WD , Weight-MS , Weight-In</a:t>
            </a:r>
            <a:r>
              <a:rPr lang="zh-TW" altLang="en-US" b="1" dirty="0"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ea typeface="微軟正黑體" panose="020B0604030504040204" pitchFamily="34" charset="-120"/>
              </a:rPr>
              <a:t>等</a:t>
            </a:r>
            <a:r>
              <a:rPr lang="en-US" altLang="zh-TW" b="1" dirty="0">
                <a:solidFill>
                  <a:srgbClr val="FF0000"/>
                </a:solidFill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ea typeface="微軟正黑體" panose="020B0604030504040204" pitchFamily="34" charset="-120"/>
              </a:rPr>
              <a:t>個評分條件。下圖</a:t>
            </a:r>
            <a:r>
              <a:rPr lang="en-US" altLang="zh-TW" dirty="0">
                <a:ea typeface="微軟正黑體" panose="020B0604030504040204" pitchFamily="34" charset="-120"/>
              </a:rPr>
              <a:t>15</a:t>
            </a:r>
            <a:r>
              <a:rPr lang="zh-TW" altLang="en-US" dirty="0">
                <a:ea typeface="微軟正黑體" panose="020B0604030504040204" pitchFamily="34" charset="-120"/>
              </a:rPr>
              <a:t>的紅框處即為</a:t>
            </a:r>
            <a:r>
              <a:rPr lang="zh-TW" altLang="en-US" b="1" dirty="0">
                <a:ea typeface="微軟正黑體" panose="020B0604030504040204" pitchFamily="34" charset="-120"/>
              </a:rPr>
              <a:t>評分機制</a:t>
            </a:r>
            <a:r>
              <a:rPr lang="zh-TW" altLang="en-US" dirty="0">
                <a:ea typeface="微軟正黑體" panose="020B0604030504040204" pitchFamily="34" charset="-120"/>
              </a:rPr>
              <a:t>及</a:t>
            </a:r>
            <a:r>
              <a:rPr lang="zh-TW" altLang="en-US" b="1" dirty="0">
                <a:ea typeface="微軟正黑體" panose="020B0604030504040204" pitchFamily="34" charset="-120"/>
              </a:rPr>
              <a:t>評分結果</a:t>
            </a:r>
            <a:r>
              <a:rPr lang="en-US" altLang="zh-TW" b="1" dirty="0">
                <a:ea typeface="微軟正黑體" panose="020B0604030504040204" pitchFamily="34" charset="-120"/>
              </a:rPr>
              <a:t>(Price)</a:t>
            </a:r>
            <a:r>
              <a:rPr lang="zh-TW" altLang="en-US" dirty="0">
                <a:ea typeface="微軟正黑體" panose="020B0604030504040204" pitchFamily="34" charset="-120"/>
              </a:rPr>
              <a:t>。此處僅依</a:t>
            </a:r>
            <a:r>
              <a:rPr lang="en-US" altLang="zh-TW" dirty="0">
                <a:ea typeface="微軟正黑體" panose="020B0604030504040204" pitchFamily="34" charset="-120"/>
              </a:rPr>
              <a:t>MS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ea typeface="微軟正黑體" panose="020B0604030504040204" pitchFamily="34" charset="-120"/>
              </a:rPr>
              <a:t>Oic</a:t>
            </a:r>
            <a:r>
              <a:rPr lang="en-US" altLang="zh-TW" dirty="0">
                <a:ea typeface="微軟正黑體" panose="020B0604030504040204" pitchFamily="34" charset="-120"/>
              </a:rPr>
              <a:t> Num</a:t>
            </a:r>
            <a:r>
              <a:rPr lang="zh-TW" altLang="en-US" dirty="0">
                <a:ea typeface="微軟正黑體" panose="020B0604030504040204" pitchFamily="34" charset="-120"/>
              </a:rPr>
              <a:t>順序產生</a:t>
            </a:r>
            <a:r>
              <a:rPr lang="zh-TW" altLang="en-US" b="1" dirty="0">
                <a:ea typeface="微軟正黑體" panose="020B0604030504040204" pitchFamily="34" charset="-120"/>
              </a:rPr>
              <a:t>評分結果</a:t>
            </a:r>
            <a:r>
              <a:rPr lang="en-US" altLang="zh-TW" b="1" dirty="0">
                <a:ea typeface="微軟正黑體" panose="020B0604030504040204" pitchFamily="34" charset="-120"/>
              </a:rPr>
              <a:t>(Price)</a:t>
            </a:r>
            <a:r>
              <a:rPr lang="zh-TW" altLang="en-US" dirty="0">
                <a:ea typeface="微軟正黑體" panose="020B0604030504040204" pitchFamily="34" charset="-120"/>
              </a:rPr>
              <a:t>，並</a:t>
            </a:r>
            <a:r>
              <a:rPr lang="zh-TW" altLang="en-US" b="1" dirty="0">
                <a:solidFill>
                  <a:srgbClr val="FF0000"/>
                </a:solidFill>
                <a:ea typeface="微軟正黑體" panose="020B0604030504040204" pitchFamily="34" charset="-120"/>
              </a:rPr>
              <a:t>未</a:t>
            </a:r>
            <a:r>
              <a:rPr lang="zh-TW" altLang="en-US" b="1" dirty="0">
                <a:ea typeface="微軟正黑體" panose="020B0604030504040204" pitchFamily="34" charset="-120"/>
              </a:rPr>
              <a:t>進行</a:t>
            </a:r>
            <a:r>
              <a:rPr lang="zh-TW" altLang="en-US" dirty="0">
                <a:ea typeface="微軟正黑體" panose="020B0604030504040204" pitchFamily="34" charset="-120"/>
              </a:rPr>
              <a:t>排序。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ea typeface="微軟正黑體" panose="020B0604030504040204" pitchFamily="34" charset="-120"/>
              </a:rPr>
              <a:t>評分結果</a:t>
            </a:r>
            <a:r>
              <a:rPr lang="en-US" altLang="zh-TW" b="1" dirty="0">
                <a:ea typeface="微軟正黑體" panose="020B0604030504040204" pitchFamily="34" charset="-120"/>
              </a:rPr>
              <a:t>(Price)= </a:t>
            </a:r>
            <a:r>
              <a:rPr lang="en-US" altLang="zh-TW" b="1" dirty="0">
                <a:solidFill>
                  <a:srgbClr val="FF0000"/>
                </a:solidFill>
                <a:ea typeface="微軟正黑體" panose="020B0604030504040204" pitchFamily="34" charset="-120"/>
              </a:rPr>
              <a:t>Weight-WD*0.5+Weight-MS</a:t>
            </a:r>
            <a:r>
              <a:rPr lang="zh-TW" altLang="en-US" b="1" dirty="0">
                <a:solidFill>
                  <a:srgbClr val="FF0000"/>
                </a:solidFill>
                <a:ea typeface="微軟正黑體" panose="020B0604030504040204" pitchFamily="34" charset="-120"/>
              </a:rPr>
              <a:t>*</a:t>
            </a:r>
            <a:r>
              <a:rPr lang="en-US" altLang="zh-TW" b="1" dirty="0">
                <a:solidFill>
                  <a:srgbClr val="FF0000"/>
                </a:solidFill>
                <a:ea typeface="微軟正黑體" panose="020B0604030504040204" pitchFamily="34" charset="-120"/>
              </a:rPr>
              <a:t>0.2 + </a:t>
            </a:r>
            <a:r>
              <a:rPr lang="en-US" altLang="zh-TW" b="1">
                <a:solidFill>
                  <a:srgbClr val="FF0000"/>
                </a:solidFill>
                <a:ea typeface="微軟正黑體" panose="020B0604030504040204" pitchFamily="34" charset="-120"/>
              </a:rPr>
              <a:t>Inv QTY</a:t>
            </a:r>
            <a:r>
              <a:rPr lang="zh-TW" altLang="en-US" b="1">
                <a:solidFill>
                  <a:srgbClr val="FF0000"/>
                </a:solidFill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rgbClr val="FF0000"/>
                </a:solidFill>
                <a:ea typeface="微軟正黑體" panose="020B0604030504040204" pitchFamily="34" charset="-120"/>
              </a:rPr>
              <a:t>*</a:t>
            </a:r>
            <a:r>
              <a:rPr lang="en-US" altLang="zh-TW" b="1" dirty="0">
                <a:solidFill>
                  <a:srgbClr val="FF0000"/>
                </a:solidFill>
                <a:ea typeface="微軟正黑體" panose="020B0604030504040204" pitchFamily="34" charset="-120"/>
              </a:rPr>
              <a:t>0.3</a:t>
            </a:r>
            <a:r>
              <a:rPr lang="zh-TW" altLang="en-US" dirty="0">
                <a:ea typeface="微軟正黑體" panose="020B0604030504040204" pitchFamily="34" charset="-120"/>
              </a:rPr>
              <a:t>。</a:t>
            </a:r>
            <a:r>
              <a:rPr lang="en-US" altLang="zh-TW" b="1" dirty="0">
                <a:ea typeface="微軟正黑體" panose="020B0604030504040204" pitchFamily="34" charset="-120"/>
              </a:rPr>
              <a:t>(0.5,0.2,0.3)</a:t>
            </a:r>
            <a:r>
              <a:rPr lang="zh-TW" altLang="en-US" dirty="0">
                <a:ea typeface="微軟正黑體" panose="020B0604030504040204" pitchFamily="34" charset="-120"/>
              </a:rPr>
              <a:t>分別為現階段設定</a:t>
            </a:r>
            <a:r>
              <a:rPr lang="en-US" altLang="zh-TW" dirty="0">
                <a:ea typeface="微軟正黑體" panose="020B0604030504040204" pitchFamily="34" charset="-120"/>
              </a:rPr>
              <a:t>(</a:t>
            </a:r>
            <a:r>
              <a:rPr lang="en-US" altLang="zh-TW" b="1" dirty="0">
                <a:ea typeface="微軟正黑體" panose="020B0604030504040204" pitchFamily="34" charset="-120"/>
              </a:rPr>
              <a:t>Weight-WD , Weight-MS , Weight-In</a:t>
            </a:r>
            <a:r>
              <a:rPr lang="zh-TW" altLang="en-US" b="1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ea typeface="微軟正黑體" panose="020B0604030504040204" pitchFamily="34" charset="-120"/>
              </a:rPr>
              <a:t>的權重。</a:t>
            </a:r>
          </a:p>
        </p:txBody>
      </p:sp>
      <p:pic>
        <p:nvPicPr>
          <p:cNvPr id="7" name="圖片 6" descr="一張含有 桌 的圖片&#10;&#10;自動產生的描述">
            <a:extLst>
              <a:ext uri="{FF2B5EF4-FFF2-40B4-BE49-F238E27FC236}">
                <a16:creationId xmlns:a16="http://schemas.microsoft.com/office/drawing/2014/main" id="{DCB2A99D-1BB5-489A-8B84-B26E60A6C4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" t="664" r="4650" b="1061"/>
          <a:stretch/>
        </p:blipFill>
        <p:spPr>
          <a:xfrm>
            <a:off x="1279097" y="2858058"/>
            <a:ext cx="9633805" cy="347140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66B3726-DBC8-49D2-96C1-BBF12277E886}"/>
              </a:ext>
            </a:extLst>
          </p:cNvPr>
          <p:cNvSpPr/>
          <p:nvPr/>
        </p:nvSpPr>
        <p:spPr>
          <a:xfrm>
            <a:off x="7287052" y="2858058"/>
            <a:ext cx="3625850" cy="3471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F407557-A911-41E2-A953-8375669E2EB7}"/>
              </a:ext>
            </a:extLst>
          </p:cNvPr>
          <p:cNvSpPr txBox="1"/>
          <p:nvPr/>
        </p:nvSpPr>
        <p:spPr>
          <a:xfrm>
            <a:off x="5071520" y="6434520"/>
            <a:ext cx="2048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評分機制擷取畫面</a:t>
            </a:r>
          </a:p>
        </p:txBody>
      </p:sp>
    </p:spTree>
    <p:extLst>
      <p:ext uri="{BB962C8B-B14F-4D97-AF65-F5344CB8AC3E}">
        <p14:creationId xmlns:p14="http://schemas.microsoft.com/office/powerpoint/2010/main" val="2032295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523A19-4D87-4A13-897F-8F322035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E606-9598-42D3-B488-FF3AD5CCAEAC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CBA43D8-F71B-48C6-801B-A785189DBBBB}"/>
              </a:ext>
            </a:extLst>
          </p:cNvPr>
          <p:cNvSpPr txBox="1"/>
          <p:nvPr/>
        </p:nvSpPr>
        <p:spPr>
          <a:xfrm>
            <a:off x="4523678" y="536102"/>
            <a:ext cx="31446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Weight-WD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410A93C-9EF1-77A6-8221-AED9D313E8B6}"/>
              </a:ext>
            </a:extLst>
          </p:cNvPr>
          <p:cNvSpPr txBox="1"/>
          <p:nvPr/>
        </p:nvSpPr>
        <p:spPr>
          <a:xfrm>
            <a:off x="55602" y="63294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 action="ppaction://hlinksldjump"/>
              </a:rPr>
              <a:t>回第一頁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19">
                <a:extLst>
                  <a:ext uri="{FF2B5EF4-FFF2-40B4-BE49-F238E27FC236}">
                    <a16:creationId xmlns:a16="http://schemas.microsoft.com/office/drawing/2014/main" id="{349A0610-FF45-499F-A3C7-1364B014AF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5542466"/>
                  </p:ext>
                </p:extLst>
              </p:nvPr>
            </p:nvGraphicFramePr>
            <p:xfrm>
              <a:off x="3923799" y="1937512"/>
              <a:ext cx="4261774" cy="42858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0292">
                      <a:extLst>
                        <a:ext uri="{9D8B030D-6E8A-4147-A177-3AD203B41FA5}">
                          <a16:colId xmlns:a16="http://schemas.microsoft.com/office/drawing/2014/main" val="3395106910"/>
                        </a:ext>
                      </a:extLst>
                    </a:gridCol>
                    <a:gridCol w="2408170">
                      <a:extLst>
                        <a:ext uri="{9D8B030D-6E8A-4147-A177-3AD203B41FA5}">
                          <a16:colId xmlns:a16="http://schemas.microsoft.com/office/drawing/2014/main" val="1276087730"/>
                        </a:ext>
                      </a:extLst>
                    </a:gridCol>
                    <a:gridCol w="1033312">
                      <a:extLst>
                        <a:ext uri="{9D8B030D-6E8A-4147-A177-3AD203B41FA5}">
                          <a16:colId xmlns:a16="http://schemas.microsoft.com/office/drawing/2014/main" val="2429705603"/>
                        </a:ext>
                      </a:extLst>
                    </a:gridCol>
                  </a:tblGrid>
                  <a:tr h="389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2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編號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Weight-WD</a:t>
                          </a:r>
                          <a:r>
                            <a:rPr lang="zh-TW" altLang="en-US" sz="12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條件</a:t>
                          </a:r>
                          <a:r>
                            <a:rPr lang="en-US" altLang="zh-TW" sz="12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</a:t>
                          </a:r>
                          <a:r>
                            <a:rPr lang="zh-TW" altLang="en-US" sz="12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天</a:t>
                          </a:r>
                          <a:r>
                            <a:rPr lang="en-US" altLang="zh-TW" sz="12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</a:t>
                          </a:r>
                          <a:endParaRPr lang="zh-TW" altLang="en-US" sz="12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Value</a:t>
                          </a:r>
                          <a:endParaRPr lang="zh-TW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708037"/>
                      </a:ext>
                    </a:extLst>
                  </a:tr>
                  <a:tr h="389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b="0" dirty="0">
                              <a:ea typeface="Cambria Math" panose="02040503050406030204" pitchFamily="18" charset="0"/>
                            </a:rPr>
                            <a:t>Work Day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≤7</m:t>
                              </m:r>
                            </m:oMath>
                          </a14:m>
                          <a:endParaRPr lang="zh-TW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9990</a:t>
                          </a:r>
                          <a:endParaRPr lang="zh-TW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2056759"/>
                      </a:ext>
                    </a:extLst>
                  </a:tr>
                  <a:tr h="389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200" b="0" dirty="0" smtClean="0">
                                    <a:ea typeface="Cambria Math" panose="02040503050406030204" pitchFamily="18" charset="0"/>
                                  </a:rPr>
                                  <m:t>Work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200" b="0" dirty="0" smtClean="0"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200" b="0" dirty="0" smtClean="0">
                                    <a:ea typeface="Cambria Math" panose="02040503050406030204" pitchFamily="18" charset="0"/>
                                  </a:rPr>
                                  <m:t>Day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≤14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300</a:t>
                          </a:r>
                          <a:endParaRPr lang="zh-TW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437737"/>
                      </a:ext>
                    </a:extLst>
                  </a:tr>
                  <a:tr h="389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14</m:t>
                                </m:r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200" b="0" dirty="0" smtClean="0">
                                    <a:ea typeface="Cambria Math" panose="02040503050406030204" pitchFamily="18" charset="0"/>
                                  </a:rPr>
                                  <m:t>Work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200" b="0" dirty="0" smtClean="0"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200" b="0" dirty="0" smtClean="0">
                                    <a:ea typeface="Cambria Math" panose="02040503050406030204" pitchFamily="18" charset="0"/>
                                  </a:rPr>
                                  <m:t>Day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≤21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80</a:t>
                          </a:r>
                          <a:endParaRPr lang="zh-TW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667786"/>
                      </a:ext>
                    </a:extLst>
                  </a:tr>
                  <a:tr h="389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4</a:t>
                          </a:r>
                          <a:endParaRPr lang="zh-TW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21</m:t>
                                </m:r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200" b="0" dirty="0" smtClean="0">
                                    <a:ea typeface="Cambria Math" panose="02040503050406030204" pitchFamily="18" charset="0"/>
                                  </a:rPr>
                                  <m:t>Work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200" b="0" dirty="0" smtClean="0"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200" b="0" dirty="0" smtClean="0">
                                    <a:ea typeface="Cambria Math" panose="02040503050406030204" pitchFamily="18" charset="0"/>
                                  </a:rPr>
                                  <m:t>Day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≤28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70</a:t>
                          </a:r>
                          <a:endParaRPr lang="zh-TW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92647"/>
                      </a:ext>
                    </a:extLst>
                  </a:tr>
                  <a:tr h="389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5</a:t>
                          </a:r>
                          <a:endParaRPr lang="zh-TW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28</m:t>
                                </m:r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200" b="0" dirty="0" smtClean="0">
                                    <a:ea typeface="Cambria Math" panose="02040503050406030204" pitchFamily="18" charset="0"/>
                                  </a:rPr>
                                  <m:t>Work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200" b="0" dirty="0" smtClean="0"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200" b="0" dirty="0" smtClean="0">
                                    <a:ea typeface="Cambria Math" panose="02040503050406030204" pitchFamily="18" charset="0"/>
                                  </a:rPr>
                                  <m:t>Day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≤35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60</a:t>
                          </a:r>
                          <a:endParaRPr lang="zh-TW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5659792"/>
                      </a:ext>
                    </a:extLst>
                  </a:tr>
                  <a:tr h="389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6</a:t>
                          </a:r>
                          <a:endParaRPr lang="zh-TW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35</m:t>
                                </m:r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200" b="0" dirty="0" smtClean="0">
                                    <a:ea typeface="Cambria Math" panose="02040503050406030204" pitchFamily="18" charset="0"/>
                                  </a:rPr>
                                  <m:t>Work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200" b="0" dirty="0" smtClean="0"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200" b="0" dirty="0" smtClean="0">
                                    <a:ea typeface="Cambria Math" panose="02040503050406030204" pitchFamily="18" charset="0"/>
                                  </a:rPr>
                                  <m:t>Day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≤42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50</a:t>
                          </a:r>
                          <a:endParaRPr lang="zh-TW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775059"/>
                      </a:ext>
                    </a:extLst>
                  </a:tr>
                  <a:tr h="389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7</a:t>
                          </a:r>
                          <a:endParaRPr lang="zh-TW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42</m:t>
                                </m:r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200" b="0" dirty="0" smtClean="0">
                                    <a:ea typeface="Cambria Math" panose="02040503050406030204" pitchFamily="18" charset="0"/>
                                  </a:rPr>
                                  <m:t>Work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200" b="0" dirty="0" smtClean="0"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200" b="0" dirty="0" smtClean="0">
                                    <a:ea typeface="Cambria Math" panose="02040503050406030204" pitchFamily="18" charset="0"/>
                                  </a:rPr>
                                  <m:t>Day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≤49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40</a:t>
                          </a:r>
                          <a:endParaRPr lang="zh-TW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8074137"/>
                      </a:ext>
                    </a:extLst>
                  </a:tr>
                  <a:tr h="389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8</a:t>
                          </a:r>
                          <a:endParaRPr lang="zh-TW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49</m:t>
                                </m:r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200" b="0" dirty="0" smtClean="0">
                                    <a:ea typeface="Cambria Math" panose="02040503050406030204" pitchFamily="18" charset="0"/>
                                  </a:rPr>
                                  <m:t>Work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200" b="0" dirty="0" smtClean="0"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200" b="0" dirty="0" smtClean="0">
                                    <a:ea typeface="Cambria Math" panose="02040503050406030204" pitchFamily="18" charset="0"/>
                                  </a:rPr>
                                  <m:t>Day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≤56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30</a:t>
                          </a:r>
                          <a:endParaRPr lang="zh-TW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2528834"/>
                      </a:ext>
                    </a:extLst>
                  </a:tr>
                  <a:tr h="389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9</a:t>
                          </a:r>
                          <a:endParaRPr lang="zh-TW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56</m:t>
                                </m:r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200" b="0" dirty="0" smtClean="0">
                                    <a:ea typeface="Cambria Math" panose="02040503050406030204" pitchFamily="18" charset="0"/>
                                  </a:rPr>
                                  <m:t>Work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200" b="0" dirty="0" smtClean="0"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200" b="0" dirty="0" smtClean="0">
                                    <a:ea typeface="Cambria Math" panose="02040503050406030204" pitchFamily="18" charset="0"/>
                                  </a:rPr>
                                  <m:t>Day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≤63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20</a:t>
                          </a:r>
                          <a:endParaRPr lang="zh-TW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5160683"/>
                      </a:ext>
                    </a:extLst>
                  </a:tr>
                  <a:tr h="389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10</a:t>
                          </a:r>
                          <a:endParaRPr lang="zh-TW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63</m:t>
                                </m:r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200" b="0" dirty="0" smtClean="0">
                                    <a:ea typeface="Cambria Math" panose="02040503050406030204" pitchFamily="18" charset="0"/>
                                  </a:rPr>
                                  <m:t>Work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200" b="0" dirty="0" smtClean="0"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200" b="0" dirty="0" smtClean="0">
                                    <a:ea typeface="Cambria Math" panose="02040503050406030204" pitchFamily="18" charset="0"/>
                                  </a:rPr>
                                  <m:t>Day</m:t>
                                </m:r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≤70</m:t>
                                </m:r>
                              </m:oMath>
                            </m:oMathPara>
                          </a14:m>
                          <a:endParaRPr lang="zh-TW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10</a:t>
                          </a:r>
                          <a:endParaRPr lang="zh-TW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02976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19">
                <a:extLst>
                  <a:ext uri="{FF2B5EF4-FFF2-40B4-BE49-F238E27FC236}">
                    <a16:creationId xmlns:a16="http://schemas.microsoft.com/office/drawing/2014/main" id="{349A0610-FF45-499F-A3C7-1364B014AF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5542466"/>
                  </p:ext>
                </p:extLst>
              </p:nvPr>
            </p:nvGraphicFramePr>
            <p:xfrm>
              <a:off x="3923799" y="1937512"/>
              <a:ext cx="4261774" cy="42858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0292">
                      <a:extLst>
                        <a:ext uri="{9D8B030D-6E8A-4147-A177-3AD203B41FA5}">
                          <a16:colId xmlns:a16="http://schemas.microsoft.com/office/drawing/2014/main" val="3395106910"/>
                        </a:ext>
                      </a:extLst>
                    </a:gridCol>
                    <a:gridCol w="2408170">
                      <a:extLst>
                        <a:ext uri="{9D8B030D-6E8A-4147-A177-3AD203B41FA5}">
                          <a16:colId xmlns:a16="http://schemas.microsoft.com/office/drawing/2014/main" val="1276087730"/>
                        </a:ext>
                      </a:extLst>
                    </a:gridCol>
                    <a:gridCol w="1033312">
                      <a:extLst>
                        <a:ext uri="{9D8B030D-6E8A-4147-A177-3AD203B41FA5}">
                          <a16:colId xmlns:a16="http://schemas.microsoft.com/office/drawing/2014/main" val="2429705603"/>
                        </a:ext>
                      </a:extLst>
                    </a:gridCol>
                  </a:tblGrid>
                  <a:tr h="389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2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編號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Weight-WD</a:t>
                          </a:r>
                          <a:r>
                            <a:rPr lang="zh-TW" altLang="en-US" sz="12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條件</a:t>
                          </a:r>
                          <a:r>
                            <a:rPr lang="en-US" altLang="zh-TW" sz="12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</a:t>
                          </a:r>
                          <a:r>
                            <a:rPr lang="zh-TW" altLang="en-US" sz="12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天</a:t>
                          </a:r>
                          <a:r>
                            <a:rPr lang="en-US" altLang="zh-TW" sz="12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</a:t>
                          </a:r>
                          <a:endParaRPr lang="zh-TW" altLang="en-US" sz="12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Value</a:t>
                          </a:r>
                          <a:endParaRPr lang="zh-TW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708037"/>
                      </a:ext>
                    </a:extLst>
                  </a:tr>
                  <a:tr h="389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1</a:t>
                          </a:r>
                          <a:endParaRPr lang="zh-TW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430" t="-101563" r="-43544" b="-9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9990</a:t>
                          </a:r>
                          <a:endParaRPr lang="zh-TW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2056759"/>
                      </a:ext>
                    </a:extLst>
                  </a:tr>
                  <a:tr h="389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2</a:t>
                          </a:r>
                          <a:endParaRPr lang="zh-TW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430" t="-201563" r="-43544" b="-8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300</a:t>
                          </a:r>
                          <a:endParaRPr lang="zh-TW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437737"/>
                      </a:ext>
                    </a:extLst>
                  </a:tr>
                  <a:tr h="389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3</a:t>
                          </a:r>
                          <a:endParaRPr lang="zh-TW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430" t="-301563" r="-43544" b="-7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80</a:t>
                          </a:r>
                          <a:endParaRPr lang="zh-TW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667786"/>
                      </a:ext>
                    </a:extLst>
                  </a:tr>
                  <a:tr h="389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4</a:t>
                          </a:r>
                          <a:endParaRPr lang="zh-TW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430" t="-401563" r="-43544" b="-6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70</a:t>
                          </a:r>
                          <a:endParaRPr lang="zh-TW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92647"/>
                      </a:ext>
                    </a:extLst>
                  </a:tr>
                  <a:tr h="389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5</a:t>
                          </a:r>
                          <a:endParaRPr lang="zh-TW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430" t="-501563" r="-43544" b="-5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60</a:t>
                          </a:r>
                          <a:endParaRPr lang="zh-TW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5659792"/>
                      </a:ext>
                    </a:extLst>
                  </a:tr>
                  <a:tr h="389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6</a:t>
                          </a:r>
                          <a:endParaRPr lang="zh-TW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430" t="-601563" r="-43544" b="-4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50</a:t>
                          </a:r>
                          <a:endParaRPr lang="zh-TW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775059"/>
                      </a:ext>
                    </a:extLst>
                  </a:tr>
                  <a:tr h="389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7</a:t>
                          </a:r>
                          <a:endParaRPr lang="zh-TW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430" t="-701563" r="-43544" b="-3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40</a:t>
                          </a:r>
                          <a:endParaRPr lang="zh-TW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8074137"/>
                      </a:ext>
                    </a:extLst>
                  </a:tr>
                  <a:tr h="389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8</a:t>
                          </a:r>
                          <a:endParaRPr lang="zh-TW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430" t="-801563" r="-43544" b="-2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30</a:t>
                          </a:r>
                          <a:endParaRPr lang="zh-TW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2528834"/>
                      </a:ext>
                    </a:extLst>
                  </a:tr>
                  <a:tr h="389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9</a:t>
                          </a:r>
                          <a:endParaRPr lang="zh-TW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430" t="-901563" r="-43544" b="-1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20</a:t>
                          </a:r>
                          <a:endParaRPr lang="zh-TW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5160683"/>
                      </a:ext>
                    </a:extLst>
                  </a:tr>
                  <a:tr h="389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10</a:t>
                          </a:r>
                          <a:endParaRPr lang="zh-TW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430" t="-1001563" r="-43544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/>
                            <a:t>10</a:t>
                          </a:r>
                          <a:endParaRPr lang="zh-TW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02976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id="{3BD0B954-660A-442B-BFC8-8A3D5C5CBF95}"/>
              </a:ext>
            </a:extLst>
          </p:cNvPr>
          <p:cNvSpPr txBox="1"/>
          <p:nvPr/>
        </p:nvSpPr>
        <p:spPr>
          <a:xfrm>
            <a:off x="526972" y="1313025"/>
            <a:ext cx="11055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ea typeface="微軟正黑體" panose="020B0604030504040204" pitchFamily="34" charset="-120"/>
              </a:rPr>
              <a:t>Weight-WD</a:t>
            </a:r>
            <a:r>
              <a:rPr lang="zh-TW" altLang="en-US" dirty="0">
                <a:ea typeface="微軟正黑體" panose="020B0604030504040204" pitchFamily="34" charset="-120"/>
              </a:rPr>
              <a:t>是藉由現有</a:t>
            </a:r>
            <a:r>
              <a:rPr lang="en-US" altLang="zh-TW" b="1" dirty="0">
                <a:ea typeface="微軟正黑體" panose="020B0604030504040204" pitchFamily="34" charset="-120"/>
              </a:rPr>
              <a:t>NEWCGAC</a:t>
            </a:r>
            <a:r>
              <a:rPr lang="zh-TW" altLang="en-US" dirty="0">
                <a:ea typeface="微軟正黑體" panose="020B0604030504040204" pitchFamily="34" charset="-120"/>
              </a:rPr>
              <a:t>與</a:t>
            </a:r>
            <a:r>
              <a:rPr lang="en-US" altLang="zh-TW" b="1" dirty="0">
                <a:ea typeface="微軟正黑體" panose="020B0604030504040204" pitchFamily="34" charset="-120"/>
              </a:rPr>
              <a:t>Work Data</a:t>
            </a:r>
            <a:r>
              <a:rPr lang="zh-TW" altLang="en-US" dirty="0">
                <a:ea typeface="微軟正黑體" panose="020B0604030504040204" pitchFamily="34" charset="-120"/>
              </a:rPr>
              <a:t>的</a:t>
            </a:r>
            <a:r>
              <a:rPr lang="zh-TW" altLang="en-US" b="1" dirty="0">
                <a:solidFill>
                  <a:srgbClr val="FF0000"/>
                </a:solidFill>
                <a:ea typeface="微軟正黑體" panose="020B0604030504040204" pitchFamily="34" charset="-120"/>
              </a:rPr>
              <a:t>天數差</a:t>
            </a:r>
            <a:r>
              <a:rPr lang="zh-TW" altLang="en-US" dirty="0">
                <a:ea typeface="微軟正黑體" panose="020B0604030504040204" pitchFamily="34" charset="-120"/>
              </a:rPr>
              <a:t>來評分，即為</a:t>
            </a:r>
            <a:r>
              <a:rPr lang="zh-TW" altLang="en-US" b="1" dirty="0">
                <a:ea typeface="微軟正黑體" panose="020B0604030504040204" pitchFamily="34" charset="-120"/>
              </a:rPr>
              <a:t>可工作天數。</a:t>
            </a:r>
            <a:r>
              <a:rPr lang="zh-TW" altLang="en-US" dirty="0">
                <a:ea typeface="微軟正黑體" panose="020B0604030504040204" pitchFamily="34" charset="-120"/>
              </a:rPr>
              <a:t>下表</a:t>
            </a:r>
            <a:r>
              <a:rPr lang="en-US" altLang="zh-TW" dirty="0"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ea typeface="微軟正黑體" panose="020B0604030504040204" pitchFamily="34" charset="-120"/>
              </a:rPr>
              <a:t>為現階段</a:t>
            </a:r>
            <a:r>
              <a:rPr lang="en-US" altLang="zh-TW" b="1" dirty="0">
                <a:ea typeface="微軟正黑體" panose="020B0604030504040204" pitchFamily="34" charset="-120"/>
              </a:rPr>
              <a:t>Wight-WD</a:t>
            </a:r>
            <a:r>
              <a:rPr lang="zh-TW" altLang="en-US" b="1" dirty="0">
                <a:ea typeface="微軟正黑體" panose="020B0604030504040204" pitchFamily="34" charset="-120"/>
              </a:rPr>
              <a:t>條件</a:t>
            </a:r>
            <a:r>
              <a:rPr lang="zh-TW" altLang="en-US" dirty="0">
                <a:ea typeface="微軟正黑體" panose="020B0604030504040204" pitchFamily="34" charset="-120"/>
              </a:rPr>
              <a:t>與其對應的分數值。條件設定參考先前提供之鞋面篩選表設定。</a:t>
            </a:r>
            <a:endParaRPr lang="en-US" altLang="zh-TW" dirty="0"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88C8726-EAD1-48AD-858E-1D261FCCAD6F}"/>
              </a:ext>
            </a:extLst>
          </p:cNvPr>
          <p:cNvSpPr txBox="1"/>
          <p:nvPr/>
        </p:nvSpPr>
        <p:spPr>
          <a:xfrm>
            <a:off x="4784614" y="6329461"/>
            <a:ext cx="2697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1:Weight-WD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對照表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現階段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99264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523A19-4D87-4A13-897F-8F322035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E606-9598-42D3-B488-FF3AD5CCAEAC}" type="slidenum">
              <a:rPr lang="zh-TW" altLang="en-US" smtClean="0"/>
              <a:t>17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CBA43D8-F71B-48C6-801B-A785189DBBBB}"/>
              </a:ext>
            </a:extLst>
          </p:cNvPr>
          <p:cNvSpPr txBox="1"/>
          <p:nvPr/>
        </p:nvSpPr>
        <p:spPr>
          <a:xfrm>
            <a:off x="4522075" y="536101"/>
            <a:ext cx="30548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Weight-MS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18F1395-50E2-B650-6810-20F12085BFBA}"/>
              </a:ext>
            </a:extLst>
          </p:cNvPr>
          <p:cNvSpPr txBox="1"/>
          <p:nvPr/>
        </p:nvSpPr>
        <p:spPr>
          <a:xfrm>
            <a:off x="55602" y="63294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 action="ppaction://hlinksldjump"/>
              </a:rPr>
              <a:t>回第一頁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 descr="一張含有 桌 的圖片&#10;&#10;自動產生的描述">
            <a:extLst>
              <a:ext uri="{FF2B5EF4-FFF2-40B4-BE49-F238E27FC236}">
                <a16:creationId xmlns:a16="http://schemas.microsoft.com/office/drawing/2014/main" id="{2F8CC1E6-699B-3456-C388-A37226DFE7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" r="1587" b="823"/>
          <a:stretch/>
        </p:blipFill>
        <p:spPr>
          <a:xfrm>
            <a:off x="706184" y="2785103"/>
            <a:ext cx="5627940" cy="3040667"/>
          </a:xfrm>
          <a:prstGeom prst="rect">
            <a:avLst/>
          </a:prstGeom>
        </p:spPr>
      </p:pic>
      <p:graphicFrame>
        <p:nvGraphicFramePr>
          <p:cNvPr id="7" name="表格 22">
            <a:extLst>
              <a:ext uri="{FF2B5EF4-FFF2-40B4-BE49-F238E27FC236}">
                <a16:creationId xmlns:a16="http://schemas.microsoft.com/office/drawing/2014/main" id="{CB082AAC-8BFB-F52A-D775-83FEFBBCD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761695"/>
              </p:ext>
            </p:extLst>
          </p:nvPr>
        </p:nvGraphicFramePr>
        <p:xfrm>
          <a:off x="6741936" y="2785103"/>
          <a:ext cx="4952648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432">
                  <a:extLst>
                    <a:ext uri="{9D8B030D-6E8A-4147-A177-3AD203B41FA5}">
                      <a16:colId xmlns:a16="http://schemas.microsoft.com/office/drawing/2014/main" val="2138289897"/>
                    </a:ext>
                  </a:extLst>
                </a:gridCol>
                <a:gridCol w="3868555">
                  <a:extLst>
                    <a:ext uri="{9D8B030D-6E8A-4147-A177-3AD203B41FA5}">
                      <a16:colId xmlns:a16="http://schemas.microsoft.com/office/drawing/2014/main" val="1353675414"/>
                    </a:ext>
                  </a:extLst>
                </a:gridCol>
                <a:gridCol w="591661">
                  <a:extLst>
                    <a:ext uri="{9D8B030D-6E8A-4147-A177-3AD203B41FA5}">
                      <a16:colId xmlns:a16="http://schemas.microsoft.com/office/drawing/2014/main" val="4010985272"/>
                    </a:ext>
                  </a:extLst>
                </a:gridCol>
              </a:tblGrid>
              <a:tr h="218438"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編號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Weight-MS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條件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Value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426173"/>
                  </a:ext>
                </a:extLst>
              </a:tr>
              <a:tr h="2603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Weight-Color=1, Weight-MN=1, Weight-LS=1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100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80897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Weight-Color=1, Weight-MN=1, Weight-LS=0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90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06356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Weight-Color=1, Weight-MN=0, Weight-LS=1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60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04043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Weight-Color=1, Weight-MN=0, Weight-LS=0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50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39300"/>
                  </a:ext>
                </a:extLst>
              </a:tr>
              <a:tr h="4015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Weight-Color=0, Weight-MN=1, Weight-LS=1</a:t>
                      </a:r>
                      <a:endParaRPr lang="zh-TW" altLang="en-US" sz="1200" dirty="0"/>
                    </a:p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Weight-Color=0, Weight-MN=1, Weight-LS=0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20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967068"/>
                  </a:ext>
                </a:extLst>
              </a:tr>
              <a:tr h="4202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Weight-Color=0, Weight-MN=0, Weight-LS=1</a:t>
                      </a:r>
                      <a:endParaRPr lang="zh-TW" altLang="en-US" sz="1200" dirty="0"/>
                    </a:p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Weight-Color=0, Weight-MN=0, Weight-LS=0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10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018630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9961802C-31E6-6A19-B181-A1FA6C55257D}"/>
              </a:ext>
            </a:extLst>
          </p:cNvPr>
          <p:cNvSpPr txBox="1"/>
          <p:nvPr/>
        </p:nvSpPr>
        <p:spPr>
          <a:xfrm>
            <a:off x="298372" y="1137382"/>
            <a:ext cx="110554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ea typeface="微軟正黑體" panose="020B0604030504040204" pitchFamily="34" charset="-120"/>
              </a:rPr>
              <a:t>Weight-MS</a:t>
            </a:r>
            <a:r>
              <a:rPr lang="zh-TW" altLang="en-US" dirty="0">
                <a:ea typeface="微軟正黑體" panose="020B0604030504040204" pitchFamily="34" charset="-120"/>
              </a:rPr>
              <a:t>由</a:t>
            </a:r>
            <a:r>
              <a:rPr lang="en-US" altLang="zh-TW" b="1" dirty="0">
                <a:ea typeface="微軟正黑體" panose="020B0604030504040204" pitchFamily="34" charset="-120"/>
              </a:rPr>
              <a:t>Weight-Color</a:t>
            </a:r>
            <a:r>
              <a:rPr lang="en-US" altLang="zh-TW" dirty="0">
                <a:ea typeface="微軟正黑體" panose="020B0604030504040204" pitchFamily="34" charset="-120"/>
              </a:rPr>
              <a:t>, </a:t>
            </a:r>
            <a:r>
              <a:rPr lang="en-US" altLang="zh-TW" b="1" dirty="0">
                <a:ea typeface="微軟正黑體" panose="020B0604030504040204" pitchFamily="34" charset="-120"/>
              </a:rPr>
              <a:t>Weight-MN</a:t>
            </a:r>
            <a:r>
              <a:rPr lang="zh-TW" altLang="en-US" dirty="0">
                <a:ea typeface="微軟正黑體" panose="020B0604030504040204" pitchFamily="34" charset="-120"/>
              </a:rPr>
              <a:t>及</a:t>
            </a:r>
            <a:r>
              <a:rPr lang="en-US" altLang="zh-TW" b="1" dirty="0">
                <a:ea typeface="微軟正黑體" panose="020B0604030504040204" pitchFamily="34" charset="-120"/>
              </a:rPr>
              <a:t>Weight-LS</a:t>
            </a:r>
            <a:r>
              <a:rPr lang="zh-TW" altLang="en-US" dirty="0">
                <a:ea typeface="微軟正黑體" panose="020B0604030504040204" pitchFamily="34" charset="-120"/>
              </a:rPr>
              <a:t> 等</a:t>
            </a:r>
            <a:r>
              <a:rPr lang="en-US" altLang="zh-TW" b="1" dirty="0">
                <a:solidFill>
                  <a:srgbClr val="FF0000"/>
                </a:solidFill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ea typeface="微軟正黑體" panose="020B0604030504040204" pitchFamily="34" charset="-120"/>
              </a:rPr>
              <a:t>個條件來判斷機台狀況，下表</a:t>
            </a:r>
            <a:r>
              <a:rPr lang="en-US" altLang="zh-TW" dirty="0"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ea typeface="微軟正黑體" panose="020B0604030504040204" pitchFamily="34" charset="-120"/>
              </a:rPr>
              <a:t>為現階段</a:t>
            </a:r>
            <a:r>
              <a:rPr lang="zh-TW" altLang="en-US" b="1" dirty="0">
                <a:ea typeface="微軟正黑體" panose="020B0604030504040204" pitchFamily="34" charset="-120"/>
              </a:rPr>
              <a:t>機台狀況</a:t>
            </a:r>
            <a:r>
              <a:rPr lang="zh-TW" altLang="en-US" dirty="0">
                <a:ea typeface="微軟正黑體" panose="020B0604030504040204" pitchFamily="34" charset="-120"/>
              </a:rPr>
              <a:t>與其對應的分數值。條件設定參考先前提供之鞋面篩選表設定。以下是各條件的簡介</a:t>
            </a:r>
            <a:r>
              <a:rPr lang="en-US" altLang="zh-TW" dirty="0">
                <a:ea typeface="微軟正黑體" panose="020B0604030504040204" pitchFamily="34" charset="-12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800" dirty="0"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>
                <a:ea typeface="微軟正黑體" panose="020B0604030504040204" pitchFamily="34" charset="-120"/>
              </a:rPr>
              <a:t>Weight-Color:</a:t>
            </a:r>
            <a:r>
              <a:rPr lang="zh-TW" altLang="en-US" dirty="0">
                <a:ea typeface="微軟正黑體" panose="020B0604030504040204" pitchFamily="34" charset="-120"/>
              </a:rPr>
              <a:t>射出色條件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>
                <a:ea typeface="微軟正黑體" panose="020B0604030504040204" pitchFamily="34" charset="-120"/>
              </a:rPr>
              <a:t>Weight-MN:</a:t>
            </a:r>
            <a:r>
              <a:rPr lang="zh-TW" altLang="en-US" dirty="0">
                <a:ea typeface="微軟正黑體" panose="020B0604030504040204" pitchFamily="34" charset="-120"/>
              </a:rPr>
              <a:t>模具條件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>
                <a:ea typeface="微軟正黑體" panose="020B0604030504040204" pitchFamily="34" charset="-120"/>
              </a:rPr>
              <a:t>Weight-LS:</a:t>
            </a:r>
            <a:r>
              <a:rPr lang="zh-TW" altLang="en-US" dirty="0">
                <a:ea typeface="微軟正黑體" panose="020B0604030504040204" pitchFamily="34" charset="-120"/>
              </a:rPr>
              <a:t>楦頭</a:t>
            </a:r>
            <a:r>
              <a:rPr lang="en-US" altLang="zh-TW" dirty="0">
                <a:ea typeface="微軟正黑體" panose="020B0604030504040204" pitchFamily="34" charset="-120"/>
              </a:rPr>
              <a:t>Size</a:t>
            </a:r>
            <a:r>
              <a:rPr lang="zh-TW" altLang="en-US" dirty="0">
                <a:ea typeface="微軟正黑體" panose="020B0604030504040204" pitchFamily="34" charset="-120"/>
              </a:rPr>
              <a:t>條件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E491E7A-953C-4A25-A445-8AB58371123E}"/>
              </a:ext>
            </a:extLst>
          </p:cNvPr>
          <p:cNvSpPr txBox="1"/>
          <p:nvPr/>
        </p:nvSpPr>
        <p:spPr>
          <a:xfrm>
            <a:off x="7922103" y="5093539"/>
            <a:ext cx="2655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2:Weight-MS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對照表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現階段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9000D02-943F-4736-8A17-BD673415704D}"/>
              </a:ext>
            </a:extLst>
          </p:cNvPr>
          <p:cNvSpPr txBox="1"/>
          <p:nvPr/>
        </p:nvSpPr>
        <p:spPr>
          <a:xfrm>
            <a:off x="2084536" y="5855034"/>
            <a:ext cx="2939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16:Weight-MS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評分介面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現階段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86886BB-FC38-4267-BFBA-58FD56A98468}"/>
              </a:ext>
            </a:extLst>
          </p:cNvPr>
          <p:cNvSpPr txBox="1"/>
          <p:nvPr/>
        </p:nvSpPr>
        <p:spPr>
          <a:xfrm>
            <a:off x="7389233" y="5485702"/>
            <a:ext cx="365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Weight-Color/MN/LS=</a:t>
            </a:r>
            <a:r>
              <a:rPr lang="en-US" altLang="zh-TW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與現有機台情況相符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Weight-Color/MN/LS=</a:t>
            </a:r>
            <a:r>
              <a:rPr lang="en-US" altLang="zh-TW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與現有機台情況不符</a:t>
            </a:r>
          </a:p>
        </p:txBody>
      </p:sp>
    </p:spTree>
    <p:extLst>
      <p:ext uri="{BB962C8B-B14F-4D97-AF65-F5344CB8AC3E}">
        <p14:creationId xmlns:p14="http://schemas.microsoft.com/office/powerpoint/2010/main" val="2249134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523A19-4D87-4A13-897F-8F322035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E606-9598-42D3-B488-FF3AD5CCAEAC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CBA43D8-F71B-48C6-801B-A785189DBBBB}"/>
              </a:ext>
            </a:extLst>
          </p:cNvPr>
          <p:cNvSpPr txBox="1"/>
          <p:nvPr/>
        </p:nvSpPr>
        <p:spPr>
          <a:xfrm>
            <a:off x="4537002" y="568781"/>
            <a:ext cx="28080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Weight-In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3512497-24CB-0D81-304E-75D907B39053}"/>
              </a:ext>
            </a:extLst>
          </p:cNvPr>
          <p:cNvSpPr txBox="1"/>
          <p:nvPr/>
        </p:nvSpPr>
        <p:spPr>
          <a:xfrm>
            <a:off x="55602" y="63294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 action="ppaction://hlinksldjump"/>
              </a:rPr>
              <a:t>回第一頁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25">
                <a:extLst>
                  <a:ext uri="{FF2B5EF4-FFF2-40B4-BE49-F238E27FC236}">
                    <a16:creationId xmlns:a16="http://schemas.microsoft.com/office/drawing/2014/main" id="{8BB64E0D-B20C-478B-A9C8-FD3AFE07E3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3821613"/>
                  </p:ext>
                </p:extLst>
              </p:nvPr>
            </p:nvGraphicFramePr>
            <p:xfrm>
              <a:off x="3353837" y="2181980"/>
              <a:ext cx="5174344" cy="3830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02040">
                      <a:extLst>
                        <a:ext uri="{9D8B030D-6E8A-4147-A177-3AD203B41FA5}">
                          <a16:colId xmlns:a16="http://schemas.microsoft.com/office/drawing/2014/main" val="2674947888"/>
                        </a:ext>
                      </a:extLst>
                    </a:gridCol>
                    <a:gridCol w="3091469">
                      <a:extLst>
                        <a:ext uri="{9D8B030D-6E8A-4147-A177-3AD203B41FA5}">
                          <a16:colId xmlns:a16="http://schemas.microsoft.com/office/drawing/2014/main" val="1512509614"/>
                        </a:ext>
                      </a:extLst>
                    </a:gridCol>
                    <a:gridCol w="1180835">
                      <a:extLst>
                        <a:ext uri="{9D8B030D-6E8A-4147-A177-3AD203B41FA5}">
                          <a16:colId xmlns:a16="http://schemas.microsoft.com/office/drawing/2014/main" val="2002766890"/>
                        </a:ext>
                      </a:extLst>
                    </a:gridCol>
                  </a:tblGrid>
                  <a:tr h="766048">
                    <a:tc>
                      <a:txBody>
                        <a:bodyPr/>
                        <a:lstStyle/>
                        <a:p>
                          <a:pPr marL="0" marR="0" lvl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編號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/>
                            <a:t>Inv QTY</a:t>
                          </a:r>
                          <a:r>
                            <a:rPr lang="zh-TW" altLang="en-US" sz="18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條件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/>
                            <a:t>Value</a:t>
                          </a:r>
                          <a:endParaRPr lang="zh-TW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2594911"/>
                      </a:ext>
                    </a:extLst>
                  </a:tr>
                  <a:tr h="7660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1</a:t>
                          </a:r>
                          <a:endParaRPr lang="zh-TW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Inv QTY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432</m:t>
                              </m:r>
                            </m:oMath>
                          </a14:m>
                          <a:endParaRPr lang="zh-TW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100</a:t>
                          </a:r>
                          <a:endParaRPr lang="zh-TW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8325837"/>
                      </a:ext>
                    </a:extLst>
                  </a:tr>
                  <a:tr h="7660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2</a:t>
                          </a:r>
                          <a:endParaRPr lang="zh-TW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Inv QTY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288</m:t>
                              </m:r>
                            </m:oMath>
                          </a14:m>
                          <a:endParaRPr lang="zh-TW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70</a:t>
                          </a:r>
                          <a:endParaRPr lang="zh-TW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4351333"/>
                      </a:ext>
                    </a:extLst>
                  </a:tr>
                  <a:tr h="7660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3</a:t>
                          </a:r>
                          <a:endParaRPr lang="zh-TW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Inv QTY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144</m:t>
                              </m:r>
                            </m:oMath>
                          </a14:m>
                          <a:endParaRPr lang="zh-TW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40</a:t>
                          </a:r>
                          <a:endParaRPr lang="zh-TW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8722756"/>
                      </a:ext>
                    </a:extLst>
                  </a:tr>
                  <a:tr h="7660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4</a:t>
                          </a:r>
                          <a:endParaRPr lang="zh-TW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Inv QTY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oMath>
                          </a14:m>
                          <a:endParaRPr lang="zh-TW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10</a:t>
                          </a:r>
                          <a:endParaRPr lang="zh-TW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32707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25">
                <a:extLst>
                  <a:ext uri="{FF2B5EF4-FFF2-40B4-BE49-F238E27FC236}">
                    <a16:creationId xmlns:a16="http://schemas.microsoft.com/office/drawing/2014/main" id="{8BB64E0D-B20C-478B-A9C8-FD3AFE07E3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3821613"/>
                  </p:ext>
                </p:extLst>
              </p:nvPr>
            </p:nvGraphicFramePr>
            <p:xfrm>
              <a:off x="3353837" y="2181980"/>
              <a:ext cx="5174344" cy="3830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02040">
                      <a:extLst>
                        <a:ext uri="{9D8B030D-6E8A-4147-A177-3AD203B41FA5}">
                          <a16:colId xmlns:a16="http://schemas.microsoft.com/office/drawing/2014/main" val="2674947888"/>
                        </a:ext>
                      </a:extLst>
                    </a:gridCol>
                    <a:gridCol w="3091469">
                      <a:extLst>
                        <a:ext uri="{9D8B030D-6E8A-4147-A177-3AD203B41FA5}">
                          <a16:colId xmlns:a16="http://schemas.microsoft.com/office/drawing/2014/main" val="1512509614"/>
                        </a:ext>
                      </a:extLst>
                    </a:gridCol>
                    <a:gridCol w="1180835">
                      <a:extLst>
                        <a:ext uri="{9D8B030D-6E8A-4147-A177-3AD203B41FA5}">
                          <a16:colId xmlns:a16="http://schemas.microsoft.com/office/drawing/2014/main" val="2002766890"/>
                        </a:ext>
                      </a:extLst>
                    </a:gridCol>
                  </a:tblGrid>
                  <a:tr h="766048">
                    <a:tc>
                      <a:txBody>
                        <a:bodyPr/>
                        <a:lstStyle/>
                        <a:p>
                          <a:pPr marL="0" marR="0" lvl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編號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/>
                            <a:t>Inv QTY</a:t>
                          </a:r>
                          <a:r>
                            <a:rPr lang="zh-TW" altLang="en-US" sz="18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條件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/>
                            <a:t>Value</a:t>
                          </a:r>
                          <a:endParaRPr lang="zh-TW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2594911"/>
                      </a:ext>
                    </a:extLst>
                  </a:tr>
                  <a:tr h="7660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1</a:t>
                          </a:r>
                          <a:endParaRPr lang="zh-TW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389" t="-103968" r="-38856" b="-30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100</a:t>
                          </a:r>
                          <a:endParaRPr lang="zh-TW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8325837"/>
                      </a:ext>
                    </a:extLst>
                  </a:tr>
                  <a:tr h="7660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2</a:t>
                          </a:r>
                          <a:endParaRPr lang="zh-TW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389" t="-203968" r="-38856" b="-20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70</a:t>
                          </a:r>
                          <a:endParaRPr lang="zh-TW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4351333"/>
                      </a:ext>
                    </a:extLst>
                  </a:tr>
                  <a:tr h="7660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3</a:t>
                          </a:r>
                          <a:endParaRPr lang="zh-TW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389" t="-303968" r="-38856" b="-10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40</a:t>
                          </a:r>
                          <a:endParaRPr lang="zh-TW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8722756"/>
                      </a:ext>
                    </a:extLst>
                  </a:tr>
                  <a:tr h="7660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4</a:t>
                          </a:r>
                          <a:endParaRPr lang="zh-TW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389" t="-403968" r="-38856" b="-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10</a:t>
                          </a:r>
                          <a:endParaRPr lang="zh-TW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32707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id="{46149427-F6CA-4726-B7A2-CF40732F3CB5}"/>
              </a:ext>
            </a:extLst>
          </p:cNvPr>
          <p:cNvSpPr txBox="1"/>
          <p:nvPr/>
        </p:nvSpPr>
        <p:spPr>
          <a:xfrm>
            <a:off x="873086" y="1201895"/>
            <a:ext cx="10445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ea typeface="微軟正黑體" panose="020B0604030504040204" pitchFamily="34" charset="-120"/>
              </a:rPr>
              <a:t>Weight-In</a:t>
            </a:r>
            <a:r>
              <a:rPr lang="zh-TW" altLang="en-US" dirty="0">
                <a:ea typeface="微軟正黑體" panose="020B0604030504040204" pitchFamily="34" charset="-120"/>
              </a:rPr>
              <a:t>是藉由現有鞋面庫存的數量來評分，下表</a:t>
            </a:r>
            <a:r>
              <a:rPr lang="en-US" altLang="zh-TW" dirty="0"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ea typeface="微軟正黑體" panose="020B0604030504040204" pitchFamily="34" charset="-120"/>
              </a:rPr>
              <a:t>為現階段</a:t>
            </a:r>
            <a:r>
              <a:rPr lang="en-US" altLang="zh-TW" b="1" dirty="0">
                <a:ea typeface="微軟正黑體" panose="020B0604030504040204" pitchFamily="34" charset="-120"/>
              </a:rPr>
              <a:t>Inv QTY</a:t>
            </a:r>
            <a:r>
              <a:rPr lang="zh-TW" altLang="en-US" b="1" dirty="0">
                <a:ea typeface="微軟正黑體" panose="020B0604030504040204" pitchFamily="34" charset="-120"/>
              </a:rPr>
              <a:t>條件</a:t>
            </a:r>
            <a:r>
              <a:rPr lang="zh-TW" altLang="en-US" dirty="0">
                <a:ea typeface="微軟正黑體" panose="020B0604030504040204" pitchFamily="34" charset="-120"/>
              </a:rPr>
              <a:t>與其對應的分數值。條件設定參考先前提供之鞋面篩選表設定。</a:t>
            </a:r>
            <a:endParaRPr lang="en-US" altLang="zh-TW" dirty="0"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CD79052-B3B8-4060-A275-09678591B756}"/>
              </a:ext>
            </a:extLst>
          </p:cNvPr>
          <p:cNvSpPr txBox="1"/>
          <p:nvPr/>
        </p:nvSpPr>
        <p:spPr>
          <a:xfrm>
            <a:off x="4704964" y="6038197"/>
            <a:ext cx="2540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3:Weight-In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對照表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現階段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983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7391021-1C6A-4D98-A642-D2F0A4BDD030}"/>
              </a:ext>
            </a:extLst>
          </p:cNvPr>
          <p:cNvSpPr/>
          <p:nvPr/>
        </p:nvSpPr>
        <p:spPr>
          <a:xfrm>
            <a:off x="6952350" y="1190876"/>
            <a:ext cx="3842298" cy="421970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E30737-2C0C-4A1F-83C9-D485BB65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E606-9598-42D3-B488-FF3AD5CCAEAC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81E0DF6-1286-48CE-BCAA-319CBDCF123D}"/>
              </a:ext>
            </a:extLst>
          </p:cNvPr>
          <p:cNvSpPr txBox="1"/>
          <p:nvPr/>
        </p:nvSpPr>
        <p:spPr>
          <a:xfrm>
            <a:off x="3122689" y="505141"/>
            <a:ext cx="59554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排序後當日可生產訂單之產生方法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140B7413-3580-4875-8E69-3520D7593316}"/>
              </a:ext>
            </a:extLst>
          </p:cNvPr>
          <p:cNvSpPr/>
          <p:nvPr/>
        </p:nvSpPr>
        <p:spPr>
          <a:xfrm>
            <a:off x="266700" y="1624297"/>
            <a:ext cx="1188000" cy="59055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 action="ppaction://hlinksldjump"/>
              </a:rPr>
              <a:t>訂單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hlinkClick r:id="rId2" action="ppaction://hlinksldjump"/>
            </a:endParaRPr>
          </a:p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 action="ppaction://hlinksldjump"/>
              </a:rPr>
              <a:t>原始檔案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: 圓角 6">
            <a:hlinkClick r:id="rId3" action="ppaction://hlinksldjump"/>
            <a:extLst>
              <a:ext uri="{FF2B5EF4-FFF2-40B4-BE49-F238E27FC236}">
                <a16:creationId xmlns:a16="http://schemas.microsoft.com/office/drawing/2014/main" id="{9C854C53-EA0D-4057-980D-0D17D8E98C80}"/>
              </a:ext>
            </a:extLst>
          </p:cNvPr>
          <p:cNvSpPr/>
          <p:nvPr/>
        </p:nvSpPr>
        <p:spPr>
          <a:xfrm>
            <a:off x="266700" y="4643153"/>
            <a:ext cx="1188000" cy="59055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 action="ppaction://hlinksldjump"/>
              </a:rPr>
              <a:t>鞋面庫存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hlinkClick r:id="rId3" action="ppaction://hlinksldjump"/>
            </a:endParaRPr>
          </a:p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 action="ppaction://hlinksldjump"/>
              </a:rPr>
              <a:t>原始檔案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20BF2C7-AAC3-4B13-9BD9-6358368D8483}"/>
              </a:ext>
            </a:extLst>
          </p:cNvPr>
          <p:cNvCxnSpPr>
            <a:cxnSpLocks/>
          </p:cNvCxnSpPr>
          <p:nvPr/>
        </p:nvCxnSpPr>
        <p:spPr>
          <a:xfrm>
            <a:off x="1461471" y="1910047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16DD02CF-E239-4E6C-A5F1-647BB4C84766}"/>
              </a:ext>
            </a:extLst>
          </p:cNvPr>
          <p:cNvSpPr/>
          <p:nvPr/>
        </p:nvSpPr>
        <p:spPr>
          <a:xfrm>
            <a:off x="2190500" y="1624297"/>
            <a:ext cx="1188000" cy="59055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 action="ppaction://hlinksldjump"/>
              </a:rPr>
              <a:t>訂單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hlinkClick r:id="rId4" action="ppaction://hlinksldjump"/>
            </a:endParaRPr>
          </a:p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 action="ppaction://hlinksldjump"/>
              </a:rPr>
              <a:t>初階資料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: 圓角 15">
            <a:hlinkClick r:id="rId5" action="ppaction://hlinksldjump"/>
            <a:extLst>
              <a:ext uri="{FF2B5EF4-FFF2-40B4-BE49-F238E27FC236}">
                <a16:creationId xmlns:a16="http://schemas.microsoft.com/office/drawing/2014/main" id="{BACCB244-0F3F-4EEF-990B-0D3BDE3670EC}"/>
              </a:ext>
            </a:extLst>
          </p:cNvPr>
          <p:cNvSpPr/>
          <p:nvPr/>
        </p:nvSpPr>
        <p:spPr>
          <a:xfrm>
            <a:off x="2183729" y="4643153"/>
            <a:ext cx="1188000" cy="59055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 action="ppaction://hlinksldjump"/>
              </a:rPr>
              <a:t>鞋面庫存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hlinkClick r:id="rId5" action="ppaction://hlinksldjump"/>
            </a:endParaRPr>
          </a:p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 action="ppaction://hlinksldjump"/>
              </a:rPr>
              <a:t>初階資料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7397D395-C9CA-4B59-882B-1D8BA509CB9B}"/>
              </a:ext>
            </a:extLst>
          </p:cNvPr>
          <p:cNvCxnSpPr>
            <a:cxnSpLocks/>
          </p:cNvCxnSpPr>
          <p:nvPr/>
        </p:nvCxnSpPr>
        <p:spPr>
          <a:xfrm>
            <a:off x="1454700" y="4938428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圓角 17">
            <a:hlinkClick r:id="rId6" action="ppaction://hlinksldjump"/>
            <a:extLst>
              <a:ext uri="{FF2B5EF4-FFF2-40B4-BE49-F238E27FC236}">
                <a16:creationId xmlns:a16="http://schemas.microsoft.com/office/drawing/2014/main" id="{E6CB1C4F-8C45-4D41-AC54-12C7A322A316}"/>
              </a:ext>
            </a:extLst>
          </p:cNvPr>
          <p:cNvSpPr/>
          <p:nvPr/>
        </p:nvSpPr>
        <p:spPr>
          <a:xfrm>
            <a:off x="4114300" y="1624300"/>
            <a:ext cx="1188000" cy="59054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 action="ppaction://hlinksldjump"/>
              </a:rPr>
              <a:t>訂單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hlinkClick r:id="rId6" action="ppaction://hlinksldjump"/>
            </a:endParaRPr>
          </a:p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 action="ppaction://hlinksldjump"/>
              </a:rPr>
              <a:t>二階資料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: 圓角 18">
            <a:hlinkClick r:id="rId7" action="ppaction://hlinksldjump"/>
            <a:extLst>
              <a:ext uri="{FF2B5EF4-FFF2-40B4-BE49-F238E27FC236}">
                <a16:creationId xmlns:a16="http://schemas.microsoft.com/office/drawing/2014/main" id="{78AC7243-1F91-4FCF-B560-BDD29857A766}"/>
              </a:ext>
            </a:extLst>
          </p:cNvPr>
          <p:cNvSpPr>
            <a:spLocks/>
          </p:cNvSpPr>
          <p:nvPr/>
        </p:nvSpPr>
        <p:spPr>
          <a:xfrm>
            <a:off x="4114300" y="4643090"/>
            <a:ext cx="1188000" cy="59055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7" action="ppaction://hlinksldjump"/>
              </a:rPr>
              <a:t>鞋面庫存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hlinkClick r:id="rId7" action="ppaction://hlinksldjump"/>
            </a:endParaRPr>
          </a:p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7" action="ppaction://hlinksldjump"/>
              </a:rPr>
              <a:t>二階資料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00FFE1E-64C2-44EB-879D-A4CFA5697D82}"/>
              </a:ext>
            </a:extLst>
          </p:cNvPr>
          <p:cNvCxnSpPr>
            <a:cxnSpLocks/>
          </p:cNvCxnSpPr>
          <p:nvPr/>
        </p:nvCxnSpPr>
        <p:spPr>
          <a:xfrm>
            <a:off x="3385271" y="1914994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DD525A2-5551-418F-AE2F-DDBFAB654567}"/>
              </a:ext>
            </a:extLst>
          </p:cNvPr>
          <p:cNvCxnSpPr>
            <a:cxnSpLocks/>
          </p:cNvCxnSpPr>
          <p:nvPr/>
        </p:nvCxnSpPr>
        <p:spPr>
          <a:xfrm>
            <a:off x="3385271" y="4942248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圓角 19">
            <a:hlinkClick r:id="rId8" action="ppaction://hlinksldjump"/>
            <a:extLst>
              <a:ext uri="{FF2B5EF4-FFF2-40B4-BE49-F238E27FC236}">
                <a16:creationId xmlns:a16="http://schemas.microsoft.com/office/drawing/2014/main" id="{BCEFA87B-5F0D-4359-B69F-2408B6333D57}"/>
              </a:ext>
            </a:extLst>
          </p:cNvPr>
          <p:cNvSpPr/>
          <p:nvPr/>
        </p:nvSpPr>
        <p:spPr>
          <a:xfrm>
            <a:off x="7101252" y="3028509"/>
            <a:ext cx="1404000" cy="59055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8" action="ppaction://hlinksldjump"/>
              </a:rPr>
              <a:t>當日可生產訂單資料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A1A0134C-D9BC-4674-9CA6-556278FE90D5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883258" y="3323784"/>
            <a:ext cx="12179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52B681AA-B39F-4BBF-B0A9-16B1770A06AA}"/>
              </a:ext>
            </a:extLst>
          </p:cNvPr>
          <p:cNvCxnSpPr>
            <a:cxnSpLocks/>
          </p:cNvCxnSpPr>
          <p:nvPr/>
        </p:nvCxnSpPr>
        <p:spPr>
          <a:xfrm>
            <a:off x="5302300" y="1917317"/>
            <a:ext cx="580958" cy="13834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DAC917C6-E29F-4645-99D7-93A5A715E787}"/>
              </a:ext>
            </a:extLst>
          </p:cNvPr>
          <p:cNvCxnSpPr>
            <a:cxnSpLocks/>
          </p:cNvCxnSpPr>
          <p:nvPr/>
        </p:nvCxnSpPr>
        <p:spPr>
          <a:xfrm flipH="1">
            <a:off x="5302300" y="3300728"/>
            <a:ext cx="580958" cy="16855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圓角 47">
            <a:hlinkClick r:id="rId9" action="ppaction://hlinksldjump"/>
            <a:extLst>
              <a:ext uri="{FF2B5EF4-FFF2-40B4-BE49-F238E27FC236}">
                <a16:creationId xmlns:a16="http://schemas.microsoft.com/office/drawing/2014/main" id="{A0B604AE-E17F-472F-90F4-901FB9C7D26D}"/>
              </a:ext>
            </a:extLst>
          </p:cNvPr>
          <p:cNvSpPr/>
          <p:nvPr/>
        </p:nvSpPr>
        <p:spPr>
          <a:xfrm>
            <a:off x="11061966" y="2967714"/>
            <a:ext cx="1001011" cy="59055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9" action="ppaction://hlinksldjump"/>
              </a:rPr>
              <a:t>排序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DF545AC5-7C44-4EEB-8AB5-7C6CD9391D17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8502574" y="3282916"/>
            <a:ext cx="5829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AC8ABA9F-F44F-4556-AC00-27870032F1E6}"/>
              </a:ext>
            </a:extLst>
          </p:cNvPr>
          <p:cNvCxnSpPr>
            <a:cxnSpLocks/>
          </p:cNvCxnSpPr>
          <p:nvPr/>
        </p:nvCxnSpPr>
        <p:spPr>
          <a:xfrm>
            <a:off x="8824620" y="1791220"/>
            <a:ext cx="2323" cy="31670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BDDC9124-1D20-4817-B048-874008A7E20D}"/>
              </a:ext>
            </a:extLst>
          </p:cNvPr>
          <p:cNvCxnSpPr>
            <a:cxnSpLocks/>
          </p:cNvCxnSpPr>
          <p:nvPr/>
        </p:nvCxnSpPr>
        <p:spPr>
          <a:xfrm>
            <a:off x="8824620" y="1804092"/>
            <a:ext cx="36761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48365933-ED0D-4179-B23D-89E99ED552AA}"/>
              </a:ext>
            </a:extLst>
          </p:cNvPr>
          <p:cNvCxnSpPr>
            <a:cxnSpLocks/>
          </p:cNvCxnSpPr>
          <p:nvPr/>
        </p:nvCxnSpPr>
        <p:spPr>
          <a:xfrm>
            <a:off x="8824620" y="4935367"/>
            <a:ext cx="36526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>
            <a:hlinkClick r:id="rId10" action="ppaction://hlinksldjump"/>
            <a:extLst>
              <a:ext uri="{FF2B5EF4-FFF2-40B4-BE49-F238E27FC236}">
                <a16:creationId xmlns:a16="http://schemas.microsoft.com/office/drawing/2014/main" id="{B024BD25-A3F8-415C-B8B4-82C9D7EEC655}"/>
              </a:ext>
            </a:extLst>
          </p:cNvPr>
          <p:cNvSpPr txBox="1"/>
          <p:nvPr/>
        </p:nvSpPr>
        <p:spPr>
          <a:xfrm>
            <a:off x="9192237" y="1619426"/>
            <a:ext cx="569387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10" action="ppaction://hlinksldjump"/>
              </a:rPr>
              <a:t>WD</a:t>
            </a:r>
            <a:endParaRPr lang="zh-TW" altLang="en-US" dirty="0"/>
          </a:p>
        </p:txBody>
      </p:sp>
      <p:sp>
        <p:nvSpPr>
          <p:cNvPr id="68" name="文字方塊 67">
            <a:hlinkClick r:id="rId11" action="ppaction://hlinksldjump"/>
            <a:extLst>
              <a:ext uri="{FF2B5EF4-FFF2-40B4-BE49-F238E27FC236}">
                <a16:creationId xmlns:a16="http://schemas.microsoft.com/office/drawing/2014/main" id="{DAD0C1B9-DD5B-4067-9D53-ACBE0719F4B8}"/>
              </a:ext>
            </a:extLst>
          </p:cNvPr>
          <p:cNvSpPr txBox="1">
            <a:spLocks/>
          </p:cNvSpPr>
          <p:nvPr/>
        </p:nvSpPr>
        <p:spPr>
          <a:xfrm>
            <a:off x="9085505" y="3098250"/>
            <a:ext cx="569387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11" action="ppaction://hlinksldjump"/>
              </a:rPr>
              <a:t>MS</a:t>
            </a:r>
            <a:endParaRPr lang="zh-TW" altLang="en-US" dirty="0"/>
          </a:p>
        </p:txBody>
      </p:sp>
      <p:sp>
        <p:nvSpPr>
          <p:cNvPr id="69" name="文字方塊 68">
            <a:hlinkClick r:id="rId12" action="ppaction://hlinksldjump"/>
            <a:extLst>
              <a:ext uri="{FF2B5EF4-FFF2-40B4-BE49-F238E27FC236}">
                <a16:creationId xmlns:a16="http://schemas.microsoft.com/office/drawing/2014/main" id="{E4D4E6FC-32C2-4EC6-B40F-18C47B7E5FE0}"/>
              </a:ext>
            </a:extLst>
          </p:cNvPr>
          <p:cNvSpPr txBox="1"/>
          <p:nvPr/>
        </p:nvSpPr>
        <p:spPr>
          <a:xfrm>
            <a:off x="9189885" y="4753961"/>
            <a:ext cx="377026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12" action="ppaction://hlinksldjump"/>
              </a:rPr>
              <a:t>In</a:t>
            </a:r>
            <a:endParaRPr lang="zh-TW" altLang="en-US" dirty="0"/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35D88274-654B-48C9-A95F-EA74276EFDB5}"/>
              </a:ext>
            </a:extLst>
          </p:cNvPr>
          <p:cNvCxnSpPr>
            <a:cxnSpLocks/>
          </p:cNvCxnSpPr>
          <p:nvPr/>
        </p:nvCxnSpPr>
        <p:spPr>
          <a:xfrm>
            <a:off x="10378326" y="3272736"/>
            <a:ext cx="6816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2251DBA8-DF78-4CE9-ADEA-64077D7EFD10}"/>
              </a:ext>
            </a:extLst>
          </p:cNvPr>
          <p:cNvCxnSpPr>
            <a:cxnSpLocks/>
          </p:cNvCxnSpPr>
          <p:nvPr/>
        </p:nvCxnSpPr>
        <p:spPr>
          <a:xfrm>
            <a:off x="10552989" y="1791220"/>
            <a:ext cx="2323" cy="31670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DAC9D42A-8DCD-4F99-925B-BF55B2FE6FC0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9761624" y="1791220"/>
            <a:ext cx="802192" cy="128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9A331F4D-1CC5-4BB1-8A67-91A4AE3B7F03}"/>
              </a:ext>
            </a:extLst>
          </p:cNvPr>
          <p:cNvCxnSpPr>
            <a:cxnSpLocks/>
          </p:cNvCxnSpPr>
          <p:nvPr/>
        </p:nvCxnSpPr>
        <p:spPr>
          <a:xfrm>
            <a:off x="10192864" y="3242410"/>
            <a:ext cx="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7E8075D3-F71D-4A93-B670-90497F6EBD33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9566911" y="4938627"/>
            <a:ext cx="99690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1B43AEE7-AEDC-4831-9923-C1785EEAED4D}"/>
              </a:ext>
            </a:extLst>
          </p:cNvPr>
          <p:cNvSpPr txBox="1"/>
          <p:nvPr/>
        </p:nvSpPr>
        <p:spPr>
          <a:xfrm>
            <a:off x="1370065" y="206095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3" action="ppaction://hlinksldjump"/>
              </a:rPr>
              <a:t>資料合併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9" name="文字方塊 98">
            <a:hlinkClick r:id="rId14" action="ppaction://hlinksldjump"/>
            <a:extLst>
              <a:ext uri="{FF2B5EF4-FFF2-40B4-BE49-F238E27FC236}">
                <a16:creationId xmlns:a16="http://schemas.microsoft.com/office/drawing/2014/main" id="{63E14596-CD5D-415D-A71C-20AF736C8BC8}"/>
              </a:ext>
            </a:extLst>
          </p:cNvPr>
          <p:cNvSpPr txBox="1"/>
          <p:nvPr/>
        </p:nvSpPr>
        <p:spPr>
          <a:xfrm>
            <a:off x="3296507" y="206095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4" action="ppaction://hlinksldjump"/>
              </a:rPr>
              <a:t>格式轉換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0" name="文字方塊 99">
            <a:hlinkClick r:id="rId15" action="ppaction://hlinksldjump"/>
            <a:extLst>
              <a:ext uri="{FF2B5EF4-FFF2-40B4-BE49-F238E27FC236}">
                <a16:creationId xmlns:a16="http://schemas.microsoft.com/office/drawing/2014/main" id="{B8EA4D27-DF07-463A-AE9F-EE1827729943}"/>
              </a:ext>
            </a:extLst>
          </p:cNvPr>
          <p:cNvSpPr txBox="1"/>
          <p:nvPr/>
        </p:nvSpPr>
        <p:spPr>
          <a:xfrm>
            <a:off x="3291609" y="50797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5" action="ppaction://hlinksldjump"/>
              </a:rPr>
              <a:t>格式轉換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650567F5-BCA9-4B96-A995-C1932F4F853B}"/>
              </a:ext>
            </a:extLst>
          </p:cNvPr>
          <p:cNvSpPr txBox="1"/>
          <p:nvPr/>
        </p:nvSpPr>
        <p:spPr>
          <a:xfrm>
            <a:off x="518298" y="125496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Input</a:t>
            </a:r>
            <a:endParaRPr lang="zh-TW" altLang="en-US" b="1" dirty="0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36B57D0F-92EA-4792-BBE6-ED9CD9D4D167}"/>
              </a:ext>
            </a:extLst>
          </p:cNvPr>
          <p:cNvSpPr txBox="1"/>
          <p:nvPr/>
        </p:nvSpPr>
        <p:spPr>
          <a:xfrm>
            <a:off x="518298" y="430459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Input</a:t>
            </a:r>
            <a:endParaRPr lang="zh-TW" altLang="en-US" b="1" dirty="0"/>
          </a:p>
        </p:txBody>
      </p: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C11E44AE-B64D-47A6-98CD-8AFE7A9903AF}"/>
              </a:ext>
            </a:extLst>
          </p:cNvPr>
          <p:cNvCxnSpPr>
            <a:cxnSpLocks/>
          </p:cNvCxnSpPr>
          <p:nvPr/>
        </p:nvCxnSpPr>
        <p:spPr>
          <a:xfrm>
            <a:off x="9688301" y="2769520"/>
            <a:ext cx="1466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EE76BCFB-89D1-46D9-9582-6048409FC037}"/>
              </a:ext>
            </a:extLst>
          </p:cNvPr>
          <p:cNvCxnSpPr>
            <a:cxnSpLocks/>
          </p:cNvCxnSpPr>
          <p:nvPr/>
        </p:nvCxnSpPr>
        <p:spPr>
          <a:xfrm flipV="1">
            <a:off x="9687569" y="3280133"/>
            <a:ext cx="149891" cy="31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F0D8B693-3BBA-4F9B-9A3C-23EFFFC023A2}"/>
              </a:ext>
            </a:extLst>
          </p:cNvPr>
          <p:cNvCxnSpPr>
            <a:cxnSpLocks/>
          </p:cNvCxnSpPr>
          <p:nvPr/>
        </p:nvCxnSpPr>
        <p:spPr>
          <a:xfrm>
            <a:off x="9686653" y="3773268"/>
            <a:ext cx="15729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16C6EA02-E175-4C82-BD24-1D89BD0105C5}"/>
              </a:ext>
            </a:extLst>
          </p:cNvPr>
          <p:cNvSpPr txBox="1"/>
          <p:nvPr/>
        </p:nvSpPr>
        <p:spPr>
          <a:xfrm>
            <a:off x="9832172" y="2569465"/>
            <a:ext cx="582211" cy="40011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Weight</a:t>
            </a:r>
          </a:p>
          <a:p>
            <a:r>
              <a:rPr lang="en-US" altLang="zh-TW" sz="1000" dirty="0"/>
              <a:t>-Color</a:t>
            </a:r>
            <a:endParaRPr lang="zh-TW" altLang="en-US" sz="1000" dirty="0"/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2CC34E89-AF67-470D-ACEB-62D7CC2934B1}"/>
              </a:ext>
            </a:extLst>
          </p:cNvPr>
          <p:cNvSpPr txBox="1"/>
          <p:nvPr/>
        </p:nvSpPr>
        <p:spPr>
          <a:xfrm>
            <a:off x="9834587" y="3071339"/>
            <a:ext cx="582211" cy="40011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Weight</a:t>
            </a:r>
          </a:p>
          <a:p>
            <a:r>
              <a:rPr lang="en-US" altLang="zh-TW" sz="1000" dirty="0"/>
              <a:t>-MN</a:t>
            </a:r>
            <a:endParaRPr lang="zh-TW" altLang="en-US" sz="1000" dirty="0"/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D189DBBE-F3D1-4059-8BF3-41912288E10B}"/>
              </a:ext>
            </a:extLst>
          </p:cNvPr>
          <p:cNvSpPr txBox="1"/>
          <p:nvPr/>
        </p:nvSpPr>
        <p:spPr>
          <a:xfrm>
            <a:off x="9833191" y="3573213"/>
            <a:ext cx="582211" cy="40011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Weight</a:t>
            </a:r>
          </a:p>
          <a:p>
            <a:r>
              <a:rPr lang="en-US" altLang="zh-TW" sz="1000" dirty="0"/>
              <a:t>-LS</a:t>
            </a:r>
            <a:endParaRPr lang="zh-TW" altLang="en-US" sz="1000" dirty="0"/>
          </a:p>
        </p:txBody>
      </p:sp>
      <p:cxnSp>
        <p:nvCxnSpPr>
          <p:cNvPr id="144" name="直線接點 143">
            <a:extLst>
              <a:ext uri="{FF2B5EF4-FFF2-40B4-BE49-F238E27FC236}">
                <a16:creationId xmlns:a16="http://schemas.microsoft.com/office/drawing/2014/main" id="{17B9DDAC-B4F9-411D-8F7B-1CA57733D2CA}"/>
              </a:ext>
            </a:extLst>
          </p:cNvPr>
          <p:cNvCxnSpPr>
            <a:cxnSpLocks/>
          </p:cNvCxnSpPr>
          <p:nvPr/>
        </p:nvCxnSpPr>
        <p:spPr>
          <a:xfrm>
            <a:off x="9703417" y="2769520"/>
            <a:ext cx="0" cy="10037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文字方塊 147">
            <a:hlinkClick r:id="rId16" action="ppaction://hlinksldjump"/>
            <a:extLst>
              <a:ext uri="{FF2B5EF4-FFF2-40B4-BE49-F238E27FC236}">
                <a16:creationId xmlns:a16="http://schemas.microsoft.com/office/drawing/2014/main" id="{1AA7661A-C9B9-4476-A519-9D931B774629}"/>
              </a:ext>
            </a:extLst>
          </p:cNvPr>
          <p:cNvSpPr txBox="1"/>
          <p:nvPr/>
        </p:nvSpPr>
        <p:spPr>
          <a:xfrm>
            <a:off x="1360364" y="50797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6" action="ppaction://hlinksldjump"/>
              </a:rPr>
              <a:t>資料合併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9" name="文字方塊 148">
            <a:hlinkClick r:id="rId17" action="ppaction://hlinksldjump"/>
            <a:extLst>
              <a:ext uri="{FF2B5EF4-FFF2-40B4-BE49-F238E27FC236}">
                <a16:creationId xmlns:a16="http://schemas.microsoft.com/office/drawing/2014/main" id="{27A9F7B1-C843-4B68-B7DE-0D63877BAAFD}"/>
              </a:ext>
            </a:extLst>
          </p:cNvPr>
          <p:cNvSpPr txBox="1"/>
          <p:nvPr/>
        </p:nvSpPr>
        <p:spPr>
          <a:xfrm>
            <a:off x="9132655" y="12341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7" action="ppaction://hlinksldjump"/>
              </a:rPr>
              <a:t>評分機制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30DC6EAA-2025-4ECC-9721-E3E259EBB615}"/>
              </a:ext>
            </a:extLst>
          </p:cNvPr>
          <p:cNvSpPr txBox="1"/>
          <p:nvPr/>
        </p:nvSpPr>
        <p:spPr>
          <a:xfrm>
            <a:off x="10794649" y="3614612"/>
            <a:ext cx="1397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(Price)-</a:t>
            </a: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</a:t>
            </a:r>
            <a:r>
              <a:rPr lang="en-US" altLang="zh-TW" dirty="0"/>
              <a:t>CAA</a:t>
            </a:r>
            <a:endParaRPr lang="zh-TW" altLang="en-US" dirty="0"/>
          </a:p>
        </p:txBody>
      </p:sp>
      <p:sp>
        <p:nvSpPr>
          <p:cNvPr id="153" name="文字方塊 152">
            <a:extLst>
              <a:ext uri="{FF2B5EF4-FFF2-40B4-BE49-F238E27FC236}">
                <a16:creationId xmlns:a16="http://schemas.microsoft.com/office/drawing/2014/main" id="{51FF7182-0589-4347-BF76-404CCDE5E56F}"/>
              </a:ext>
            </a:extLst>
          </p:cNvPr>
          <p:cNvSpPr txBox="1"/>
          <p:nvPr/>
        </p:nvSpPr>
        <p:spPr>
          <a:xfrm>
            <a:off x="8402857" y="590634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Output</a:t>
            </a:r>
            <a:endParaRPr lang="zh-TW" altLang="en-US" b="1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712FF9D-B802-4742-A4D5-D8193E9A531B}"/>
              </a:ext>
            </a:extLst>
          </p:cNvPr>
          <p:cNvCxnSpPr>
            <a:cxnSpLocks/>
            <a:stCxn id="2" idx="2"/>
            <a:endCxn id="153" idx="0"/>
          </p:cNvCxnSpPr>
          <p:nvPr/>
        </p:nvCxnSpPr>
        <p:spPr>
          <a:xfrm>
            <a:off x="8873499" y="5410579"/>
            <a:ext cx="0" cy="49576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8993C5F-D9FB-9CD0-F3B8-81D4D60EF1B3}"/>
              </a:ext>
            </a:extLst>
          </p:cNvPr>
          <p:cNvSpPr txBox="1"/>
          <p:nvPr/>
        </p:nvSpPr>
        <p:spPr>
          <a:xfrm>
            <a:off x="41055" y="6265924"/>
            <a:ext cx="3559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ea typeface="微軟正黑體" panose="020B0604030504040204" pitchFamily="34" charset="-120"/>
              </a:rPr>
              <a:t>以上架構以</a:t>
            </a:r>
            <a:r>
              <a:rPr lang="en-US" altLang="zh-TW" sz="1200" b="1" dirty="0">
                <a:ea typeface="微軟正黑體" panose="020B0604030504040204" pitchFamily="34" charset="-120"/>
              </a:rPr>
              <a:t>2022/6/13</a:t>
            </a:r>
            <a:r>
              <a:rPr lang="zh-TW" altLang="en-US" sz="1200" dirty="0">
                <a:ea typeface="微軟正黑體" panose="020B0604030504040204" pitchFamily="34" charset="-120"/>
              </a:rPr>
              <a:t>資料為測試資料，並以</a:t>
            </a:r>
            <a:r>
              <a:rPr lang="zh-TW" altLang="en-US" sz="1200" b="1" dirty="0">
                <a:ea typeface="微軟正黑體" panose="020B0604030504040204" pitchFamily="34" charset="-120"/>
              </a:rPr>
              <a:t>成人</a:t>
            </a:r>
            <a:r>
              <a:rPr lang="en-US" altLang="zh-TW" sz="1200" b="1" dirty="0">
                <a:ea typeface="微軟正黑體" panose="020B0604030504040204" pitchFamily="34" charset="-120"/>
              </a:rPr>
              <a:t>(MS)</a:t>
            </a:r>
            <a:r>
              <a:rPr lang="zh-TW" altLang="en-US" sz="1200" b="1" dirty="0">
                <a:ea typeface="微軟正黑體" panose="020B0604030504040204" pitchFamily="34" charset="-120"/>
              </a:rPr>
              <a:t>配色</a:t>
            </a:r>
            <a:r>
              <a:rPr lang="en-US" altLang="zh-TW" sz="1200" b="1" dirty="0">
                <a:ea typeface="微軟正黑體" panose="020B0604030504040204" pitchFamily="34" charset="-120"/>
              </a:rPr>
              <a:t>ART</a:t>
            </a:r>
            <a:r>
              <a:rPr lang="zh-TW" altLang="en-US" sz="1200" dirty="0">
                <a:ea typeface="微軟正黑體" panose="020B0604030504040204" pitchFamily="34" charset="-120"/>
              </a:rPr>
              <a:t>為邏輯建構與資料測試基礎。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9D9068D-0135-14DE-0000-FB5D33F35208}"/>
              </a:ext>
            </a:extLst>
          </p:cNvPr>
          <p:cNvSpPr txBox="1"/>
          <p:nvPr/>
        </p:nvSpPr>
        <p:spPr>
          <a:xfrm>
            <a:off x="5429307" y="4020208"/>
            <a:ext cx="323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b="1" dirty="0">
                <a:ea typeface="微軟正黑體" panose="020B0604030504040204" pitchFamily="34" charset="-120"/>
              </a:rPr>
              <a:t>無法生產訂單的排除條件</a:t>
            </a:r>
            <a:r>
              <a:rPr lang="en-US" altLang="zh-TW" sz="1200" b="1" dirty="0">
                <a:ea typeface="微軟正黑體" panose="020B0604030504040204" pitchFamily="34" charset="-120"/>
              </a:rPr>
              <a:t>:</a:t>
            </a:r>
          </a:p>
          <a:p>
            <a:pPr algn="ctr"/>
            <a:r>
              <a:rPr lang="en-US" altLang="zh-TW" sz="12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Order QTY&gt;Inv QTY </a:t>
            </a:r>
            <a:r>
              <a:rPr lang="en-US" altLang="zh-TW" sz="1200" dirty="0">
                <a:ea typeface="微軟正黑體" panose="020B0604030504040204" pitchFamily="34" charset="-120"/>
              </a:rPr>
              <a:t>and</a:t>
            </a:r>
            <a:r>
              <a:rPr lang="en-US" altLang="zh-TW" sz="1200" b="1" dirty="0"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Inv QTY&lt;120</a:t>
            </a:r>
            <a:r>
              <a:rPr lang="en-US" altLang="zh-TW" sz="1200" b="1" dirty="0">
                <a:ea typeface="微軟正黑體" panose="020B0604030504040204" pitchFamily="34" charset="-120"/>
              </a:rPr>
              <a:t>(</a:t>
            </a:r>
            <a:r>
              <a:rPr lang="zh-TW" altLang="en-US" sz="1200" b="1" dirty="0">
                <a:ea typeface="微軟正黑體" panose="020B0604030504040204" pitchFamily="34" charset="-120"/>
              </a:rPr>
              <a:t>雙</a:t>
            </a:r>
            <a:r>
              <a:rPr lang="en-US" altLang="zh-TW" sz="1600" b="1" dirty="0">
                <a:ea typeface="微軟正黑體" panose="020B0604030504040204" pitchFamily="34" charset="-120"/>
              </a:rPr>
              <a:t>)</a:t>
            </a:r>
            <a:r>
              <a:rPr lang="zh-TW" altLang="en-US" sz="1600" dirty="0"/>
              <a:t> </a:t>
            </a:r>
          </a:p>
        </p:txBody>
      </p:sp>
      <p:sp>
        <p:nvSpPr>
          <p:cNvPr id="101" name="文字方塊 100">
            <a:hlinkClick r:id="rId18" action="ppaction://hlinksldjump"/>
            <a:extLst>
              <a:ext uri="{FF2B5EF4-FFF2-40B4-BE49-F238E27FC236}">
                <a16:creationId xmlns:a16="http://schemas.microsoft.com/office/drawing/2014/main" id="{6E3C34BB-2B35-4D3F-8D29-E696A5820B1A}"/>
              </a:ext>
            </a:extLst>
          </p:cNvPr>
          <p:cNvSpPr txBox="1"/>
          <p:nvPr/>
        </p:nvSpPr>
        <p:spPr>
          <a:xfrm>
            <a:off x="5773638" y="3398858"/>
            <a:ext cx="1476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8" action="ppaction://hlinksldjump"/>
              </a:rPr>
              <a:t>資料合併且排除無法生產之訂單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3673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523A19-4D87-4A13-897F-8F322035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E606-9598-42D3-B488-FF3AD5CCAEAC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CBA43D8-F71B-48C6-801B-A785189DBBBB}"/>
              </a:ext>
            </a:extLst>
          </p:cNvPr>
          <p:cNvSpPr txBox="1"/>
          <p:nvPr/>
        </p:nvSpPr>
        <p:spPr>
          <a:xfrm>
            <a:off x="5234225" y="526162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排序結果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8F67A7B-B244-F7EB-75C8-9EB7CB2A0162}"/>
              </a:ext>
            </a:extLst>
          </p:cNvPr>
          <p:cNvSpPr txBox="1"/>
          <p:nvPr/>
        </p:nvSpPr>
        <p:spPr>
          <a:xfrm>
            <a:off x="55602" y="63294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 action="ppaction://hlinksldjump"/>
              </a:rPr>
              <a:t>回第一頁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39C7337-8127-4DD7-A3E3-94982A51946C}"/>
              </a:ext>
            </a:extLst>
          </p:cNvPr>
          <p:cNvSpPr txBox="1"/>
          <p:nvPr/>
        </p:nvSpPr>
        <p:spPr>
          <a:xfrm>
            <a:off x="1136572" y="1236481"/>
            <a:ext cx="1105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ea typeface="微軟正黑體" panose="020B0604030504040204" pitchFamily="34" charset="-120"/>
              </a:rPr>
              <a:t>下圖</a:t>
            </a:r>
            <a:r>
              <a:rPr lang="en-US" altLang="zh-TW" dirty="0">
                <a:ea typeface="微軟正黑體" panose="020B0604030504040204" pitchFamily="34" charset="-120"/>
              </a:rPr>
              <a:t>17</a:t>
            </a:r>
            <a:r>
              <a:rPr lang="zh-TW" altLang="en-US" dirty="0">
                <a:ea typeface="微軟正黑體" panose="020B0604030504040204" pitchFamily="34" charset="-120"/>
              </a:rPr>
              <a:t>為現階段依據評分機制所產生的</a:t>
            </a:r>
            <a:r>
              <a:rPr lang="zh-TW" altLang="en-US" b="1" dirty="0">
                <a:ea typeface="微軟正黑體" panose="020B0604030504040204" pitchFamily="34" charset="-120"/>
              </a:rPr>
              <a:t>排序</a:t>
            </a:r>
            <a:r>
              <a:rPr lang="en-US" altLang="zh-TW" b="1" dirty="0">
                <a:ea typeface="微軟正黑體" panose="020B0604030504040204" pitchFamily="34" charset="-120"/>
              </a:rPr>
              <a:t>(Price)</a:t>
            </a:r>
            <a:r>
              <a:rPr lang="zh-TW" altLang="en-US" dirty="0">
                <a:ea typeface="微軟正黑體" panose="020B0604030504040204" pitchFamily="34" charset="-120"/>
              </a:rPr>
              <a:t>，為提供後續</a:t>
            </a:r>
            <a:r>
              <a:rPr lang="en-US" altLang="zh-TW" b="1" dirty="0">
                <a:solidFill>
                  <a:srgbClr val="FF0000"/>
                </a:solidFill>
                <a:ea typeface="微軟正黑體" panose="020B0604030504040204" pitchFamily="34" charset="-120"/>
              </a:rPr>
              <a:t>CAA</a:t>
            </a:r>
            <a:r>
              <a:rPr lang="zh-TW" altLang="en-US" b="1" dirty="0">
                <a:solidFill>
                  <a:srgbClr val="FF0000"/>
                </a:solidFill>
                <a:ea typeface="微軟正黑體" panose="020B0604030504040204" pitchFamily="34" charset="-120"/>
              </a:rPr>
              <a:t>系統</a:t>
            </a:r>
            <a:r>
              <a:rPr lang="zh-TW" altLang="en-US" dirty="0">
                <a:ea typeface="微軟正黑體" panose="020B0604030504040204" pitchFamily="34" charset="-120"/>
              </a:rPr>
              <a:t>所使用之資料。</a:t>
            </a:r>
            <a:endParaRPr lang="en-US" altLang="zh-TW" dirty="0"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43006F0-5B75-433E-84E2-8DBC9BFB3077}"/>
              </a:ext>
            </a:extLst>
          </p:cNvPr>
          <p:cNvSpPr txBox="1"/>
          <p:nvPr/>
        </p:nvSpPr>
        <p:spPr>
          <a:xfrm>
            <a:off x="5101975" y="6245225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17: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排序結果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現階段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 descr="一張含有 桌 的圖片&#10;&#10;自動產生的描述">
            <a:extLst>
              <a:ext uri="{FF2B5EF4-FFF2-40B4-BE49-F238E27FC236}">
                <a16:creationId xmlns:a16="http://schemas.microsoft.com/office/drawing/2014/main" id="{585F3DEE-295C-46AA-9E79-8CD668DE0A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" t="1393" r="313" b="3404"/>
          <a:stretch/>
        </p:blipFill>
        <p:spPr>
          <a:xfrm>
            <a:off x="1514221" y="2120899"/>
            <a:ext cx="9163554" cy="412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64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90F6BC-A932-438E-B5BD-33474D34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E606-9598-42D3-B488-FF3AD5CCAEAC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A67CC88-98B8-4117-9CFB-82BEC27E157F}"/>
              </a:ext>
            </a:extLst>
          </p:cNvPr>
          <p:cNvSpPr txBox="1"/>
          <p:nvPr/>
        </p:nvSpPr>
        <p:spPr>
          <a:xfrm>
            <a:off x="3048000" y="2844224"/>
            <a:ext cx="6096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7000" b="1" dirty="0">
                <a:solidFill>
                  <a:srgbClr val="77010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感謝聆聽 </a:t>
            </a:r>
          </a:p>
        </p:txBody>
      </p:sp>
    </p:spTree>
    <p:extLst>
      <p:ext uri="{BB962C8B-B14F-4D97-AF65-F5344CB8AC3E}">
        <p14:creationId xmlns:p14="http://schemas.microsoft.com/office/powerpoint/2010/main" val="71938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5CBA43D8-F71B-48C6-801B-A785189DBBBB}"/>
              </a:ext>
            </a:extLst>
          </p:cNvPr>
          <p:cNvSpPr txBox="1"/>
          <p:nvPr/>
        </p:nvSpPr>
        <p:spPr>
          <a:xfrm>
            <a:off x="5234225" y="526162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名詞解釋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4868207-DC32-4E2A-84A5-345143D7F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101561"/>
              </p:ext>
            </p:extLst>
          </p:nvPr>
        </p:nvGraphicFramePr>
        <p:xfrm>
          <a:off x="908049" y="1144548"/>
          <a:ext cx="10375899" cy="518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411">
                  <a:extLst>
                    <a:ext uri="{9D8B030D-6E8A-4147-A177-3AD203B41FA5}">
                      <a16:colId xmlns:a16="http://schemas.microsoft.com/office/drawing/2014/main" val="1076695264"/>
                    </a:ext>
                  </a:extLst>
                </a:gridCol>
                <a:gridCol w="2714397">
                  <a:extLst>
                    <a:ext uri="{9D8B030D-6E8A-4147-A177-3AD203B41FA5}">
                      <a16:colId xmlns:a16="http://schemas.microsoft.com/office/drawing/2014/main" val="3750002373"/>
                    </a:ext>
                  </a:extLst>
                </a:gridCol>
                <a:gridCol w="6506091">
                  <a:extLst>
                    <a:ext uri="{9D8B030D-6E8A-4147-A177-3AD203B41FA5}">
                      <a16:colId xmlns:a16="http://schemas.microsoft.com/office/drawing/2014/main" val="1631354675"/>
                    </a:ext>
                  </a:extLst>
                </a:gridCol>
              </a:tblGrid>
              <a:tr h="25043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代號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中文解釋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英文解釋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309284"/>
                  </a:ext>
                </a:extLst>
              </a:tr>
              <a:tr h="24162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配色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ART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與志強資料相同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配色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ART#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1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Hình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1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thể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99974"/>
                  </a:ext>
                </a:extLst>
              </a:tr>
              <a:tr h="241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NEWCGAC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與志強資料相同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NEWCGAC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9382591"/>
                  </a:ext>
                </a:extLst>
              </a:tr>
              <a:tr h="23570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各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Size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成型欠數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訂單中配色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ART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各尺碼的需求數量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成型欠數 </a:t>
                      </a:r>
                      <a:r>
                        <a:rPr lang="en-US" altLang="zh-TW" sz="11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Số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1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thiếu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TH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580655"/>
                  </a:ext>
                </a:extLst>
              </a:tr>
              <a:tr h="2357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Work Data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當日的工作日期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Working data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666365"/>
                  </a:ext>
                </a:extLst>
              </a:tr>
              <a:tr h="2357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Series Num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訂單一階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資料編號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Order first-level data number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309685"/>
                  </a:ext>
                </a:extLst>
              </a:tr>
              <a:tr h="23570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成人兒童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MS/JR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MS/JR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162386"/>
                  </a:ext>
                </a:extLst>
              </a:tr>
              <a:tr h="241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Size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尺碼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Size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465024"/>
                  </a:ext>
                </a:extLst>
              </a:tr>
              <a:tr h="241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Order QTY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訂單中配色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ART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單一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Size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Single size of 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配色</a:t>
                      </a:r>
                      <a:r>
                        <a:rPr lang="en-US" altLang="zh-TW" sz="11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ART#Hình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1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thể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QTY(</a:t>
                      </a:r>
                      <a:r>
                        <a:rPr lang="vi-VN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Số lượng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 in Order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233266"/>
                  </a:ext>
                </a:extLst>
              </a:tr>
              <a:tr h="241628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MS Ord Num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訂單二階資料編號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Order second-level data number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226545"/>
                  </a:ext>
                </a:extLst>
              </a:tr>
              <a:tr h="24162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各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Size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鞋面庫存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鞋面庫存表中配色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ART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各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Size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的庫存數量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配色</a:t>
                      </a:r>
                      <a:r>
                        <a:rPr lang="en-US" altLang="zh-TW" sz="11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ART#Hình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1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thể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size QTY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vi-VN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Số lượng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in BÁO BIỂU MẶT GIÀY TỒN KHO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059494"/>
                  </a:ext>
                </a:extLst>
              </a:tr>
              <a:tr h="241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Series </a:t>
                      </a:r>
                      <a:r>
                        <a:rPr lang="en-US" altLang="zh-TW" sz="11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Num_I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鞋面庫存一階資料編號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Vamp inventory first-level data number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389460"/>
                  </a:ext>
                </a:extLst>
              </a:tr>
              <a:tr h="241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 QTY Num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鞋面庫存二階資料編號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Vamp inventory second-level data number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942254"/>
                  </a:ext>
                </a:extLst>
              </a:tr>
              <a:tr h="241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 QTY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鞋面庫存中配色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ART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單一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Size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的庫存數量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Single size of 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配色</a:t>
                      </a:r>
                      <a:r>
                        <a:rPr lang="en-US" altLang="zh-TW" sz="11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ART#Hình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1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thể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QTY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vi-VN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Số lượng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in BÁO BIỂU MẶT GIÀY TỒN KHO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245769"/>
                  </a:ext>
                </a:extLst>
              </a:tr>
              <a:tr h="241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MS </a:t>
                      </a:r>
                      <a:r>
                        <a:rPr lang="en-US" altLang="zh-TW" sz="11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OIc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Num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當日可生產訂單資料編號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Working data production order information number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781325"/>
                  </a:ext>
                </a:extLst>
              </a:tr>
              <a:tr h="241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Weight-WD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Work Day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判斷條件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Determination Condition of Work Day 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1835614"/>
                  </a:ext>
                </a:extLst>
              </a:tr>
              <a:tr h="241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Weight-MS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Machine States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判斷條件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Determination Condition of Machine States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8383692"/>
                  </a:ext>
                </a:extLst>
              </a:tr>
              <a:tr h="241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Weight-In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Inventory 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判斷條件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Determination Condition of Inventory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245481"/>
                  </a:ext>
                </a:extLst>
              </a:tr>
              <a:tr h="241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Price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評分價格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給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CAA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Price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(for CAA)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355815"/>
                  </a:ext>
                </a:extLst>
              </a:tr>
              <a:tr h="241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Work Day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可工作天數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Number of working days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486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395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523A19-4D87-4A13-897F-8F322035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E606-9598-42D3-B488-FF3AD5CCAEAC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CBA43D8-F71B-48C6-801B-A785189DBBBB}"/>
              </a:ext>
            </a:extLst>
          </p:cNvPr>
          <p:cNvSpPr txBox="1"/>
          <p:nvPr/>
        </p:nvSpPr>
        <p:spPr>
          <a:xfrm>
            <a:off x="4849505" y="526162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訂單原始檔案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B50C832-97AC-DE2C-E28B-76A285B05A8F}"/>
              </a:ext>
            </a:extLst>
          </p:cNvPr>
          <p:cNvSpPr txBox="1"/>
          <p:nvPr/>
        </p:nvSpPr>
        <p:spPr>
          <a:xfrm>
            <a:off x="0" y="2069066"/>
            <a:ext cx="564795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100" dirty="0">
                <a:ea typeface="微軟正黑體" panose="020B0604030504040204" pitchFamily="34" charset="-120"/>
              </a:rPr>
              <a:t>使用</a:t>
            </a:r>
            <a:r>
              <a:rPr lang="zh-TW" altLang="en-US" sz="21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每日生產動態表 </a:t>
            </a:r>
            <a:r>
              <a:rPr lang="en-US" altLang="zh-TW" sz="21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F1 production status06.13 </a:t>
            </a:r>
            <a:r>
              <a:rPr lang="zh-TW" altLang="en-US" sz="2100" dirty="0">
                <a:ea typeface="微軟正黑體" panose="020B0604030504040204" pitchFamily="34" charset="-120"/>
              </a:rPr>
              <a:t>中的</a:t>
            </a:r>
            <a:r>
              <a:rPr lang="en-US" altLang="zh-CN" sz="21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F1</a:t>
            </a:r>
            <a:r>
              <a:rPr lang="zh-CN" altLang="en-US" sz="21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动态表汇总</a:t>
            </a:r>
            <a:r>
              <a:rPr lang="en-US" altLang="zh-CN" sz="2100" b="1" dirty="0" err="1">
                <a:solidFill>
                  <a:srgbClr val="FF0000"/>
                </a:solidFill>
                <a:ea typeface="微軟正黑體" panose="020B0604030504040204" pitchFamily="34" charset="-120"/>
              </a:rPr>
              <a:t>Biểu</a:t>
            </a:r>
            <a:r>
              <a:rPr lang="en-US" altLang="zh-CN" sz="21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CN" sz="2100" b="1" dirty="0" err="1">
                <a:solidFill>
                  <a:srgbClr val="FF0000"/>
                </a:solidFill>
                <a:ea typeface="微軟正黑體" panose="020B0604030504040204" pitchFamily="34" charset="-120"/>
              </a:rPr>
              <a:t>tổng</a:t>
            </a:r>
            <a:r>
              <a:rPr lang="en-US" altLang="zh-CN" sz="21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CN" sz="2100" b="1" dirty="0" err="1">
                <a:solidFill>
                  <a:srgbClr val="FF0000"/>
                </a:solidFill>
                <a:ea typeface="微軟正黑體" panose="020B0604030504040204" pitchFamily="34" charset="-120"/>
              </a:rPr>
              <a:t>hợp</a:t>
            </a:r>
            <a:r>
              <a:rPr lang="zh-TW" altLang="en-US" sz="2100" dirty="0">
                <a:ea typeface="微軟正黑體" panose="020B0604030504040204" pitchFamily="34" charset="-120"/>
              </a:rPr>
              <a:t>，擷取</a:t>
            </a:r>
            <a:r>
              <a:rPr lang="zh-TW" altLang="en-US" sz="2100" b="1" dirty="0">
                <a:ea typeface="微軟正黑體" panose="020B0604030504040204" pitchFamily="34" charset="-120"/>
              </a:rPr>
              <a:t>配色</a:t>
            </a:r>
            <a:r>
              <a:rPr lang="en-US" altLang="zh-TW" sz="2100" b="1" dirty="0">
                <a:ea typeface="微軟正黑體" panose="020B0604030504040204" pitchFamily="34" charset="-120"/>
              </a:rPr>
              <a:t>ART</a:t>
            </a:r>
            <a:r>
              <a:rPr lang="en-US" altLang="zh-TW" sz="2100" dirty="0">
                <a:ea typeface="微軟正黑體" panose="020B0604030504040204" pitchFamily="34" charset="-120"/>
              </a:rPr>
              <a:t>, </a:t>
            </a:r>
            <a:r>
              <a:rPr lang="en-US" altLang="zh-TW" sz="2100" b="1" dirty="0">
                <a:ea typeface="微軟正黑體" panose="020B0604030504040204" pitchFamily="34" charset="-120"/>
              </a:rPr>
              <a:t>NEWCGAC</a:t>
            </a:r>
            <a:r>
              <a:rPr lang="zh-TW" altLang="en-US" sz="2100" dirty="0">
                <a:ea typeface="微軟正黑體" panose="020B0604030504040204" pitchFamily="34" charset="-120"/>
              </a:rPr>
              <a:t>及</a:t>
            </a:r>
            <a:r>
              <a:rPr lang="zh-TW" altLang="en-US" sz="2100" b="1" dirty="0">
                <a:ea typeface="微軟正黑體" panose="020B0604030504040204" pitchFamily="34" charset="-120"/>
              </a:rPr>
              <a:t>各</a:t>
            </a:r>
            <a:r>
              <a:rPr lang="en-US" altLang="zh-TW" sz="2100" b="1" dirty="0">
                <a:ea typeface="微軟正黑體" panose="020B0604030504040204" pitchFamily="34" charset="-120"/>
              </a:rPr>
              <a:t>Size</a:t>
            </a:r>
            <a:r>
              <a:rPr lang="zh-TW" altLang="en-US" sz="2100" b="1" dirty="0">
                <a:ea typeface="微軟正黑體" panose="020B0604030504040204" pitchFamily="34" charset="-120"/>
              </a:rPr>
              <a:t>的成形欠數。</a:t>
            </a:r>
            <a:endParaRPr lang="en-US" altLang="zh-TW" sz="2100" b="1" dirty="0"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100" b="1" dirty="0"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100" dirty="0">
                <a:ea typeface="微軟正黑體" panose="020B0604030504040204" pitchFamily="34" charset="-120"/>
              </a:rPr>
              <a:t>右圖</a:t>
            </a:r>
            <a:r>
              <a:rPr lang="en-US" altLang="zh-TW" sz="2100" dirty="0">
                <a:ea typeface="微軟正黑體" panose="020B0604030504040204" pitchFamily="34" charset="-120"/>
              </a:rPr>
              <a:t>1</a:t>
            </a:r>
            <a:r>
              <a:rPr lang="zh-TW" altLang="en-US" sz="2100" dirty="0">
                <a:ea typeface="微軟正黑體" panose="020B0604030504040204" pitchFamily="34" charset="-120"/>
              </a:rPr>
              <a:t>為訂單原始檔案之擷取畫面。</a:t>
            </a:r>
            <a:endParaRPr lang="en-US" altLang="zh-TW" sz="2100" dirty="0"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100" b="1" dirty="0"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100" b="1" dirty="0">
                <a:ea typeface="微軟正黑體" panose="020B0604030504040204" pitchFamily="34" charset="-120"/>
              </a:rPr>
              <a:t>訂單包含了</a:t>
            </a:r>
            <a:r>
              <a:rPr lang="en-US" altLang="zh-TW" sz="2100" b="1" dirty="0">
                <a:ea typeface="微軟正黑體" panose="020B0604030504040204" pitchFamily="34" charset="-120"/>
              </a:rPr>
              <a:t>MS/JR</a:t>
            </a:r>
            <a:r>
              <a:rPr lang="zh-TW" altLang="en-US" sz="2100" b="1" dirty="0">
                <a:ea typeface="微軟正黑體" panose="020B0604030504040204" pitchFamily="34" charset="-120"/>
              </a:rPr>
              <a:t>所有已接訂單。本流程會先以</a:t>
            </a:r>
            <a:r>
              <a:rPr lang="en-US" altLang="zh-CN" sz="21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F1</a:t>
            </a:r>
            <a:r>
              <a:rPr lang="zh-CN" altLang="en-US" sz="21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动态表汇总</a:t>
            </a:r>
            <a:r>
              <a:rPr lang="en-US" altLang="zh-CN" sz="2100" b="1" dirty="0" err="1">
                <a:solidFill>
                  <a:srgbClr val="FF0000"/>
                </a:solidFill>
                <a:ea typeface="微軟正黑體" panose="020B0604030504040204" pitchFamily="34" charset="-120"/>
              </a:rPr>
              <a:t>Biểu</a:t>
            </a:r>
            <a:r>
              <a:rPr lang="en-US" altLang="zh-CN" sz="21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CN" sz="2100" b="1" dirty="0" err="1">
                <a:solidFill>
                  <a:srgbClr val="FF0000"/>
                </a:solidFill>
                <a:ea typeface="微軟正黑體" panose="020B0604030504040204" pitchFamily="34" charset="-120"/>
              </a:rPr>
              <a:t>tổng</a:t>
            </a:r>
            <a:r>
              <a:rPr lang="en-US" altLang="zh-CN" sz="21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CN" sz="2100" b="1" dirty="0" err="1">
                <a:solidFill>
                  <a:srgbClr val="FF0000"/>
                </a:solidFill>
                <a:ea typeface="微軟正黑體" panose="020B0604030504040204" pitchFamily="34" charset="-120"/>
              </a:rPr>
              <a:t>hợp</a:t>
            </a:r>
            <a:r>
              <a:rPr lang="zh-TW" altLang="en-US" sz="2100" b="1" dirty="0">
                <a:ea typeface="微軟正黑體" panose="020B0604030504040204" pitchFamily="34" charset="-120"/>
              </a:rPr>
              <a:t>篩選出</a:t>
            </a:r>
            <a:r>
              <a:rPr lang="en-US" altLang="zh-TW" sz="2100" b="1" dirty="0">
                <a:ea typeface="微軟正黑體" panose="020B0604030504040204" pitchFamily="34" charset="-120"/>
              </a:rPr>
              <a:t>MS</a:t>
            </a:r>
            <a:r>
              <a:rPr lang="zh-TW" altLang="en-US" sz="2100" b="1" dirty="0">
                <a:ea typeface="微軟正黑體" panose="020B0604030504040204" pitchFamily="34" charset="-120"/>
              </a:rPr>
              <a:t>的所有訂單。</a:t>
            </a:r>
            <a:endParaRPr lang="zh-TW" altLang="en-US" sz="21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5ECF7AA-CC12-530F-A577-80725D67E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798" y="1130282"/>
            <a:ext cx="6329603" cy="520155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B2A01A9-90A6-EFA6-8733-4CE337ACB62D}"/>
              </a:ext>
            </a:extLst>
          </p:cNvPr>
          <p:cNvSpPr txBox="1"/>
          <p:nvPr/>
        </p:nvSpPr>
        <p:spPr>
          <a:xfrm>
            <a:off x="7943952" y="6329461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訂單原始檔案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433B970-328E-2158-3536-B0CC3FA01D99}"/>
              </a:ext>
            </a:extLst>
          </p:cNvPr>
          <p:cNvSpPr txBox="1"/>
          <p:nvPr/>
        </p:nvSpPr>
        <p:spPr>
          <a:xfrm>
            <a:off x="55602" y="63294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 action="ppaction://hlinksldjump"/>
              </a:rPr>
              <a:t>回第一頁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633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523A19-4D87-4A13-897F-8F322035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E606-9598-42D3-B488-FF3AD5CCAEAC}" type="slidenum">
              <a:rPr lang="zh-TW" altLang="en-US" smtClean="0"/>
              <a:t>4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CBA43D8-F71B-48C6-801B-A785189DBBBB}"/>
              </a:ext>
            </a:extLst>
          </p:cNvPr>
          <p:cNvSpPr txBox="1"/>
          <p:nvPr/>
        </p:nvSpPr>
        <p:spPr>
          <a:xfrm>
            <a:off x="4849505" y="496344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訂單資料合併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D3CCACA-EA6E-7CBA-0F7B-9DA5E6A74A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" t="1379" r="36571" b="14383"/>
          <a:stretch/>
        </p:blipFill>
        <p:spPr>
          <a:xfrm>
            <a:off x="464223" y="1601360"/>
            <a:ext cx="3807607" cy="445251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A03D185-A3C9-FB73-A6A7-3C9D5C076C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" t="2633" r="34600" b="4198"/>
          <a:stretch/>
        </p:blipFill>
        <p:spPr>
          <a:xfrm>
            <a:off x="5429764" y="1601360"/>
            <a:ext cx="6324381" cy="445251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6881322-48D0-F55D-860A-1889F77BA8BE}"/>
              </a:ext>
            </a:extLst>
          </p:cNvPr>
          <p:cNvSpPr txBox="1"/>
          <p:nvPr/>
        </p:nvSpPr>
        <p:spPr>
          <a:xfrm>
            <a:off x="325029" y="996482"/>
            <a:ext cx="115419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100" dirty="0">
                <a:ea typeface="微軟正黑體" panose="020B0604030504040204" pitchFamily="34" charset="-120"/>
              </a:rPr>
              <a:t>當訂單的</a:t>
            </a:r>
            <a:r>
              <a:rPr lang="zh-TW" altLang="en-US" sz="21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配色</a:t>
            </a:r>
            <a:r>
              <a:rPr lang="en-US" altLang="zh-TW" sz="21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ART</a:t>
            </a:r>
            <a:r>
              <a:rPr lang="zh-TW" altLang="en-US" sz="2100" dirty="0">
                <a:ea typeface="微軟正黑體" panose="020B0604030504040204" pitchFamily="34" charset="-120"/>
              </a:rPr>
              <a:t>及</a:t>
            </a:r>
            <a:r>
              <a:rPr lang="en-US" altLang="zh-TW" sz="21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NEWCGAC</a:t>
            </a:r>
            <a:r>
              <a:rPr lang="zh-TW" altLang="en-US" sz="2100" dirty="0">
                <a:ea typeface="微軟正黑體" panose="020B0604030504040204" pitchFamily="34" charset="-120"/>
              </a:rPr>
              <a:t>相同時，會將所有條件相同的訂單合併成</a:t>
            </a:r>
            <a:r>
              <a:rPr lang="en-US" altLang="zh-TW" sz="21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1</a:t>
            </a:r>
            <a:r>
              <a:rPr lang="zh-TW" altLang="en-US" sz="2100" dirty="0">
                <a:ea typeface="微軟正黑體" panose="020B0604030504040204" pitchFamily="34" charset="-120"/>
              </a:rPr>
              <a:t>張訂單</a:t>
            </a:r>
            <a:r>
              <a:rPr lang="en-US" altLang="zh-TW" sz="2100" dirty="0">
                <a:ea typeface="微軟正黑體" panose="020B0604030504040204" pitchFamily="34" charset="-120"/>
              </a:rPr>
              <a:t>(</a:t>
            </a:r>
            <a:r>
              <a:rPr lang="zh-TW" altLang="en-US" sz="2100" dirty="0">
                <a:ea typeface="微軟正黑體" panose="020B0604030504040204" pitchFamily="34" charset="-120"/>
              </a:rPr>
              <a:t>如下圖</a:t>
            </a:r>
            <a:r>
              <a:rPr lang="en-US" altLang="zh-TW" sz="2100" dirty="0">
                <a:ea typeface="微軟正黑體" panose="020B0604030504040204" pitchFamily="34" charset="-120"/>
              </a:rPr>
              <a:t>3)</a:t>
            </a:r>
            <a:r>
              <a:rPr lang="zh-TW" altLang="en-US" sz="2100" dirty="0"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DFC17E4-721C-458F-4F66-A0497B8F15A0}"/>
              </a:ext>
            </a:extLst>
          </p:cNvPr>
          <p:cNvSpPr txBox="1"/>
          <p:nvPr/>
        </p:nvSpPr>
        <p:spPr>
          <a:xfrm>
            <a:off x="1664147" y="6058740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資料合併前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DCD55F3-DB53-3767-9576-D69D5A1B675F}"/>
              </a:ext>
            </a:extLst>
          </p:cNvPr>
          <p:cNvSpPr txBox="1"/>
          <p:nvPr/>
        </p:nvSpPr>
        <p:spPr>
          <a:xfrm>
            <a:off x="8053890" y="6053879"/>
            <a:ext cx="1410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資料合併後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1C2695C-AB50-5E8F-DA8E-FA614F42643A}"/>
              </a:ext>
            </a:extLst>
          </p:cNvPr>
          <p:cNvSpPr/>
          <p:nvPr/>
        </p:nvSpPr>
        <p:spPr>
          <a:xfrm>
            <a:off x="3479347" y="4140497"/>
            <a:ext cx="260985" cy="484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0AC8A3-ED70-FE70-CAD9-E532803EED22}"/>
              </a:ext>
            </a:extLst>
          </p:cNvPr>
          <p:cNvSpPr/>
          <p:nvPr/>
        </p:nvSpPr>
        <p:spPr>
          <a:xfrm>
            <a:off x="10605105" y="2760430"/>
            <a:ext cx="389467" cy="1703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322BB2E-530D-191B-7C29-B562F1FA41D6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3740332" y="2845584"/>
            <a:ext cx="6864773" cy="15372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22B01EE7-3768-C5B5-8C35-54F6C8E375E1}"/>
              </a:ext>
            </a:extLst>
          </p:cNvPr>
          <p:cNvSpPr/>
          <p:nvPr/>
        </p:nvSpPr>
        <p:spPr>
          <a:xfrm>
            <a:off x="1117147" y="4140497"/>
            <a:ext cx="260985" cy="484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4EDB437-06A6-53E3-535B-D4461A34AA4F}"/>
              </a:ext>
            </a:extLst>
          </p:cNvPr>
          <p:cNvSpPr/>
          <p:nvPr/>
        </p:nvSpPr>
        <p:spPr>
          <a:xfrm>
            <a:off x="464223" y="4140497"/>
            <a:ext cx="635748" cy="484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5FD0819-A03C-D473-A2E6-1652B16EC90D}"/>
              </a:ext>
            </a:extLst>
          </p:cNvPr>
          <p:cNvSpPr txBox="1"/>
          <p:nvPr/>
        </p:nvSpPr>
        <p:spPr>
          <a:xfrm>
            <a:off x="55602" y="63294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 action="ppaction://hlinksldjump"/>
              </a:rPr>
              <a:t>回第一頁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231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523A19-4D87-4A13-897F-8F322035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E606-9598-42D3-B488-FF3AD5CCAEAC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CBA43D8-F71B-48C6-801B-A785189DBBBB}"/>
              </a:ext>
            </a:extLst>
          </p:cNvPr>
          <p:cNvSpPr txBox="1"/>
          <p:nvPr/>
        </p:nvSpPr>
        <p:spPr>
          <a:xfrm>
            <a:off x="4772562" y="526162"/>
            <a:ext cx="2646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訂單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zh-TW" altLang="en-US" sz="3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階資料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E325ADA-524B-D235-5FC0-3EE15E89778E}"/>
              </a:ext>
            </a:extLst>
          </p:cNvPr>
          <p:cNvSpPr txBox="1"/>
          <p:nvPr/>
        </p:nvSpPr>
        <p:spPr>
          <a:xfrm>
            <a:off x="761998" y="1180304"/>
            <a:ext cx="106426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100" dirty="0">
                <a:ea typeface="微軟正黑體" panose="020B0604030504040204" pitchFamily="34" charset="-120"/>
              </a:rPr>
              <a:t>現階段訂單一階資料如下圖</a:t>
            </a:r>
            <a:r>
              <a:rPr lang="en-US" altLang="zh-TW" sz="2100" dirty="0">
                <a:ea typeface="微軟正黑體" panose="020B0604030504040204" pitchFamily="34" charset="-120"/>
              </a:rPr>
              <a:t>4</a:t>
            </a:r>
            <a:r>
              <a:rPr lang="zh-TW" altLang="en-US" sz="2100" dirty="0">
                <a:ea typeface="微軟正黑體" panose="020B0604030504040204" pitchFamily="34" charset="-120"/>
              </a:rPr>
              <a:t>所示，包含</a:t>
            </a:r>
            <a:r>
              <a:rPr lang="en-US" altLang="zh-TW" sz="2100" b="1" dirty="0">
                <a:ea typeface="微軟正黑體" panose="020B0604030504040204" pitchFamily="34" charset="-120"/>
              </a:rPr>
              <a:t>Work Date</a:t>
            </a:r>
            <a:r>
              <a:rPr lang="en-US" altLang="zh-TW" sz="2100" dirty="0">
                <a:ea typeface="微軟正黑體" panose="020B0604030504040204" pitchFamily="34" charset="-120"/>
              </a:rPr>
              <a:t>, </a:t>
            </a:r>
            <a:r>
              <a:rPr lang="en-US" altLang="zh-TW" sz="2100" b="1" dirty="0">
                <a:ea typeface="微軟正黑體" panose="020B0604030504040204" pitchFamily="34" charset="-120"/>
              </a:rPr>
              <a:t>Series Num</a:t>
            </a:r>
            <a:r>
              <a:rPr lang="en-US" altLang="zh-TW" sz="2100" dirty="0">
                <a:ea typeface="微軟正黑體" panose="020B0604030504040204" pitchFamily="34" charset="-120"/>
              </a:rPr>
              <a:t>, </a:t>
            </a:r>
            <a:r>
              <a:rPr lang="zh-TW" altLang="en-US" sz="2100" b="1" dirty="0">
                <a:ea typeface="微軟正黑體" panose="020B0604030504040204" pitchFamily="34" charset="-120"/>
              </a:rPr>
              <a:t>成人兒童</a:t>
            </a:r>
            <a:r>
              <a:rPr lang="en-US" altLang="zh-TW" sz="2100" dirty="0">
                <a:ea typeface="微軟正黑體" panose="020B0604030504040204" pitchFamily="34" charset="-120"/>
              </a:rPr>
              <a:t>, </a:t>
            </a:r>
            <a:r>
              <a:rPr lang="zh-TW" altLang="en-US" sz="2100" b="1" dirty="0">
                <a:ea typeface="微軟正黑體" panose="020B0604030504040204" pitchFamily="34" charset="-120"/>
              </a:rPr>
              <a:t>配色</a:t>
            </a:r>
            <a:r>
              <a:rPr lang="en-US" altLang="zh-TW" sz="2100" b="1" dirty="0">
                <a:ea typeface="微軟正黑體" panose="020B0604030504040204" pitchFamily="34" charset="-120"/>
              </a:rPr>
              <a:t>ART</a:t>
            </a:r>
            <a:r>
              <a:rPr lang="en-US" altLang="zh-TW" sz="2100" dirty="0">
                <a:ea typeface="微軟正黑體" panose="020B0604030504040204" pitchFamily="34" charset="-120"/>
              </a:rPr>
              <a:t>, </a:t>
            </a:r>
            <a:r>
              <a:rPr lang="en-US" altLang="zh-TW" sz="2100" b="1" dirty="0">
                <a:ea typeface="微軟正黑體" panose="020B0604030504040204" pitchFamily="34" charset="-120"/>
              </a:rPr>
              <a:t>NEWCGAC</a:t>
            </a:r>
            <a:r>
              <a:rPr lang="zh-TW" altLang="en-US" sz="2100" dirty="0">
                <a:ea typeface="微軟正黑體" panose="020B0604030504040204" pitchFamily="34" charset="-120"/>
              </a:rPr>
              <a:t>及</a:t>
            </a:r>
            <a:r>
              <a:rPr lang="zh-TW" altLang="en-US" sz="2100" b="1" dirty="0">
                <a:ea typeface="微軟正黑體" panose="020B0604030504040204" pitchFamily="34" charset="-120"/>
              </a:rPr>
              <a:t>各</a:t>
            </a:r>
            <a:r>
              <a:rPr lang="en-US" altLang="zh-TW" sz="2100" b="1" dirty="0">
                <a:ea typeface="微軟正黑體" panose="020B0604030504040204" pitchFamily="34" charset="-120"/>
              </a:rPr>
              <a:t>Size</a:t>
            </a:r>
            <a:r>
              <a:rPr lang="zh-TW" altLang="en-US" sz="2100" b="1" dirty="0">
                <a:ea typeface="微軟正黑體" panose="020B0604030504040204" pitchFamily="34" charset="-120"/>
              </a:rPr>
              <a:t>的成形欠數</a:t>
            </a:r>
            <a:r>
              <a:rPr lang="zh-TW" altLang="en-US" sz="2100" dirty="0">
                <a:ea typeface="微軟正黑體" panose="020B0604030504040204" pitchFamily="34" charset="-120"/>
              </a:rPr>
              <a:t>。</a:t>
            </a:r>
            <a:endParaRPr lang="en-US" altLang="zh-TW" sz="2100" dirty="0">
              <a:ea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2944E6D-C5E6-E7D8-D2A1-685CBEA6C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" t="1223" r="340" b="1536"/>
          <a:stretch/>
        </p:blipFill>
        <p:spPr>
          <a:xfrm>
            <a:off x="702748" y="1918968"/>
            <a:ext cx="10786504" cy="414366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C62A45A1-43CC-2CC9-B30E-CE19A8560AEA}"/>
              </a:ext>
            </a:extLst>
          </p:cNvPr>
          <p:cNvSpPr txBox="1"/>
          <p:nvPr/>
        </p:nvSpPr>
        <p:spPr>
          <a:xfrm>
            <a:off x="5122816" y="6091336"/>
            <a:ext cx="1946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訂單初階資料格式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0CF1ECD-D0A2-7B49-FC9E-87548E5ECB67}"/>
              </a:ext>
            </a:extLst>
          </p:cNvPr>
          <p:cNvSpPr txBox="1"/>
          <p:nvPr/>
        </p:nvSpPr>
        <p:spPr>
          <a:xfrm>
            <a:off x="55602" y="63294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 action="ppaction://hlinksldjump"/>
              </a:rPr>
              <a:t>回第一頁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7765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523A19-4D87-4A13-897F-8F322035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E606-9598-42D3-B488-FF3AD5CCAEA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CBA43D8-F71B-48C6-801B-A785189DBBBB}"/>
              </a:ext>
            </a:extLst>
          </p:cNvPr>
          <p:cNvSpPr txBox="1"/>
          <p:nvPr/>
        </p:nvSpPr>
        <p:spPr>
          <a:xfrm>
            <a:off x="4464784" y="516223"/>
            <a:ext cx="32624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訂單資料格式轉換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C526ADC-7309-D83C-F167-2568D2F52ADD}"/>
              </a:ext>
            </a:extLst>
          </p:cNvPr>
          <p:cNvSpPr txBox="1"/>
          <p:nvPr/>
        </p:nvSpPr>
        <p:spPr>
          <a:xfrm>
            <a:off x="348342" y="1049390"/>
            <a:ext cx="112340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100" dirty="0">
                <a:ea typeface="微軟正黑體" panose="020B0604030504040204" pitchFamily="34" charset="-120"/>
              </a:rPr>
              <a:t>將訂單以</a:t>
            </a:r>
            <a:r>
              <a:rPr lang="zh-TW" altLang="en-US" sz="2100" b="1" dirty="0">
                <a:ea typeface="微軟正黑體" panose="020B0604030504040204" pitchFamily="34" charset="-120"/>
              </a:rPr>
              <a:t>配色</a:t>
            </a:r>
            <a:r>
              <a:rPr lang="en-US" altLang="zh-TW" sz="2100" b="1" dirty="0">
                <a:ea typeface="微軟正黑體" panose="020B0604030504040204" pitchFamily="34" charset="-120"/>
              </a:rPr>
              <a:t>ART, NEWCGAC, Size</a:t>
            </a:r>
            <a:r>
              <a:rPr lang="zh-TW" altLang="en-US" sz="2100" b="1" dirty="0">
                <a:ea typeface="微軟正黑體" panose="020B0604030504040204" pitchFamily="34" charset="-120"/>
              </a:rPr>
              <a:t>及</a:t>
            </a:r>
            <a:r>
              <a:rPr lang="en-US" altLang="zh-TW" sz="2100" b="1" dirty="0">
                <a:ea typeface="微軟正黑體" panose="020B0604030504040204" pitchFamily="34" charset="-120"/>
              </a:rPr>
              <a:t>Order QTY </a:t>
            </a:r>
            <a:r>
              <a:rPr lang="zh-TW" altLang="en-US" sz="2100" dirty="0">
                <a:ea typeface="微軟正黑體" panose="020B0604030504040204" pitchFamily="34" charset="-120"/>
              </a:rPr>
              <a:t>格式呈現，篩選出</a:t>
            </a:r>
            <a:r>
              <a:rPr lang="en-US" altLang="zh-TW" sz="2100" dirty="0">
                <a:ea typeface="微軟正黑體" panose="020B0604030504040204" pitchFamily="34" charset="-120"/>
              </a:rPr>
              <a:t>(NEWCGAC-Work Data)≤70</a:t>
            </a:r>
            <a:r>
              <a:rPr lang="zh-TW" altLang="en-US" sz="2100" dirty="0">
                <a:ea typeface="微軟正黑體" panose="020B0604030504040204" pitchFamily="34" charset="-120"/>
              </a:rPr>
              <a:t>的訂單並排除</a:t>
            </a:r>
            <a:r>
              <a:rPr lang="en-US" altLang="zh-TW" sz="21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Order QTY=0</a:t>
            </a:r>
            <a:r>
              <a:rPr lang="zh-TW" altLang="en-US" sz="2100" dirty="0">
                <a:ea typeface="微軟正黑體" panose="020B0604030504040204" pitchFamily="34" charset="-120"/>
              </a:rPr>
              <a:t>的訂單。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5DBFE8E-319C-68A4-3D3F-94ACF9F8EC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" t="1223" r="41254" b="1536"/>
          <a:stretch/>
        </p:blipFill>
        <p:spPr>
          <a:xfrm>
            <a:off x="348342" y="1947740"/>
            <a:ext cx="6313715" cy="414366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E8FE42A-88B8-9E67-8C7D-400DBAC122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68671" y="1607634"/>
            <a:ext cx="3825572" cy="482387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1320A8D-C4B1-1FB3-783A-675E8D636083}"/>
              </a:ext>
            </a:extLst>
          </p:cNvPr>
          <p:cNvSpPr txBox="1"/>
          <p:nvPr/>
        </p:nvSpPr>
        <p:spPr>
          <a:xfrm>
            <a:off x="2801320" y="6091406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格式轉換前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1847C3E-3564-DF99-A012-77C86AF9FE58}"/>
              </a:ext>
            </a:extLst>
          </p:cNvPr>
          <p:cNvSpPr txBox="1"/>
          <p:nvPr/>
        </p:nvSpPr>
        <p:spPr>
          <a:xfrm>
            <a:off x="8775975" y="6431512"/>
            <a:ext cx="1410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格式轉換後</a:t>
            </a:r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C8670D0C-6606-6D3C-5715-B6D196C8ABC5}"/>
              </a:ext>
            </a:extLst>
          </p:cNvPr>
          <p:cNvSpPr/>
          <p:nvPr/>
        </p:nvSpPr>
        <p:spPr>
          <a:xfrm>
            <a:off x="6798123" y="3777257"/>
            <a:ext cx="634482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D708D69-BEA1-22A8-F646-565825E87A9A}"/>
              </a:ext>
            </a:extLst>
          </p:cNvPr>
          <p:cNvSpPr txBox="1"/>
          <p:nvPr/>
        </p:nvSpPr>
        <p:spPr>
          <a:xfrm>
            <a:off x="55602" y="63294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 action="ppaction://hlinksldjump"/>
              </a:rPr>
              <a:t>回第一頁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227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523A19-4D87-4A13-897F-8F322035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E606-9598-42D3-B488-FF3AD5CCAEAC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CBA43D8-F71B-48C6-801B-A785189DBBBB}"/>
              </a:ext>
            </a:extLst>
          </p:cNvPr>
          <p:cNvSpPr txBox="1"/>
          <p:nvPr/>
        </p:nvSpPr>
        <p:spPr>
          <a:xfrm>
            <a:off x="4772561" y="526162"/>
            <a:ext cx="2646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訂單二階資料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6449A69-94CA-2A3D-1830-B12EEF62AB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" t="1268" r="1294"/>
          <a:stretch/>
        </p:blipFill>
        <p:spPr>
          <a:xfrm>
            <a:off x="6004975" y="1110937"/>
            <a:ext cx="4173000" cy="5302762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5B805F7F-1A6E-06B2-6FC8-FAF4B4B759DB}"/>
              </a:ext>
            </a:extLst>
          </p:cNvPr>
          <p:cNvSpPr txBox="1"/>
          <p:nvPr/>
        </p:nvSpPr>
        <p:spPr>
          <a:xfrm>
            <a:off x="331110" y="2585072"/>
            <a:ext cx="5673865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100" dirty="0">
                <a:ea typeface="微軟正黑體" panose="020B0604030504040204" pitchFamily="34" charset="-120"/>
              </a:rPr>
              <a:t>現階段訂單二階資料如右圖</a:t>
            </a:r>
            <a:r>
              <a:rPr lang="en-US" altLang="zh-TW" sz="2100" dirty="0">
                <a:ea typeface="微軟正黑體" panose="020B0604030504040204" pitchFamily="34" charset="-120"/>
              </a:rPr>
              <a:t>7</a:t>
            </a:r>
            <a:r>
              <a:rPr lang="zh-TW" altLang="en-US" sz="2100" dirty="0">
                <a:ea typeface="微軟正黑體" panose="020B0604030504040204" pitchFamily="34" charset="-120"/>
              </a:rPr>
              <a:t>所示，包含</a:t>
            </a:r>
            <a:r>
              <a:rPr lang="en-US" altLang="zh-TW" sz="2100" dirty="0">
                <a:ea typeface="微軟正黑體" panose="020B0604030504040204" pitchFamily="34" charset="-12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100" dirty="0"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100" b="1" dirty="0">
                <a:ea typeface="微軟正黑體" panose="020B0604030504040204" pitchFamily="34" charset="-120"/>
              </a:rPr>
              <a:t>MS</a:t>
            </a:r>
            <a:r>
              <a:rPr lang="zh-TW" altLang="en-US" sz="2100" b="1" dirty="0">
                <a:ea typeface="微軟正黑體" panose="020B0604030504040204" pitchFamily="34" charset="-120"/>
              </a:rPr>
              <a:t> </a:t>
            </a:r>
            <a:r>
              <a:rPr lang="en-US" altLang="zh-TW" sz="2100" b="1" dirty="0">
                <a:ea typeface="微軟正黑體" panose="020B0604030504040204" pitchFamily="34" charset="-120"/>
              </a:rPr>
              <a:t>Ord Num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100" b="1" dirty="0">
                <a:ea typeface="微軟正黑體" panose="020B0604030504040204" pitchFamily="34" charset="-120"/>
              </a:rPr>
              <a:t>配色</a:t>
            </a:r>
            <a:r>
              <a:rPr lang="en-US" altLang="zh-TW" sz="2100" b="1" dirty="0">
                <a:ea typeface="微軟正黑體" panose="020B0604030504040204" pitchFamily="34" charset="-120"/>
              </a:rPr>
              <a:t>ART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100" b="1" dirty="0">
                <a:ea typeface="微軟正黑體" panose="020B0604030504040204" pitchFamily="34" charset="-120"/>
              </a:rPr>
              <a:t>NEWCGAC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100" b="1" dirty="0">
                <a:ea typeface="微軟正黑體" panose="020B0604030504040204" pitchFamily="34" charset="-120"/>
              </a:rPr>
              <a:t>Size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100" b="1" dirty="0">
                <a:ea typeface="微軟正黑體" panose="020B0604030504040204" pitchFamily="34" charset="-120"/>
              </a:rPr>
              <a:t>Order</a:t>
            </a:r>
            <a:r>
              <a:rPr lang="zh-TW" altLang="en-US" sz="2100" b="1" dirty="0">
                <a:ea typeface="微軟正黑體" panose="020B0604030504040204" pitchFamily="34" charset="-120"/>
              </a:rPr>
              <a:t> </a:t>
            </a:r>
            <a:r>
              <a:rPr lang="en-US" altLang="zh-TW" sz="2100" b="1" dirty="0">
                <a:ea typeface="微軟正黑體" panose="020B0604030504040204" pitchFamily="34" charset="-120"/>
              </a:rPr>
              <a:t>QTY</a:t>
            </a:r>
            <a:endParaRPr lang="en-US" altLang="zh-TW" sz="2100" dirty="0"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5B9E9FF-AEC8-DD3A-5B3A-201104FD517A}"/>
              </a:ext>
            </a:extLst>
          </p:cNvPr>
          <p:cNvSpPr txBox="1"/>
          <p:nvPr/>
        </p:nvSpPr>
        <p:spPr>
          <a:xfrm>
            <a:off x="7296225" y="6401000"/>
            <a:ext cx="1590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訂單二階資料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CCC94EE-6F01-A0F0-434B-2ED5DF440AF4}"/>
              </a:ext>
            </a:extLst>
          </p:cNvPr>
          <p:cNvSpPr txBox="1"/>
          <p:nvPr/>
        </p:nvSpPr>
        <p:spPr>
          <a:xfrm>
            <a:off x="55602" y="63294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 action="ppaction://hlinksldjump"/>
              </a:rPr>
              <a:t>回第一頁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541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523A19-4D87-4A13-897F-8F322035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E606-9598-42D3-B488-FF3AD5CCAEAC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CBA43D8-F71B-48C6-801B-A785189DBBBB}"/>
              </a:ext>
            </a:extLst>
          </p:cNvPr>
          <p:cNvSpPr txBox="1"/>
          <p:nvPr/>
        </p:nvSpPr>
        <p:spPr>
          <a:xfrm>
            <a:off x="4464784" y="507500"/>
            <a:ext cx="32624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鞋面庫存原始檔案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98A1723-DC2F-A381-3057-89E42926C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923" y="1061498"/>
            <a:ext cx="6865952" cy="516511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D6DB475-D734-68F6-B7BF-B6443AC8621F}"/>
              </a:ext>
            </a:extLst>
          </p:cNvPr>
          <p:cNvSpPr txBox="1"/>
          <p:nvPr/>
        </p:nvSpPr>
        <p:spPr>
          <a:xfrm>
            <a:off x="304800" y="2628393"/>
            <a:ext cx="46005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100" dirty="0">
                <a:ea typeface="微軟正黑體" panose="020B0604030504040204" pitchFamily="34" charset="-120"/>
              </a:rPr>
              <a:t>使用</a:t>
            </a:r>
            <a:r>
              <a:rPr lang="en-US" altLang="zh-TW" sz="21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0613</a:t>
            </a:r>
            <a:r>
              <a:rPr lang="zh-TW" altLang="en-US" sz="2100" dirty="0">
                <a:ea typeface="微軟正黑體" panose="020B0604030504040204" pitchFamily="34" charset="-120"/>
              </a:rPr>
              <a:t>中的</a:t>
            </a:r>
            <a:r>
              <a:rPr lang="zh-TW" altLang="en-US" sz="21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鞋面库存 </a:t>
            </a:r>
            <a:r>
              <a:rPr lang="en-US" altLang="zh-TW" sz="21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(</a:t>
            </a:r>
            <a:r>
              <a:rPr lang="en-US" altLang="zh-CN" sz="21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JR+MS)</a:t>
            </a:r>
            <a:r>
              <a:rPr lang="zh-TW" altLang="en-US" sz="2100" dirty="0">
                <a:ea typeface="微軟正黑體" panose="020B0604030504040204" pitchFamily="34" charset="-120"/>
              </a:rPr>
              <a:t>擷取完整資料，資料包含</a:t>
            </a:r>
            <a:r>
              <a:rPr lang="zh-TW" altLang="en-US" sz="2100" b="1" dirty="0">
                <a:ea typeface="微軟正黑體" panose="020B0604030504040204" pitchFamily="34" charset="-120"/>
              </a:rPr>
              <a:t>配色</a:t>
            </a:r>
            <a:r>
              <a:rPr lang="en-US" altLang="zh-TW" sz="2100" b="1" dirty="0">
                <a:ea typeface="微軟正黑體" panose="020B0604030504040204" pitchFamily="34" charset="-120"/>
              </a:rPr>
              <a:t>ART</a:t>
            </a:r>
            <a:r>
              <a:rPr lang="en-US" altLang="zh-TW" sz="2100" dirty="0">
                <a:ea typeface="微軟正黑體" panose="020B0604030504040204" pitchFamily="34" charset="-120"/>
              </a:rPr>
              <a:t>, </a:t>
            </a:r>
            <a:r>
              <a:rPr lang="en-US" altLang="zh-TW" sz="2100" b="1" dirty="0">
                <a:ea typeface="微軟正黑體" panose="020B0604030504040204" pitchFamily="34" charset="-120"/>
              </a:rPr>
              <a:t>Size</a:t>
            </a:r>
            <a:r>
              <a:rPr lang="en-US" altLang="zh-TW" sz="2100" dirty="0">
                <a:ea typeface="微軟正黑體" panose="020B0604030504040204" pitchFamily="34" charset="-120"/>
              </a:rPr>
              <a:t>, </a:t>
            </a:r>
            <a:r>
              <a:rPr lang="zh-TW" altLang="en-US" sz="2100" b="1" dirty="0">
                <a:ea typeface="微軟正黑體" panose="020B0604030504040204" pitchFamily="34" charset="-120"/>
              </a:rPr>
              <a:t>各</a:t>
            </a:r>
            <a:r>
              <a:rPr lang="en-US" altLang="zh-TW" sz="2100" b="1" dirty="0">
                <a:ea typeface="微軟正黑體" panose="020B0604030504040204" pitchFamily="34" charset="-120"/>
              </a:rPr>
              <a:t>Size</a:t>
            </a:r>
            <a:r>
              <a:rPr lang="zh-TW" altLang="en-US" sz="2100" b="1" dirty="0">
                <a:ea typeface="微軟正黑體" panose="020B0604030504040204" pitchFamily="34" charset="-120"/>
              </a:rPr>
              <a:t>鞋面庫存數量</a:t>
            </a:r>
            <a:r>
              <a:rPr lang="zh-TW" altLang="en-US" sz="2100" dirty="0">
                <a:ea typeface="微軟正黑體" panose="020B0604030504040204" pitchFamily="34" charset="-120"/>
              </a:rPr>
              <a:t>。</a:t>
            </a:r>
            <a:endParaRPr lang="en-US" altLang="zh-TW" sz="2100" dirty="0"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100" dirty="0"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100" dirty="0">
                <a:ea typeface="微軟正黑體" panose="020B0604030504040204" pitchFamily="34" charset="-120"/>
              </a:rPr>
              <a:t>右圖</a:t>
            </a:r>
            <a:r>
              <a:rPr lang="en-US" altLang="zh-TW" sz="2100" dirty="0">
                <a:ea typeface="微軟正黑體" panose="020B0604030504040204" pitchFamily="34" charset="-120"/>
              </a:rPr>
              <a:t>8</a:t>
            </a:r>
            <a:r>
              <a:rPr lang="zh-TW" altLang="en-US" sz="2100" dirty="0">
                <a:ea typeface="微軟正黑體" panose="020B0604030504040204" pitchFamily="34" charset="-120"/>
              </a:rPr>
              <a:t>為鞋面庫存原始檔案之擷取畫面。</a:t>
            </a:r>
            <a:endParaRPr lang="en-US" altLang="zh-TW" sz="2100" dirty="0"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EE4A275-78B6-3CB4-DD62-97DCB1F664BC}"/>
              </a:ext>
            </a:extLst>
          </p:cNvPr>
          <p:cNvSpPr txBox="1"/>
          <p:nvPr/>
        </p:nvSpPr>
        <p:spPr>
          <a:xfrm>
            <a:off x="7764416" y="6329461"/>
            <a:ext cx="1946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鞋面庫存原始檔案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DEE0FA7-0512-4F7F-68D3-A16449FA696A}"/>
              </a:ext>
            </a:extLst>
          </p:cNvPr>
          <p:cNvSpPr txBox="1"/>
          <p:nvPr/>
        </p:nvSpPr>
        <p:spPr>
          <a:xfrm>
            <a:off x="55602" y="63294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 action="ppaction://hlinksldjump"/>
              </a:rPr>
              <a:t>回第一頁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0501401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Arial"/>
        <a:ea typeface="全真粗圓體"/>
        <a:cs typeface=""/>
      </a:majorFont>
      <a:minorFont>
        <a:latin typeface="Arial"/>
        <a:ea typeface="全真粗圓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DDEC3078-BC48-420C-B582-6AB5E850CF19}" vid="{B79A4F3C-0688-40D4-9B0C-D35DCC0BF4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5763</TotalTime>
  <Words>1651</Words>
  <Application>Microsoft Office PowerPoint</Application>
  <PresentationFormat>寬螢幕</PresentationFormat>
  <Paragraphs>302</Paragraphs>
  <Slides>21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Microsoft JhengHei</vt:lpstr>
      <vt:lpstr>Microsoft JhengHei</vt:lpstr>
      <vt:lpstr>Arial</vt:lpstr>
      <vt:lpstr>Calibri</vt:lpstr>
      <vt:lpstr>Cambria Math</vt:lpstr>
      <vt:lpstr>Wingdings</vt:lpstr>
      <vt:lpstr>佈景主題1</vt:lpstr>
      <vt:lpstr>邏輯架構-志強輪次表生成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高輔辰</dc:creator>
  <cp:lastModifiedBy>崔哲綸</cp:lastModifiedBy>
  <cp:revision>19</cp:revision>
  <dcterms:created xsi:type="dcterms:W3CDTF">2022-07-18T13:12:08Z</dcterms:created>
  <dcterms:modified xsi:type="dcterms:W3CDTF">2022-09-06T08:25:45Z</dcterms:modified>
</cp:coreProperties>
</file>