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875B-AC16-9E7B-F6B3-B3D9E439E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6099E-5558-F907-329F-E72D20866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9818-C30B-C7B1-D3AC-FB8AE144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926C-5E3C-48EB-AE5D-53248A3AD6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1FCC-46BD-10A5-A823-374A1C84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0523-368C-9DE4-639D-37FE891A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6E8E-9741-4128-A535-0970BDD2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B65D-7066-C81E-B1CE-D1E3BAE2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C676A-008A-AB4F-AE1B-15863A34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4E49-697B-382D-BA63-68725BBB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926C-5E3C-48EB-AE5D-53248A3AD6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E9109-016C-AFF8-CF05-B363B403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9805-F56D-63E6-15B6-10E416C3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6E8E-9741-4128-A535-0970BDD2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F1367-D1C8-41AA-E4DD-DF060DFB8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0F8BE-F99F-36A8-695D-6749347EA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775-C4B5-9987-8648-5C53FEA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926C-5E3C-48EB-AE5D-53248A3AD6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C385-8C5A-C409-A14F-BEE849A5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63E7-2B69-5C39-3ADF-1B73AFE0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6E8E-9741-4128-A535-0970BDD2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543E-449A-1974-9C8E-9753581E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E6DA-7CE1-74B1-F72A-60A08AEC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E344-33AE-49EE-90B4-861D5D1B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926C-5E3C-48EB-AE5D-53248A3AD6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C312-9120-5B1C-3FF2-2BC244F5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4923-D402-50A1-A8DE-83054F2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6E8E-9741-4128-A535-0970BDD2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0D5B-823B-C406-ABC3-188C13DF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8C9D2-D476-124A-90DC-8BF132BDE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F058C-3AE6-2C08-5427-62436EBA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926C-5E3C-48EB-AE5D-53248A3AD6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B395-9754-A6DC-6C67-81277BD8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0E13-CCC2-8381-F823-1DA8DDD8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6E8E-9741-4128-A535-0970BDD2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C454-BF12-E2D9-C894-3B486F43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B57C-8549-5857-5CF7-AF8F1B8C6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697AC-F2C5-1AF5-90D6-8A4227618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577A3-C798-6302-4440-A0C8B75B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926C-5E3C-48EB-AE5D-53248A3AD6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84DFB-B542-BF9A-D9DF-779BB27B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AB265-F1BC-4042-2903-175F5274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6E8E-9741-4128-A535-0970BDD2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6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2F62-9563-D0CC-3AD8-98D62603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E8F7B-FC9D-B91F-5145-0FA6B7B45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521C7-DDF9-7EEB-4190-D8ADBD759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8A83F-E35D-8897-37EB-633A913AD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3245D-ACB8-1D70-992B-20CAC5019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D6C8A-1D33-BCFC-CE1F-D3D18081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926C-5E3C-48EB-AE5D-53248A3AD6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0EE7-5053-C5D1-4D6A-14A60A7E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123C1-8B21-B5B7-29AA-03BE85A8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6E8E-9741-4128-A535-0970BDD2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63BA-FC2D-0174-0226-693350CE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7286B-84BE-5158-E9A5-8E6A7051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926C-5E3C-48EB-AE5D-53248A3AD6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22733-8B38-8456-6086-BF0363A5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21FA6-6B76-339B-4E2D-1F7ED52C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6E8E-9741-4128-A535-0970BDD2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4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02B37-525B-4865-98B6-14D4F912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926C-5E3C-48EB-AE5D-53248A3AD6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FEE36-8E32-AA13-5036-15DF8F4F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23467-DF06-F449-1402-1C263D68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6E8E-9741-4128-A535-0970BDD2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06A-B204-E3E1-7668-62EDD0BA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9AB1-C63D-F520-B883-FF4E21A39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A6A13-B74F-E61C-1BC7-96402684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C95FE-6700-0015-9D12-5A0DDC44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926C-5E3C-48EB-AE5D-53248A3AD6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79BD0-A91B-0BCC-A4AE-7A02B57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B393-E107-4746-D665-50DBDF54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6E8E-9741-4128-A535-0970BDD2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87F9-8D1A-8E8A-20F8-C496C1B6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E1FB-09F0-32B4-5FCF-F142594A3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0429-807A-38BF-A62A-75CF90E99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1F118-681F-D244-272E-70631A92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926C-5E3C-48EB-AE5D-53248A3AD6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DAB62-D701-0900-3013-B3BE6D82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F92C7-5294-4D5D-AA98-78302E0F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6E8E-9741-4128-A535-0970BDD2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8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A0638-5F18-4E69-ED42-BEAE31F3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8314-AF52-E6BE-C0A4-E8593A097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7B9FF-467F-6AED-DEBC-C9B1115ED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7926C-5E3C-48EB-AE5D-53248A3AD6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B2DDC-93BC-D4D6-9F6C-43731B347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789E-6649-0BAC-E9F7-D8D5C4C81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6E8E-9741-4128-A535-0970BDD2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4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gif"/><Relationship Id="rId7" Type="http://schemas.openxmlformats.org/officeDocument/2006/relationships/hyperlink" Target="https://www.egyptianhieroglyphs.net/gardiners-sign-list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exilogos.com/keyboard/hieroglyph.php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5.gif"/><Relationship Id="rId10" Type="http://schemas.openxmlformats.org/officeDocument/2006/relationships/image" Target="../media/image18.png"/><Relationship Id="rId4" Type="http://schemas.openxmlformats.org/officeDocument/2006/relationships/image" Target="../media/image14.gif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27580-E556-89B5-6A6A-AAF43074B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4" y="321297"/>
            <a:ext cx="2209800" cy="655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393A4-B14B-90A3-D117-55E52512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11" y="1050500"/>
            <a:ext cx="3362325" cy="571500"/>
          </a:xfrm>
          <a:prstGeom prst="rect">
            <a:avLst/>
          </a:prstGeom>
        </p:spPr>
      </p:pic>
      <p:pic>
        <p:nvPicPr>
          <p:cNvPr id="1028" name="Picture 4" descr="Hieroglyphs and alphabet">
            <a:extLst>
              <a:ext uri="{FF2B5EF4-FFF2-40B4-BE49-F238E27FC236}">
                <a16:creationId xmlns:a16="http://schemas.microsoft.com/office/drawing/2014/main" id="{81E59D5E-FE3D-B6FD-C52D-C7B5DD756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74" y="1041711"/>
            <a:ext cx="5112372" cy="511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6EC5D3-0509-ED78-1F16-59A6F58FC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02" y="1943100"/>
            <a:ext cx="27146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00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egyptian hieroglyphs">
            <a:extLst>
              <a:ext uri="{FF2B5EF4-FFF2-40B4-BE49-F238E27FC236}">
                <a16:creationId xmlns:a16="http://schemas.microsoft.com/office/drawing/2014/main" id="{0F97AE51-0403-C6B3-2146-9AC8FD555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" t="1786" r="27204" b="70859"/>
          <a:stretch/>
        </p:blipFill>
        <p:spPr bwMode="auto">
          <a:xfrm>
            <a:off x="1438995" y="2342725"/>
            <a:ext cx="1389999" cy="75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gyptian hieroglyphs">
            <a:extLst>
              <a:ext uri="{FF2B5EF4-FFF2-40B4-BE49-F238E27FC236}">
                <a16:creationId xmlns:a16="http://schemas.microsoft.com/office/drawing/2014/main" id="{ACE0B448-A898-5D18-3261-F61B7B5EA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8" b="59306"/>
          <a:stretch/>
        </p:blipFill>
        <p:spPr bwMode="auto">
          <a:xfrm>
            <a:off x="2697019" y="1213604"/>
            <a:ext cx="2445757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1E3A6-EE4F-84FA-5A0F-42AD7BAAC9DB}"/>
              </a:ext>
            </a:extLst>
          </p:cNvPr>
          <p:cNvSpPr txBox="1"/>
          <p:nvPr/>
        </p:nvSpPr>
        <p:spPr>
          <a:xfrm>
            <a:off x="6318769" y="225489"/>
            <a:ext cx="545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https://www.kidzone.ws/cultures/egypt/hieroglyph.htm</a:t>
            </a:r>
          </a:p>
        </p:txBody>
      </p:sp>
      <p:pic>
        <p:nvPicPr>
          <p:cNvPr id="2052" name="Picture 4" descr="egyptian hieroglyphs">
            <a:extLst>
              <a:ext uri="{FF2B5EF4-FFF2-40B4-BE49-F238E27FC236}">
                <a16:creationId xmlns:a16="http://schemas.microsoft.com/office/drawing/2014/main" id="{DAE6E0D3-4461-663C-F4C2-8859ED965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7" r="16761" b="65635"/>
          <a:stretch/>
        </p:blipFill>
        <p:spPr bwMode="auto">
          <a:xfrm>
            <a:off x="1230633" y="1213604"/>
            <a:ext cx="2689265" cy="10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gyptian hieroglyphs">
            <a:extLst>
              <a:ext uri="{FF2B5EF4-FFF2-40B4-BE49-F238E27FC236}">
                <a16:creationId xmlns:a16="http://schemas.microsoft.com/office/drawing/2014/main" id="{0CDDAC22-6F1B-6823-10E2-33B87C196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37" b="45567"/>
          <a:stretch/>
        </p:blipFill>
        <p:spPr bwMode="auto">
          <a:xfrm>
            <a:off x="1650636" y="3193528"/>
            <a:ext cx="2092765" cy="210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gyptian hieroglyphs">
            <a:extLst>
              <a:ext uri="{FF2B5EF4-FFF2-40B4-BE49-F238E27FC236}">
                <a16:creationId xmlns:a16="http://schemas.microsoft.com/office/drawing/2014/main" id="{4B6C2224-EEE4-7596-3C45-4BBD3715F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" t="3288" r="57252" b="45979"/>
          <a:stretch/>
        </p:blipFill>
        <p:spPr bwMode="auto">
          <a:xfrm>
            <a:off x="3743401" y="3641465"/>
            <a:ext cx="930522" cy="16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D7922E65-3490-7DBB-0ECB-8D70F32F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55913" y="3923772"/>
            <a:ext cx="1424350" cy="251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4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CE76E-EDCE-83BA-672B-73B70012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443037"/>
            <a:ext cx="8715375" cy="3971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5667C1-6388-BCC3-1C5E-81771E7E1BA6}"/>
              </a:ext>
            </a:extLst>
          </p:cNvPr>
          <p:cNvSpPr txBox="1"/>
          <p:nvPr/>
        </p:nvSpPr>
        <p:spPr>
          <a:xfrm>
            <a:off x="3959258" y="52790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67C4B-EC0C-592D-556D-9E0E537FEB94}"/>
              </a:ext>
            </a:extLst>
          </p:cNvPr>
          <p:cNvSpPr txBox="1"/>
          <p:nvPr/>
        </p:nvSpPr>
        <p:spPr>
          <a:xfrm>
            <a:off x="5409753" y="320733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effectLst/>
                <a:latin typeface="Inconsolata" pitchFamily="1" charset="0"/>
              </a:rPr>
              <a:t>𓇋𓅱𓌞𓋴𓂻𓈖𓇓𓅱</a:t>
            </a:r>
            <a:r>
              <a:rPr lang="en-US" sz="2400" b="0" i="0" dirty="0">
                <a:effectLst/>
                <a:latin typeface="Inconsolata" pitchFamily="1" charset="0"/>
              </a:rPr>
              <a:t> 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EC1EB-8005-DC69-3F86-DFD84801FE01}"/>
              </a:ext>
            </a:extLst>
          </p:cNvPr>
          <p:cNvSpPr txBox="1"/>
          <p:nvPr/>
        </p:nvSpPr>
        <p:spPr>
          <a:xfrm>
            <a:off x="7781666" y="666400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𓇋𓅱𓌞𓋴𓂻𓈖𓇓𓅱 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15E1B-F8E7-D45D-BA9A-5C70FEB816ED}"/>
              </a:ext>
            </a:extLst>
          </p:cNvPr>
          <p:cNvSpPr txBox="1"/>
          <p:nvPr/>
        </p:nvSpPr>
        <p:spPr>
          <a:xfrm>
            <a:off x="5283546" y="778726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effectLst/>
                <a:latin typeface="Inconsolata" pitchFamily="1" charset="0"/>
              </a:rPr>
              <a:t>𓇋𓅱𓌞𓋴𓂻𓈖𓇓𓅱</a:t>
            </a:r>
            <a:r>
              <a:rPr lang="en-US" sz="2400" b="0" i="0" dirty="0">
                <a:effectLst/>
                <a:latin typeface="Inconsolata" pitchFamily="1" charset="0"/>
              </a:rPr>
              <a:t> 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CE02A-ED0D-9987-E686-8F05846001C6}"/>
              </a:ext>
            </a:extLst>
          </p:cNvPr>
          <p:cNvSpPr txBox="1"/>
          <p:nvPr/>
        </p:nvSpPr>
        <p:spPr>
          <a:xfrm>
            <a:off x="6712744" y="1047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>
                <a:effectLst/>
              </a:rPr>
              <a:t>𓌞  𓀁</a:t>
            </a:r>
            <a:endParaRPr lang="en-US" dirty="0"/>
          </a:p>
        </p:txBody>
      </p:sp>
      <p:pic>
        <p:nvPicPr>
          <p:cNvPr id="3074" name="Picture 2" descr="M23:X1-L2:X1">
            <a:extLst>
              <a:ext uri="{FF2B5EF4-FFF2-40B4-BE49-F238E27FC236}">
                <a16:creationId xmlns:a16="http://schemas.microsoft.com/office/drawing/2014/main" id="{EE3A7976-A05C-74E3-BD1C-0913EBB87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10" y="2016190"/>
            <a:ext cx="609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2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0258A3-2447-6F97-1A40-88DF3E485AB5}"/>
              </a:ext>
            </a:extLst>
          </p:cNvPr>
          <p:cNvSpPr txBox="1"/>
          <p:nvPr/>
        </p:nvSpPr>
        <p:spPr>
          <a:xfrm>
            <a:off x="1278294" y="86774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leap. </a:t>
            </a:r>
          </a:p>
        </p:txBody>
      </p:sp>
      <p:pic>
        <p:nvPicPr>
          <p:cNvPr id="4104" name="Picture 8" descr="iw">
            <a:extLst>
              <a:ext uri="{FF2B5EF4-FFF2-40B4-BE49-F238E27FC236}">
                <a16:creationId xmlns:a16="http://schemas.microsoft.com/office/drawing/2014/main" id="{97AFCD6D-1897-EA90-7F24-4393A6CC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89" y="901177"/>
            <a:ext cx="5048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spacer">
            <a:extLst>
              <a:ext uri="{FF2B5EF4-FFF2-40B4-BE49-F238E27FC236}">
                <a16:creationId xmlns:a16="http://schemas.microsoft.com/office/drawing/2014/main" id="{4E9F0606-C56D-1445-C76C-CACB7069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01" y="901177"/>
            <a:ext cx="95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tft">
            <a:extLst>
              <a:ext uri="{FF2B5EF4-FFF2-40B4-BE49-F238E27FC236}">
                <a16:creationId xmlns:a16="http://schemas.microsoft.com/office/drawing/2014/main" id="{BC8DF1EC-E196-D09F-1A11-B6A744F2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164" y="901177"/>
            <a:ext cx="1209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spacer">
            <a:extLst>
              <a:ext uri="{FF2B5EF4-FFF2-40B4-BE49-F238E27FC236}">
                <a16:creationId xmlns:a16="http://schemas.microsoft.com/office/drawing/2014/main" id="{CC1A83DC-D6DA-962E-FA0F-04CEA149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226" y="901177"/>
            <a:ext cx="95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">
            <a:extLst>
              <a:ext uri="{FF2B5EF4-FFF2-40B4-BE49-F238E27FC236}">
                <a16:creationId xmlns:a16="http://schemas.microsoft.com/office/drawing/2014/main" id="{D9FF0AC4-5983-394F-8DB6-2B13727F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39" y="901177"/>
            <a:ext cx="295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E63E68-5755-D8B7-C125-85319B1C8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93089"/>
              </p:ext>
            </p:extLst>
          </p:nvPr>
        </p:nvGraphicFramePr>
        <p:xfrm>
          <a:off x="4700620" y="988807"/>
          <a:ext cx="6548535" cy="293370"/>
        </p:xfrm>
        <a:graphic>
          <a:graphicData uri="http://schemas.openxmlformats.org/drawingml/2006/table">
            <a:tbl>
              <a:tblPr/>
              <a:tblGrid>
                <a:gridCol w="2182845">
                  <a:extLst>
                    <a:ext uri="{9D8B030D-6E8A-4147-A177-3AD203B41FA5}">
                      <a16:colId xmlns:a16="http://schemas.microsoft.com/office/drawing/2014/main" val="2785476062"/>
                    </a:ext>
                  </a:extLst>
                </a:gridCol>
                <a:gridCol w="2182845">
                  <a:extLst>
                    <a:ext uri="{9D8B030D-6E8A-4147-A177-3AD203B41FA5}">
                      <a16:colId xmlns:a16="http://schemas.microsoft.com/office/drawing/2014/main" val="520760531"/>
                    </a:ext>
                  </a:extLst>
                </a:gridCol>
                <a:gridCol w="2182845">
                  <a:extLst>
                    <a:ext uri="{9D8B030D-6E8A-4147-A177-3AD203B41FA5}">
                      <a16:colId xmlns:a16="http://schemas.microsoft.com/office/drawing/2014/main" val="1811690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M17-G43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I9:X1-I9:X1-D54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Verdana" panose="020B0604030504040204" pitchFamily="34" charset="0"/>
                        </a:rPr>
                        <a:t>A1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996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ABC21E-AA58-7535-1BCE-9B73A8C47115}"/>
              </a:ext>
            </a:extLst>
          </p:cNvPr>
          <p:cNvSpPr txBox="1"/>
          <p:nvPr/>
        </p:nvSpPr>
        <p:spPr>
          <a:xfrm>
            <a:off x="2174800" y="1483567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𓇋𓅱 𓆑𓏏𓆑𓏏𓂻𓀀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88FB7-4A1B-AC91-9937-2CD737C89ABF}"/>
              </a:ext>
            </a:extLst>
          </p:cNvPr>
          <p:cNvSpPr txBox="1"/>
          <p:nvPr/>
        </p:nvSpPr>
        <p:spPr>
          <a:xfrm>
            <a:off x="5450751" y="1530181"/>
            <a:ext cx="5766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http://hieroglyphs.net/cgi/pager.pl?p=36</a:t>
            </a:r>
          </a:p>
          <a:p>
            <a:r>
              <a:rPr lang="en-US" dirty="0">
                <a:hlinkClick r:id="rId6"/>
              </a:rPr>
              <a:t>https://www.lexilogos.com/keyboard/hieroglyph.php#</a:t>
            </a:r>
            <a:endParaRPr lang="en-US" dirty="0"/>
          </a:p>
          <a:p>
            <a:r>
              <a:rPr lang="en-US" dirty="0">
                <a:hlinkClick r:id="rId7"/>
              </a:rPr>
              <a:t>https://www.egyptianhieroglyphs.net/gardiners-sign-list/</a:t>
            </a:r>
            <a:endParaRPr lang="en-US" dirty="0"/>
          </a:p>
          <a:p>
            <a:r>
              <a:rPr lang="en-US" dirty="0"/>
              <a:t>https://en.wikipedia.org/wiki/List_of_Egyptian_hieroglyphs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79A6901E-FC48-274A-A139-E0102DC4D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46" y="3038475"/>
            <a:ext cx="7639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3F424A-F543-0C30-A37F-3C0AA7ECA071}"/>
              </a:ext>
            </a:extLst>
          </p:cNvPr>
          <p:cNvSpPr txBox="1"/>
          <p:nvPr/>
        </p:nvSpPr>
        <p:spPr>
          <a:xfrm>
            <a:off x="3165616" y="4081771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𓊹𓄤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05C549-F515-64C4-FE84-5C13F3FFDE9D}"/>
              </a:ext>
            </a:extLst>
          </p:cNvPr>
          <p:cNvSpPr txBox="1"/>
          <p:nvPr/>
        </p:nvSpPr>
        <p:spPr>
          <a:xfrm>
            <a:off x="3641531" y="3981426"/>
            <a:ext cx="118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𓎟𓈃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4E93A-6EA4-DB1F-9CEF-159FE5A6ECD6}"/>
              </a:ext>
            </a:extLst>
          </p:cNvPr>
          <p:cNvSpPr txBox="1"/>
          <p:nvPr/>
        </p:nvSpPr>
        <p:spPr>
          <a:xfrm>
            <a:off x="1832291" y="3919781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B3D2B5-1A4E-1C35-91CB-3D6740A78F19}"/>
              </a:ext>
            </a:extLst>
          </p:cNvPr>
          <p:cNvSpPr txBox="1"/>
          <p:nvPr/>
        </p:nvSpPr>
        <p:spPr>
          <a:xfrm>
            <a:off x="4792305" y="4270536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𓎡𓄿𓂧𓅓𓋴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DFAB5F-F1AC-EB2D-0C7C-2D3DB0145EE2}"/>
              </a:ext>
            </a:extLst>
          </p:cNvPr>
          <p:cNvSpPr txBox="1"/>
          <p:nvPr/>
        </p:nvSpPr>
        <p:spPr>
          <a:xfrm>
            <a:off x="6846855" y="3886196"/>
            <a:ext cx="118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𓏙𓋹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84D97-44AA-0A8D-43D9-E9F139A81326}"/>
              </a:ext>
            </a:extLst>
          </p:cNvPr>
          <p:cNvSpPr txBox="1"/>
          <p:nvPr/>
        </p:nvSpPr>
        <p:spPr>
          <a:xfrm>
            <a:off x="937566" y="4627757"/>
            <a:ext cx="321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 of upper and lower Egypt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23A419-7612-F3CB-45E4-3421CFFB5071}"/>
              </a:ext>
            </a:extLst>
          </p:cNvPr>
          <p:cNvSpPr txBox="1"/>
          <p:nvPr/>
        </p:nvSpPr>
        <p:spPr>
          <a:xfrm>
            <a:off x="2986276" y="4672855"/>
            <a:ext cx="108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Good god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F0095-DE50-E0E7-21B2-C5CFBF35947E}"/>
              </a:ext>
            </a:extLst>
          </p:cNvPr>
          <p:cNvSpPr txBox="1"/>
          <p:nvPr/>
        </p:nvSpPr>
        <p:spPr>
          <a:xfrm>
            <a:off x="3857993" y="4627757"/>
            <a:ext cx="108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Lord of two lands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156C51-E21F-3518-5242-110C779DF466}"/>
              </a:ext>
            </a:extLst>
          </p:cNvPr>
          <p:cNvSpPr txBox="1"/>
          <p:nvPr/>
        </p:nvSpPr>
        <p:spPr>
          <a:xfrm>
            <a:off x="6709209" y="4672855"/>
            <a:ext cx="108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Given life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C2EFCD-2132-B643-C291-FE8FC4837A2F}"/>
              </a:ext>
            </a:extLst>
          </p:cNvPr>
          <p:cNvSpPr txBox="1"/>
          <p:nvPr/>
        </p:nvSpPr>
        <p:spPr>
          <a:xfrm>
            <a:off x="7792409" y="4672855"/>
            <a:ext cx="108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beloved of Hathor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3B596E-6F3D-A953-4D45-2A188C984D54}"/>
              </a:ext>
            </a:extLst>
          </p:cNvPr>
          <p:cNvSpPr txBox="1"/>
          <p:nvPr/>
        </p:nvSpPr>
        <p:spPr>
          <a:xfrm>
            <a:off x="7904376" y="3931294"/>
            <a:ext cx="118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88DCE-0169-5548-7E2B-92E42B8DA42D}"/>
              </a:ext>
            </a:extLst>
          </p:cNvPr>
          <p:cNvSpPr txBox="1"/>
          <p:nvPr/>
        </p:nvSpPr>
        <p:spPr>
          <a:xfrm>
            <a:off x="8712961" y="3919781"/>
            <a:ext cx="118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𓇳𓏇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926BF-24DF-3CB1-B566-F9EB094D783D}"/>
              </a:ext>
            </a:extLst>
          </p:cNvPr>
          <p:cNvSpPr txBox="1"/>
          <p:nvPr/>
        </p:nvSpPr>
        <p:spPr>
          <a:xfrm>
            <a:off x="8762365" y="4766256"/>
            <a:ext cx="108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Like 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25333-399C-4534-2E04-2287E9C9BB69}"/>
              </a:ext>
            </a:extLst>
          </p:cNvPr>
          <p:cNvSpPr txBox="1"/>
          <p:nvPr/>
        </p:nvSpPr>
        <p:spPr>
          <a:xfrm>
            <a:off x="5727091" y="57252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B01DE4-069A-573B-4F62-3291E89B9ABE}"/>
              </a:ext>
            </a:extLst>
          </p:cNvPr>
          <p:cNvSpPr txBox="1"/>
          <p:nvPr/>
        </p:nvSpPr>
        <p:spPr>
          <a:xfrm>
            <a:off x="5702389" y="539115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d46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BEF10-49D7-60AC-B618-E913F926EA5D}"/>
              </a:ext>
            </a:extLst>
          </p:cNvPr>
          <p:cNvSpPr txBox="1"/>
          <p:nvPr/>
        </p:nvSpPr>
        <p:spPr>
          <a:xfrm>
            <a:off x="5224314" y="553279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3F05E2-D70B-07B0-C4FF-C76F1CD28D76}"/>
              </a:ext>
            </a:extLst>
          </p:cNvPr>
          <p:cNvSpPr txBox="1"/>
          <p:nvPr/>
        </p:nvSpPr>
        <p:spPr>
          <a:xfrm>
            <a:off x="6217843" y="555508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A1C4DE-1BBE-2A40-507C-225235BEC6A6}"/>
              </a:ext>
            </a:extLst>
          </p:cNvPr>
          <p:cNvSpPr txBox="1"/>
          <p:nvPr/>
        </p:nvSpPr>
        <p:spPr>
          <a:xfrm>
            <a:off x="5230081" y="4865700"/>
            <a:ext cx="108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Cadmus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76DA48-EC58-3AC7-2BB1-57662D680E93}"/>
              </a:ext>
            </a:extLst>
          </p:cNvPr>
          <p:cNvSpPr txBox="1"/>
          <p:nvPr/>
        </p:nvSpPr>
        <p:spPr>
          <a:xfrm>
            <a:off x="7015020" y="5263573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𓇋𓇋𓄿𓈖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B748CF-A07E-0813-5836-AA69CDDF1A8F}"/>
              </a:ext>
            </a:extLst>
          </p:cNvPr>
          <p:cNvSpPr txBox="1"/>
          <p:nvPr/>
        </p:nvSpPr>
        <p:spPr>
          <a:xfrm>
            <a:off x="7117975" y="5763628"/>
            <a:ext cx="108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Yuan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1F53B2-B2A0-62E5-7EFA-D449D9C84457}"/>
              </a:ext>
            </a:extLst>
          </p:cNvPr>
          <p:cNvSpPr txBox="1"/>
          <p:nvPr/>
        </p:nvSpPr>
        <p:spPr>
          <a:xfrm>
            <a:off x="1754020" y="508141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D082C1-E1C8-E6F4-1046-0BBA95861106}"/>
              </a:ext>
            </a:extLst>
          </p:cNvPr>
          <p:cNvSpPr txBox="1"/>
          <p:nvPr/>
        </p:nvSpPr>
        <p:spPr>
          <a:xfrm>
            <a:off x="1832291" y="534956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190CCD-DED8-545F-2EF3-FBF312343910}"/>
              </a:ext>
            </a:extLst>
          </p:cNvPr>
          <p:cNvSpPr txBox="1"/>
          <p:nvPr/>
        </p:nvSpPr>
        <p:spPr>
          <a:xfrm>
            <a:off x="2354292" y="507890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58E885-9DD4-DB25-1724-B250A639BF1A}"/>
              </a:ext>
            </a:extLst>
          </p:cNvPr>
          <p:cNvSpPr txBox="1"/>
          <p:nvPr/>
        </p:nvSpPr>
        <p:spPr>
          <a:xfrm>
            <a:off x="2354292" y="5359014"/>
            <a:ext cx="50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F9371E-7868-86B5-F7F0-F2BC31DA6C6E}"/>
              </a:ext>
            </a:extLst>
          </p:cNvPr>
          <p:cNvSpPr txBox="1"/>
          <p:nvPr/>
        </p:nvSpPr>
        <p:spPr>
          <a:xfrm>
            <a:off x="3341080" y="520649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8346A-6ABA-175E-73D3-312A24EA2689}"/>
              </a:ext>
            </a:extLst>
          </p:cNvPr>
          <p:cNvSpPr txBox="1"/>
          <p:nvPr/>
        </p:nvSpPr>
        <p:spPr>
          <a:xfrm>
            <a:off x="3799042" y="518976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991DC4-C071-4AE0-4853-1482CF382636}"/>
              </a:ext>
            </a:extLst>
          </p:cNvPr>
          <p:cNvSpPr txBox="1"/>
          <p:nvPr/>
        </p:nvSpPr>
        <p:spPr>
          <a:xfrm>
            <a:off x="3096796" y="5189767"/>
            <a:ext cx="43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5DDEA2-5548-901B-D26E-F0D4F0AB9D2A}"/>
              </a:ext>
            </a:extLst>
          </p:cNvPr>
          <p:cNvSpPr txBox="1"/>
          <p:nvPr/>
        </p:nvSpPr>
        <p:spPr>
          <a:xfrm>
            <a:off x="4158181" y="538615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36B5BE-E86D-3401-82AB-4FF868B45CC2}"/>
              </a:ext>
            </a:extLst>
          </p:cNvPr>
          <p:cNvSpPr txBox="1"/>
          <p:nvPr/>
        </p:nvSpPr>
        <p:spPr>
          <a:xfrm>
            <a:off x="6902890" y="6022287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M17 </a:t>
            </a:r>
            <a:r>
              <a:rPr lang="en-US" dirty="0" err="1"/>
              <a:t>m17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8CBCD3-C80F-5D29-74C6-8B50F74710B9}"/>
              </a:ext>
            </a:extLst>
          </p:cNvPr>
          <p:cNvSpPr txBox="1"/>
          <p:nvPr/>
        </p:nvSpPr>
        <p:spPr>
          <a:xfrm>
            <a:off x="8028862" y="592441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AE61D-D354-BD80-400E-908B056BC32D}"/>
              </a:ext>
            </a:extLst>
          </p:cNvPr>
          <p:cNvSpPr txBox="1"/>
          <p:nvPr/>
        </p:nvSpPr>
        <p:spPr>
          <a:xfrm>
            <a:off x="8246504" y="59389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A3A7E-C03A-2A39-0749-69B3317F0443}"/>
              </a:ext>
            </a:extLst>
          </p:cNvPr>
          <p:cNvSpPr txBox="1"/>
          <p:nvPr/>
        </p:nvSpPr>
        <p:spPr>
          <a:xfrm>
            <a:off x="6804752" y="491686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 s34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0ECB45-D2E7-D5CC-5797-E0C4CA8B17D6}"/>
              </a:ext>
            </a:extLst>
          </p:cNvPr>
          <p:cNvSpPr txBox="1"/>
          <p:nvPr/>
        </p:nvSpPr>
        <p:spPr>
          <a:xfrm>
            <a:off x="7812730" y="499396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F26FBB-05C1-65AF-C88C-5AA956443251}"/>
              </a:ext>
            </a:extLst>
          </p:cNvPr>
          <p:cNvSpPr txBox="1"/>
          <p:nvPr/>
        </p:nvSpPr>
        <p:spPr>
          <a:xfrm>
            <a:off x="8733815" y="496992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 w19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9AA341-8661-73E3-A457-128BA8486117}"/>
              </a:ext>
            </a:extLst>
          </p:cNvPr>
          <p:cNvSpPr txBox="1"/>
          <p:nvPr/>
        </p:nvSpPr>
        <p:spPr>
          <a:xfrm>
            <a:off x="1872512" y="5755487"/>
            <a:ext cx="83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l2a</a:t>
            </a:r>
          </a:p>
        </p:txBody>
      </p:sp>
      <p:pic>
        <p:nvPicPr>
          <p:cNvPr id="4097" name="Picture 1" descr="iw">
            <a:extLst>
              <a:ext uri="{FF2B5EF4-FFF2-40B4-BE49-F238E27FC236}">
                <a16:creationId xmlns:a16="http://schemas.microsoft.com/office/drawing/2014/main" id="{E2C89B32-6863-2FDB-E6FF-F88A0C6EA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8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pacer">
            <a:extLst>
              <a:ext uri="{FF2B5EF4-FFF2-40B4-BE49-F238E27FC236}">
                <a16:creationId xmlns:a16="http://schemas.microsoft.com/office/drawing/2014/main" id="{6A43A56D-D580-633D-6D60-358B8F112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tft">
            <a:extLst>
              <a:ext uri="{FF2B5EF4-FFF2-40B4-BE49-F238E27FC236}">
                <a16:creationId xmlns:a16="http://schemas.microsoft.com/office/drawing/2014/main" id="{59A55354-7DB3-C027-71CB-E764DC23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9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acer">
            <a:extLst>
              <a:ext uri="{FF2B5EF4-FFF2-40B4-BE49-F238E27FC236}">
                <a16:creationId xmlns:a16="http://schemas.microsoft.com/office/drawing/2014/main" id="{26D32F2E-F7DF-D130-007F-1D5D40E8A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i">
            <a:extLst>
              <a:ext uri="{FF2B5EF4-FFF2-40B4-BE49-F238E27FC236}">
                <a16:creationId xmlns:a16="http://schemas.microsoft.com/office/drawing/2014/main" id="{C0A1B8CB-2309-6F37-9EB5-4E3220F3B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pacer">
            <a:extLst>
              <a:ext uri="{FF2B5EF4-FFF2-40B4-BE49-F238E27FC236}">
                <a16:creationId xmlns:a16="http://schemas.microsoft.com/office/drawing/2014/main" id="{D3810CAB-6AF2-D13F-67A4-D514BB2C9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1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ncient Egypt Cartouche facts">
            <a:extLst>
              <a:ext uri="{FF2B5EF4-FFF2-40B4-BE49-F238E27FC236}">
                <a16:creationId xmlns:a16="http://schemas.microsoft.com/office/drawing/2014/main" id="{5050E859-CDFB-C2F6-B9EF-ADF4369F0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" t="4606" r="62801" b="23256"/>
          <a:stretch/>
        </p:blipFill>
        <p:spPr bwMode="auto">
          <a:xfrm rot="16200000">
            <a:off x="9441921" y="1519984"/>
            <a:ext cx="1280163" cy="238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86A2706B-0D2F-9EB9-85C0-3D66385E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94059" y="2511021"/>
            <a:ext cx="1348242" cy="238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3E2D8-4A09-DF43-4AA1-E20B831046C3}"/>
              </a:ext>
            </a:extLst>
          </p:cNvPr>
          <p:cNvSpPr txBox="1"/>
          <p:nvPr/>
        </p:nvSpPr>
        <p:spPr>
          <a:xfrm>
            <a:off x="3234336" y="3448626"/>
            <a:ext cx="53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B789B-4A38-84C3-3772-CF9390A19A24}"/>
              </a:ext>
            </a:extLst>
          </p:cNvPr>
          <p:cNvSpPr txBox="1"/>
          <p:nvPr/>
        </p:nvSpPr>
        <p:spPr>
          <a:xfrm>
            <a:off x="2763606" y="3039398"/>
            <a:ext cx="595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658F2-CCC3-D960-A486-BFFF78DC6012}"/>
              </a:ext>
            </a:extLst>
          </p:cNvPr>
          <p:cNvSpPr txBox="1"/>
          <p:nvPr/>
        </p:nvSpPr>
        <p:spPr>
          <a:xfrm>
            <a:off x="2798184" y="3456891"/>
            <a:ext cx="288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A68A-763A-241B-774A-2019D94A6C63}"/>
              </a:ext>
            </a:extLst>
          </p:cNvPr>
          <p:cNvSpPr txBox="1"/>
          <p:nvPr/>
        </p:nvSpPr>
        <p:spPr>
          <a:xfrm>
            <a:off x="3207001" y="3029030"/>
            <a:ext cx="66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𓂧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6973B1-5CC6-9075-DBE1-60CB9D484A43}"/>
              </a:ext>
            </a:extLst>
          </p:cNvPr>
          <p:cNvSpPr txBox="1"/>
          <p:nvPr/>
        </p:nvSpPr>
        <p:spPr>
          <a:xfrm>
            <a:off x="3647005" y="3362563"/>
            <a:ext cx="22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13735-175B-A629-022E-115B77E56656}"/>
              </a:ext>
            </a:extLst>
          </p:cNvPr>
          <p:cNvSpPr txBox="1"/>
          <p:nvPr/>
        </p:nvSpPr>
        <p:spPr>
          <a:xfrm>
            <a:off x="3904369" y="3362563"/>
            <a:ext cx="447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𓇋𓇋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E5E4C-1202-3171-1A08-1AE0F3F87D10}"/>
              </a:ext>
            </a:extLst>
          </p:cNvPr>
          <p:cNvSpPr txBox="1"/>
          <p:nvPr/>
        </p:nvSpPr>
        <p:spPr>
          <a:xfrm>
            <a:off x="4216159" y="3391808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𓄿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6E78B-BDE7-1FF7-1F76-3043C26E7DD4}"/>
              </a:ext>
            </a:extLst>
          </p:cNvPr>
          <p:cNvSpPr txBox="1"/>
          <p:nvPr/>
        </p:nvSpPr>
        <p:spPr>
          <a:xfrm>
            <a:off x="4193809" y="3536116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𓈖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CD124-E04A-8404-9523-A0CB1D7C6A1A}"/>
              </a:ext>
            </a:extLst>
          </p:cNvPr>
          <p:cNvSpPr txBox="1"/>
          <p:nvPr/>
        </p:nvSpPr>
        <p:spPr>
          <a:xfrm>
            <a:off x="4945701" y="3424117"/>
            <a:ext cx="156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𓏙𓋹𓉡𓇳𓏇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E24EF8-4F85-8373-1E3E-168013E8BB71}"/>
              </a:ext>
            </a:extLst>
          </p:cNvPr>
          <p:cNvGrpSpPr/>
          <p:nvPr/>
        </p:nvGrpSpPr>
        <p:grpSpPr>
          <a:xfrm>
            <a:off x="1506035" y="3166174"/>
            <a:ext cx="1185899" cy="871965"/>
            <a:chOff x="1062640" y="3125460"/>
            <a:chExt cx="1185899" cy="8719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8A8894-326A-AED6-4008-E139D5238001}"/>
                </a:ext>
              </a:extLst>
            </p:cNvPr>
            <p:cNvSpPr txBox="1"/>
            <p:nvPr/>
          </p:nvSpPr>
          <p:spPr>
            <a:xfrm>
              <a:off x="1062640" y="3351094"/>
              <a:ext cx="1185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𓆥𓊹𓄤𓈃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84479-3BAB-82DA-2F2B-B66FC5C3D7FF}"/>
                </a:ext>
              </a:extLst>
            </p:cNvPr>
            <p:cNvSpPr txBox="1"/>
            <p:nvPr/>
          </p:nvSpPr>
          <p:spPr>
            <a:xfrm>
              <a:off x="1666602" y="3125460"/>
              <a:ext cx="543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𓎟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004CA55-38C2-94EB-F2B7-054E3635E3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09" t="9365" r="4993"/>
          <a:stretch/>
        </p:blipFill>
        <p:spPr>
          <a:xfrm>
            <a:off x="4724723" y="1091043"/>
            <a:ext cx="4710743" cy="13482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1C89FF-DF93-F245-C5A2-DD12035D38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57" t="6580" r="5790" b="2786"/>
          <a:stretch/>
        </p:blipFill>
        <p:spPr>
          <a:xfrm>
            <a:off x="5867400" y="4377273"/>
            <a:ext cx="4625340" cy="13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6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304A4-A038-C767-FD44-D766E929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25" y="239648"/>
            <a:ext cx="1304925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494AF-0776-742B-859F-B6611496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591" y="398008"/>
            <a:ext cx="847725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D29B1-29E5-1991-DB00-4F4610B80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03" y="288470"/>
            <a:ext cx="1314450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AA3A85-14C0-8966-44F9-14DDF4E3B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241" y="288470"/>
            <a:ext cx="895350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446075-2F29-D990-5F93-40B13556C88B}"/>
              </a:ext>
            </a:extLst>
          </p:cNvPr>
          <p:cNvSpPr txBox="1"/>
          <p:nvPr/>
        </p:nvSpPr>
        <p:spPr>
          <a:xfrm>
            <a:off x="505726" y="1975757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asdf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FD83EA-DA1C-5925-DD2D-F60EF52EC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716" y="383720"/>
            <a:ext cx="1123950" cy="1123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23DEDC-EE2B-130B-6A94-D41AB5098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666" y="2759427"/>
            <a:ext cx="1543050" cy="1133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9B919A-D67C-C0DC-E3CB-329F746BF515}"/>
              </a:ext>
            </a:extLst>
          </p:cNvPr>
          <p:cNvSpPr txBox="1"/>
          <p:nvPr/>
        </p:nvSpPr>
        <p:spPr>
          <a:xfrm>
            <a:off x="3888241" y="6104948"/>
            <a:ext cx="673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https://www.egyptianhieroglyphs.net/egyptian-hieroglyphs/lesson-7/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87F3CC-6085-43D9-1373-638F944ACAA7}"/>
              </a:ext>
            </a:extLst>
          </p:cNvPr>
          <p:cNvGrpSpPr/>
          <p:nvPr/>
        </p:nvGrpSpPr>
        <p:grpSpPr>
          <a:xfrm>
            <a:off x="676048" y="1035043"/>
            <a:ext cx="814159" cy="866660"/>
            <a:chOff x="5708561" y="3429000"/>
            <a:chExt cx="814159" cy="8666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72DD39-4A32-14A6-7558-1A995D887B1D}"/>
                </a:ext>
              </a:extLst>
            </p:cNvPr>
            <p:cNvSpPr txBox="1"/>
            <p:nvPr/>
          </p:nvSpPr>
          <p:spPr>
            <a:xfrm>
              <a:off x="5764666" y="3429000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A19B3A-04E8-AD67-95B0-CFF7503EEA21}"/>
                </a:ext>
              </a:extLst>
            </p:cNvPr>
            <p:cNvSpPr txBox="1"/>
            <p:nvPr/>
          </p:nvSpPr>
          <p:spPr>
            <a:xfrm>
              <a:off x="6096000" y="3569736"/>
              <a:ext cx="4267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𓂻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20D1BE-4818-CFCA-852E-7DB1A91CC22A}"/>
                </a:ext>
              </a:extLst>
            </p:cNvPr>
            <p:cNvSpPr txBox="1"/>
            <p:nvPr/>
          </p:nvSpPr>
          <p:spPr>
            <a:xfrm>
              <a:off x="5708561" y="3649329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𓂋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6B7A994-4293-0978-6AD8-2BB00050C3C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838" t="33892" r="18911" b="25515"/>
          <a:stretch/>
        </p:blipFill>
        <p:spPr>
          <a:xfrm>
            <a:off x="1496619" y="1630860"/>
            <a:ext cx="697094" cy="480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301866-9C8A-0E9E-5E35-C61176290F0C}"/>
              </a:ext>
            </a:extLst>
          </p:cNvPr>
          <p:cNvSpPr txBox="1"/>
          <p:nvPr/>
        </p:nvSpPr>
        <p:spPr>
          <a:xfrm>
            <a:off x="3878663" y="1013739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𓁹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F30CF-8E06-6017-8B11-6FE9853552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335" t="44463" r="27502" b="28641"/>
          <a:stretch/>
        </p:blipFill>
        <p:spPr>
          <a:xfrm>
            <a:off x="4013733" y="1507670"/>
            <a:ext cx="403860" cy="2590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9DB956-A76F-9B2A-FB82-AEB1839467C8}"/>
              </a:ext>
            </a:extLst>
          </p:cNvPr>
          <p:cNvSpPr txBox="1"/>
          <p:nvPr/>
        </p:nvSpPr>
        <p:spPr>
          <a:xfrm>
            <a:off x="6293718" y="1578537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613C87-B0A2-AB33-7B91-D180825CC6E5}"/>
              </a:ext>
            </a:extLst>
          </p:cNvPr>
          <p:cNvSpPr txBox="1"/>
          <p:nvPr/>
        </p:nvSpPr>
        <p:spPr>
          <a:xfrm>
            <a:off x="6625052" y="171927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𓂻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65461-7862-C576-BF90-3A3C02E84349}"/>
              </a:ext>
            </a:extLst>
          </p:cNvPr>
          <p:cNvSpPr txBox="1"/>
          <p:nvPr/>
        </p:nvSpPr>
        <p:spPr>
          <a:xfrm>
            <a:off x="6237613" y="1798866"/>
            <a:ext cx="54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3CDA2-9A96-BEEA-0A0C-17D87F9FFBBA}"/>
              </a:ext>
            </a:extLst>
          </p:cNvPr>
          <p:cNvSpPr txBox="1"/>
          <p:nvPr/>
        </p:nvSpPr>
        <p:spPr>
          <a:xfrm>
            <a:off x="6024253" y="2973333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𓊠𓂝𓍢𓀁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533AA-1EC1-44C9-842D-2FFC83C38BC8}"/>
              </a:ext>
            </a:extLst>
          </p:cNvPr>
          <p:cNvSpPr txBox="1"/>
          <p:nvPr/>
        </p:nvSpPr>
        <p:spPr>
          <a:xfrm>
            <a:off x="5944638" y="3621361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𓆓𓂧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CDF3B1-BF43-EFA8-D590-C3C7C94B5F7E}"/>
              </a:ext>
            </a:extLst>
          </p:cNvPr>
          <p:cNvGrpSpPr/>
          <p:nvPr/>
        </p:nvGrpSpPr>
        <p:grpSpPr>
          <a:xfrm>
            <a:off x="4565858" y="1225056"/>
            <a:ext cx="985357" cy="838795"/>
            <a:chOff x="5308361" y="3700602"/>
            <a:chExt cx="985357" cy="83879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FFA3AE-E66E-2FCC-5593-316B98AC2528}"/>
                </a:ext>
              </a:extLst>
            </p:cNvPr>
            <p:cNvGrpSpPr/>
            <p:nvPr/>
          </p:nvGrpSpPr>
          <p:grpSpPr>
            <a:xfrm>
              <a:off x="5326760" y="3880046"/>
              <a:ext cx="966958" cy="659351"/>
              <a:chOff x="5326760" y="3880046"/>
              <a:chExt cx="966958" cy="6593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4362D5-3C0B-6A66-B166-D2935F264548}"/>
                  </a:ext>
                </a:extLst>
              </p:cNvPr>
              <p:cNvSpPr txBox="1"/>
              <p:nvPr/>
            </p:nvSpPr>
            <p:spPr>
              <a:xfrm>
                <a:off x="5721125" y="3880046"/>
                <a:ext cx="5725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𓍢𓀁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4B3E34-D6E5-0C00-76CA-98C9DB3D4365}"/>
                  </a:ext>
                </a:extLst>
              </p:cNvPr>
              <p:cNvSpPr txBox="1"/>
              <p:nvPr/>
            </p:nvSpPr>
            <p:spPr>
              <a:xfrm>
                <a:off x="5326760" y="3893066"/>
                <a:ext cx="5373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𓂝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1A3986-2281-F7A3-1CCE-66EC13D00106}"/>
                </a:ext>
              </a:extLst>
            </p:cNvPr>
            <p:cNvSpPr txBox="1"/>
            <p:nvPr/>
          </p:nvSpPr>
          <p:spPr>
            <a:xfrm>
              <a:off x="5308361" y="3700602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𓊠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A7A219D-A53B-0D07-CDE4-2FBD4ED2BC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697" t="31677" r="15963" b="27096"/>
          <a:stretch/>
        </p:blipFill>
        <p:spPr>
          <a:xfrm>
            <a:off x="5449106" y="1448672"/>
            <a:ext cx="905959" cy="4800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E7DBD46-2200-6C8D-2357-5C57386034C5}"/>
              </a:ext>
            </a:extLst>
          </p:cNvPr>
          <p:cNvSpPr txBox="1"/>
          <p:nvPr/>
        </p:nvSpPr>
        <p:spPr>
          <a:xfrm>
            <a:off x="2531619" y="2021923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𓊹𓀭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367CEE1-4248-E529-B3F4-BB45CB17001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8866" t="18446" r="24576" b="33323"/>
          <a:stretch/>
        </p:blipFill>
        <p:spPr>
          <a:xfrm>
            <a:off x="2979420" y="2668254"/>
            <a:ext cx="442788" cy="4675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402D9D2-1203-8833-98A7-FE5F285B8D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1759" y="557424"/>
            <a:ext cx="752475" cy="11239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B3B5D68-2629-626B-E223-9C83815CA1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9257" y="443321"/>
            <a:ext cx="1314450" cy="11049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34F2DBE-679A-90B9-EBFD-F6534844DC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0658" y="1810330"/>
            <a:ext cx="981075" cy="11239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E495DB3-39C4-4B60-9035-ED5FF0E53D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94605" y="1727665"/>
            <a:ext cx="1466850" cy="10858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3D40453-6C39-1CDF-44B5-48C159C5E6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09562" y="3082268"/>
            <a:ext cx="1590675" cy="112395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108C61C-7235-223F-ED11-34FA9719338F}"/>
              </a:ext>
            </a:extLst>
          </p:cNvPr>
          <p:cNvGrpSpPr/>
          <p:nvPr/>
        </p:nvGrpSpPr>
        <p:grpSpPr>
          <a:xfrm>
            <a:off x="6742509" y="326170"/>
            <a:ext cx="585673" cy="707886"/>
            <a:chOff x="5316412" y="3196175"/>
            <a:chExt cx="585673" cy="70788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A77ABF-FD6F-144C-7A3F-D3AFF390E110}"/>
                </a:ext>
              </a:extLst>
            </p:cNvPr>
            <p:cNvSpPr txBox="1"/>
            <p:nvPr/>
          </p:nvSpPr>
          <p:spPr>
            <a:xfrm>
              <a:off x="5316412" y="3300632"/>
              <a:ext cx="5052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𓂧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D52FA4-EE45-049F-96E1-B03FC560FE9C}"/>
                </a:ext>
              </a:extLst>
            </p:cNvPr>
            <p:cNvSpPr txBox="1"/>
            <p:nvPr/>
          </p:nvSpPr>
          <p:spPr>
            <a:xfrm>
              <a:off x="5319874" y="3196175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𓆓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9CD69BB7-15FF-7C46-11B1-C0E38370FB4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0337" t="22312" r="30665" b="32253"/>
          <a:stretch/>
        </p:blipFill>
        <p:spPr>
          <a:xfrm>
            <a:off x="6957213" y="916984"/>
            <a:ext cx="397046" cy="4875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1D8C45C-A05E-3F67-CCB4-9426E1220C6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26103" y="3678794"/>
            <a:ext cx="1114425" cy="112395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245402A-6F54-8A29-12E7-B623F402D936}"/>
              </a:ext>
            </a:extLst>
          </p:cNvPr>
          <p:cNvGrpSpPr/>
          <p:nvPr/>
        </p:nvGrpSpPr>
        <p:grpSpPr>
          <a:xfrm>
            <a:off x="2979420" y="3468765"/>
            <a:ext cx="928170" cy="947573"/>
            <a:chOff x="3376323" y="3955807"/>
            <a:chExt cx="928170" cy="94757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D1C74E-64CE-7BE4-AB2E-3AA4A1AB9A4B}"/>
                </a:ext>
              </a:extLst>
            </p:cNvPr>
            <p:cNvSpPr txBox="1"/>
            <p:nvPr/>
          </p:nvSpPr>
          <p:spPr>
            <a:xfrm>
              <a:off x="3540069" y="3955807"/>
              <a:ext cx="348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𓏏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0120145-93DD-A0AB-855C-D44CA8434D26}"/>
                </a:ext>
              </a:extLst>
            </p:cNvPr>
            <p:cNvGrpSpPr/>
            <p:nvPr/>
          </p:nvGrpSpPr>
          <p:grpSpPr>
            <a:xfrm>
              <a:off x="3376323" y="4109663"/>
              <a:ext cx="928170" cy="793717"/>
              <a:chOff x="3376323" y="4109663"/>
              <a:chExt cx="928170" cy="79371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F4810E-C6AE-FCD5-7C18-F38CE5E9520F}"/>
                  </a:ext>
                </a:extLst>
              </p:cNvPr>
              <p:cNvSpPr txBox="1"/>
              <p:nvPr/>
            </p:nvSpPr>
            <p:spPr>
              <a:xfrm>
                <a:off x="3725488" y="4109663"/>
                <a:ext cx="5790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/>
                  <a:t>𓍉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91D16F5-DB83-8D92-7293-92669C634A71}"/>
                  </a:ext>
                </a:extLst>
              </p:cNvPr>
              <p:cNvSpPr txBox="1"/>
              <p:nvPr/>
            </p:nvSpPr>
            <p:spPr>
              <a:xfrm>
                <a:off x="3558115" y="4257049"/>
                <a:ext cx="3241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𓊪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34E1CD-F36A-EC3F-7543-4B688969F113}"/>
                  </a:ext>
                </a:extLst>
              </p:cNvPr>
              <p:cNvSpPr txBox="1"/>
              <p:nvPr/>
            </p:nvSpPr>
            <p:spPr>
              <a:xfrm>
                <a:off x="3376323" y="4240769"/>
                <a:ext cx="2792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𓋴</a:t>
                </a:r>
              </a:p>
            </p:txBody>
          </p:sp>
        </p:grp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107685B4-2582-5BEA-1C2E-8631BFE1697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6531" t="36736" r="21453" b="25952"/>
          <a:stretch/>
        </p:blipFill>
        <p:spPr>
          <a:xfrm>
            <a:off x="3160428" y="4563724"/>
            <a:ext cx="827998" cy="4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599BC-F4FC-6A8F-421C-1D24A370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1" y="571306"/>
            <a:ext cx="904875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F1E473-A08C-923A-D0E2-C59F6AF20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54" y="758695"/>
            <a:ext cx="82867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F8CA2-4584-497B-A875-A825DC98A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76" y="2176949"/>
            <a:ext cx="1600200" cy="108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F3332-1B6F-30AB-B64B-A1BD8546253C}"/>
              </a:ext>
            </a:extLst>
          </p:cNvPr>
          <p:cNvSpPr txBox="1"/>
          <p:nvPr/>
        </p:nvSpPr>
        <p:spPr>
          <a:xfrm>
            <a:off x="4707478" y="226420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𓊪𓅮𓄿𓆃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4D9EE3-A840-FD8D-BA78-BBA39D91C185}"/>
              </a:ext>
            </a:extLst>
          </p:cNvPr>
          <p:cNvGrpSpPr/>
          <p:nvPr/>
        </p:nvGrpSpPr>
        <p:grpSpPr>
          <a:xfrm>
            <a:off x="1724496" y="2292361"/>
            <a:ext cx="924890" cy="970438"/>
            <a:chOff x="2460622" y="3062938"/>
            <a:chExt cx="924890" cy="9704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8026E-9A1B-D1DF-A50A-42FB2E5468E2}"/>
                </a:ext>
              </a:extLst>
            </p:cNvPr>
            <p:cNvSpPr txBox="1"/>
            <p:nvPr/>
          </p:nvSpPr>
          <p:spPr>
            <a:xfrm>
              <a:off x="2840170" y="3224991"/>
              <a:ext cx="5277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𓄿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F51BD1-DC03-0D14-8332-96764DA5F180}"/>
                </a:ext>
              </a:extLst>
            </p:cNvPr>
            <p:cNvSpPr txBox="1"/>
            <p:nvPr/>
          </p:nvSpPr>
          <p:spPr>
            <a:xfrm>
              <a:off x="2460622" y="3387045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𓅮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21DCEA-5657-3F5F-268C-8C8E7313AC1F}"/>
                </a:ext>
              </a:extLst>
            </p:cNvPr>
            <p:cNvSpPr txBox="1"/>
            <p:nvPr/>
          </p:nvSpPr>
          <p:spPr>
            <a:xfrm>
              <a:off x="2571229" y="3062938"/>
              <a:ext cx="3241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𓊪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8422FA-3CF4-9E95-B232-86B203A47E5C}"/>
                </a:ext>
              </a:extLst>
            </p:cNvPr>
            <p:cNvSpPr txBox="1"/>
            <p:nvPr/>
          </p:nvSpPr>
          <p:spPr>
            <a:xfrm>
              <a:off x="2840170" y="337463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𓆃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D5062FC-EB8F-CE10-0DA6-977428412A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86" t="24734" r="22433" b="25258"/>
          <a:stretch/>
        </p:blipFill>
        <p:spPr>
          <a:xfrm>
            <a:off x="1142257" y="3095483"/>
            <a:ext cx="762000" cy="646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671342-9D56-682E-0DF0-0A6AF5E86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4697" y="758695"/>
            <a:ext cx="1000125" cy="1038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8DA77D-9511-DF6B-A60C-37BE3EEC0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878" y="758695"/>
            <a:ext cx="1495425" cy="1143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69377B-A9AE-807E-A79A-1C785D3DB5BC}"/>
              </a:ext>
            </a:extLst>
          </p:cNvPr>
          <p:cNvGrpSpPr/>
          <p:nvPr/>
        </p:nvGrpSpPr>
        <p:grpSpPr>
          <a:xfrm>
            <a:off x="3143009" y="3429000"/>
            <a:ext cx="758702" cy="790886"/>
            <a:chOff x="3143009" y="3429000"/>
            <a:chExt cx="758702" cy="790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79EF46-8D8D-2808-B76B-9E61BC4E0740}"/>
                </a:ext>
              </a:extLst>
            </p:cNvPr>
            <p:cNvSpPr txBox="1"/>
            <p:nvPr/>
          </p:nvSpPr>
          <p:spPr>
            <a:xfrm>
              <a:off x="3462167" y="3450445"/>
              <a:ext cx="4395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𓃱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E547AA-0C87-A60D-8EC1-23171925BFFC}"/>
                </a:ext>
              </a:extLst>
            </p:cNvPr>
            <p:cNvSpPr txBox="1"/>
            <p:nvPr/>
          </p:nvSpPr>
          <p:spPr>
            <a:xfrm>
              <a:off x="3143009" y="3573555"/>
              <a:ext cx="538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𓂋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7C13CF-51A9-A084-813B-427FE1574388}"/>
                </a:ext>
              </a:extLst>
            </p:cNvPr>
            <p:cNvSpPr txBox="1"/>
            <p:nvPr/>
          </p:nvSpPr>
          <p:spPr>
            <a:xfrm>
              <a:off x="3272852" y="3429000"/>
              <a:ext cx="279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𓋴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B82633-2DA2-1F54-15DD-36E98BB595A2}"/>
              </a:ext>
            </a:extLst>
          </p:cNvPr>
          <p:cNvSpPr txBox="1"/>
          <p:nvPr/>
        </p:nvSpPr>
        <p:spPr>
          <a:xfrm>
            <a:off x="7670212" y="829165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𓌂𓅓𓂡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DFCC9D-FC71-9936-EE5F-9DA4E37293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75" t="16333" r="23948" b="34606"/>
          <a:stretch/>
        </p:blipFill>
        <p:spPr>
          <a:xfrm>
            <a:off x="4220868" y="3741814"/>
            <a:ext cx="639009" cy="5772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ABFCDE-E98B-8566-42AC-E4390D5599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5592" y="726770"/>
            <a:ext cx="1095375" cy="117157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AF18655-46FA-3482-FBBF-2EBE4F7C5F30}"/>
              </a:ext>
            </a:extLst>
          </p:cNvPr>
          <p:cNvGrpSpPr/>
          <p:nvPr/>
        </p:nvGrpSpPr>
        <p:grpSpPr>
          <a:xfrm>
            <a:off x="7816521" y="1567643"/>
            <a:ext cx="718487" cy="781111"/>
            <a:chOff x="7816521" y="1567643"/>
            <a:chExt cx="718487" cy="7811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BE586C-CBBA-9E2B-56D5-CF24A80B1013}"/>
                </a:ext>
              </a:extLst>
            </p:cNvPr>
            <p:cNvSpPr txBox="1"/>
            <p:nvPr/>
          </p:nvSpPr>
          <p:spPr>
            <a:xfrm>
              <a:off x="7992872" y="1567643"/>
              <a:ext cx="542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𓅓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042AB2-BDD9-9690-12D5-5F52704EFB98}"/>
                </a:ext>
              </a:extLst>
            </p:cNvPr>
            <p:cNvSpPr txBox="1"/>
            <p:nvPr/>
          </p:nvSpPr>
          <p:spPr>
            <a:xfrm>
              <a:off x="7992872" y="1702423"/>
              <a:ext cx="538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𓂡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13F22D-B3EE-432E-3FF3-7599AC64DB63}"/>
                </a:ext>
              </a:extLst>
            </p:cNvPr>
            <p:cNvSpPr txBox="1"/>
            <p:nvPr/>
          </p:nvSpPr>
          <p:spPr>
            <a:xfrm>
              <a:off x="7816521" y="1649791"/>
              <a:ext cx="3241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𓌂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637E1F6-EE9C-E195-1979-F5F08B7EBA6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277" t="16512" r="21517" b="32419"/>
          <a:stretch/>
        </p:blipFill>
        <p:spPr>
          <a:xfrm>
            <a:off x="7024111" y="1788332"/>
            <a:ext cx="646101" cy="5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1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196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Inconsolata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Cadmus</dc:creator>
  <cp:lastModifiedBy>Yuan Cadmus</cp:lastModifiedBy>
  <cp:revision>6</cp:revision>
  <dcterms:created xsi:type="dcterms:W3CDTF">2022-07-16T10:43:49Z</dcterms:created>
  <dcterms:modified xsi:type="dcterms:W3CDTF">2022-07-27T10:00:23Z</dcterms:modified>
</cp:coreProperties>
</file>