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806" r:id="rId5"/>
  </p:sldMasterIdLst>
  <p:notesMasterIdLst>
    <p:notesMasterId r:id="rId27"/>
  </p:notesMasterIdLst>
  <p:sldIdLst>
    <p:sldId id="256" r:id="rId6"/>
    <p:sldId id="277" r:id="rId7"/>
    <p:sldId id="285" r:id="rId8"/>
    <p:sldId id="283" r:id="rId9"/>
    <p:sldId id="4538" r:id="rId10"/>
    <p:sldId id="4536" r:id="rId11"/>
    <p:sldId id="4513" r:id="rId12"/>
    <p:sldId id="4516" r:id="rId13"/>
    <p:sldId id="4537" r:id="rId14"/>
    <p:sldId id="4520" r:id="rId15"/>
    <p:sldId id="4521" r:id="rId16"/>
    <p:sldId id="4522" r:id="rId17"/>
    <p:sldId id="4523" r:id="rId18"/>
    <p:sldId id="4514" r:id="rId19"/>
    <p:sldId id="4524" r:id="rId20"/>
    <p:sldId id="4525" r:id="rId21"/>
    <p:sldId id="4526" r:id="rId22"/>
    <p:sldId id="4532" r:id="rId23"/>
    <p:sldId id="4533" r:id="rId24"/>
    <p:sldId id="4531"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9E6B94A-517A-19A0-EB96-4270FF71EC93}" name="Sarah Binney" initials="SB" userId="S::Sarah.Binney@softwire.com::ed05069e-5831-4aee-b322-71b777f26003" providerId="AD"/>
  <p188:author id="{85589D52-B9BE-1E4B-F842-58252ADC6593}" name="Cameron McCormack" initials="CM" userId="S::cameron.mccormack@softwire.com::3d4a7dd2-9be6-4b8b-8c87-c5b826917358" providerId="AD"/>
  <p188:author id="{FA76E5EB-70FB-D330-1CAC-4B653F95EC7B}" name="Steven Jones" initials="SJ" userId="S::steven.jones@softwire.com::66a771a5-6f10-4940-968c-92e0e272198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BCC8"/>
    <a:srgbClr val="FF8109"/>
    <a:srgbClr val="1EBC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8A0A26-18F8-4224-BD43-877C6878FE17}" v="146" dt="2025-02-14T11:13:36.7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7" d="100"/>
          <a:sy n="147" d="100"/>
        </p:scale>
        <p:origin x="96"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di Fan" userId="S::wendi.fan@softwire.com::aa43677a-bbe8-4ac0-bfc8-43838de03ab4" providerId="AD" clId="Web-{997F4CA0-31C3-3461-53C9-704321DF8750}"/>
    <pc:docChg chg="modSld">
      <pc:chgData name="Wendi Fan" userId="S::wendi.fan@softwire.com::aa43677a-bbe8-4ac0-bfc8-43838de03ab4" providerId="AD" clId="Web-{997F4CA0-31C3-3461-53C9-704321DF8750}" dt="2025-02-14T12:53:32.258" v="447" actId="20577"/>
      <pc:docMkLst>
        <pc:docMk/>
      </pc:docMkLst>
      <pc:sldChg chg="addSp modSp">
        <pc:chgData name="Wendi Fan" userId="S::wendi.fan@softwire.com::aa43677a-bbe8-4ac0-bfc8-43838de03ab4" providerId="AD" clId="Web-{997F4CA0-31C3-3461-53C9-704321DF8750}" dt="2025-02-14T12:53:32.258" v="447" actId="20577"/>
        <pc:sldMkLst>
          <pc:docMk/>
          <pc:sldMk cId="432697297" sldId="4538"/>
        </pc:sldMkLst>
        <pc:spChg chg="mod">
          <ac:chgData name="Wendi Fan" userId="S::wendi.fan@softwire.com::aa43677a-bbe8-4ac0-bfc8-43838de03ab4" providerId="AD" clId="Web-{997F4CA0-31C3-3461-53C9-704321DF8750}" dt="2025-02-14T12:10:43.995" v="1"/>
          <ac:spMkLst>
            <pc:docMk/>
            <pc:sldMk cId="432697297" sldId="4538"/>
            <ac:spMk id="2" creationId="{64B437F8-00B7-C485-01E4-5DA3430EAA29}"/>
          </ac:spMkLst>
        </pc:spChg>
        <pc:spChg chg="mod">
          <ac:chgData name="Wendi Fan" userId="S::wendi.fan@softwire.com::aa43677a-bbe8-4ac0-bfc8-43838de03ab4" providerId="AD" clId="Web-{997F4CA0-31C3-3461-53C9-704321DF8750}" dt="2025-02-14T12:53:32.258" v="447" actId="20577"/>
          <ac:spMkLst>
            <pc:docMk/>
            <pc:sldMk cId="432697297" sldId="4538"/>
            <ac:spMk id="6" creationId="{023AE65F-D67E-8443-FB37-CFF5773DE671}"/>
          </ac:spMkLst>
        </pc:spChg>
        <pc:picChg chg="add mod">
          <ac:chgData name="Wendi Fan" userId="S::wendi.fan@softwire.com::aa43677a-bbe8-4ac0-bfc8-43838de03ab4" providerId="AD" clId="Web-{997F4CA0-31C3-3461-53C9-704321DF8750}" dt="2025-02-14T12:10:43.995" v="1"/>
          <ac:picMkLst>
            <pc:docMk/>
            <pc:sldMk cId="432697297" sldId="4538"/>
            <ac:picMk id="3" creationId="{61C86583-12C9-80C6-8B69-5C7EF9849F1F}"/>
          </ac:picMkLst>
        </pc:picChg>
      </pc:sldChg>
    </pc:docChg>
  </pc:docChgLst>
  <pc:docChgLst>
    <pc:chgData name="Wendi Fan" userId="S::wendi.fan@softwire.com::aa43677a-bbe8-4ac0-bfc8-43838de03ab4" providerId="AD" clId="Web-{1AFC5FAA-D937-3F14-F412-45FE3D30AFD6}"/>
    <pc:docChg chg="addSld delSld modSld">
      <pc:chgData name="Wendi Fan" userId="S::wendi.fan@softwire.com::aa43677a-bbe8-4ac0-bfc8-43838de03ab4" providerId="AD" clId="Web-{1AFC5FAA-D937-3F14-F412-45FE3D30AFD6}" dt="2025-02-14T10:49:27.249" v="33"/>
      <pc:docMkLst>
        <pc:docMk/>
      </pc:docMkLst>
      <pc:sldChg chg="modSp del">
        <pc:chgData name="Wendi Fan" userId="S::wendi.fan@softwire.com::aa43677a-bbe8-4ac0-bfc8-43838de03ab4" providerId="AD" clId="Web-{1AFC5FAA-D937-3F14-F412-45FE3D30AFD6}" dt="2025-02-14T10:49:27.249" v="33"/>
        <pc:sldMkLst>
          <pc:docMk/>
          <pc:sldMk cId="1134830894" sldId="4535"/>
        </pc:sldMkLst>
      </pc:sldChg>
      <pc:sldChg chg="delSp modSp add replId">
        <pc:chgData name="Wendi Fan" userId="S::wendi.fan@softwire.com::aa43677a-bbe8-4ac0-bfc8-43838de03ab4" providerId="AD" clId="Web-{1AFC5FAA-D937-3F14-F412-45FE3D30AFD6}" dt="2025-02-14T10:49:17.905" v="32" actId="20577"/>
        <pc:sldMkLst>
          <pc:docMk/>
          <pc:sldMk cId="432697297" sldId="4538"/>
        </pc:sldMkLst>
        <pc:spChg chg="mod">
          <ac:chgData name="Wendi Fan" userId="S::wendi.fan@softwire.com::aa43677a-bbe8-4ac0-bfc8-43838de03ab4" providerId="AD" clId="Web-{1AFC5FAA-D937-3F14-F412-45FE3D30AFD6}" dt="2025-02-14T10:48:53.654" v="11" actId="14100"/>
          <ac:spMkLst>
            <pc:docMk/>
            <pc:sldMk cId="432697297" sldId="4538"/>
            <ac:spMk id="2" creationId="{64B437F8-00B7-C485-01E4-5DA3430EAA29}"/>
          </ac:spMkLst>
        </pc:spChg>
        <pc:spChg chg="mod">
          <ac:chgData name="Wendi Fan" userId="S::wendi.fan@softwire.com::aa43677a-bbe8-4ac0-bfc8-43838de03ab4" providerId="AD" clId="Web-{1AFC5FAA-D937-3F14-F412-45FE3D30AFD6}" dt="2025-02-14T10:49:17.905" v="32" actId="20577"/>
          <ac:spMkLst>
            <pc:docMk/>
            <pc:sldMk cId="432697297" sldId="4538"/>
            <ac:spMk id="6" creationId="{023AE65F-D67E-8443-FB37-CFF5773DE671}"/>
          </ac:spMkLst>
        </pc:spChg>
      </pc:sldChg>
    </pc:docChg>
  </pc:docChgLst>
  <pc:docChgLst>
    <pc:chgData name="Xak Sen" userId="205c36fe-17a3-4cb6-8c10-e8f2284e4158" providerId="ADAL" clId="{788A0A26-18F8-4224-BD43-877C6878FE17}"/>
    <pc:docChg chg="undo custSel addSld delSld modSld sldOrd">
      <pc:chgData name="Xak Sen" userId="205c36fe-17a3-4cb6-8c10-e8f2284e4158" providerId="ADAL" clId="{788A0A26-18F8-4224-BD43-877C6878FE17}" dt="2025-02-16T13:53:55.879" v="3997" actId="12"/>
      <pc:docMkLst>
        <pc:docMk/>
      </pc:docMkLst>
      <pc:sldChg chg="modSp mod">
        <pc:chgData name="Xak Sen" userId="205c36fe-17a3-4cb6-8c10-e8f2284e4158" providerId="ADAL" clId="{788A0A26-18F8-4224-BD43-877C6878FE17}" dt="2025-02-13T14:17:55.597" v="2" actId="20577"/>
        <pc:sldMkLst>
          <pc:docMk/>
          <pc:sldMk cId="2843049329" sldId="256"/>
        </pc:sldMkLst>
        <pc:spChg chg="mod">
          <ac:chgData name="Xak Sen" userId="205c36fe-17a3-4cb6-8c10-e8f2284e4158" providerId="ADAL" clId="{788A0A26-18F8-4224-BD43-877C6878FE17}" dt="2025-02-13T14:17:55.597" v="2" actId="20577"/>
          <ac:spMkLst>
            <pc:docMk/>
            <pc:sldMk cId="2843049329" sldId="256"/>
            <ac:spMk id="10" creationId="{3C18FD46-FD70-4741-9167-8704FAC495F2}"/>
          </ac:spMkLst>
        </pc:spChg>
      </pc:sldChg>
      <pc:sldChg chg="modSp mod">
        <pc:chgData name="Xak Sen" userId="205c36fe-17a3-4cb6-8c10-e8f2284e4158" providerId="ADAL" clId="{788A0A26-18F8-4224-BD43-877C6878FE17}" dt="2025-02-13T14:53:25.810" v="1810"/>
        <pc:sldMkLst>
          <pc:docMk/>
          <pc:sldMk cId="3645926513" sldId="266"/>
        </pc:sldMkLst>
        <pc:spChg chg="mod">
          <ac:chgData name="Xak Sen" userId="205c36fe-17a3-4cb6-8c10-e8f2284e4158" providerId="ADAL" clId="{788A0A26-18F8-4224-BD43-877C6878FE17}" dt="2025-02-13T14:52:58.562" v="1773" actId="20577"/>
          <ac:spMkLst>
            <pc:docMk/>
            <pc:sldMk cId="3645926513" sldId="266"/>
            <ac:spMk id="5" creationId="{FA505209-A882-490B-B276-3DA9129225E5}"/>
          </ac:spMkLst>
        </pc:spChg>
        <pc:spChg chg="mod">
          <ac:chgData name="Xak Sen" userId="205c36fe-17a3-4cb6-8c10-e8f2284e4158" providerId="ADAL" clId="{788A0A26-18F8-4224-BD43-877C6878FE17}" dt="2025-02-13T14:53:25.810" v="1810"/>
          <ac:spMkLst>
            <pc:docMk/>
            <pc:sldMk cId="3645926513" sldId="266"/>
            <ac:spMk id="6" creationId="{D88FF59F-0424-4A8B-A680-3575D2C510A2}"/>
          </ac:spMkLst>
        </pc:spChg>
      </pc:sldChg>
      <pc:sldChg chg="modSp mod">
        <pc:chgData name="Xak Sen" userId="205c36fe-17a3-4cb6-8c10-e8f2284e4158" providerId="ADAL" clId="{788A0A26-18F8-4224-BD43-877C6878FE17}" dt="2025-02-13T15:26:48.877" v="2217" actId="20577"/>
        <pc:sldMkLst>
          <pc:docMk/>
          <pc:sldMk cId="2253470977" sldId="277"/>
        </pc:sldMkLst>
        <pc:graphicFrameChg chg="modGraphic">
          <ac:chgData name="Xak Sen" userId="205c36fe-17a3-4cb6-8c10-e8f2284e4158" providerId="ADAL" clId="{788A0A26-18F8-4224-BD43-877C6878FE17}" dt="2025-02-13T15:26:48.877" v="2217" actId="20577"/>
          <ac:graphicFrameMkLst>
            <pc:docMk/>
            <pc:sldMk cId="2253470977" sldId="277"/>
            <ac:graphicFrameMk id="4" creationId="{B3290777-9525-46A9-9E80-652D5B7A9619}"/>
          </ac:graphicFrameMkLst>
        </pc:graphicFrameChg>
      </pc:sldChg>
      <pc:sldChg chg="addSp modSp mod modClrScheme chgLayout">
        <pc:chgData name="Xak Sen" userId="205c36fe-17a3-4cb6-8c10-e8f2284e4158" providerId="ADAL" clId="{788A0A26-18F8-4224-BD43-877C6878FE17}" dt="2025-02-14T11:05:42.850" v="3876" actId="20577"/>
        <pc:sldMkLst>
          <pc:docMk/>
          <pc:sldMk cId="3699593653" sldId="283"/>
        </pc:sldMkLst>
        <pc:spChg chg="mod">
          <ac:chgData name="Xak Sen" userId="205c36fe-17a3-4cb6-8c10-e8f2284e4158" providerId="ADAL" clId="{788A0A26-18F8-4224-BD43-877C6878FE17}" dt="2025-02-13T15:51:56.436" v="3368" actId="26606"/>
          <ac:spMkLst>
            <pc:docMk/>
            <pc:sldMk cId="3699593653" sldId="283"/>
            <ac:spMk id="2" creationId="{B491CE7B-F9F5-46CD-A445-545C61DE374A}"/>
          </ac:spMkLst>
        </pc:spChg>
        <pc:spChg chg="mod">
          <ac:chgData name="Xak Sen" userId="205c36fe-17a3-4cb6-8c10-e8f2284e4158" providerId="ADAL" clId="{788A0A26-18F8-4224-BD43-877C6878FE17}" dt="2025-02-13T15:51:56.436" v="3368" actId="26606"/>
          <ac:spMkLst>
            <pc:docMk/>
            <pc:sldMk cId="3699593653" sldId="283"/>
            <ac:spMk id="4" creationId="{8F3824E5-9699-4B33-9D02-5717D5472D31}"/>
          </ac:spMkLst>
        </pc:spChg>
        <pc:spChg chg="mod">
          <ac:chgData name="Xak Sen" userId="205c36fe-17a3-4cb6-8c10-e8f2284e4158" providerId="ADAL" clId="{788A0A26-18F8-4224-BD43-877C6878FE17}" dt="2025-02-13T15:51:56.436" v="3368" actId="26606"/>
          <ac:spMkLst>
            <pc:docMk/>
            <pc:sldMk cId="3699593653" sldId="283"/>
            <ac:spMk id="5" creationId="{13157828-AA0E-4DAA-BC18-96D423FBB5F7}"/>
          </ac:spMkLst>
        </pc:spChg>
        <pc:spChg chg="mod ord">
          <ac:chgData name="Xak Sen" userId="205c36fe-17a3-4cb6-8c10-e8f2284e4158" providerId="ADAL" clId="{788A0A26-18F8-4224-BD43-877C6878FE17}" dt="2025-02-14T11:05:42.850" v="3876" actId="20577"/>
          <ac:spMkLst>
            <pc:docMk/>
            <pc:sldMk cId="3699593653" sldId="283"/>
            <ac:spMk id="6" creationId="{B1485AB2-E6B9-4103-A4B0-075CFDAF498E}"/>
          </ac:spMkLst>
        </pc:spChg>
        <pc:picChg chg="add mod">
          <ac:chgData name="Xak Sen" userId="205c36fe-17a3-4cb6-8c10-e8f2284e4158" providerId="ADAL" clId="{788A0A26-18F8-4224-BD43-877C6878FE17}" dt="2025-02-13T15:51:56.436" v="3368" actId="26606"/>
          <ac:picMkLst>
            <pc:docMk/>
            <pc:sldMk cId="3699593653" sldId="283"/>
            <ac:picMk id="1026" creationId="{B378CE3D-BF20-D3F8-295D-7CB3A7E2B0C7}"/>
          </ac:picMkLst>
        </pc:picChg>
      </pc:sldChg>
      <pc:sldChg chg="del">
        <pc:chgData name="Xak Sen" userId="205c36fe-17a3-4cb6-8c10-e8f2284e4158" providerId="ADAL" clId="{788A0A26-18F8-4224-BD43-877C6878FE17}" dt="2025-02-13T14:53:49.492" v="1811" actId="2696"/>
        <pc:sldMkLst>
          <pc:docMk/>
          <pc:sldMk cId="3105516018" sldId="4513"/>
        </pc:sldMkLst>
      </pc:sldChg>
      <pc:sldChg chg="ord">
        <pc:chgData name="Xak Sen" userId="205c36fe-17a3-4cb6-8c10-e8f2284e4158" providerId="ADAL" clId="{788A0A26-18F8-4224-BD43-877C6878FE17}" dt="2025-02-14T11:33:55.016" v="3996"/>
        <pc:sldMkLst>
          <pc:docMk/>
          <pc:sldMk cId="1012835619" sldId="4514"/>
        </pc:sldMkLst>
      </pc:sldChg>
      <pc:sldChg chg="modSp del mod">
        <pc:chgData name="Xak Sen" userId="205c36fe-17a3-4cb6-8c10-e8f2284e4158" providerId="ADAL" clId="{788A0A26-18F8-4224-BD43-877C6878FE17}" dt="2025-02-13T15:26:32.035" v="2215" actId="2696"/>
        <pc:sldMkLst>
          <pc:docMk/>
          <pc:sldMk cId="2430029062" sldId="4514"/>
        </pc:sldMkLst>
      </pc:sldChg>
      <pc:sldChg chg="del">
        <pc:chgData name="Xak Sen" userId="205c36fe-17a3-4cb6-8c10-e8f2284e4158" providerId="ADAL" clId="{788A0A26-18F8-4224-BD43-877C6878FE17}" dt="2025-02-13T15:26:32.035" v="2215" actId="2696"/>
        <pc:sldMkLst>
          <pc:docMk/>
          <pc:sldMk cId="209717162" sldId="4515"/>
        </pc:sldMkLst>
      </pc:sldChg>
      <pc:sldChg chg="del">
        <pc:chgData name="Xak Sen" userId="205c36fe-17a3-4cb6-8c10-e8f2284e4158" providerId="ADAL" clId="{788A0A26-18F8-4224-BD43-877C6878FE17}" dt="2025-02-13T16:02:08.063" v="3690" actId="2696"/>
        <pc:sldMkLst>
          <pc:docMk/>
          <pc:sldMk cId="3896908701" sldId="4515"/>
        </pc:sldMkLst>
      </pc:sldChg>
      <pc:sldChg chg="del">
        <pc:chgData name="Xak Sen" userId="205c36fe-17a3-4cb6-8c10-e8f2284e4158" providerId="ADAL" clId="{788A0A26-18F8-4224-BD43-877C6878FE17}" dt="2025-02-13T14:53:49.492" v="1811" actId="2696"/>
        <pc:sldMkLst>
          <pc:docMk/>
          <pc:sldMk cId="1682848198" sldId="4516"/>
        </pc:sldMkLst>
      </pc:sldChg>
      <pc:sldChg chg="addSp delSp modSp mod">
        <pc:chgData name="Xak Sen" userId="205c36fe-17a3-4cb6-8c10-e8f2284e4158" providerId="ADAL" clId="{788A0A26-18F8-4224-BD43-877C6878FE17}" dt="2025-02-14T11:19:52.560" v="3966" actId="20577"/>
        <pc:sldMkLst>
          <pc:docMk/>
          <pc:sldMk cId="1727670949" sldId="4516"/>
        </pc:sldMkLst>
        <pc:spChg chg="mod">
          <ac:chgData name="Xak Sen" userId="205c36fe-17a3-4cb6-8c10-e8f2284e4158" providerId="ADAL" clId="{788A0A26-18F8-4224-BD43-877C6878FE17}" dt="2025-02-14T11:06:21.153" v="3894" actId="20577"/>
          <ac:spMkLst>
            <pc:docMk/>
            <pc:sldMk cId="1727670949" sldId="4516"/>
            <ac:spMk id="2" creationId="{B491CE7B-F9F5-46CD-A445-545C61DE374A}"/>
          </ac:spMkLst>
        </pc:spChg>
        <pc:spChg chg="add mod">
          <ac:chgData name="Xak Sen" userId="205c36fe-17a3-4cb6-8c10-e8f2284e4158" providerId="ADAL" clId="{788A0A26-18F8-4224-BD43-877C6878FE17}" dt="2025-02-14T11:19:52.560" v="3966" actId="20577"/>
          <ac:spMkLst>
            <pc:docMk/>
            <pc:sldMk cId="1727670949" sldId="4516"/>
            <ac:spMk id="3" creationId="{0419DBB9-7269-5C57-6408-D6B3C029754F}"/>
          </ac:spMkLst>
        </pc:spChg>
      </pc:sldChg>
      <pc:sldChg chg="del">
        <pc:chgData name="Xak Sen" userId="205c36fe-17a3-4cb6-8c10-e8f2284e4158" providerId="ADAL" clId="{788A0A26-18F8-4224-BD43-877C6878FE17}" dt="2025-02-13T10:42:39.586" v="0" actId="2696"/>
        <pc:sldMkLst>
          <pc:docMk/>
          <pc:sldMk cId="2030926657" sldId="4519"/>
        </pc:sldMkLst>
      </pc:sldChg>
      <pc:sldChg chg="modSp mod">
        <pc:chgData name="Xak Sen" userId="205c36fe-17a3-4cb6-8c10-e8f2284e4158" providerId="ADAL" clId="{788A0A26-18F8-4224-BD43-877C6878FE17}" dt="2025-02-13T16:00:45.923" v="3689" actId="20577"/>
        <pc:sldMkLst>
          <pc:docMk/>
          <pc:sldMk cId="3831926290" sldId="4521"/>
        </pc:sldMkLst>
        <pc:spChg chg="mod">
          <ac:chgData name="Xak Sen" userId="205c36fe-17a3-4cb6-8c10-e8f2284e4158" providerId="ADAL" clId="{788A0A26-18F8-4224-BD43-877C6878FE17}" dt="2025-02-13T16:00:45.923" v="3689" actId="20577"/>
          <ac:spMkLst>
            <pc:docMk/>
            <pc:sldMk cId="3831926290" sldId="4521"/>
            <ac:spMk id="6" creationId="{B1485AB2-E6B9-4103-A4B0-075CFDAF498E}"/>
          </ac:spMkLst>
        </pc:spChg>
      </pc:sldChg>
      <pc:sldChg chg="modSp mod">
        <pc:chgData name="Xak Sen" userId="205c36fe-17a3-4cb6-8c10-e8f2284e4158" providerId="ADAL" clId="{788A0A26-18F8-4224-BD43-877C6878FE17}" dt="2025-02-14T11:21:31.806" v="3968" actId="20577"/>
        <pc:sldMkLst>
          <pc:docMk/>
          <pc:sldMk cId="97945551" sldId="4523"/>
        </pc:sldMkLst>
        <pc:spChg chg="mod">
          <ac:chgData name="Xak Sen" userId="205c36fe-17a3-4cb6-8c10-e8f2284e4158" providerId="ADAL" clId="{788A0A26-18F8-4224-BD43-877C6878FE17}" dt="2025-02-14T11:21:31.806" v="3968" actId="20577"/>
          <ac:spMkLst>
            <pc:docMk/>
            <pc:sldMk cId="97945551" sldId="4523"/>
            <ac:spMk id="6" creationId="{B1485AB2-E6B9-4103-A4B0-075CFDAF498E}"/>
          </ac:spMkLst>
        </pc:spChg>
      </pc:sldChg>
      <pc:sldChg chg="del">
        <pc:chgData name="Xak Sen" userId="205c36fe-17a3-4cb6-8c10-e8f2284e4158" providerId="ADAL" clId="{788A0A26-18F8-4224-BD43-877C6878FE17}" dt="2025-02-13T15:09:29.365" v="2158" actId="2696"/>
        <pc:sldMkLst>
          <pc:docMk/>
          <pc:sldMk cId="92027733" sldId="4527"/>
        </pc:sldMkLst>
      </pc:sldChg>
      <pc:sldChg chg="del">
        <pc:chgData name="Xak Sen" userId="205c36fe-17a3-4cb6-8c10-e8f2284e4158" providerId="ADAL" clId="{788A0A26-18F8-4224-BD43-877C6878FE17}" dt="2025-02-13T14:53:49.492" v="1811" actId="2696"/>
        <pc:sldMkLst>
          <pc:docMk/>
          <pc:sldMk cId="336292279" sldId="4527"/>
        </pc:sldMkLst>
      </pc:sldChg>
      <pc:sldChg chg="del">
        <pc:chgData name="Xak Sen" userId="205c36fe-17a3-4cb6-8c10-e8f2284e4158" providerId="ADAL" clId="{788A0A26-18F8-4224-BD43-877C6878FE17}" dt="2025-02-13T15:09:29.365" v="2158" actId="2696"/>
        <pc:sldMkLst>
          <pc:docMk/>
          <pc:sldMk cId="3116018734" sldId="4528"/>
        </pc:sldMkLst>
      </pc:sldChg>
      <pc:sldChg chg="del">
        <pc:chgData name="Xak Sen" userId="205c36fe-17a3-4cb6-8c10-e8f2284e4158" providerId="ADAL" clId="{788A0A26-18F8-4224-BD43-877C6878FE17}" dt="2025-02-13T14:53:49.492" v="1811" actId="2696"/>
        <pc:sldMkLst>
          <pc:docMk/>
          <pc:sldMk cId="3846868541" sldId="4528"/>
        </pc:sldMkLst>
      </pc:sldChg>
      <pc:sldChg chg="del">
        <pc:chgData name="Xak Sen" userId="205c36fe-17a3-4cb6-8c10-e8f2284e4158" providerId="ADAL" clId="{788A0A26-18F8-4224-BD43-877C6878FE17}" dt="2025-02-13T14:53:49.492" v="1811" actId="2696"/>
        <pc:sldMkLst>
          <pc:docMk/>
          <pc:sldMk cId="1350169946" sldId="4529"/>
        </pc:sldMkLst>
      </pc:sldChg>
      <pc:sldChg chg="del">
        <pc:chgData name="Xak Sen" userId="205c36fe-17a3-4cb6-8c10-e8f2284e4158" providerId="ADAL" clId="{788A0A26-18F8-4224-BD43-877C6878FE17}" dt="2025-02-13T15:09:29.365" v="2158" actId="2696"/>
        <pc:sldMkLst>
          <pc:docMk/>
          <pc:sldMk cId="3326799764" sldId="4529"/>
        </pc:sldMkLst>
      </pc:sldChg>
      <pc:sldChg chg="del">
        <pc:chgData name="Xak Sen" userId="205c36fe-17a3-4cb6-8c10-e8f2284e4158" providerId="ADAL" clId="{788A0A26-18F8-4224-BD43-877C6878FE17}" dt="2025-02-13T15:09:29.365" v="2158" actId="2696"/>
        <pc:sldMkLst>
          <pc:docMk/>
          <pc:sldMk cId="244120262" sldId="4530"/>
        </pc:sldMkLst>
      </pc:sldChg>
      <pc:sldChg chg="del">
        <pc:chgData name="Xak Sen" userId="205c36fe-17a3-4cb6-8c10-e8f2284e4158" providerId="ADAL" clId="{788A0A26-18F8-4224-BD43-877C6878FE17}" dt="2025-02-13T14:53:49.492" v="1811" actId="2696"/>
        <pc:sldMkLst>
          <pc:docMk/>
          <pc:sldMk cId="3191723462" sldId="4530"/>
        </pc:sldMkLst>
      </pc:sldChg>
      <pc:sldChg chg="del">
        <pc:chgData name="Xak Sen" userId="205c36fe-17a3-4cb6-8c10-e8f2284e4158" providerId="ADAL" clId="{788A0A26-18F8-4224-BD43-877C6878FE17}" dt="2025-02-13T15:26:32.035" v="2215" actId="2696"/>
        <pc:sldMkLst>
          <pc:docMk/>
          <pc:sldMk cId="209073295" sldId="4531"/>
        </pc:sldMkLst>
      </pc:sldChg>
      <pc:sldChg chg="modSp mod">
        <pc:chgData name="Xak Sen" userId="205c36fe-17a3-4cb6-8c10-e8f2284e4158" providerId="ADAL" clId="{788A0A26-18F8-4224-BD43-877C6878FE17}" dt="2025-02-13T16:03:35.693" v="3808" actId="20577"/>
        <pc:sldMkLst>
          <pc:docMk/>
          <pc:sldMk cId="4020102644" sldId="4531"/>
        </pc:sldMkLst>
        <pc:spChg chg="mod">
          <ac:chgData name="Xak Sen" userId="205c36fe-17a3-4cb6-8c10-e8f2284e4158" providerId="ADAL" clId="{788A0A26-18F8-4224-BD43-877C6878FE17}" dt="2025-02-13T16:03:35.693" v="3808" actId="20577"/>
          <ac:spMkLst>
            <pc:docMk/>
            <pc:sldMk cId="4020102644" sldId="4531"/>
            <ac:spMk id="6" creationId="{B1485AB2-E6B9-4103-A4B0-075CFDAF498E}"/>
          </ac:spMkLst>
        </pc:spChg>
      </pc:sldChg>
      <pc:sldChg chg="modSp mod">
        <pc:chgData name="Xak Sen" userId="205c36fe-17a3-4cb6-8c10-e8f2284e4158" providerId="ADAL" clId="{788A0A26-18F8-4224-BD43-877C6878FE17}" dt="2025-02-14T11:33:21.797" v="3978" actId="20577"/>
        <pc:sldMkLst>
          <pc:docMk/>
          <pc:sldMk cId="593195386" sldId="4532"/>
        </pc:sldMkLst>
        <pc:spChg chg="mod">
          <ac:chgData name="Xak Sen" userId="205c36fe-17a3-4cb6-8c10-e8f2284e4158" providerId="ADAL" clId="{788A0A26-18F8-4224-BD43-877C6878FE17}" dt="2025-02-14T11:33:21.797" v="3978" actId="20577"/>
          <ac:spMkLst>
            <pc:docMk/>
            <pc:sldMk cId="593195386" sldId="4532"/>
            <ac:spMk id="2" creationId="{B491CE7B-F9F5-46CD-A445-545C61DE374A}"/>
          </ac:spMkLst>
        </pc:spChg>
      </pc:sldChg>
      <pc:sldChg chg="del ord">
        <pc:chgData name="Xak Sen" userId="205c36fe-17a3-4cb6-8c10-e8f2284e4158" providerId="ADAL" clId="{788A0A26-18F8-4224-BD43-877C6878FE17}" dt="2025-02-13T15:26:32.035" v="2215" actId="2696"/>
        <pc:sldMkLst>
          <pc:docMk/>
          <pc:sldMk cId="3563987396" sldId="4532"/>
        </pc:sldMkLst>
      </pc:sldChg>
      <pc:sldChg chg="del">
        <pc:chgData name="Xak Sen" userId="205c36fe-17a3-4cb6-8c10-e8f2284e4158" providerId="ADAL" clId="{788A0A26-18F8-4224-BD43-877C6878FE17}" dt="2025-02-13T14:53:49.492" v="1811" actId="2696"/>
        <pc:sldMkLst>
          <pc:docMk/>
          <pc:sldMk cId="3800105763" sldId="4532"/>
        </pc:sldMkLst>
      </pc:sldChg>
      <pc:sldChg chg="del">
        <pc:chgData name="Xak Sen" userId="205c36fe-17a3-4cb6-8c10-e8f2284e4158" providerId="ADAL" clId="{788A0A26-18F8-4224-BD43-877C6878FE17}" dt="2025-02-13T14:53:49.492" v="1811" actId="2696"/>
        <pc:sldMkLst>
          <pc:docMk/>
          <pc:sldMk cId="587718158" sldId="4533"/>
        </pc:sldMkLst>
      </pc:sldChg>
      <pc:sldChg chg="modSp mod">
        <pc:chgData name="Xak Sen" userId="205c36fe-17a3-4cb6-8c10-e8f2284e4158" providerId="ADAL" clId="{788A0A26-18F8-4224-BD43-877C6878FE17}" dt="2025-02-14T11:33:27.902" v="3988" actId="20577"/>
        <pc:sldMkLst>
          <pc:docMk/>
          <pc:sldMk cId="2307828673" sldId="4533"/>
        </pc:sldMkLst>
        <pc:spChg chg="mod">
          <ac:chgData name="Xak Sen" userId="205c36fe-17a3-4cb6-8c10-e8f2284e4158" providerId="ADAL" clId="{788A0A26-18F8-4224-BD43-877C6878FE17}" dt="2025-02-14T11:33:27.902" v="3988" actId="20577"/>
          <ac:spMkLst>
            <pc:docMk/>
            <pc:sldMk cId="2307828673" sldId="4533"/>
            <ac:spMk id="2" creationId="{B491CE7B-F9F5-46CD-A445-545C61DE374A}"/>
          </ac:spMkLst>
        </pc:spChg>
      </pc:sldChg>
      <pc:sldChg chg="del ord">
        <pc:chgData name="Xak Sen" userId="205c36fe-17a3-4cb6-8c10-e8f2284e4158" providerId="ADAL" clId="{788A0A26-18F8-4224-BD43-877C6878FE17}" dt="2025-02-13T15:26:32.035" v="2215" actId="2696"/>
        <pc:sldMkLst>
          <pc:docMk/>
          <pc:sldMk cId="3555798800" sldId="4533"/>
        </pc:sldMkLst>
      </pc:sldChg>
      <pc:sldChg chg="add del">
        <pc:chgData name="Xak Sen" userId="205c36fe-17a3-4cb6-8c10-e8f2284e4158" providerId="ADAL" clId="{788A0A26-18F8-4224-BD43-877C6878FE17}" dt="2025-02-13T15:07:06.602" v="2157" actId="2696"/>
        <pc:sldMkLst>
          <pc:docMk/>
          <pc:sldMk cId="2724866140" sldId="4534"/>
        </pc:sldMkLst>
      </pc:sldChg>
      <pc:sldChg chg="modSp add mod">
        <pc:chgData name="Xak Sen" userId="205c36fe-17a3-4cb6-8c10-e8f2284e4158" providerId="ADAL" clId="{788A0A26-18F8-4224-BD43-877C6878FE17}" dt="2025-02-13T14:34:30.381" v="1143" actId="20577"/>
        <pc:sldMkLst>
          <pc:docMk/>
          <pc:sldMk cId="1134830894" sldId="4535"/>
        </pc:sldMkLst>
      </pc:sldChg>
      <pc:sldChg chg="modSp add mod">
        <pc:chgData name="Xak Sen" userId="205c36fe-17a3-4cb6-8c10-e8f2284e4158" providerId="ADAL" clId="{788A0A26-18F8-4224-BD43-877C6878FE17}" dt="2025-02-13T15:27:46.052" v="2218" actId="33524"/>
        <pc:sldMkLst>
          <pc:docMk/>
          <pc:sldMk cId="3746511468" sldId="4536"/>
        </pc:sldMkLst>
        <pc:spChg chg="mod">
          <ac:chgData name="Xak Sen" userId="205c36fe-17a3-4cb6-8c10-e8f2284e4158" providerId="ADAL" clId="{788A0A26-18F8-4224-BD43-877C6878FE17}" dt="2025-02-13T14:26:39.995" v="654" actId="20577"/>
          <ac:spMkLst>
            <pc:docMk/>
            <pc:sldMk cId="3746511468" sldId="4536"/>
            <ac:spMk id="2" creationId="{3A4C4CA4-7DD5-36B6-11A1-4FCE28D94B93}"/>
          </ac:spMkLst>
        </pc:spChg>
        <pc:spChg chg="mod">
          <ac:chgData name="Xak Sen" userId="205c36fe-17a3-4cb6-8c10-e8f2284e4158" providerId="ADAL" clId="{788A0A26-18F8-4224-BD43-877C6878FE17}" dt="2025-02-13T15:27:46.052" v="2218" actId="33524"/>
          <ac:spMkLst>
            <pc:docMk/>
            <pc:sldMk cId="3746511468" sldId="4536"/>
            <ac:spMk id="6" creationId="{C59C5194-5F39-601A-6753-4C67E916ADEB}"/>
          </ac:spMkLst>
        </pc:spChg>
      </pc:sldChg>
      <pc:sldChg chg="addSp delSp modSp add mod modClrScheme chgLayout">
        <pc:chgData name="Xak Sen" userId="205c36fe-17a3-4cb6-8c10-e8f2284e4158" providerId="ADAL" clId="{788A0A26-18F8-4224-BD43-877C6878FE17}" dt="2025-02-14T11:13:36.701" v="3946" actId="26606"/>
        <pc:sldMkLst>
          <pc:docMk/>
          <pc:sldMk cId="1935636186" sldId="4537"/>
        </pc:sldMkLst>
        <pc:spChg chg="mod">
          <ac:chgData name="Xak Sen" userId="205c36fe-17a3-4cb6-8c10-e8f2284e4158" providerId="ADAL" clId="{788A0A26-18F8-4224-BD43-877C6878FE17}" dt="2025-02-14T11:06:27.649" v="3913" actId="20577"/>
          <ac:spMkLst>
            <pc:docMk/>
            <pc:sldMk cId="1935636186" sldId="4537"/>
            <ac:spMk id="2" creationId="{4D673750-9509-156E-EBDA-3CA0E402E120}"/>
          </ac:spMkLst>
        </pc:spChg>
        <pc:spChg chg="mod">
          <ac:chgData name="Xak Sen" userId="205c36fe-17a3-4cb6-8c10-e8f2284e4158" providerId="ADAL" clId="{788A0A26-18F8-4224-BD43-877C6878FE17}" dt="2025-02-13T15:50:37.990" v="3346" actId="26606"/>
          <ac:spMkLst>
            <pc:docMk/>
            <pc:sldMk cId="1935636186" sldId="4537"/>
            <ac:spMk id="4" creationId="{CEAAFEF0-65F5-585D-1781-83402D6F9436}"/>
          </ac:spMkLst>
        </pc:spChg>
        <pc:spChg chg="mod">
          <ac:chgData name="Xak Sen" userId="205c36fe-17a3-4cb6-8c10-e8f2284e4158" providerId="ADAL" clId="{788A0A26-18F8-4224-BD43-877C6878FE17}" dt="2025-02-13T15:50:37.990" v="3346" actId="26606"/>
          <ac:spMkLst>
            <pc:docMk/>
            <pc:sldMk cId="1935636186" sldId="4537"/>
            <ac:spMk id="5" creationId="{60F07F23-2241-D172-84A2-9CA9E0173BF5}"/>
          </ac:spMkLst>
        </pc:spChg>
        <pc:picChg chg="add mod ord">
          <ac:chgData name="Xak Sen" userId="205c36fe-17a3-4cb6-8c10-e8f2284e4158" providerId="ADAL" clId="{788A0A26-18F8-4224-BD43-877C6878FE17}" dt="2025-02-14T11:13:36.701" v="3946" actId="26606"/>
          <ac:picMkLst>
            <pc:docMk/>
            <pc:sldMk cId="1935636186" sldId="4537"/>
            <ac:picMk id="6" creationId="{A3E8DCEF-107B-3403-1F61-45BDC3A4630B}"/>
          </ac:picMkLst>
        </pc:picChg>
      </pc:sldChg>
      <pc:sldChg chg="modSp mod">
        <pc:chgData name="Xak Sen" userId="205c36fe-17a3-4cb6-8c10-e8f2284e4158" providerId="ADAL" clId="{788A0A26-18F8-4224-BD43-877C6878FE17}" dt="2025-02-16T13:53:55.879" v="3997" actId="12"/>
        <pc:sldMkLst>
          <pc:docMk/>
          <pc:sldMk cId="432697297" sldId="4538"/>
        </pc:sldMkLst>
        <pc:spChg chg="mod">
          <ac:chgData name="Xak Sen" userId="205c36fe-17a3-4cb6-8c10-e8f2284e4158" providerId="ADAL" clId="{788A0A26-18F8-4224-BD43-877C6878FE17}" dt="2025-02-16T13:53:55.879" v="3997" actId="12"/>
          <ac:spMkLst>
            <pc:docMk/>
            <pc:sldMk cId="432697297" sldId="4538"/>
            <ac:spMk id="6" creationId="{023AE65F-D67E-8443-FB37-CFF5773DE67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2772D-67CF-446E-AB14-873D70346968}" type="datetimeFigureOut">
              <a:rPr lang="en-GB" smtClean="0"/>
              <a:t>24/10/2025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B4FF2C-5262-47ED-8A93-F0C639F12CB5}" type="slidenum">
              <a:rPr lang="en-GB" smtClean="0"/>
              <a:t>‹#›</a:t>
            </a:fld>
            <a:endParaRPr lang="en-GB"/>
          </a:p>
        </p:txBody>
      </p:sp>
    </p:spTree>
    <p:extLst>
      <p:ext uri="{BB962C8B-B14F-4D97-AF65-F5344CB8AC3E}">
        <p14:creationId xmlns:p14="http://schemas.microsoft.com/office/powerpoint/2010/main" val="107436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3</a:t>
            </a:fld>
            <a:endParaRPr lang="en-GB"/>
          </a:p>
        </p:txBody>
      </p:sp>
    </p:spTree>
    <p:extLst>
      <p:ext uri="{BB962C8B-B14F-4D97-AF65-F5344CB8AC3E}">
        <p14:creationId xmlns:p14="http://schemas.microsoft.com/office/powerpoint/2010/main" val="282201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12</a:t>
            </a:fld>
            <a:endParaRPr lang="en-GB"/>
          </a:p>
        </p:txBody>
      </p:sp>
    </p:spTree>
    <p:extLst>
      <p:ext uri="{BB962C8B-B14F-4D97-AF65-F5344CB8AC3E}">
        <p14:creationId xmlns:p14="http://schemas.microsoft.com/office/powerpoint/2010/main" val="29417949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13</a:t>
            </a:fld>
            <a:endParaRPr lang="en-GB"/>
          </a:p>
        </p:txBody>
      </p:sp>
    </p:spTree>
    <p:extLst>
      <p:ext uri="{BB962C8B-B14F-4D97-AF65-F5344CB8AC3E}">
        <p14:creationId xmlns:p14="http://schemas.microsoft.com/office/powerpoint/2010/main" val="1683498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14</a:t>
            </a:fld>
            <a:endParaRPr lang="en-GB"/>
          </a:p>
        </p:txBody>
      </p:sp>
    </p:spTree>
    <p:extLst>
      <p:ext uri="{BB962C8B-B14F-4D97-AF65-F5344CB8AC3E}">
        <p14:creationId xmlns:p14="http://schemas.microsoft.com/office/powerpoint/2010/main" val="36840422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15</a:t>
            </a:fld>
            <a:endParaRPr lang="en-GB"/>
          </a:p>
        </p:txBody>
      </p:sp>
    </p:spTree>
    <p:extLst>
      <p:ext uri="{BB962C8B-B14F-4D97-AF65-F5344CB8AC3E}">
        <p14:creationId xmlns:p14="http://schemas.microsoft.com/office/powerpoint/2010/main" val="24057636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16</a:t>
            </a:fld>
            <a:endParaRPr lang="en-GB"/>
          </a:p>
        </p:txBody>
      </p:sp>
    </p:spTree>
    <p:extLst>
      <p:ext uri="{BB962C8B-B14F-4D97-AF65-F5344CB8AC3E}">
        <p14:creationId xmlns:p14="http://schemas.microsoft.com/office/powerpoint/2010/main" val="8277353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17</a:t>
            </a:fld>
            <a:endParaRPr lang="en-GB"/>
          </a:p>
        </p:txBody>
      </p:sp>
    </p:spTree>
    <p:extLst>
      <p:ext uri="{BB962C8B-B14F-4D97-AF65-F5344CB8AC3E}">
        <p14:creationId xmlns:p14="http://schemas.microsoft.com/office/powerpoint/2010/main" val="935174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8112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2129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20</a:t>
            </a:fld>
            <a:endParaRPr lang="en-GB"/>
          </a:p>
        </p:txBody>
      </p:sp>
    </p:spTree>
    <p:extLst>
      <p:ext uri="{BB962C8B-B14F-4D97-AF65-F5344CB8AC3E}">
        <p14:creationId xmlns:p14="http://schemas.microsoft.com/office/powerpoint/2010/main" val="1827112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4</a:t>
            </a:fld>
            <a:endParaRPr lang="en-GB"/>
          </a:p>
        </p:txBody>
      </p:sp>
    </p:spTree>
    <p:extLst>
      <p:ext uri="{BB962C8B-B14F-4D97-AF65-F5344CB8AC3E}">
        <p14:creationId xmlns:p14="http://schemas.microsoft.com/office/powerpoint/2010/main" val="3286575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51543-1210-0EDC-D928-E57738B34A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B88F03-3599-A235-DF74-41117775E9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005E1F-C685-AB68-8EEC-03ADB117EC5F}"/>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59A82A8-61DA-BF3A-EA9D-50EC0EE72A49}"/>
              </a:ext>
            </a:extLst>
          </p:cNvPr>
          <p:cNvSpPr>
            <a:spLocks noGrp="1"/>
          </p:cNvSpPr>
          <p:nvPr>
            <p:ph type="sldNum" sz="quarter" idx="5"/>
          </p:nvPr>
        </p:nvSpPr>
        <p:spPr/>
        <p:txBody>
          <a:bodyPr/>
          <a:lstStyle/>
          <a:p>
            <a:fld id="{89B4FF2C-5262-47ED-8A93-F0C639F12CB5}" type="slidenum">
              <a:rPr lang="en-GB" smtClean="0"/>
              <a:t>5</a:t>
            </a:fld>
            <a:endParaRPr lang="en-GB"/>
          </a:p>
        </p:txBody>
      </p:sp>
    </p:spTree>
    <p:extLst>
      <p:ext uri="{BB962C8B-B14F-4D97-AF65-F5344CB8AC3E}">
        <p14:creationId xmlns:p14="http://schemas.microsoft.com/office/powerpoint/2010/main" val="1159019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64BC-374D-0C28-FD05-9D22469982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B34DAD-5E3C-7349-F510-A8B79E9D0D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4D0CEC-1B2E-9BC3-9923-7CA6E677A801}"/>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D52C0B1A-D0A8-0B1B-2037-CCF50F1CAB3D}"/>
              </a:ext>
            </a:extLst>
          </p:cNvPr>
          <p:cNvSpPr>
            <a:spLocks noGrp="1"/>
          </p:cNvSpPr>
          <p:nvPr>
            <p:ph type="sldNum" sz="quarter" idx="5"/>
          </p:nvPr>
        </p:nvSpPr>
        <p:spPr/>
        <p:txBody>
          <a:bodyPr/>
          <a:lstStyle/>
          <a:p>
            <a:fld id="{89B4FF2C-5262-47ED-8A93-F0C639F12CB5}" type="slidenum">
              <a:rPr lang="en-GB" smtClean="0"/>
              <a:t>6</a:t>
            </a:fld>
            <a:endParaRPr lang="en-GB"/>
          </a:p>
        </p:txBody>
      </p:sp>
    </p:spTree>
    <p:extLst>
      <p:ext uri="{BB962C8B-B14F-4D97-AF65-F5344CB8AC3E}">
        <p14:creationId xmlns:p14="http://schemas.microsoft.com/office/powerpoint/2010/main" val="31158505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6025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66472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76B18-016A-05FD-071B-9215485111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38DB35-09AB-ED2F-4279-49928B6918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109542-A8FB-030B-D991-C65A20E189A5}"/>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9115F7E-2690-7CDD-3990-F29E36CED73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9B4FF2C-5262-47ED-8A93-F0C639F12CB5}"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794115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10</a:t>
            </a:fld>
            <a:endParaRPr lang="en-GB"/>
          </a:p>
        </p:txBody>
      </p:sp>
    </p:spTree>
    <p:extLst>
      <p:ext uri="{BB962C8B-B14F-4D97-AF65-F5344CB8AC3E}">
        <p14:creationId xmlns:p14="http://schemas.microsoft.com/office/powerpoint/2010/main" val="6804151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89B4FF2C-5262-47ED-8A93-F0C639F12CB5}" type="slidenum">
              <a:rPr lang="en-GB" smtClean="0"/>
              <a:t>11</a:t>
            </a:fld>
            <a:endParaRPr lang="en-GB"/>
          </a:p>
        </p:txBody>
      </p:sp>
    </p:spTree>
    <p:extLst>
      <p:ext uri="{BB962C8B-B14F-4D97-AF65-F5344CB8AC3E}">
        <p14:creationId xmlns:p14="http://schemas.microsoft.com/office/powerpoint/2010/main" val="3023568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52263-E540-41D2-927E-9B9FEFE75E93}"/>
              </a:ext>
            </a:extLst>
          </p:cNvPr>
          <p:cNvSpPr>
            <a:spLocks noGrp="1"/>
          </p:cNvSpPr>
          <p:nvPr>
            <p:ph type="ctrTitle"/>
          </p:nvPr>
        </p:nvSpPr>
        <p:spPr>
          <a:xfrm>
            <a:off x="444500" y="1198563"/>
            <a:ext cx="4142740" cy="2387600"/>
          </a:xfrm>
        </p:spPr>
        <p:txBody>
          <a:bodyPr anchor="b">
            <a:noAutofit/>
          </a:bodyPr>
          <a:lstStyle>
            <a:lvl1pPr algn="l">
              <a:defRPr sz="3600" b="1">
                <a:solidFill>
                  <a:schemeClr val="bg1"/>
                </a:solidFill>
                <a:latin typeface="+mn-lt"/>
              </a:defRPr>
            </a:lvl1pPr>
          </a:lstStyle>
          <a:p>
            <a:r>
              <a:rPr lang="en-GB"/>
              <a:t>Click to edit Master title style</a:t>
            </a:r>
          </a:p>
        </p:txBody>
      </p:sp>
      <p:sp>
        <p:nvSpPr>
          <p:cNvPr id="3" name="Subtitle 2">
            <a:extLst>
              <a:ext uri="{FF2B5EF4-FFF2-40B4-BE49-F238E27FC236}">
                <a16:creationId xmlns:a16="http://schemas.microsoft.com/office/drawing/2014/main" id="{0C3D9C6D-22EB-4489-B513-AA7C37FA5A3F}"/>
              </a:ext>
            </a:extLst>
          </p:cNvPr>
          <p:cNvSpPr>
            <a:spLocks noGrp="1"/>
          </p:cNvSpPr>
          <p:nvPr>
            <p:ph type="subTitle" idx="1"/>
          </p:nvPr>
        </p:nvSpPr>
        <p:spPr>
          <a:xfrm>
            <a:off x="444500" y="4003675"/>
            <a:ext cx="4142740" cy="1655762"/>
          </a:xfrm>
        </p:spPr>
        <p:txBody>
          <a:bodyPr>
            <a:noAutofit/>
          </a:bodyPr>
          <a:lstStyle>
            <a:lvl1pPr marL="0" indent="0" algn="l">
              <a:buNone/>
              <a:defRPr sz="16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30" name="Picture Placeholder 29">
            <a:extLst>
              <a:ext uri="{FF2B5EF4-FFF2-40B4-BE49-F238E27FC236}">
                <a16:creationId xmlns:a16="http://schemas.microsoft.com/office/drawing/2014/main" id="{8E2D8854-E37F-4E0B-96C4-205E65B7E3A3}"/>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9557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2 x Content (Grey)">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E5D3CE-CAC0-4173-A774-2E886F3782B5}"/>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6C25FA03-981D-3F4F-ABFD-F2CAE44CF4DF}"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441151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x Team Me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b="1"/>
            </a:lvl1pPr>
            <a:lvl2pPr marL="0" indent="0">
              <a:buNone/>
              <a:defRPr/>
            </a:lvl2pPr>
            <a:lvl3pPr marL="180975" indent="-180975">
              <a:defRPr/>
            </a:lvl3pPr>
            <a:lvl4pPr marL="534988" indent="-173038">
              <a:defRPr/>
            </a:lvl4pPr>
            <a:lvl5pPr marL="896938" indent="-180975">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AD447513-F0D7-9140-9852-9A843D8B81D3}"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p:nvSpPr>
        <p:spPr>
          <a:xfrm>
            <a:off x="7926680" y="3115153"/>
            <a:ext cx="3060633"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p:nvSpPr>
        <p:spPr>
          <a:xfrm>
            <a:off x="6705217" y="1952578"/>
            <a:ext cx="3255631"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6791325" y="2035493"/>
            <a:ext cx="4100513" cy="4171950"/>
          </a:xfrm>
          <a:solidFill>
            <a:schemeClr val="bg2"/>
          </a:solidFill>
        </p:spPr>
        <p:txBody>
          <a:bodyPr/>
          <a:lstStyle/>
          <a:p>
            <a:r>
              <a:rPr lang="en-GB"/>
              <a:t>Click icon to add picture</a:t>
            </a:r>
          </a:p>
        </p:txBody>
      </p:sp>
    </p:spTree>
    <p:extLst>
      <p:ext uri="{BB962C8B-B14F-4D97-AF65-F5344CB8AC3E}">
        <p14:creationId xmlns:p14="http://schemas.microsoft.com/office/powerpoint/2010/main" val="894892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4FC983D9-AEB3-884A-8B61-40B359253CCD}"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8054625" y="2626568"/>
            <a:ext cx="2190035"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7245080"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7338121" y="2029508"/>
            <a:ext cx="2819806"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7338121" y="459141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669541" y="2620583"/>
            <a:ext cx="2190035"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859996"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953037" y="2023523"/>
            <a:ext cx="2819806"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953037" y="4585430"/>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7" y="2614598"/>
            <a:ext cx="2190035"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819806"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819806"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268553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 x Team Member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9212AC3B-79DA-4559-9045-95816A1482CB}"/>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862EF5BF-54FA-BF48-B61D-2432192EF666}"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9" name="Rectangle 8">
            <a:extLst>
              <a:ext uri="{FF2B5EF4-FFF2-40B4-BE49-F238E27FC236}">
                <a16:creationId xmlns:a16="http://schemas.microsoft.com/office/drawing/2014/main" id="{E7EF4539-57ED-4133-B762-7CA1EDCBB7C1}"/>
              </a:ext>
            </a:extLst>
          </p:cNvPr>
          <p:cNvSpPr/>
          <p:nvPr userDrawn="1"/>
        </p:nvSpPr>
        <p:spPr>
          <a:xfrm>
            <a:off x="9921465" y="2632553"/>
            <a:ext cx="1827848" cy="3194207"/>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1" name="Rectangle 10">
            <a:extLst>
              <a:ext uri="{FF2B5EF4-FFF2-40B4-BE49-F238E27FC236}">
                <a16:creationId xmlns:a16="http://schemas.microsoft.com/office/drawing/2014/main" id="{E0F55CBC-F625-4CE2-BCE9-6685789163AB}"/>
              </a:ext>
            </a:extLst>
          </p:cNvPr>
          <p:cNvSpPr/>
          <p:nvPr userDrawn="1"/>
        </p:nvSpPr>
        <p:spPr>
          <a:xfrm>
            <a:off x="9109484" y="1957531"/>
            <a:ext cx="1944303" cy="3023553"/>
          </a:xfrm>
          <a:prstGeom prst="rect">
            <a:avLst/>
          </a:prstGeom>
          <a:solidFill>
            <a:schemeClr val="accent4"/>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5" name="Picture Placeholder 13">
            <a:extLst>
              <a:ext uri="{FF2B5EF4-FFF2-40B4-BE49-F238E27FC236}">
                <a16:creationId xmlns:a16="http://schemas.microsoft.com/office/drawing/2014/main" id="{463D4E5D-6E39-45A7-A4AD-9EBCC3B1928E}"/>
              </a:ext>
            </a:extLst>
          </p:cNvPr>
          <p:cNvSpPr>
            <a:spLocks noGrp="1"/>
          </p:cNvSpPr>
          <p:nvPr>
            <p:ph type="pic" sz="quarter" idx="13"/>
          </p:nvPr>
        </p:nvSpPr>
        <p:spPr>
          <a:xfrm>
            <a:off x="9204960" y="2035493"/>
            <a:ext cx="2448878" cy="2611977"/>
          </a:xfrm>
          <a:solidFill>
            <a:schemeClr val="bg1"/>
          </a:solidFill>
        </p:spPr>
        <p:txBody>
          <a:bodyPr/>
          <a:lstStyle/>
          <a:p>
            <a:r>
              <a:rPr lang="en-GB"/>
              <a:t>Click icon to add picture</a:t>
            </a:r>
          </a:p>
        </p:txBody>
      </p:sp>
      <p:sp>
        <p:nvSpPr>
          <p:cNvPr id="8" name="Text Placeholder 7">
            <a:extLst>
              <a:ext uri="{FF2B5EF4-FFF2-40B4-BE49-F238E27FC236}">
                <a16:creationId xmlns:a16="http://schemas.microsoft.com/office/drawing/2014/main" id="{56DE8A18-7878-4039-B9B7-D31D45BC66FF}"/>
              </a:ext>
            </a:extLst>
          </p:cNvPr>
          <p:cNvSpPr>
            <a:spLocks noGrp="1"/>
          </p:cNvSpPr>
          <p:nvPr>
            <p:ph type="body" sz="quarter" idx="14"/>
          </p:nvPr>
        </p:nvSpPr>
        <p:spPr>
          <a:xfrm>
            <a:off x="9204960" y="459740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18" name="Rectangle 17">
            <a:extLst>
              <a:ext uri="{FF2B5EF4-FFF2-40B4-BE49-F238E27FC236}">
                <a16:creationId xmlns:a16="http://schemas.microsoft.com/office/drawing/2014/main" id="{0980E826-2414-4291-8174-CA711ACA5EF7}"/>
              </a:ext>
            </a:extLst>
          </p:cNvPr>
          <p:cNvSpPr/>
          <p:nvPr userDrawn="1"/>
        </p:nvSpPr>
        <p:spPr>
          <a:xfrm>
            <a:off x="7036712" y="2626568"/>
            <a:ext cx="1827848" cy="3194207"/>
          </a:xfrm>
          <a:prstGeom prst="rect">
            <a:avLst/>
          </a:prstGeom>
          <a:solidFill>
            <a:schemeClr val="accent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19" name="Rectangle 18">
            <a:extLst>
              <a:ext uri="{FF2B5EF4-FFF2-40B4-BE49-F238E27FC236}">
                <a16:creationId xmlns:a16="http://schemas.microsoft.com/office/drawing/2014/main" id="{D5702DBB-9335-4D4E-848A-F4EEF4DAA641}"/>
              </a:ext>
            </a:extLst>
          </p:cNvPr>
          <p:cNvSpPr/>
          <p:nvPr userDrawn="1"/>
        </p:nvSpPr>
        <p:spPr>
          <a:xfrm>
            <a:off x="6227166" y="1946593"/>
            <a:ext cx="1944303" cy="3023553"/>
          </a:xfrm>
          <a:prstGeom prst="rect">
            <a:avLst/>
          </a:prstGeom>
          <a:solidFill>
            <a:schemeClr val="tx2"/>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0" name="Picture Placeholder 13">
            <a:extLst>
              <a:ext uri="{FF2B5EF4-FFF2-40B4-BE49-F238E27FC236}">
                <a16:creationId xmlns:a16="http://schemas.microsoft.com/office/drawing/2014/main" id="{24B0D663-426F-4F72-BAFB-31C920AA3CC1}"/>
              </a:ext>
            </a:extLst>
          </p:cNvPr>
          <p:cNvSpPr>
            <a:spLocks noGrp="1"/>
          </p:cNvSpPr>
          <p:nvPr>
            <p:ph type="pic" sz="quarter" idx="15"/>
          </p:nvPr>
        </p:nvSpPr>
        <p:spPr>
          <a:xfrm>
            <a:off x="6320207" y="2029508"/>
            <a:ext cx="2448878" cy="2611977"/>
          </a:xfrm>
          <a:solidFill>
            <a:schemeClr val="bg1"/>
          </a:solidFill>
        </p:spPr>
        <p:txBody>
          <a:bodyPr/>
          <a:lstStyle/>
          <a:p>
            <a:r>
              <a:rPr lang="en-GB"/>
              <a:t>Click icon to add picture</a:t>
            </a:r>
          </a:p>
        </p:txBody>
      </p:sp>
      <p:sp>
        <p:nvSpPr>
          <p:cNvPr id="21" name="Text Placeholder 7">
            <a:extLst>
              <a:ext uri="{FF2B5EF4-FFF2-40B4-BE49-F238E27FC236}">
                <a16:creationId xmlns:a16="http://schemas.microsoft.com/office/drawing/2014/main" id="{4589F8EB-5390-4DA3-9BB7-E9D46E28D023}"/>
              </a:ext>
            </a:extLst>
          </p:cNvPr>
          <p:cNvSpPr>
            <a:spLocks noGrp="1"/>
          </p:cNvSpPr>
          <p:nvPr>
            <p:ph type="body" sz="quarter" idx="16"/>
          </p:nvPr>
        </p:nvSpPr>
        <p:spPr>
          <a:xfrm>
            <a:off x="6320207" y="459141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2" name="Rectangle 21">
            <a:extLst>
              <a:ext uri="{FF2B5EF4-FFF2-40B4-BE49-F238E27FC236}">
                <a16:creationId xmlns:a16="http://schemas.microsoft.com/office/drawing/2014/main" id="{686A1720-995E-4083-A7D7-6735B7560F87}"/>
              </a:ext>
            </a:extLst>
          </p:cNvPr>
          <p:cNvSpPr/>
          <p:nvPr userDrawn="1"/>
        </p:nvSpPr>
        <p:spPr>
          <a:xfrm>
            <a:off x="4151960" y="2620583"/>
            <a:ext cx="1827848" cy="3194207"/>
          </a:xfrm>
          <a:prstGeom prst="rect">
            <a:avLst/>
          </a:prstGeom>
          <a:solidFill>
            <a:schemeClr val="accent6"/>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3" name="Rectangle 22">
            <a:extLst>
              <a:ext uri="{FF2B5EF4-FFF2-40B4-BE49-F238E27FC236}">
                <a16:creationId xmlns:a16="http://schemas.microsoft.com/office/drawing/2014/main" id="{AF9A8339-92AD-4E96-9D9D-7BA3A07DD6E7}"/>
              </a:ext>
            </a:extLst>
          </p:cNvPr>
          <p:cNvSpPr/>
          <p:nvPr userDrawn="1"/>
        </p:nvSpPr>
        <p:spPr>
          <a:xfrm>
            <a:off x="3342414" y="1940608"/>
            <a:ext cx="1944303" cy="3023553"/>
          </a:xfrm>
          <a:prstGeom prst="rect">
            <a:avLst/>
          </a:prstGeom>
          <a:solidFill>
            <a:schemeClr val="accent5"/>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4" name="Picture Placeholder 13">
            <a:extLst>
              <a:ext uri="{FF2B5EF4-FFF2-40B4-BE49-F238E27FC236}">
                <a16:creationId xmlns:a16="http://schemas.microsoft.com/office/drawing/2014/main" id="{B84BC2D4-D717-4DDD-BFA7-074B0824243A}"/>
              </a:ext>
            </a:extLst>
          </p:cNvPr>
          <p:cNvSpPr>
            <a:spLocks noGrp="1"/>
          </p:cNvSpPr>
          <p:nvPr>
            <p:ph type="pic" sz="quarter" idx="17"/>
          </p:nvPr>
        </p:nvSpPr>
        <p:spPr>
          <a:xfrm>
            <a:off x="3435455" y="2023523"/>
            <a:ext cx="2448878" cy="2611977"/>
          </a:xfrm>
          <a:solidFill>
            <a:schemeClr val="bg1"/>
          </a:solidFill>
        </p:spPr>
        <p:txBody>
          <a:bodyPr/>
          <a:lstStyle/>
          <a:p>
            <a:r>
              <a:rPr lang="en-GB"/>
              <a:t>Click icon to add picture</a:t>
            </a:r>
          </a:p>
        </p:txBody>
      </p:sp>
      <p:sp>
        <p:nvSpPr>
          <p:cNvPr id="25" name="Text Placeholder 7">
            <a:extLst>
              <a:ext uri="{FF2B5EF4-FFF2-40B4-BE49-F238E27FC236}">
                <a16:creationId xmlns:a16="http://schemas.microsoft.com/office/drawing/2014/main" id="{0C34C8ED-6138-4103-848D-69D4C8EF6999}"/>
              </a:ext>
            </a:extLst>
          </p:cNvPr>
          <p:cNvSpPr>
            <a:spLocks noGrp="1"/>
          </p:cNvSpPr>
          <p:nvPr>
            <p:ph type="body" sz="quarter" idx="18"/>
          </p:nvPr>
        </p:nvSpPr>
        <p:spPr>
          <a:xfrm>
            <a:off x="3435455" y="4585430"/>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
        <p:nvSpPr>
          <p:cNvPr id="26" name="Rectangle 25">
            <a:extLst>
              <a:ext uri="{FF2B5EF4-FFF2-40B4-BE49-F238E27FC236}">
                <a16:creationId xmlns:a16="http://schemas.microsoft.com/office/drawing/2014/main" id="{6D3FF936-22C2-4821-A9AF-B2D8F2D2DD47}"/>
              </a:ext>
            </a:extLst>
          </p:cNvPr>
          <p:cNvSpPr/>
          <p:nvPr userDrawn="1"/>
        </p:nvSpPr>
        <p:spPr>
          <a:xfrm>
            <a:off x="1267208" y="2614598"/>
            <a:ext cx="1827848" cy="3194207"/>
          </a:xfrm>
          <a:prstGeom prst="rect">
            <a:avLst/>
          </a:prstGeom>
          <a:solidFill>
            <a:schemeClr val="accent3"/>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7" name="Rectangle 26">
            <a:extLst>
              <a:ext uri="{FF2B5EF4-FFF2-40B4-BE49-F238E27FC236}">
                <a16:creationId xmlns:a16="http://schemas.microsoft.com/office/drawing/2014/main" id="{EFC62D25-E724-4A70-843C-1DF61B6D4EBE}"/>
              </a:ext>
            </a:extLst>
          </p:cNvPr>
          <p:cNvSpPr/>
          <p:nvPr userDrawn="1"/>
        </p:nvSpPr>
        <p:spPr>
          <a:xfrm>
            <a:off x="457662" y="1934623"/>
            <a:ext cx="1944303" cy="3023553"/>
          </a:xfrm>
          <a:prstGeom prst="rect">
            <a:avLst/>
          </a:prstGeom>
          <a:solidFill>
            <a:schemeClr val="accent1"/>
          </a:solidFill>
          <a:ln w="635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121919" tIns="121919" rIns="121919" bIns="121919" numCol="1" spcCol="38100" rtlCol="0" anchor="ctr">
            <a:spAutoFit/>
          </a:bodyPr>
          <a:lstStyle/>
          <a:p>
            <a:pPr marL="0" marR="0" indent="0" algn="l" defTabSz="2438400" rtl="0" fontAlgn="auto" latinLnBrk="0" hangingPunct="0">
              <a:lnSpc>
                <a:spcPct val="100000"/>
              </a:lnSpc>
              <a:spcBef>
                <a:spcPts val="0"/>
              </a:spcBef>
              <a:spcAft>
                <a:spcPts val="0"/>
              </a:spcAft>
              <a:buClrTx/>
              <a:buSzTx/>
              <a:buFontTx/>
              <a:buNone/>
              <a:tabLst/>
            </a:pPr>
            <a:endParaRPr kumimoji="0" lang="en-GB" sz="3600" b="0" i="0" u="none" strike="noStrike" cap="none" spc="0" normalizeH="0" baseline="0">
              <a:ln>
                <a:noFill/>
              </a:ln>
              <a:solidFill>
                <a:srgbClr val="000000"/>
              </a:solidFill>
              <a:effectLst/>
              <a:uFillTx/>
              <a:latin typeface="Arial"/>
              <a:ea typeface="Arial"/>
              <a:cs typeface="Arial"/>
              <a:sym typeface="Arial"/>
            </a:endParaRPr>
          </a:p>
        </p:txBody>
      </p:sp>
      <p:sp>
        <p:nvSpPr>
          <p:cNvPr id="28" name="Picture Placeholder 13">
            <a:extLst>
              <a:ext uri="{FF2B5EF4-FFF2-40B4-BE49-F238E27FC236}">
                <a16:creationId xmlns:a16="http://schemas.microsoft.com/office/drawing/2014/main" id="{1A96FF05-0454-4DAA-BE27-DBDF9245FB43}"/>
              </a:ext>
            </a:extLst>
          </p:cNvPr>
          <p:cNvSpPr>
            <a:spLocks noGrp="1"/>
          </p:cNvSpPr>
          <p:nvPr>
            <p:ph type="pic" sz="quarter" idx="19"/>
          </p:nvPr>
        </p:nvSpPr>
        <p:spPr>
          <a:xfrm>
            <a:off x="550703" y="2017538"/>
            <a:ext cx="2448878" cy="2611977"/>
          </a:xfrm>
          <a:solidFill>
            <a:schemeClr val="bg1"/>
          </a:solidFill>
        </p:spPr>
        <p:txBody>
          <a:bodyPr/>
          <a:lstStyle/>
          <a:p>
            <a:r>
              <a:rPr lang="en-GB"/>
              <a:t>Click icon to add picture</a:t>
            </a:r>
          </a:p>
        </p:txBody>
      </p:sp>
      <p:sp>
        <p:nvSpPr>
          <p:cNvPr id="29" name="Text Placeholder 7">
            <a:extLst>
              <a:ext uri="{FF2B5EF4-FFF2-40B4-BE49-F238E27FC236}">
                <a16:creationId xmlns:a16="http://schemas.microsoft.com/office/drawing/2014/main" id="{4B34B0C6-650A-44F8-92C7-010728AEE973}"/>
              </a:ext>
            </a:extLst>
          </p:cNvPr>
          <p:cNvSpPr>
            <a:spLocks noGrp="1"/>
          </p:cNvSpPr>
          <p:nvPr>
            <p:ph type="body" sz="quarter" idx="20"/>
          </p:nvPr>
        </p:nvSpPr>
        <p:spPr>
          <a:xfrm>
            <a:off x="550703" y="4579445"/>
            <a:ext cx="2448878" cy="1132723"/>
          </a:xfrm>
          <a:solidFill>
            <a:schemeClr val="bg1"/>
          </a:solidFill>
        </p:spPr>
        <p:txBody>
          <a:bodyPr lIns="216000" tIns="144000" rIns="144000">
            <a:noAutofit/>
          </a:bodyPr>
          <a:lstStyle>
            <a:lvl1pPr marL="0" indent="0">
              <a:spcBef>
                <a:spcPts val="600"/>
              </a:spcBef>
              <a:buNone/>
              <a:defRPr sz="1400" b="1"/>
            </a:lvl1pPr>
            <a:lvl2pPr marL="0" indent="0">
              <a:spcBef>
                <a:spcPts val="600"/>
              </a:spcBef>
              <a:buNone/>
              <a:defRPr sz="1400"/>
            </a:lvl2pPr>
            <a:lvl3pPr marL="180975" indent="-180975">
              <a:spcBef>
                <a:spcPts val="600"/>
              </a:spcBef>
              <a:defRPr sz="1400"/>
            </a:lvl3pPr>
          </a:lstStyle>
          <a:p>
            <a:pPr lvl="0"/>
            <a:r>
              <a:rPr lang="en-GB"/>
              <a:t>Click to edit Master text styles</a:t>
            </a:r>
          </a:p>
          <a:p>
            <a:pPr lvl="1"/>
            <a:r>
              <a:rPr lang="en-GB"/>
              <a:t>Second level</a:t>
            </a:r>
          </a:p>
          <a:p>
            <a:pPr lvl="2"/>
            <a:r>
              <a:rPr lang="en-GB"/>
              <a:t>Third level</a:t>
            </a:r>
          </a:p>
        </p:txBody>
      </p:sp>
    </p:spTree>
    <p:extLst>
      <p:ext uri="{BB962C8B-B14F-4D97-AF65-F5344CB8AC3E}">
        <p14:creationId xmlns:p14="http://schemas.microsoft.com/office/powerpoint/2010/main" val="540609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7" name="Picture Placeholder 29">
            <a:extLst>
              <a:ext uri="{FF2B5EF4-FFF2-40B4-BE49-F238E27FC236}">
                <a16:creationId xmlns:a16="http://schemas.microsoft.com/office/drawing/2014/main" id="{5BBC10E5-4400-4C2B-A80C-346292469D6C}"/>
              </a:ext>
            </a:extLst>
          </p:cNvPr>
          <p:cNvSpPr>
            <a:spLocks noGrp="1"/>
          </p:cNvSpPr>
          <p:nvPr>
            <p:ph type="pic" sz="quarter" idx="13" hasCustomPrompt="1"/>
          </p:nvPr>
        </p:nvSpPr>
        <p:spPr>
          <a:xfrm>
            <a:off x="0" y="0"/>
            <a:ext cx="12192000" cy="6858000"/>
          </a:xfrm>
        </p:spPr>
        <p:txBody>
          <a:bodyPr/>
          <a:lstStyle>
            <a:lvl1pPr>
              <a:defRPr/>
            </a:lvl1pPr>
          </a:lstStyle>
          <a:p>
            <a:r>
              <a:rPr lang="en-GB"/>
              <a:t>Click icon to add image then ‘Right-Click’ and choose ‘Send to back’</a:t>
            </a:r>
          </a:p>
        </p:txBody>
      </p:sp>
    </p:spTree>
    <p:extLst>
      <p:ext uri="{BB962C8B-B14F-4D97-AF65-F5344CB8AC3E}">
        <p14:creationId xmlns:p14="http://schemas.microsoft.com/office/powerpoint/2010/main" val="2411881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ection Header v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61ED3DB-0FCC-4693-97C6-428745AE03E7}"/>
              </a:ext>
            </a:extLst>
          </p:cNvPr>
          <p:cNvGrpSpPr/>
          <p:nvPr userDrawn="1"/>
        </p:nvGrpSpPr>
        <p:grpSpPr>
          <a:xfrm>
            <a:off x="0" y="-1"/>
            <a:ext cx="6368227" cy="6858001"/>
            <a:chOff x="5705" y="-1"/>
            <a:chExt cx="6368227" cy="6858001"/>
          </a:xfrm>
        </p:grpSpPr>
        <p:sp>
          <p:nvSpPr>
            <p:cNvPr id="10" name="Freeform: Shape 9">
              <a:extLst>
                <a:ext uri="{FF2B5EF4-FFF2-40B4-BE49-F238E27FC236}">
                  <a16:creationId xmlns:a16="http://schemas.microsoft.com/office/drawing/2014/main" id="{0A98961C-8F33-47ED-8A92-87070DCF7320}"/>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1" name="Rectangle 1">
              <a:extLst>
                <a:ext uri="{FF2B5EF4-FFF2-40B4-BE49-F238E27FC236}">
                  <a16:creationId xmlns:a16="http://schemas.microsoft.com/office/drawing/2014/main" id="{C4F26575-932B-4547-BBE3-4551380067EE}"/>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2" name="Graphic 11">
            <a:extLst>
              <a:ext uri="{FF2B5EF4-FFF2-40B4-BE49-F238E27FC236}">
                <a16:creationId xmlns:a16="http://schemas.microsoft.com/office/drawing/2014/main" id="{6E366447-E7B1-4CD4-81CB-15898FF2644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554373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ection Header v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F1DEB0BF-6162-4423-85E1-1484BADE721E}"/>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F2C79350-B62D-48CC-A68E-6975CE8E0304}"/>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8FD5160A-8B52-44D5-A63B-A7603A9D5724}"/>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6">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C03D9CB1-66FA-402F-8C4A-5B62781E8B7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43806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ection Header v4">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2E62E6C6-7345-4D26-B469-26D5F832D77D}"/>
              </a:ext>
            </a:extLst>
          </p:cNvPr>
          <p:cNvGrpSpPr/>
          <p:nvPr userDrawn="1"/>
        </p:nvGrpSpPr>
        <p:grpSpPr>
          <a:xfrm>
            <a:off x="0" y="-1"/>
            <a:ext cx="6368227" cy="6858001"/>
            <a:chOff x="5705" y="-1"/>
            <a:chExt cx="6368227" cy="6858001"/>
          </a:xfrm>
        </p:grpSpPr>
        <p:sp>
          <p:nvSpPr>
            <p:cNvPr id="14" name="Freeform: Shape 13">
              <a:extLst>
                <a:ext uri="{FF2B5EF4-FFF2-40B4-BE49-F238E27FC236}">
                  <a16:creationId xmlns:a16="http://schemas.microsoft.com/office/drawing/2014/main" id="{BD4F3DBA-9C6B-4261-BF3C-D29AE969D1E2}"/>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15" name="Rectangle 1">
              <a:extLst>
                <a:ext uri="{FF2B5EF4-FFF2-40B4-BE49-F238E27FC236}">
                  <a16:creationId xmlns:a16="http://schemas.microsoft.com/office/drawing/2014/main" id="{AA5FDE43-5CF2-4E83-8EFB-ADAF797144A1}"/>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4">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6" name="Graphic 15">
            <a:extLst>
              <a:ext uri="{FF2B5EF4-FFF2-40B4-BE49-F238E27FC236}">
                <a16:creationId xmlns:a16="http://schemas.microsoft.com/office/drawing/2014/main" id="{9F466CB4-BB3E-4A65-BA02-88E2B1D7E33A}"/>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7201" y="592893"/>
            <a:ext cx="1021080" cy="209267"/>
          </a:xfrm>
          <a:prstGeom prst="rect">
            <a:avLst/>
          </a:prstGeom>
        </p:spPr>
      </p:pic>
      <p:sp>
        <p:nvSpPr>
          <p:cNvPr id="2" name="Title 1">
            <a:extLst>
              <a:ext uri="{FF2B5EF4-FFF2-40B4-BE49-F238E27FC236}">
                <a16:creationId xmlns:a16="http://schemas.microsoft.com/office/drawing/2014/main" id="{F9B95C3C-AA83-4A5F-8DF9-B80070041519}"/>
              </a:ext>
            </a:extLst>
          </p:cNvPr>
          <p:cNvSpPr>
            <a:spLocks noGrp="1"/>
          </p:cNvSpPr>
          <p:nvPr>
            <p:ph type="title"/>
          </p:nvPr>
        </p:nvSpPr>
        <p:spPr>
          <a:xfrm>
            <a:off x="457199" y="1198564"/>
            <a:ext cx="4130041" cy="2387599"/>
          </a:xfrm>
        </p:spPr>
        <p:txBody>
          <a:bodyPr anchor="b">
            <a:noAutofit/>
          </a:bodyPr>
          <a:lstStyle>
            <a:lvl1pPr>
              <a:defRPr sz="3600" b="1">
                <a:solidFill>
                  <a:schemeClr val="bg1"/>
                </a:solidFill>
                <a:latin typeface="+mn-lt"/>
              </a:defRPr>
            </a:lvl1pPr>
          </a:lstStyle>
          <a:p>
            <a:r>
              <a:rPr lang="en-GB"/>
              <a:t>Click to edit Master title style</a:t>
            </a:r>
          </a:p>
        </p:txBody>
      </p:sp>
      <p:sp>
        <p:nvSpPr>
          <p:cNvPr id="3" name="Text Placeholder 2">
            <a:extLst>
              <a:ext uri="{FF2B5EF4-FFF2-40B4-BE49-F238E27FC236}">
                <a16:creationId xmlns:a16="http://schemas.microsoft.com/office/drawing/2014/main" id="{3CBE7297-D0D4-4C6E-B58D-FE0D2C471EED}"/>
              </a:ext>
            </a:extLst>
          </p:cNvPr>
          <p:cNvSpPr>
            <a:spLocks noGrp="1"/>
          </p:cNvSpPr>
          <p:nvPr>
            <p:ph type="body" idx="1"/>
          </p:nvPr>
        </p:nvSpPr>
        <p:spPr>
          <a:xfrm>
            <a:off x="444500" y="4003675"/>
            <a:ext cx="4142740" cy="1655761"/>
          </a:xfrm>
        </p:spPr>
        <p:txBody>
          <a:bodyPr>
            <a:noAutofit/>
          </a:bodyPr>
          <a:lstStyle>
            <a:lvl1pPr marL="0" indent="0">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604215E3-7C3D-47D1-84F4-4578B0E157FE}"/>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977239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AFF63-41E2-4AF2-8A56-59CF24EEBD62}"/>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799966A-D977-48CC-8590-FB133668E03D}"/>
              </a:ext>
            </a:extLst>
          </p:cNvPr>
          <p:cNvSpPr>
            <a:spLocks noGrp="1"/>
          </p:cNvSpPr>
          <p:nvPr>
            <p:ph type="dt" sz="half" idx="10"/>
          </p:nvPr>
        </p:nvSpPr>
        <p:spPr/>
        <p:txBody>
          <a:bodyPr/>
          <a:lstStyle/>
          <a:p>
            <a:fld id="{08B972FC-9C63-1B41-803B-B958A5F6CE25}" type="datetime1">
              <a:rPr lang="en-GB" smtClean="0"/>
              <a:t>24/10/2025</a:t>
            </a:fld>
            <a:endParaRPr lang="en-GB"/>
          </a:p>
        </p:txBody>
      </p:sp>
      <p:sp>
        <p:nvSpPr>
          <p:cNvPr id="4" name="Footer Placeholder 3">
            <a:extLst>
              <a:ext uri="{FF2B5EF4-FFF2-40B4-BE49-F238E27FC236}">
                <a16:creationId xmlns:a16="http://schemas.microsoft.com/office/drawing/2014/main" id="{6800E749-14B9-41AC-BBD6-E1D1423C7EBB}"/>
              </a:ext>
            </a:extLst>
          </p:cNvPr>
          <p:cNvSpPr>
            <a:spLocks noGrp="1"/>
          </p:cNvSpPr>
          <p:nvPr>
            <p:ph type="ftr" sz="quarter" idx="11"/>
          </p:nvPr>
        </p:nvSpPr>
        <p:spPr/>
        <p:txBody>
          <a:bodyPr/>
          <a:lstStyle/>
          <a:p>
            <a:r>
              <a:rPr lang="en-GB"/>
              <a:t>Delay Repay Updates</a:t>
            </a:r>
          </a:p>
        </p:txBody>
      </p:sp>
      <p:sp>
        <p:nvSpPr>
          <p:cNvPr id="5" name="Slide Number Placeholder 4">
            <a:extLst>
              <a:ext uri="{FF2B5EF4-FFF2-40B4-BE49-F238E27FC236}">
                <a16:creationId xmlns:a16="http://schemas.microsoft.com/office/drawing/2014/main" id="{5940C314-AE85-4DB9-99CC-AA42F8BE574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235056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00F345D-B1E5-4C65-81CC-9EDEF6DF284D}"/>
              </a:ext>
            </a:extLst>
          </p:cNvPr>
          <p:cNvSpPr>
            <a:spLocks noGrp="1"/>
          </p:cNvSpPr>
          <p:nvPr>
            <p:ph type="dt" sz="half" idx="10"/>
          </p:nvPr>
        </p:nvSpPr>
        <p:spPr/>
        <p:txBody>
          <a:bodyPr/>
          <a:lstStyle/>
          <a:p>
            <a:fld id="{05210873-7FD8-1244-ABA1-499AC4AF712B}" type="datetime1">
              <a:rPr lang="en-GB" smtClean="0"/>
              <a:t>24/10/2025</a:t>
            </a:fld>
            <a:endParaRPr lang="en-GB"/>
          </a:p>
        </p:txBody>
      </p:sp>
      <p:sp>
        <p:nvSpPr>
          <p:cNvPr id="3" name="Footer Placeholder 2">
            <a:extLst>
              <a:ext uri="{FF2B5EF4-FFF2-40B4-BE49-F238E27FC236}">
                <a16:creationId xmlns:a16="http://schemas.microsoft.com/office/drawing/2014/main" id="{2ADFA4D4-43B8-4956-89D1-6BCEC3392BB7}"/>
              </a:ext>
            </a:extLst>
          </p:cNvPr>
          <p:cNvSpPr>
            <a:spLocks noGrp="1"/>
          </p:cNvSpPr>
          <p:nvPr>
            <p:ph type="ftr" sz="quarter" idx="11"/>
          </p:nvPr>
        </p:nvSpPr>
        <p:spPr/>
        <p:txBody>
          <a:bodyPr/>
          <a:lstStyle/>
          <a:p>
            <a:r>
              <a:rPr lang="en-GB"/>
              <a:t>Delay Repay Updates</a:t>
            </a:r>
          </a:p>
        </p:txBody>
      </p:sp>
      <p:sp>
        <p:nvSpPr>
          <p:cNvPr id="4" name="Slide Number Placeholder 3">
            <a:extLst>
              <a:ext uri="{FF2B5EF4-FFF2-40B4-BE49-F238E27FC236}">
                <a16:creationId xmlns:a16="http://schemas.microsoft.com/office/drawing/2014/main" id="{8F96BDF3-10A3-4399-8D88-9604F4E87D20}"/>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099539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075CE0D-163E-D54F-96AD-C92D6F353048}"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1629344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act Details">
    <p:spTree>
      <p:nvGrpSpPr>
        <p:cNvPr id="1" name=""/>
        <p:cNvGrpSpPr/>
        <p:nvPr/>
      </p:nvGrpSpPr>
      <p:grpSpPr>
        <a:xfrm>
          <a:off x="0" y="0"/>
          <a:ext cx="0" cy="0"/>
          <a:chOff x="0" y="0"/>
          <a:chExt cx="0" cy="0"/>
        </a:xfrm>
      </p:grpSpPr>
      <p:pic>
        <p:nvPicPr>
          <p:cNvPr id="35" name="Picture 34" descr="A picture containing text, tableware, sign, dishware&#10;&#10;Description automatically generated">
            <a:extLst>
              <a:ext uri="{FF2B5EF4-FFF2-40B4-BE49-F238E27FC236}">
                <a16:creationId xmlns:a16="http://schemas.microsoft.com/office/drawing/2014/main" id="{CAF34963-94FA-42AF-B715-B5AB3EC2297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6" name="Right Triangle 35">
            <a:extLst>
              <a:ext uri="{FF2B5EF4-FFF2-40B4-BE49-F238E27FC236}">
                <a16:creationId xmlns:a16="http://schemas.microsoft.com/office/drawing/2014/main" id="{D0E80C4B-7B55-4E9C-8E90-75B4E761ADC9}"/>
              </a:ext>
            </a:extLst>
          </p:cNvPr>
          <p:cNvSpPr/>
          <p:nvPr userDrawn="1"/>
        </p:nvSpPr>
        <p:spPr>
          <a:xfrm>
            <a:off x="0" y="885825"/>
            <a:ext cx="10553920" cy="5972175"/>
          </a:xfrm>
          <a:prstGeom prst="rtTriangle">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Freeform: Shape 36">
            <a:extLst>
              <a:ext uri="{FF2B5EF4-FFF2-40B4-BE49-F238E27FC236}">
                <a16:creationId xmlns:a16="http://schemas.microsoft.com/office/drawing/2014/main" id="{CA78622A-2CAD-46CD-B851-5CFC71599081}"/>
              </a:ext>
            </a:extLst>
          </p:cNvPr>
          <p:cNvSpPr/>
          <p:nvPr userDrawn="1"/>
        </p:nvSpPr>
        <p:spPr>
          <a:xfrm>
            <a:off x="3953917" y="3124200"/>
            <a:ext cx="7022280" cy="3733800"/>
          </a:xfrm>
          <a:custGeom>
            <a:avLst/>
            <a:gdLst>
              <a:gd name="connsiteX0" fmla="*/ 7022059 w 7022280"/>
              <a:gd name="connsiteY0" fmla="*/ 0 h 3733800"/>
              <a:gd name="connsiteX1" fmla="*/ 7022280 w 7022280"/>
              <a:gd name="connsiteY1" fmla="*/ 0 h 3733800"/>
              <a:gd name="connsiteX2" fmla="*/ 7022280 w 7022280"/>
              <a:gd name="connsiteY2" fmla="*/ 3733800 h 3733800"/>
              <a:gd name="connsiteX3" fmla="*/ 7022059 w 7022280"/>
              <a:gd name="connsiteY3" fmla="*/ 3733800 h 3733800"/>
              <a:gd name="connsiteX4" fmla="*/ 0 w 7022280"/>
              <a:gd name="connsiteY4" fmla="*/ 0 h 3733800"/>
              <a:gd name="connsiteX5" fmla="*/ 423755 w 7022280"/>
              <a:gd name="connsiteY5" fmla="*/ 0 h 3733800"/>
              <a:gd name="connsiteX6" fmla="*/ 7022059 w 7022280"/>
              <a:gd name="connsiteY6" fmla="*/ 3733800 h 3733800"/>
              <a:gd name="connsiteX7" fmla="*/ 6598304 w 7022280"/>
              <a:gd name="connsiteY7" fmla="*/ 3733800 h 373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022280" h="3733800">
                <a:moveTo>
                  <a:pt x="7022059" y="0"/>
                </a:moveTo>
                <a:lnTo>
                  <a:pt x="7022280" y="0"/>
                </a:lnTo>
                <a:lnTo>
                  <a:pt x="7022280" y="3733800"/>
                </a:lnTo>
                <a:lnTo>
                  <a:pt x="7022059" y="3733800"/>
                </a:lnTo>
                <a:close/>
                <a:moveTo>
                  <a:pt x="0" y="0"/>
                </a:moveTo>
                <a:lnTo>
                  <a:pt x="423755" y="0"/>
                </a:lnTo>
                <a:lnTo>
                  <a:pt x="7022059" y="3733800"/>
                </a:lnTo>
                <a:lnTo>
                  <a:pt x="6598304" y="37338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2" name="Text Placeholder 26">
            <a:extLst>
              <a:ext uri="{FF2B5EF4-FFF2-40B4-BE49-F238E27FC236}">
                <a16:creationId xmlns:a16="http://schemas.microsoft.com/office/drawing/2014/main" id="{0FD91A79-DEFC-48F0-8F40-CDEFA17120E1}"/>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3" name="Picture 2" descr="Graphical user interface, text, application, chat or text message&#10;&#10;Description automatically generated">
            <a:extLst>
              <a:ext uri="{FF2B5EF4-FFF2-40B4-BE49-F238E27FC236}">
                <a16:creationId xmlns:a16="http://schemas.microsoft.com/office/drawing/2014/main" id="{891851A3-0558-4E0E-B247-8B69DF13E4EB}"/>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124623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Contact Details (User Image)">
    <p:spTree>
      <p:nvGrpSpPr>
        <p:cNvPr id="1" name=""/>
        <p:cNvGrpSpPr/>
        <p:nvPr/>
      </p:nvGrpSpPr>
      <p:grpSpPr>
        <a:xfrm>
          <a:off x="0" y="0"/>
          <a:ext cx="0" cy="0"/>
          <a:chOff x="0" y="0"/>
          <a:chExt cx="0" cy="0"/>
        </a:xfrm>
      </p:grpSpPr>
      <p:sp>
        <p:nvSpPr>
          <p:cNvPr id="27" name="Text Placeholder 26">
            <a:extLst>
              <a:ext uri="{FF2B5EF4-FFF2-40B4-BE49-F238E27FC236}">
                <a16:creationId xmlns:a16="http://schemas.microsoft.com/office/drawing/2014/main" id="{9E637025-0B03-4AC2-90F6-F9DFB15D2EEE}"/>
              </a:ext>
            </a:extLst>
          </p:cNvPr>
          <p:cNvSpPr>
            <a:spLocks noGrp="1"/>
          </p:cNvSpPr>
          <p:nvPr>
            <p:ph type="body" sz="quarter" idx="13"/>
          </p:nvPr>
        </p:nvSpPr>
        <p:spPr>
          <a:xfrm>
            <a:off x="447678" y="3559175"/>
            <a:ext cx="5311772" cy="1028700"/>
          </a:xfrm>
        </p:spPr>
        <p:txBody>
          <a:bodyPr>
            <a:noAutofit/>
          </a:bodyPr>
          <a:lstStyle>
            <a:lvl1pPr marL="0" indent="0">
              <a:spcBef>
                <a:spcPts val="0"/>
              </a:spcBef>
              <a:buNone/>
              <a:defRPr sz="2800" b="1">
                <a:solidFill>
                  <a:schemeClr val="bg1"/>
                </a:solidFill>
              </a:defRPr>
            </a:lvl1pPr>
            <a:lvl2pPr marL="0" indent="0">
              <a:spcBef>
                <a:spcPts val="0"/>
              </a:spcBef>
              <a:buNone/>
              <a:defRPr sz="2800">
                <a:solidFill>
                  <a:schemeClr val="bg1"/>
                </a:solidFill>
              </a:defRPr>
            </a:lvl2pPr>
          </a:lstStyle>
          <a:p>
            <a:pPr lvl="0"/>
            <a:r>
              <a:rPr lang="en-GB"/>
              <a:t>Click to edit Master text styles</a:t>
            </a:r>
          </a:p>
          <a:p>
            <a:pPr lvl="1"/>
            <a:r>
              <a:rPr lang="en-GB"/>
              <a:t>Second level</a:t>
            </a:r>
          </a:p>
        </p:txBody>
      </p:sp>
      <p:sp>
        <p:nvSpPr>
          <p:cNvPr id="28" name="Text Placeholder 26">
            <a:extLst>
              <a:ext uri="{FF2B5EF4-FFF2-40B4-BE49-F238E27FC236}">
                <a16:creationId xmlns:a16="http://schemas.microsoft.com/office/drawing/2014/main" id="{D8A92A8E-19A1-418D-95B9-FCA11440C2B0}"/>
              </a:ext>
            </a:extLst>
          </p:cNvPr>
          <p:cNvSpPr>
            <a:spLocks noGrp="1"/>
          </p:cNvSpPr>
          <p:nvPr>
            <p:ph type="body" sz="quarter" idx="14"/>
          </p:nvPr>
        </p:nvSpPr>
        <p:spPr>
          <a:xfrm>
            <a:off x="447678"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31" name="Text Placeholder 26">
            <a:extLst>
              <a:ext uri="{FF2B5EF4-FFF2-40B4-BE49-F238E27FC236}">
                <a16:creationId xmlns:a16="http://schemas.microsoft.com/office/drawing/2014/main" id="{5675FCF3-9ED4-4201-9750-EDECDFC5C5B1}"/>
              </a:ext>
            </a:extLst>
          </p:cNvPr>
          <p:cNvSpPr>
            <a:spLocks noGrp="1"/>
          </p:cNvSpPr>
          <p:nvPr>
            <p:ph type="body" sz="quarter" idx="15"/>
          </p:nvPr>
        </p:nvSpPr>
        <p:spPr>
          <a:xfrm>
            <a:off x="3168649" y="4797425"/>
            <a:ext cx="2590801" cy="1028700"/>
          </a:xfrm>
        </p:spPr>
        <p:txBody>
          <a:bodyPr>
            <a:noAutofit/>
          </a:bodyPr>
          <a:lstStyle>
            <a:lvl1pPr marL="0" indent="0">
              <a:lnSpc>
                <a:spcPct val="112000"/>
              </a:lnSpc>
              <a:spcBef>
                <a:spcPts val="0"/>
              </a:spcBef>
              <a:buNone/>
              <a:defRPr sz="1200" b="0">
                <a:solidFill>
                  <a:schemeClr val="bg1"/>
                </a:solidFill>
              </a:defRPr>
            </a:lvl1pPr>
            <a:lvl2pPr marL="0" indent="0">
              <a:lnSpc>
                <a:spcPct val="112000"/>
              </a:lnSpc>
              <a:spcBef>
                <a:spcPts val="0"/>
              </a:spcBef>
              <a:buNone/>
              <a:defRPr sz="1200">
                <a:solidFill>
                  <a:schemeClr val="bg1"/>
                </a:solidFill>
              </a:defRPr>
            </a:lvl2pPr>
          </a:lstStyle>
          <a:p>
            <a:pPr lvl="0"/>
            <a:r>
              <a:rPr lang="en-GB"/>
              <a:t>Click to edit Master text styles</a:t>
            </a:r>
          </a:p>
          <a:p>
            <a:pPr lvl="1"/>
            <a:r>
              <a:rPr lang="en-GB"/>
              <a:t>Second level</a:t>
            </a:r>
          </a:p>
        </p:txBody>
      </p:sp>
      <p:sp>
        <p:nvSpPr>
          <p:cNvPr id="7" name="Picture Placeholder 29">
            <a:extLst>
              <a:ext uri="{FF2B5EF4-FFF2-40B4-BE49-F238E27FC236}">
                <a16:creationId xmlns:a16="http://schemas.microsoft.com/office/drawing/2014/main" id="{C841AF62-640D-4F43-A2C5-8462A2112349}"/>
              </a:ext>
            </a:extLst>
          </p:cNvPr>
          <p:cNvSpPr>
            <a:spLocks noGrp="1"/>
          </p:cNvSpPr>
          <p:nvPr>
            <p:ph type="pic" sz="quarter" idx="10" hasCustomPrompt="1"/>
          </p:nvPr>
        </p:nvSpPr>
        <p:spPr>
          <a:xfrm>
            <a:off x="0" y="0"/>
            <a:ext cx="12192000" cy="6858000"/>
          </a:xfrm>
        </p:spPr>
        <p:txBody>
          <a:bodyPr/>
          <a:lstStyle>
            <a:lvl1pPr>
              <a:defRPr/>
            </a:lvl1pPr>
          </a:lstStyle>
          <a:p>
            <a:r>
              <a:rPr lang="en-GB"/>
              <a:t>Click icon to add image then ‘Right-Click’ and choose ‘Send to back’</a:t>
            </a:r>
          </a:p>
        </p:txBody>
      </p:sp>
      <p:sp>
        <p:nvSpPr>
          <p:cNvPr id="8" name="Text Placeholder 26">
            <a:extLst>
              <a:ext uri="{FF2B5EF4-FFF2-40B4-BE49-F238E27FC236}">
                <a16:creationId xmlns:a16="http://schemas.microsoft.com/office/drawing/2014/main" id="{AFAAA013-26E1-4A99-BEBE-D2E85F27DA7A}"/>
              </a:ext>
            </a:extLst>
          </p:cNvPr>
          <p:cNvSpPr>
            <a:spLocks noGrp="1"/>
          </p:cNvSpPr>
          <p:nvPr>
            <p:ph type="body" sz="quarter" idx="16"/>
          </p:nvPr>
        </p:nvSpPr>
        <p:spPr>
          <a:xfrm>
            <a:off x="2100262" y="6048375"/>
            <a:ext cx="2590801" cy="440531"/>
          </a:xfrm>
        </p:spPr>
        <p:txBody>
          <a:bodyPr>
            <a:noAutofit/>
          </a:bodyPr>
          <a:lstStyle>
            <a:lvl1pPr marL="0" indent="0">
              <a:lnSpc>
                <a:spcPct val="112000"/>
              </a:lnSpc>
              <a:spcBef>
                <a:spcPts val="0"/>
              </a:spcBef>
              <a:buNone/>
              <a:defRPr sz="1000" b="0">
                <a:solidFill>
                  <a:schemeClr val="bg1"/>
                </a:solidFill>
              </a:defRPr>
            </a:lvl1pPr>
            <a:lvl2pPr marL="0" indent="0">
              <a:lnSpc>
                <a:spcPct val="112000"/>
              </a:lnSpc>
              <a:spcBef>
                <a:spcPts val="0"/>
              </a:spcBef>
              <a:buNone/>
              <a:defRPr sz="1000">
                <a:solidFill>
                  <a:schemeClr val="bg1"/>
                </a:solidFill>
              </a:defRPr>
            </a:lvl2pPr>
          </a:lstStyle>
          <a:p>
            <a:pPr lvl="0"/>
            <a:r>
              <a:rPr lang="en-GB"/>
              <a:t>Click to edit Master text styles</a:t>
            </a:r>
          </a:p>
          <a:p>
            <a:pPr lvl="1"/>
            <a:r>
              <a:rPr lang="en-GB"/>
              <a:t>Second level</a:t>
            </a:r>
          </a:p>
        </p:txBody>
      </p:sp>
      <p:pic>
        <p:nvPicPr>
          <p:cNvPr id="9" name="Picture 8" descr="Graphical user interface, text, application, chat or text message&#10;&#10;Description automatically generated">
            <a:extLst>
              <a:ext uri="{FF2B5EF4-FFF2-40B4-BE49-F238E27FC236}">
                <a16:creationId xmlns:a16="http://schemas.microsoft.com/office/drawing/2014/main" id="{8B48F38D-6784-437C-A59C-76423C307DA9}"/>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44912" y="5821095"/>
            <a:ext cx="1502596" cy="720922"/>
          </a:xfrm>
          <a:prstGeom prst="rect">
            <a:avLst/>
          </a:prstGeom>
        </p:spPr>
      </p:pic>
    </p:spTree>
    <p:extLst>
      <p:ext uri="{BB962C8B-B14F-4D97-AF65-F5344CB8AC3E}">
        <p14:creationId xmlns:p14="http://schemas.microsoft.com/office/powerpoint/2010/main" val="3389503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4355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Intro, Blan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06ECB88-1CB2-1049-9D64-DFC413A133CE}"/>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768235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Intro, 1/1">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11228081" cy="4373737"/>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D5FF1AC1-38D5-A344-BD60-313B0178B4A4}"/>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31628186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Intro, 1/2+1/2">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623"/>
            <a:ext cx="5402160"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0" name="Content Placeholder 3">
            <a:extLst>
              <a:ext uri="{FF2B5EF4-FFF2-40B4-BE49-F238E27FC236}">
                <a16:creationId xmlns:a16="http://schemas.microsoft.com/office/drawing/2014/main" id="{8DC2CBA0-21B5-A347-8D62-3408B6A2ED2E}"/>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2" name="Title 1">
            <a:extLst>
              <a:ext uri="{FF2B5EF4-FFF2-40B4-BE49-F238E27FC236}">
                <a16:creationId xmlns:a16="http://schemas.microsoft.com/office/drawing/2014/main" id="{B9530C4D-D2B5-3644-8AC9-8CF70209CBD9}"/>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794439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Intro, 1/3+1/3+1/3">
    <p:spTree>
      <p:nvGrpSpPr>
        <p:cNvPr id="1" name=""/>
        <p:cNvGrpSpPr/>
        <p:nvPr/>
      </p:nvGrpSpPr>
      <p:grpSpPr>
        <a:xfrm>
          <a:off x="0" y="0"/>
          <a:ext cx="0" cy="0"/>
          <a:chOff x="0" y="0"/>
          <a:chExt cx="0" cy="0"/>
        </a:xfrm>
      </p:grpSpPr>
      <p:sp>
        <p:nvSpPr>
          <p:cNvPr id="5" name="FOR THIS PROJECT WE SUGGEST:">
            <a:extLst>
              <a:ext uri="{FF2B5EF4-FFF2-40B4-BE49-F238E27FC236}">
                <a16:creationId xmlns:a16="http://schemas.microsoft.com/office/drawing/2014/main" id="{A6655DDD-47D3-F945-B874-BC5A1F8839EA}"/>
              </a:ext>
            </a:extLst>
          </p:cNvPr>
          <p:cNvSpPr txBox="1"/>
          <p:nvPr userDrawn="1"/>
        </p:nvSpPr>
        <p:spPr>
          <a:xfrm>
            <a:off x="513920" y="2221983"/>
            <a:ext cx="4479080" cy="331368"/>
          </a:xfrm>
          <a:prstGeom prst="rect">
            <a:avLst/>
          </a:prstGeom>
          <a:ln w="25400">
            <a:miter lim="400000"/>
          </a:ln>
          <a:extLst>
            <a:ext uri="{C572A759-6A51-4108-AA02-DFA0A04FC94B}">
              <ma14:wrappingTextBoxFlag xmlns:ma14="http://schemas.microsoft.com/office/mac/drawingml/2011/main" xmlns="" val="1"/>
            </a:ext>
          </a:extLst>
        </p:spPr>
        <p:txBody>
          <a:bodyPr wrap="none" lIns="0" tIns="0" rIns="0" bIns="0">
            <a:noAutofit/>
          </a:bodyPr>
          <a:lstStyle>
            <a:lvl1pPr>
              <a:defRPr>
                <a:solidFill>
                  <a:srgbClr val="1396AE"/>
                </a:solidFill>
                <a:latin typeface="Montserrat Bold"/>
                <a:ea typeface="Montserrat Bold"/>
                <a:cs typeface="Montserrat Bold"/>
                <a:sym typeface="Montserrat Bold"/>
              </a:defRPr>
            </a:lvl1pPr>
          </a:lstStyle>
          <a:p>
            <a:endParaRPr sz="1800"/>
          </a:p>
        </p:txBody>
      </p:sp>
      <p:sp>
        <p:nvSpPr>
          <p:cNvPr id="15" name="Content Placeholder 3">
            <a:extLst>
              <a:ext uri="{FF2B5EF4-FFF2-40B4-BE49-F238E27FC236}">
                <a16:creationId xmlns:a16="http://schemas.microsoft.com/office/drawing/2014/main" id="{3EE324B1-B3E8-4448-9570-CE313B3D0D60}"/>
              </a:ext>
            </a:extLst>
          </p:cNvPr>
          <p:cNvSpPr>
            <a:spLocks noGrp="1"/>
          </p:cNvSpPr>
          <p:nvPr>
            <p:ph sz="quarter" idx="17"/>
          </p:nvPr>
        </p:nvSpPr>
        <p:spPr>
          <a:xfrm>
            <a:off x="450000"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8" name="Content Placeholder 3">
            <a:extLst>
              <a:ext uri="{FF2B5EF4-FFF2-40B4-BE49-F238E27FC236}">
                <a16:creationId xmlns:a16="http://schemas.microsoft.com/office/drawing/2014/main" id="{0F8AE867-79B6-D94D-8D70-FA8874862411}"/>
              </a:ext>
            </a:extLst>
          </p:cNvPr>
          <p:cNvSpPr>
            <a:spLocks noGrp="1"/>
          </p:cNvSpPr>
          <p:nvPr>
            <p:ph sz="quarter" idx="20"/>
          </p:nvPr>
        </p:nvSpPr>
        <p:spPr>
          <a:xfrm>
            <a:off x="4367762" y="1935000"/>
            <a:ext cx="3423137"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19" name="Content Placeholder 3">
            <a:extLst>
              <a:ext uri="{FF2B5EF4-FFF2-40B4-BE49-F238E27FC236}">
                <a16:creationId xmlns:a16="http://schemas.microsoft.com/office/drawing/2014/main" id="{B1856926-F85B-C743-8475-7B7C2FA82164}"/>
              </a:ext>
            </a:extLst>
          </p:cNvPr>
          <p:cNvSpPr>
            <a:spLocks noGrp="1"/>
          </p:cNvSpPr>
          <p:nvPr>
            <p:ph sz="quarter" idx="21"/>
          </p:nvPr>
        </p:nvSpPr>
        <p:spPr>
          <a:xfrm>
            <a:off x="8285523" y="1935000"/>
            <a:ext cx="3456466" cy="4429897"/>
          </a:xfrm>
          <a:prstGeom prst="rect">
            <a:avLst/>
          </a:prstGeom>
        </p:spPr>
        <p:txBody>
          <a:bodyPr lIns="0" tIns="0" rIns="0" bIns="0"/>
          <a:lstStyle>
            <a:lvl1pPr marL="0" indent="0">
              <a:lnSpc>
                <a:spcPct val="130000"/>
              </a:lnSpc>
              <a:spcBef>
                <a:spcPts val="6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Title 1">
            <a:extLst>
              <a:ext uri="{FF2B5EF4-FFF2-40B4-BE49-F238E27FC236}">
                <a16:creationId xmlns:a16="http://schemas.microsoft.com/office/drawing/2014/main" id="{4904FEE7-8DEB-A943-8EF0-6AFEFDD791CA}"/>
              </a:ext>
            </a:extLst>
          </p:cNvPr>
          <p:cNvSpPr>
            <a:spLocks noGrp="1"/>
          </p:cNvSpPr>
          <p:nvPr>
            <p:ph type="title"/>
          </p:nvPr>
        </p:nvSpPr>
        <p:spPr>
          <a:xfrm>
            <a:off x="450000" y="720000"/>
            <a:ext cx="11006454" cy="666115"/>
          </a:xfrm>
          <a:prstGeom prst="rect">
            <a:avLst/>
          </a:prstGeom>
        </p:spPr>
        <p:txBody>
          <a:bodyPr lIns="0" tIns="0" rIns="0" anchor="t" anchorCtr="0">
            <a:noAutofit/>
          </a:bodyPr>
          <a:lstStyle>
            <a:lvl1pPr>
              <a:lnSpc>
                <a:spcPct val="120000"/>
              </a:lnSpc>
              <a:defRPr sz="2700" b="0" i="0">
                <a:solidFill>
                  <a:srgbClr val="1396AE"/>
                </a:solidFill>
                <a:latin typeface="Montserrat Light" pitchFamily="2" charset="77"/>
              </a:defRPr>
            </a:lvl1pPr>
          </a:lstStyle>
          <a:p>
            <a:r>
              <a:rPr lang="en-GB"/>
              <a:t>Click to edit Master title style</a:t>
            </a:r>
          </a:p>
        </p:txBody>
      </p:sp>
    </p:spTree>
    <p:extLst>
      <p:ext uri="{BB962C8B-B14F-4D97-AF65-F5344CB8AC3E}">
        <p14:creationId xmlns:p14="http://schemas.microsoft.com/office/powerpoint/2010/main" val="16482317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Image 1/2 + Content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0"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6351494"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6351497" y="1935623"/>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17890098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1/2 + Image 1/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6350355" y="0"/>
            <a:ext cx="5840504"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5390504"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5390503"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41423943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1/4 + Image 3/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4034486"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45114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45114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Tree>
    <p:extLst>
      <p:ext uri="{BB962C8B-B14F-4D97-AF65-F5344CB8AC3E}">
        <p14:creationId xmlns:p14="http://schemas.microsoft.com/office/powerpoint/2010/main" val="316331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30677AC-4808-7844-8878-C4DC36017FAF}"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Tree>
    <p:extLst>
      <p:ext uri="{BB962C8B-B14F-4D97-AF65-F5344CB8AC3E}">
        <p14:creationId xmlns:p14="http://schemas.microsoft.com/office/powerpoint/2010/main" val="3278264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Image 3/4 + Content 1/4">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30126C7-0AC3-5648-A6E3-C335ADF8A883}"/>
              </a:ext>
            </a:extLst>
          </p:cNvPr>
          <p:cNvSpPr>
            <a:spLocks noGrp="1"/>
          </p:cNvSpPr>
          <p:nvPr>
            <p:ph type="pic" sz="quarter" idx="12" hasCustomPrompt="1"/>
          </p:nvPr>
        </p:nvSpPr>
        <p:spPr>
          <a:xfrm>
            <a:off x="5" y="0"/>
            <a:ext cx="8156373" cy="6858000"/>
          </a:xfrm>
          <a:prstGeom prst="rect">
            <a:avLst/>
          </a:prstGeom>
          <a:noFill/>
        </p:spPr>
        <p:txBody>
          <a:bodyPr/>
          <a:lstStyle/>
          <a:p>
            <a:r>
              <a:rPr lang="en-GB"/>
              <a:t>Click the icon to add an image. You will probably want to crop and resize as appropriate for specific image you choose.</a:t>
            </a:r>
          </a:p>
        </p:txBody>
      </p:sp>
      <p:sp>
        <p:nvSpPr>
          <p:cNvPr id="5" name="Title 1">
            <a:extLst>
              <a:ext uri="{FF2B5EF4-FFF2-40B4-BE49-F238E27FC236}">
                <a16:creationId xmlns:a16="http://schemas.microsoft.com/office/drawing/2014/main" id="{0E43E4FB-CB9F-C349-B2A1-71DECAB5FF23}"/>
              </a:ext>
            </a:extLst>
          </p:cNvPr>
          <p:cNvSpPr>
            <a:spLocks noGrp="1"/>
          </p:cNvSpPr>
          <p:nvPr>
            <p:ph type="title"/>
          </p:nvPr>
        </p:nvSpPr>
        <p:spPr>
          <a:xfrm>
            <a:off x="8606603" y="720000"/>
            <a:ext cx="3200276" cy="1127335"/>
          </a:xfrm>
          <a:prstGeom prst="rect">
            <a:avLst/>
          </a:prstGeom>
        </p:spPr>
        <p:txBody>
          <a:bodyPr lIns="0" tIns="0" rIns="0" anchor="t" anchorCtr="0">
            <a:noAutofit/>
          </a:bodyPr>
          <a:lstStyle>
            <a:lvl1pPr>
              <a:defRPr sz="2700" b="0" i="0">
                <a:solidFill>
                  <a:srgbClr val="1396AE"/>
                </a:solidFill>
                <a:latin typeface="Montserrat Light" pitchFamily="2" charset="77"/>
              </a:defRPr>
            </a:lvl1pPr>
          </a:lstStyle>
          <a:p>
            <a:r>
              <a:rPr lang="en-GB"/>
              <a:t>Click to edit Master title style</a:t>
            </a:r>
          </a:p>
        </p:txBody>
      </p:sp>
      <p:sp>
        <p:nvSpPr>
          <p:cNvPr id="7" name="Content Placeholder 3">
            <a:extLst>
              <a:ext uri="{FF2B5EF4-FFF2-40B4-BE49-F238E27FC236}">
                <a16:creationId xmlns:a16="http://schemas.microsoft.com/office/drawing/2014/main" id="{7352D45A-CC8B-DC44-BDEC-5FDC0C6111D2}"/>
              </a:ext>
            </a:extLst>
          </p:cNvPr>
          <p:cNvSpPr>
            <a:spLocks noGrp="1"/>
          </p:cNvSpPr>
          <p:nvPr>
            <p:ph sz="quarter" idx="20"/>
          </p:nvPr>
        </p:nvSpPr>
        <p:spPr>
          <a:xfrm>
            <a:off x="8606603" y="1941801"/>
            <a:ext cx="3200276" cy="4520783"/>
          </a:xfrm>
          <a:prstGeom prst="rect">
            <a:avLst/>
          </a:prstGeom>
        </p:spPr>
        <p:txBody>
          <a:bodyPr lIns="0" tIns="0" rIns="0" bIns="0"/>
          <a:lstStyle>
            <a:lvl1pPr marL="0" indent="0">
              <a:lnSpc>
                <a:spcPct val="130000"/>
              </a:lnSpc>
              <a:spcBef>
                <a:spcPts val="1100"/>
              </a:spcBef>
              <a:buNone/>
              <a:defRPr sz="1200" b="0" i="0">
                <a:latin typeface="Montserrat" pitchFamily="2" charset="77"/>
              </a:defRPr>
            </a:lvl1pPr>
            <a:lvl2pPr marL="457200" indent="0">
              <a:buNone/>
              <a:defRPr sz="2000"/>
            </a:lvl2pPr>
            <a:lvl3pPr marL="914400" indent="0">
              <a:buNone/>
              <a:defRPr sz="1600"/>
            </a:lvl3pPr>
            <a:lvl4pPr marL="1371600" indent="0">
              <a:buNone/>
              <a:defRPr sz="1400"/>
            </a:lvl4pPr>
            <a:lvl5pPr marL="1828800" indent="0">
              <a:buNone/>
              <a:defRPr sz="1400"/>
            </a:lvl5pPr>
          </a:lstStyle>
          <a:p>
            <a:pPr lvl="0"/>
            <a:r>
              <a:rPr lang="en-GB"/>
              <a:t>Click to edit Master text style</a:t>
            </a:r>
          </a:p>
        </p:txBody>
      </p:sp>
      <p:sp>
        <p:nvSpPr>
          <p:cNvPr id="8" name="Line">
            <a:extLst>
              <a:ext uri="{FF2B5EF4-FFF2-40B4-BE49-F238E27FC236}">
                <a16:creationId xmlns:a16="http://schemas.microsoft.com/office/drawing/2014/main" id="{C777D3B0-4EEE-0A4E-B3CD-27BD6712F334}"/>
              </a:ext>
            </a:extLst>
          </p:cNvPr>
          <p:cNvSpPr/>
          <p:nvPr userDrawn="1"/>
        </p:nvSpPr>
        <p:spPr>
          <a:xfrm flipV="1">
            <a:off x="1643758" y="277089"/>
            <a:ext cx="0" cy="207471"/>
          </a:xfrm>
          <a:prstGeom prst="line">
            <a:avLst/>
          </a:prstGeom>
          <a:ln w="12700">
            <a:solidFill>
              <a:srgbClr val="1396AE"/>
            </a:solidFill>
          </a:ln>
        </p:spPr>
        <p:txBody>
          <a:bodyPr lIns="60956" tIns="60956" rIns="60956" bIns="60956"/>
          <a:lstStyle/>
          <a:p>
            <a:pPr>
              <a:defRPr sz="3600">
                <a:solidFill>
                  <a:srgbClr val="000000"/>
                </a:solidFill>
                <a:latin typeface="Arial"/>
                <a:ea typeface="Arial"/>
                <a:cs typeface="Arial"/>
                <a:sym typeface="Arial"/>
              </a:defRPr>
            </a:pPr>
            <a:endParaRPr sz="1800" b="0" i="0">
              <a:latin typeface="Montserrat Light" pitchFamily="2" charset="77"/>
            </a:endParaRPr>
          </a:p>
        </p:txBody>
      </p:sp>
    </p:spTree>
    <p:extLst>
      <p:ext uri="{BB962C8B-B14F-4D97-AF65-F5344CB8AC3E}">
        <p14:creationId xmlns:p14="http://schemas.microsoft.com/office/powerpoint/2010/main" val="3757196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Quotation v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1"/>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05A8478A-EDB8-3145-A182-C5ED532937CD}"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09307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Quotation v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BFB3225-5B2B-405D-B695-46FCE1DB00AA}"/>
              </a:ext>
            </a:extLst>
          </p:cNvPr>
          <p:cNvSpPr/>
          <p:nvPr userDrawn="1"/>
        </p:nvSpPr>
        <p:spPr>
          <a:xfrm>
            <a:off x="0" y="1592826"/>
            <a:ext cx="12192000" cy="526517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2238375" y="2609849"/>
            <a:ext cx="8772743" cy="3667125"/>
          </a:xfrm>
        </p:spPr>
        <p:txBody>
          <a:bodyPr>
            <a:noAutofit/>
          </a:bodyPr>
          <a:lstStyle>
            <a:lvl1pPr marL="0" indent="0">
              <a:lnSpc>
                <a:spcPct val="112000"/>
              </a:lnSpc>
              <a:buNone/>
              <a:defRPr sz="2800"/>
            </a:lvl1pPr>
            <a:lvl2pPr marL="0" indent="0">
              <a:lnSpc>
                <a:spcPct val="112000"/>
              </a:lnSpc>
              <a:buNone/>
              <a:defRPr sz="1400" b="1">
                <a:solidFill>
                  <a:schemeClr val="accent5"/>
                </a:solidFill>
              </a:defRPr>
            </a:lvl2pPr>
            <a:lvl3pPr marL="0" indent="0">
              <a:lnSpc>
                <a:spcPct val="112000"/>
              </a:lnSpc>
              <a:spcBef>
                <a:spcPts val="0"/>
              </a:spcBef>
              <a:buNone/>
              <a:defRPr sz="1400" b="1"/>
            </a:lvl3pPr>
            <a:lvl4pPr marL="0" indent="0">
              <a:lnSpc>
                <a:spcPct val="112000"/>
              </a:lnSpc>
              <a:spcBef>
                <a:spcPts val="0"/>
              </a:spcBef>
              <a:buNone/>
              <a:defRPr sz="1400" b="1"/>
            </a:lvl4pPr>
            <a:lvl5pPr marL="0" indent="0">
              <a:lnSpc>
                <a:spcPct val="112000"/>
              </a:lnSpc>
              <a:spcBef>
                <a:spcPts val="0"/>
              </a:spcBef>
              <a:buNone/>
              <a:defRPr sz="1400" b="1"/>
            </a:lvl5pPr>
          </a:lstStyle>
          <a:p>
            <a:pPr lvl="0"/>
            <a:r>
              <a:rPr lang="en-GB"/>
              <a:t>Click to edit Master text styles</a:t>
            </a:r>
          </a:p>
          <a:p>
            <a:pPr lvl="1"/>
            <a:r>
              <a:rPr lang="en-GB"/>
              <a:t>Second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3A861D55-4B75-6148-B497-8307DFA79D9F}"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pic>
        <p:nvPicPr>
          <p:cNvPr id="9" name="Graphic 8">
            <a:extLst>
              <a:ext uri="{FF2B5EF4-FFF2-40B4-BE49-F238E27FC236}">
                <a16:creationId xmlns:a16="http://schemas.microsoft.com/office/drawing/2014/main" id="{B8604EEE-C14B-4AA1-82DA-A2D440E52A9E}"/>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1933893"/>
            <a:ext cx="617424" cy="1047750"/>
          </a:xfrm>
          <a:prstGeom prst="rect">
            <a:avLst/>
          </a:prstGeom>
        </p:spPr>
      </p:pic>
      <p:pic>
        <p:nvPicPr>
          <p:cNvPr id="10" name="Graphic 9">
            <a:extLst>
              <a:ext uri="{FF2B5EF4-FFF2-40B4-BE49-F238E27FC236}">
                <a16:creationId xmlns:a16="http://schemas.microsoft.com/office/drawing/2014/main" id="{56FCFA3E-A325-4152-8971-1DD6ECAB32B6}"/>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30071" y="1933893"/>
            <a:ext cx="617424" cy="1047750"/>
          </a:xfrm>
          <a:prstGeom prst="rect">
            <a:avLst/>
          </a:prstGeom>
        </p:spPr>
      </p:pic>
    </p:spTree>
    <p:extLst>
      <p:ext uri="{BB962C8B-B14F-4D97-AF65-F5344CB8AC3E}">
        <p14:creationId xmlns:p14="http://schemas.microsoft.com/office/powerpoint/2010/main" val="3686476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ontent &amp; Image v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23E27BC6-0B0F-3C48-A90A-106E7F9DC3AC}"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986627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mp; Image v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52156CEE-F6CC-7B46-8301-E62F55883839}"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971779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mp; Image v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5072743"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F44621EF-E3B6-AC44-B311-3F80F8F520D1}"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8" name="Rectangle 7">
            <a:extLst>
              <a:ext uri="{FF2B5EF4-FFF2-40B4-BE49-F238E27FC236}">
                <a16:creationId xmlns:a16="http://schemas.microsoft.com/office/drawing/2014/main" id="{0DB2833A-2E0B-415D-9B39-49DAE2F49026}"/>
              </a:ext>
            </a:extLst>
          </p:cNvPr>
          <p:cNvSpPr/>
          <p:nvPr userDrawn="1"/>
        </p:nvSpPr>
        <p:spPr>
          <a:xfrm>
            <a:off x="5943600" y="0"/>
            <a:ext cx="6248400" cy="68580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6D32874A-F4A1-4CE0-8302-4A94840FBA72}"/>
              </a:ext>
            </a:extLst>
          </p:cNvPr>
          <p:cNvSpPr/>
          <p:nvPr userDrawn="1"/>
        </p:nvSpPr>
        <p:spPr>
          <a:xfrm>
            <a:off x="6019800" y="0"/>
            <a:ext cx="61722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0">
            <a:extLst>
              <a:ext uri="{FF2B5EF4-FFF2-40B4-BE49-F238E27FC236}">
                <a16:creationId xmlns:a16="http://schemas.microsoft.com/office/drawing/2014/main" id="{BC64F283-BAE4-4D6B-910F-561BC7A55802}"/>
              </a:ext>
            </a:extLst>
          </p:cNvPr>
          <p:cNvSpPr>
            <a:spLocks noGrp="1"/>
          </p:cNvSpPr>
          <p:nvPr>
            <p:ph type="pic" sz="quarter" idx="13"/>
          </p:nvPr>
        </p:nvSpPr>
        <p:spPr>
          <a:xfrm>
            <a:off x="6096000" y="0"/>
            <a:ext cx="6096000" cy="6858000"/>
          </a:xfrm>
          <a:solidFill>
            <a:schemeClr val="bg2"/>
          </a:solidFill>
        </p:spPr>
        <p:txBody>
          <a:bodyPr/>
          <a:lstStyle/>
          <a:p>
            <a:r>
              <a:rPr lang="en-GB"/>
              <a:t>Click icon to add picture</a:t>
            </a:r>
          </a:p>
        </p:txBody>
      </p:sp>
    </p:spTree>
    <p:extLst>
      <p:ext uri="{BB962C8B-B14F-4D97-AF65-F5344CB8AC3E}">
        <p14:creationId xmlns:p14="http://schemas.microsoft.com/office/powerpoint/2010/main" val="1487709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2 x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5410-5B43-429A-8CCE-FBE4AE375F90}"/>
              </a:ext>
            </a:extLst>
          </p:cNvPr>
          <p:cNvSpPr>
            <a:spLocks noGrp="1"/>
          </p:cNvSpPr>
          <p:nvPr>
            <p:ph type="title"/>
          </p:nvPr>
        </p:nvSpPr>
        <p:spPr>
          <a:xfrm>
            <a:off x="457199" y="800734"/>
            <a:ext cx="10553920" cy="1133159"/>
          </a:xfrm>
        </p:spPr>
        <p:txBody>
          <a:bodyPr/>
          <a:lstStyle/>
          <a:p>
            <a:r>
              <a:rPr lang="en-GB"/>
              <a:t>Click to edit Master title style</a:t>
            </a:r>
          </a:p>
        </p:txBody>
      </p:sp>
      <p:sp>
        <p:nvSpPr>
          <p:cNvPr id="3" name="Content Placeholder 2">
            <a:extLst>
              <a:ext uri="{FF2B5EF4-FFF2-40B4-BE49-F238E27FC236}">
                <a16:creationId xmlns:a16="http://schemas.microsoft.com/office/drawing/2014/main" id="{42E81DC7-B7D5-4B4A-B81F-8303485304FD}"/>
              </a:ext>
            </a:extLst>
          </p:cNvPr>
          <p:cNvSpPr>
            <a:spLocks noGrp="1"/>
          </p:cNvSpPr>
          <p:nvPr>
            <p:ph idx="1"/>
          </p:nvPr>
        </p:nvSpPr>
        <p:spPr>
          <a:xfrm>
            <a:off x="457200"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A23A636-AF73-4D67-BC25-FB203C3A0832}"/>
              </a:ext>
            </a:extLst>
          </p:cNvPr>
          <p:cNvSpPr>
            <a:spLocks noGrp="1"/>
          </p:cNvSpPr>
          <p:nvPr>
            <p:ph type="dt" sz="half" idx="10"/>
          </p:nvPr>
        </p:nvSpPr>
        <p:spPr/>
        <p:txBody>
          <a:bodyPr/>
          <a:lstStyle/>
          <a:p>
            <a:fld id="{D97C8151-BC5D-0342-B9A9-219468AF0BB5}" type="datetime1">
              <a:rPr lang="en-GB" smtClean="0"/>
              <a:t>24/10/2025</a:t>
            </a:fld>
            <a:endParaRPr lang="en-GB"/>
          </a:p>
        </p:txBody>
      </p:sp>
      <p:sp>
        <p:nvSpPr>
          <p:cNvPr id="5" name="Footer Placeholder 4">
            <a:extLst>
              <a:ext uri="{FF2B5EF4-FFF2-40B4-BE49-F238E27FC236}">
                <a16:creationId xmlns:a16="http://schemas.microsoft.com/office/drawing/2014/main" id="{B348C0B7-B9DA-4002-BDCA-8284E4BDA079}"/>
              </a:ext>
            </a:extLst>
          </p:cNvPr>
          <p:cNvSpPr>
            <a:spLocks noGrp="1"/>
          </p:cNvSpPr>
          <p:nvPr>
            <p:ph type="ftr" sz="quarter" idx="11"/>
          </p:nvPr>
        </p:nvSpPr>
        <p:spPr/>
        <p:txBody>
          <a:bodyPr/>
          <a:lstStyle/>
          <a:p>
            <a:r>
              <a:rPr lang="en-GB"/>
              <a:t>Delay Repay Updates</a:t>
            </a:r>
          </a:p>
        </p:txBody>
      </p:sp>
      <p:sp>
        <p:nvSpPr>
          <p:cNvPr id="6" name="Slide Number Placeholder 5">
            <a:extLst>
              <a:ext uri="{FF2B5EF4-FFF2-40B4-BE49-F238E27FC236}">
                <a16:creationId xmlns:a16="http://schemas.microsoft.com/office/drawing/2014/main" id="{A9F0FCAF-3FDC-481F-91C1-6EB11C4D3C92}"/>
              </a:ext>
            </a:extLst>
          </p:cNvPr>
          <p:cNvSpPr>
            <a:spLocks noGrp="1"/>
          </p:cNvSpPr>
          <p:nvPr>
            <p:ph type="sldNum" sz="quarter" idx="12"/>
          </p:nvPr>
        </p:nvSpPr>
        <p:spPr/>
        <p:txBody>
          <a:bodyPr/>
          <a:lstStyle/>
          <a:p>
            <a:fld id="{BC3375C0-E832-4564-9B1D-553F653E3826}" type="slidenum">
              <a:rPr lang="en-GB" smtClean="0"/>
              <a:t>‹#›</a:t>
            </a:fld>
            <a:endParaRPr lang="en-GB"/>
          </a:p>
        </p:txBody>
      </p:sp>
      <p:sp>
        <p:nvSpPr>
          <p:cNvPr id="10" name="Content Placeholder 2">
            <a:extLst>
              <a:ext uri="{FF2B5EF4-FFF2-40B4-BE49-F238E27FC236}">
                <a16:creationId xmlns:a16="http://schemas.microsoft.com/office/drawing/2014/main" id="{D4D07608-3E0D-4D94-A59E-93039AE66941}"/>
              </a:ext>
            </a:extLst>
          </p:cNvPr>
          <p:cNvSpPr>
            <a:spLocks noGrp="1"/>
          </p:cNvSpPr>
          <p:nvPr>
            <p:ph idx="14"/>
          </p:nvPr>
        </p:nvSpPr>
        <p:spPr>
          <a:xfrm>
            <a:off x="5938375" y="1933893"/>
            <a:ext cx="5072744" cy="4343082"/>
          </a:xfrm>
        </p:spPr>
        <p:txBody>
          <a:bodyPr/>
          <a:lstStyle>
            <a:lvl1pPr marL="0" indent="0">
              <a:buNone/>
              <a:defRPr/>
            </a:lvl1pPr>
            <a:lvl2pPr marL="177800" indent="-177800">
              <a:defRPr/>
            </a:lvl2pPr>
            <a:lvl3pPr marL="533400" indent="-177800">
              <a:defRPr/>
            </a:lvl3pPr>
            <a:lvl4pPr marL="901700" indent="-177800">
              <a:defRPr/>
            </a:lvl4pPr>
            <a:lvl5pPr marL="1257300" indent="-17780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774913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image" Target="../media/image11.emf"/><Relationship Id="rId5" Type="http://schemas.openxmlformats.org/officeDocument/2006/relationships/slideLayout" Target="../slideLayouts/slideLayout26.xml"/><Relationship Id="rId10" Type="http://schemas.openxmlformats.org/officeDocument/2006/relationships/theme" Target="../theme/theme2.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CA9CA1-F464-4A91-95ED-C5F6E2D8BFA0}"/>
              </a:ext>
            </a:extLst>
          </p:cNvPr>
          <p:cNvSpPr>
            <a:spLocks noGrp="1"/>
          </p:cNvSpPr>
          <p:nvPr>
            <p:ph type="title"/>
          </p:nvPr>
        </p:nvSpPr>
        <p:spPr>
          <a:xfrm>
            <a:off x="457199" y="800734"/>
            <a:ext cx="10553919" cy="1133159"/>
          </a:xfrm>
          <a:prstGeom prst="rect">
            <a:avLst/>
          </a:prstGeom>
        </p:spPr>
        <p:txBody>
          <a:bodyPr vert="horz" lIns="0" tIns="0" rIns="0" bIns="0" rtlCol="0" anchor="t">
            <a:noAutofit/>
          </a:bodyPr>
          <a:lstStyle/>
          <a:p>
            <a:r>
              <a:rPr lang="en-GB"/>
              <a:t>Click to edit Master title style</a:t>
            </a:r>
          </a:p>
        </p:txBody>
      </p:sp>
      <p:sp>
        <p:nvSpPr>
          <p:cNvPr id="3" name="Text Placeholder 2">
            <a:extLst>
              <a:ext uri="{FF2B5EF4-FFF2-40B4-BE49-F238E27FC236}">
                <a16:creationId xmlns:a16="http://schemas.microsoft.com/office/drawing/2014/main" id="{7ACF42A1-CE05-4D09-8E86-611C981E40ED}"/>
              </a:ext>
            </a:extLst>
          </p:cNvPr>
          <p:cNvSpPr>
            <a:spLocks noGrp="1"/>
          </p:cNvSpPr>
          <p:nvPr>
            <p:ph type="body" idx="1"/>
          </p:nvPr>
        </p:nvSpPr>
        <p:spPr>
          <a:xfrm>
            <a:off x="457199" y="1933893"/>
            <a:ext cx="10553919" cy="4343082"/>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67275A4-24A9-4D34-8A27-63A7DB17C92F}"/>
              </a:ext>
            </a:extLst>
          </p:cNvPr>
          <p:cNvSpPr>
            <a:spLocks noGrp="1"/>
          </p:cNvSpPr>
          <p:nvPr>
            <p:ph type="dt" sz="half" idx="2"/>
          </p:nvPr>
        </p:nvSpPr>
        <p:spPr>
          <a:xfrm>
            <a:off x="8788400" y="6394451"/>
            <a:ext cx="2203450" cy="225108"/>
          </a:xfrm>
          <a:prstGeom prst="rect">
            <a:avLst/>
          </a:prstGeom>
        </p:spPr>
        <p:txBody>
          <a:bodyPr vert="horz" lIns="0" tIns="0" rIns="0" bIns="0" rtlCol="0" anchor="ctr"/>
          <a:lstStyle>
            <a:lvl1pPr algn="r">
              <a:defRPr sz="900">
                <a:solidFill>
                  <a:schemeClr val="tx2"/>
                </a:solidFill>
              </a:defRPr>
            </a:lvl1pPr>
          </a:lstStyle>
          <a:p>
            <a:fld id="{31D05CA0-F179-1E48-8911-D48A170F3146}" type="datetime1">
              <a:rPr lang="en-GB" smtClean="0"/>
              <a:t>24/10/2025</a:t>
            </a:fld>
            <a:endParaRPr lang="en-GB"/>
          </a:p>
        </p:txBody>
      </p:sp>
      <p:sp>
        <p:nvSpPr>
          <p:cNvPr id="5" name="Footer Placeholder 4">
            <a:extLst>
              <a:ext uri="{FF2B5EF4-FFF2-40B4-BE49-F238E27FC236}">
                <a16:creationId xmlns:a16="http://schemas.microsoft.com/office/drawing/2014/main" id="{5FBDD231-676D-4BFA-B766-779EDFF42CA4}"/>
              </a:ext>
            </a:extLst>
          </p:cNvPr>
          <p:cNvSpPr>
            <a:spLocks noGrp="1"/>
          </p:cNvSpPr>
          <p:nvPr>
            <p:ph type="ftr" sz="quarter" idx="3"/>
          </p:nvPr>
        </p:nvSpPr>
        <p:spPr>
          <a:xfrm>
            <a:off x="457199" y="6394451"/>
            <a:ext cx="8331201" cy="225108"/>
          </a:xfrm>
          <a:prstGeom prst="rect">
            <a:avLst/>
          </a:prstGeom>
        </p:spPr>
        <p:txBody>
          <a:bodyPr vert="horz" lIns="0" tIns="0" rIns="0" bIns="0" rtlCol="0" anchor="ctr"/>
          <a:lstStyle>
            <a:lvl1pPr algn="l">
              <a:defRPr sz="900">
                <a:solidFill>
                  <a:schemeClr val="tx2"/>
                </a:solidFill>
              </a:defRPr>
            </a:lvl1pPr>
          </a:lstStyle>
          <a:p>
            <a:r>
              <a:rPr lang="en-GB"/>
              <a:t>Delay Repay Updates</a:t>
            </a:r>
          </a:p>
        </p:txBody>
      </p:sp>
      <p:sp>
        <p:nvSpPr>
          <p:cNvPr id="6" name="Slide Number Placeholder 5">
            <a:extLst>
              <a:ext uri="{FF2B5EF4-FFF2-40B4-BE49-F238E27FC236}">
                <a16:creationId xmlns:a16="http://schemas.microsoft.com/office/drawing/2014/main" id="{84C05392-A2EF-4756-B0C9-706B4A9F342A}"/>
              </a:ext>
            </a:extLst>
          </p:cNvPr>
          <p:cNvSpPr>
            <a:spLocks noGrp="1"/>
          </p:cNvSpPr>
          <p:nvPr>
            <p:ph type="sldNum" sz="quarter" idx="4"/>
          </p:nvPr>
        </p:nvSpPr>
        <p:spPr>
          <a:xfrm>
            <a:off x="11011118" y="6394451"/>
            <a:ext cx="733205" cy="225108"/>
          </a:xfrm>
          <a:prstGeom prst="rect">
            <a:avLst/>
          </a:prstGeom>
        </p:spPr>
        <p:txBody>
          <a:bodyPr vert="horz" lIns="0" tIns="0" rIns="0" bIns="0" rtlCol="0" anchor="ctr"/>
          <a:lstStyle>
            <a:lvl1pPr algn="r">
              <a:defRPr sz="900">
                <a:solidFill>
                  <a:schemeClr val="tx2"/>
                </a:solidFill>
              </a:defRPr>
            </a:lvl1pPr>
          </a:lstStyle>
          <a:p>
            <a:fld id="{BC3375C0-E832-4564-9B1D-553F653E3826}" type="slidenum">
              <a:rPr lang="en-GB" smtClean="0"/>
              <a:pPr/>
              <a:t>‹#›</a:t>
            </a:fld>
            <a:endParaRPr lang="en-GB"/>
          </a:p>
        </p:txBody>
      </p:sp>
      <p:pic>
        <p:nvPicPr>
          <p:cNvPr id="14" name="Graphic 13">
            <a:extLst>
              <a:ext uri="{FF2B5EF4-FFF2-40B4-BE49-F238E27FC236}">
                <a16:creationId xmlns:a16="http://schemas.microsoft.com/office/drawing/2014/main" id="{E3E7C04E-2412-4F7A-8F13-218F4EA9E460}"/>
              </a:ext>
            </a:extLst>
          </p:cNvPr>
          <p:cNvPicPr>
            <a:picLocks noChangeAspect="1"/>
          </p:cNvPicPr>
          <p:nvPr userDrawn="1"/>
        </p:nvPicPr>
        <p:blipFill>
          <a:blip r:embed="rId23" cstate="print">
            <a:extLst>
              <a:ext uri="{28A0092B-C50C-407E-A947-70E740481C1C}">
                <a14:useLocalDpi xmlns:a14="http://schemas.microsoft.com/office/drawing/2010/main"/>
              </a:ext>
              <a:ext uri="{96DAC541-7B7A-43D3-8B79-37D633B846F1}">
                <asvg:svgBlip xmlns:asvg="http://schemas.microsoft.com/office/drawing/2016/SVG/main" r:embed="rId24"/>
              </a:ext>
            </a:extLst>
          </a:blip>
          <a:stretch>
            <a:fillRect/>
          </a:stretch>
        </p:blipFill>
        <p:spPr>
          <a:xfrm>
            <a:off x="457201" y="276542"/>
            <a:ext cx="1021080" cy="209267"/>
          </a:xfrm>
          <a:prstGeom prst="rect">
            <a:avLst/>
          </a:prstGeom>
        </p:spPr>
      </p:pic>
    </p:spTree>
    <p:extLst>
      <p:ext uri="{BB962C8B-B14F-4D97-AF65-F5344CB8AC3E}">
        <p14:creationId xmlns:p14="http://schemas.microsoft.com/office/powerpoint/2010/main" val="3556378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64" r:id="rId4"/>
    <p:sldLayoutId id="2147483666" r:id="rId5"/>
    <p:sldLayoutId id="2147483656" r:id="rId6"/>
    <p:sldLayoutId id="2147483668" r:id="rId7"/>
    <p:sldLayoutId id="2147483669" r:id="rId8"/>
    <p:sldLayoutId id="2147483658" r:id="rId9"/>
    <p:sldLayoutId id="2147483660" r:id="rId10"/>
    <p:sldLayoutId id="2147483659" r:id="rId11"/>
    <p:sldLayoutId id="2147483667" r:id="rId12"/>
    <p:sldLayoutId id="2147483661" r:id="rId13"/>
    <p:sldLayoutId id="2147483651" r:id="rId14"/>
    <p:sldLayoutId id="2147483670" r:id="rId15"/>
    <p:sldLayoutId id="2147483671" r:id="rId16"/>
    <p:sldLayoutId id="2147483672" r:id="rId17"/>
    <p:sldLayoutId id="2147483654" r:id="rId18"/>
    <p:sldLayoutId id="2147483655" r:id="rId19"/>
    <p:sldLayoutId id="2147483662" r:id="rId20"/>
    <p:sldLayoutId id="2147483663"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kern="1200">
          <a:solidFill>
            <a:schemeClr val="accent1"/>
          </a:solidFill>
          <a:latin typeface="+mj-lt"/>
          <a:ea typeface="+mj-ea"/>
          <a:cs typeface="+mj-cs"/>
        </a:defRPr>
      </a:lvl1pPr>
    </p:titleStyle>
    <p:bodyStyle>
      <a:lvl1pPr marL="182563"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41338"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898525"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1257300" indent="-182563"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616075" indent="-184150" algn="l" defTabSz="914400" rtl="0" eaLnBrk="1" latinLnBrk="0" hangingPunct="1">
        <a:lnSpc>
          <a:spcPct val="100000"/>
        </a:lnSpc>
        <a:spcBef>
          <a:spcPts val="900"/>
        </a:spcBef>
        <a:buClr>
          <a:schemeClr val="accent1"/>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7F965A-4EF9-194E-9DC0-7F8914BAA66D}"/>
              </a:ext>
            </a:extLst>
          </p:cNvPr>
          <p:cNvPicPr>
            <a:picLocks noChangeAspect="1"/>
          </p:cNvPicPr>
          <p:nvPr userDrawn="1"/>
        </p:nvPicPr>
        <p:blipFill>
          <a:blip r:embed="rId11" cstate="screen">
            <a:extLst>
              <a:ext uri="{28A0092B-C50C-407E-A947-70E740481C1C}">
                <a14:useLocalDpi xmlns:a14="http://schemas.microsoft.com/office/drawing/2010/main"/>
              </a:ext>
            </a:extLst>
          </a:blip>
          <a:stretch>
            <a:fillRect/>
          </a:stretch>
        </p:blipFill>
        <p:spPr>
          <a:xfrm>
            <a:off x="450000" y="267244"/>
            <a:ext cx="985672" cy="203019"/>
          </a:xfrm>
          <a:prstGeom prst="rect">
            <a:avLst/>
          </a:prstGeom>
        </p:spPr>
      </p:pic>
    </p:spTree>
    <p:extLst>
      <p:ext uri="{BB962C8B-B14F-4D97-AF65-F5344CB8AC3E}">
        <p14:creationId xmlns:p14="http://schemas.microsoft.com/office/powerpoint/2010/main" val="2572052266"/>
      </p:ext>
    </p:extLst>
  </p:cSld>
  <p:clrMap bg1="lt1" tx1="dk1" bg2="lt2" tx2="dk2" accent1="accent1" accent2="accent2" accent3="accent3" accent4="accent4" accent5="accent5" accent6="accent6" hlink="hlink" folHlink="folHlink"/>
  <p:sldLayoutIdLst>
    <p:sldLayoutId id="2147483813" r:id="rId1"/>
    <p:sldLayoutId id="2147483808" r:id="rId2"/>
    <p:sldLayoutId id="2147483809" r:id="rId3"/>
    <p:sldLayoutId id="2147483810" r:id="rId4"/>
    <p:sldLayoutId id="2147483811" r:id="rId5"/>
    <p:sldLayoutId id="2147483817" r:id="rId6"/>
    <p:sldLayoutId id="2147483818" r:id="rId7"/>
    <p:sldLayoutId id="2147483833" r:id="rId8"/>
    <p:sldLayoutId id="2147483834" r:id="rId9"/>
  </p:sldLayoutIdLst>
  <p:hf hdr="0" dt="0"/>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hyperlink" Target="https://tetris.com/play-tetris"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11.emf"/></Relationships>
</file>

<file path=ppt/slides/_rels/slide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Placeholder 20" descr="A picture containing text, colorful&#10;&#10;Description automatically generated">
            <a:extLst>
              <a:ext uri="{FF2B5EF4-FFF2-40B4-BE49-F238E27FC236}">
                <a16:creationId xmlns:a16="http://schemas.microsoft.com/office/drawing/2014/main" id="{3DC60B36-6F6D-4EB8-8BB2-696F34145B7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grpSp>
        <p:nvGrpSpPr>
          <p:cNvPr id="4" name="Group 3">
            <a:extLst>
              <a:ext uri="{FF2B5EF4-FFF2-40B4-BE49-F238E27FC236}">
                <a16:creationId xmlns:a16="http://schemas.microsoft.com/office/drawing/2014/main" id="{ECFC75CB-DB20-4040-8546-68B34EA39AAE}"/>
              </a:ext>
            </a:extLst>
          </p:cNvPr>
          <p:cNvGrpSpPr/>
          <p:nvPr/>
        </p:nvGrpSpPr>
        <p:grpSpPr>
          <a:xfrm>
            <a:off x="0" y="-1"/>
            <a:ext cx="6368227" cy="6858001"/>
            <a:chOff x="5705" y="-1"/>
            <a:chExt cx="6368227" cy="6858001"/>
          </a:xfrm>
        </p:grpSpPr>
        <p:sp>
          <p:nvSpPr>
            <p:cNvPr id="5" name="Freeform: Shape 4">
              <a:extLst>
                <a:ext uri="{FF2B5EF4-FFF2-40B4-BE49-F238E27FC236}">
                  <a16:creationId xmlns:a16="http://schemas.microsoft.com/office/drawing/2014/main" id="{1154AFA6-C074-428B-B0AE-E71AB93A1E8A}"/>
                </a:ext>
              </a:extLst>
            </p:cNvPr>
            <p:cNvSpPr/>
            <p:nvPr userDrawn="1"/>
          </p:nvSpPr>
          <p:spPr>
            <a:xfrm>
              <a:off x="3247056" y="2374900"/>
              <a:ext cx="2311307" cy="4483100"/>
            </a:xfrm>
            <a:custGeom>
              <a:avLst/>
              <a:gdLst>
                <a:gd name="connsiteX0" fmla="*/ 2040322 w 2311307"/>
                <a:gd name="connsiteY0" fmla="*/ 0 h 4483100"/>
                <a:gd name="connsiteX1" fmla="*/ 2233615 w 2311307"/>
                <a:gd name="connsiteY1" fmla="*/ 0 h 4483100"/>
                <a:gd name="connsiteX2" fmla="*/ 194737 w 2311307"/>
                <a:gd name="connsiteY2" fmla="*/ 4479927 h 4483100"/>
                <a:gd name="connsiteX3" fmla="*/ 2311307 w 2311307"/>
                <a:gd name="connsiteY3" fmla="*/ 4479927 h 4483100"/>
                <a:gd name="connsiteX4" fmla="*/ 2311307 w 2311307"/>
                <a:gd name="connsiteY4" fmla="*/ 4483100 h 4483100"/>
                <a:gd name="connsiteX5" fmla="*/ 0 w 2311307"/>
                <a:gd name="connsiteY5" fmla="*/ 4483100 h 4483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11307" h="4483100">
                  <a:moveTo>
                    <a:pt x="2040322" y="0"/>
                  </a:moveTo>
                  <a:lnTo>
                    <a:pt x="2233615" y="0"/>
                  </a:lnTo>
                  <a:lnTo>
                    <a:pt x="194737" y="4479927"/>
                  </a:lnTo>
                  <a:lnTo>
                    <a:pt x="2311307" y="4479927"/>
                  </a:lnTo>
                  <a:lnTo>
                    <a:pt x="2311307" y="4483100"/>
                  </a:lnTo>
                  <a:lnTo>
                    <a:pt x="0" y="4483100"/>
                  </a:lnTo>
                  <a:close/>
                </a:path>
              </a:pathLst>
            </a:custGeom>
            <a:solidFill>
              <a:schemeClr val="accent3">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GB"/>
            </a:p>
          </p:txBody>
        </p:sp>
        <p:sp>
          <p:nvSpPr>
            <p:cNvPr id="6" name="Rectangle 1">
              <a:extLst>
                <a:ext uri="{FF2B5EF4-FFF2-40B4-BE49-F238E27FC236}">
                  <a16:creationId xmlns:a16="http://schemas.microsoft.com/office/drawing/2014/main" id="{9DF701FF-00CF-461A-9663-EEF28EDC0C1A}"/>
                </a:ext>
              </a:extLst>
            </p:cNvPr>
            <p:cNvSpPr/>
            <p:nvPr userDrawn="1"/>
          </p:nvSpPr>
          <p:spPr>
            <a:xfrm>
              <a:off x="5705" y="-1"/>
              <a:ext cx="6368227" cy="6858001"/>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7" name="Graphic 6">
            <a:extLst>
              <a:ext uri="{FF2B5EF4-FFF2-40B4-BE49-F238E27FC236}">
                <a16:creationId xmlns:a16="http://schemas.microsoft.com/office/drawing/2014/main" id="{DF892048-0790-46C2-ACF3-1CE4C0802654}"/>
              </a:ext>
            </a:extLst>
          </p:cNvPr>
          <p:cNvPicPr>
            <a:picLocks noChangeAspect="1"/>
          </p:cNvPicPr>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57201" y="592893"/>
            <a:ext cx="1021080" cy="209267"/>
          </a:xfrm>
          <a:prstGeom prst="rect">
            <a:avLst/>
          </a:prstGeom>
        </p:spPr>
      </p:pic>
      <p:cxnSp>
        <p:nvCxnSpPr>
          <p:cNvPr id="8" name="Straight Connector 7">
            <a:extLst>
              <a:ext uri="{FF2B5EF4-FFF2-40B4-BE49-F238E27FC236}">
                <a16:creationId xmlns:a16="http://schemas.microsoft.com/office/drawing/2014/main" id="{6693A835-5B96-4E15-A4F3-C19CDEACD97D}"/>
              </a:ext>
            </a:extLst>
          </p:cNvPr>
          <p:cNvCxnSpPr/>
          <p:nvPr/>
        </p:nvCxnSpPr>
        <p:spPr>
          <a:xfrm>
            <a:off x="489744" y="3817620"/>
            <a:ext cx="3937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DC999B2D-8B69-418A-87F2-4EE8E4F2E044}"/>
              </a:ext>
            </a:extLst>
          </p:cNvPr>
          <p:cNvSpPr>
            <a:spLocks noGrp="1"/>
          </p:cNvSpPr>
          <p:nvPr>
            <p:ph type="ctrTitle"/>
          </p:nvPr>
        </p:nvSpPr>
        <p:spPr/>
        <p:txBody>
          <a:bodyPr/>
          <a:lstStyle/>
          <a:p>
            <a:r>
              <a:rPr lang="en-GB">
                <a:latin typeface="Montserrat Light"/>
              </a:rPr>
              <a:t>Work Experience</a:t>
            </a:r>
          </a:p>
        </p:txBody>
      </p:sp>
      <p:sp>
        <p:nvSpPr>
          <p:cNvPr id="10" name="Subtitle 9">
            <a:extLst>
              <a:ext uri="{FF2B5EF4-FFF2-40B4-BE49-F238E27FC236}">
                <a16:creationId xmlns:a16="http://schemas.microsoft.com/office/drawing/2014/main" id="{3C18FD46-FD70-4741-9167-8704FAC495F2}"/>
              </a:ext>
            </a:extLst>
          </p:cNvPr>
          <p:cNvSpPr>
            <a:spLocks noGrp="1"/>
          </p:cNvSpPr>
          <p:nvPr>
            <p:ph type="subTitle" idx="1"/>
          </p:nvPr>
        </p:nvSpPr>
        <p:spPr/>
        <p:txBody>
          <a:bodyPr vert="horz" lIns="0" tIns="0" rIns="0" bIns="0" rtlCol="0" anchor="t">
            <a:noAutofit/>
          </a:bodyPr>
          <a:lstStyle/>
          <a:p>
            <a:r>
              <a:rPr lang="en-GB" dirty="0"/>
              <a:t>October 2025</a:t>
            </a:r>
          </a:p>
        </p:txBody>
      </p:sp>
    </p:spTree>
    <p:extLst>
      <p:ext uri="{BB962C8B-B14F-4D97-AF65-F5344CB8AC3E}">
        <p14:creationId xmlns:p14="http://schemas.microsoft.com/office/powerpoint/2010/main" val="2843049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rotWithShape="1">
          <a:blip r:embed="rId3">
            <a:extLst>
              <a:ext uri="{28A0092B-C50C-407E-A947-70E740481C1C}">
                <a14:useLocalDpi xmlns:a14="http://schemas.microsoft.com/office/drawing/2010/main" val="0"/>
              </a:ext>
            </a:extLst>
          </a:blip>
          <a:srcRect r="8934"/>
          <a:stretch/>
        </p:blipFill>
        <p:spPr>
          <a:xfrm flipH="1">
            <a:off x="-1" y="0"/>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a:solidFill>
                  <a:schemeClr val="bg1"/>
                </a:solidFill>
                <a:latin typeface="Montserrat Light"/>
              </a:rPr>
              <a:t>Project Introduction</a:t>
            </a:r>
            <a:endParaRPr lang="en-GB" sz="3600" b="1" spc="-75">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27598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are we going to build?</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11</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200" y="1933893"/>
            <a:ext cx="6470074" cy="4343082"/>
          </a:xfrm>
        </p:spPr>
        <p:txBody>
          <a:bodyPr/>
          <a:lstStyle/>
          <a:p>
            <a:r>
              <a:rPr lang="en-GB" sz="1800"/>
              <a:t>We will be building a Tetris game!</a:t>
            </a:r>
          </a:p>
          <a:p>
            <a:endParaRPr lang="en-GB" sz="1800"/>
          </a:p>
          <a:p>
            <a:r>
              <a:rPr lang="en-GB" sz="1800"/>
              <a:t>The game will:</a:t>
            </a:r>
          </a:p>
          <a:p>
            <a:pPr marL="285750" indent="-285750">
              <a:buFont typeface="Arial" panose="020B0604020202020204" pitchFamily="34" charset="0"/>
              <a:buChar char="•"/>
            </a:pPr>
            <a:r>
              <a:rPr lang="en-GB" sz="1800"/>
              <a:t>Have a home screen from which a game of Tetris can be started</a:t>
            </a:r>
          </a:p>
          <a:p>
            <a:pPr marL="285750" indent="-285750">
              <a:buFont typeface="Arial" panose="020B0604020202020204" pitchFamily="34" charset="0"/>
              <a:buChar char="•"/>
            </a:pPr>
            <a:r>
              <a:rPr lang="en-GB" sz="1800"/>
              <a:t>Have a playable Tetris game</a:t>
            </a:r>
          </a:p>
          <a:p>
            <a:pPr marL="285750" indent="-285750">
              <a:buFont typeface="Arial" panose="020B0604020202020204" pitchFamily="34" charset="0"/>
              <a:buChar char="•"/>
            </a:pPr>
            <a:r>
              <a:rPr lang="en-GB" sz="1800"/>
              <a:t>Handle the game logic properly</a:t>
            </a:r>
          </a:p>
          <a:p>
            <a:pPr marL="285750" indent="-285750">
              <a:buFont typeface="Arial" panose="020B0604020202020204" pitchFamily="34" charset="0"/>
              <a:buChar char="•"/>
            </a:pPr>
            <a:r>
              <a:rPr lang="en-GB" sz="1800"/>
              <a:t>Present a leaderboard of the highest scores</a:t>
            </a:r>
          </a:p>
        </p:txBody>
      </p:sp>
      <p:pic>
        <p:nvPicPr>
          <p:cNvPr id="7" name="Picture 6" descr="A screenshot of a computer&#10;&#10;Description automatically generated with medium confidence">
            <a:extLst>
              <a:ext uri="{FF2B5EF4-FFF2-40B4-BE49-F238E27FC236}">
                <a16:creationId xmlns:a16="http://schemas.microsoft.com/office/drawing/2014/main" id="{F3D43A92-6E3A-4CB7-9F4F-7D7EF6DB56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15226" y="1924052"/>
            <a:ext cx="4352924" cy="4352924"/>
          </a:xfrm>
          <a:prstGeom prst="rect">
            <a:avLst/>
          </a:prstGeom>
        </p:spPr>
      </p:pic>
    </p:spTree>
    <p:extLst>
      <p:ext uri="{BB962C8B-B14F-4D97-AF65-F5344CB8AC3E}">
        <p14:creationId xmlns:p14="http://schemas.microsoft.com/office/powerpoint/2010/main" val="38319262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is Tetris?</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12</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a:t>You can play Tetris here: </a:t>
            </a:r>
            <a:r>
              <a:rPr lang="en-GB" sz="1800">
                <a:hlinkClick r:id="rId3"/>
              </a:rPr>
              <a:t>https://tetris.com/play-tetris</a:t>
            </a:r>
            <a:endParaRPr lang="en-GB" sz="1800"/>
          </a:p>
          <a:p>
            <a:endParaRPr lang="en-GB" sz="1800"/>
          </a:p>
          <a:p>
            <a:pPr marL="285750" indent="-285750">
              <a:buFont typeface="Arial" panose="020B0604020202020204" pitchFamily="34" charset="0"/>
              <a:buChar char="•"/>
            </a:pPr>
            <a:r>
              <a:rPr lang="en-GB" sz="1800"/>
              <a:t>Tetris is a 10x20 square grid, where different shaped pieces are added randomly to the top of the grid one-at-a-time and descend downwards until they hit another piece or the bottom of the grid.</a:t>
            </a:r>
          </a:p>
          <a:p>
            <a:pPr marL="285750" indent="-285750">
              <a:buFont typeface="Arial" panose="020B0604020202020204" pitchFamily="34" charset="0"/>
              <a:buChar char="•"/>
            </a:pPr>
            <a:r>
              <a:rPr lang="en-GB" sz="1800"/>
              <a:t>The player can move the piece in play left or right, or rotate the piece into a different orientation.</a:t>
            </a:r>
          </a:p>
          <a:p>
            <a:pPr marL="285750" indent="-285750">
              <a:buFont typeface="Arial" panose="020B0604020202020204" pitchFamily="34" charset="0"/>
              <a:buChar char="•"/>
            </a:pPr>
            <a:r>
              <a:rPr lang="en-GB" sz="1800"/>
              <a:t>In some versions of Tetris, the player can make the pieces drop faster with the down key.</a:t>
            </a:r>
          </a:p>
          <a:p>
            <a:pPr marL="285750" indent="-285750">
              <a:buFont typeface="Arial" panose="020B0604020202020204" pitchFamily="34" charset="0"/>
              <a:buChar char="•"/>
            </a:pPr>
            <a:r>
              <a:rPr lang="en-GB" sz="1800"/>
              <a:t>In most version of Tetris, the pieces drop faster as the game progresses.</a:t>
            </a:r>
          </a:p>
        </p:txBody>
      </p:sp>
      <p:pic>
        <p:nvPicPr>
          <p:cNvPr id="8" name="Picture 7" descr="A picture containing text, clipart&#10;&#10;Description automatically generated">
            <a:extLst>
              <a:ext uri="{FF2B5EF4-FFF2-40B4-BE49-F238E27FC236}">
                <a16:creationId xmlns:a16="http://schemas.microsoft.com/office/drawing/2014/main" id="{3EA77F33-07C0-4461-91ED-D91A05DD986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47637" y="5095212"/>
            <a:ext cx="4573042" cy="1524347"/>
          </a:xfrm>
          <a:prstGeom prst="rect">
            <a:avLst/>
          </a:prstGeom>
        </p:spPr>
      </p:pic>
    </p:spTree>
    <p:extLst>
      <p:ext uri="{BB962C8B-B14F-4D97-AF65-F5344CB8AC3E}">
        <p14:creationId xmlns:p14="http://schemas.microsoft.com/office/powerpoint/2010/main" val="1676537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Let’s play some Tetris!</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13</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dirty="0" err="1"/>
              <a:t>Qq</a:t>
            </a:r>
            <a:r>
              <a:rPr lang="en-GB" sz="1800" dirty="0"/>
              <a:t> do we want to do this in the intro presentation, or later? Should the whole </a:t>
            </a:r>
            <a:r>
              <a:rPr lang="en-GB" sz="1800" dirty="0" err="1"/>
              <a:t>tetris</a:t>
            </a:r>
            <a:r>
              <a:rPr lang="en-GB" sz="1800" dirty="0"/>
              <a:t> section be later?</a:t>
            </a:r>
          </a:p>
          <a:p>
            <a:endParaRPr lang="en-GB" sz="1800" dirty="0"/>
          </a:p>
          <a:p>
            <a:r>
              <a:rPr lang="en-GB" sz="1800" dirty="0"/>
              <a:t>Let’s take 15 minutes to play some Tetris so that you can introduce yourself to, or remind yourself of, the gameplay.</a:t>
            </a:r>
          </a:p>
          <a:p>
            <a:endParaRPr lang="en-GB" sz="1800" dirty="0"/>
          </a:p>
          <a:p>
            <a:r>
              <a:rPr lang="en-GB" sz="1800" dirty="0"/>
              <a:t>You can play Tetris here: </a:t>
            </a:r>
            <a:r>
              <a:rPr lang="en-GB" sz="1800" dirty="0">
                <a:hlinkClick r:id="rId3"/>
              </a:rPr>
              <a:t>https://tetris.com/play-tetris</a:t>
            </a:r>
            <a:endParaRPr lang="en-GB" sz="1800" dirty="0"/>
          </a:p>
        </p:txBody>
      </p:sp>
    </p:spTree>
    <p:extLst>
      <p:ext uri="{BB962C8B-B14F-4D97-AF65-F5344CB8AC3E}">
        <p14:creationId xmlns:p14="http://schemas.microsoft.com/office/powerpoint/2010/main" val="979455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53E1D8-BB55-4BD4-91FC-FD684F502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0" y="-1"/>
            <a:ext cx="12192000" cy="6844965"/>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17275"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a:solidFill>
                  <a:schemeClr val="bg1"/>
                </a:solidFill>
                <a:latin typeface="Montserrat Light"/>
              </a:rPr>
              <a:t>Technical Content</a:t>
            </a:r>
            <a:endParaRPr lang="en-GB" sz="3600" b="1" spc="-75">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012835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technology are we going to use?</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15</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a:t>The project will have two parts:</a:t>
            </a:r>
          </a:p>
          <a:p>
            <a:endParaRPr lang="en-GB" sz="1800"/>
          </a:p>
          <a:p>
            <a:pPr marL="285750" indent="-285750">
              <a:buFont typeface="Arial" panose="020B0604020202020204" pitchFamily="34" charset="0"/>
              <a:buChar char="•"/>
            </a:pPr>
            <a:r>
              <a:rPr lang="en-GB" sz="1800"/>
              <a:t>The frontend code – this is where the static web pages and main gameplay will be. Most of the work will probably be in this area.</a:t>
            </a:r>
          </a:p>
          <a:p>
            <a:endParaRPr lang="en-GB" sz="1800"/>
          </a:p>
          <a:p>
            <a:pPr marL="285750" indent="-285750">
              <a:buFont typeface="Arial" panose="020B0604020202020204" pitchFamily="34" charset="0"/>
              <a:buChar char="•"/>
            </a:pPr>
            <a:r>
              <a:rPr lang="en-GB" sz="1800"/>
              <a:t>The backend code – this will run on a web server and can be used to store or modify data (for example, saving users’ scores).</a:t>
            </a:r>
          </a:p>
        </p:txBody>
      </p:sp>
    </p:spTree>
    <p:extLst>
      <p:ext uri="{BB962C8B-B14F-4D97-AF65-F5344CB8AC3E}">
        <p14:creationId xmlns:p14="http://schemas.microsoft.com/office/powerpoint/2010/main" val="4278815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dirty="0"/>
              <a:t>What technology are we going to use?</a:t>
            </a:r>
            <a:endParaRPr lang="en-US"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16</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Frontend:</a:t>
            </a:r>
          </a:p>
          <a:p>
            <a:endParaRPr lang="en-GB" sz="1800" b="1" dirty="0">
              <a:solidFill>
                <a:schemeClr val="accent1"/>
              </a:solidFill>
            </a:endParaRPr>
          </a:p>
          <a:p>
            <a:r>
              <a:rPr lang="en-GB" sz="1500" dirty="0"/>
              <a:t>The frontend code base will be written in HTML/CSS/JS.</a:t>
            </a:r>
          </a:p>
          <a:p>
            <a:pPr marL="342900" indent="-342900">
              <a:buFont typeface="Arial" panose="020B0604020202020204" pitchFamily="34" charset="0"/>
              <a:buChar char="•"/>
            </a:pPr>
            <a:r>
              <a:rPr lang="en-GB" sz="1500" dirty="0"/>
              <a:t>HTML provides the basic structure of each page</a:t>
            </a:r>
          </a:p>
          <a:p>
            <a:pPr marL="342900" indent="-342900">
              <a:buFont typeface="Arial" panose="020B0604020202020204" pitchFamily="34" charset="0"/>
              <a:buChar char="•"/>
            </a:pPr>
            <a:r>
              <a:rPr lang="en-GB" sz="1500" dirty="0"/>
              <a:t>CSS is used to control the formatting and layout of the HTML content</a:t>
            </a:r>
          </a:p>
          <a:p>
            <a:pPr marL="342900" indent="-342900">
              <a:buFont typeface="Arial" panose="020B0604020202020204" pitchFamily="34" charset="0"/>
              <a:buChar char="•"/>
            </a:pPr>
            <a:r>
              <a:rPr lang="en-GB" sz="1500" dirty="0"/>
              <a:t>JavaScript is used to control the behaviour of different elements on the page</a:t>
            </a:r>
          </a:p>
          <a:p>
            <a:endParaRPr lang="en-GB" sz="1500" dirty="0"/>
          </a:p>
          <a:p>
            <a:r>
              <a:rPr lang="en-GB" sz="1500" dirty="0"/>
              <a:t>There will be a presentation tomorrow with more details about frontend development and there is more information in the README.</a:t>
            </a:r>
          </a:p>
          <a:p>
            <a:endParaRPr lang="en-GB" sz="1500" dirty="0"/>
          </a:p>
          <a:p>
            <a:r>
              <a:rPr lang="en-GB" sz="1500" dirty="0"/>
              <a:t>We will not be using any JavaScript framework or library or working with Typescript. These things are excellent, and very common on professional software projects, but by working with “vanilla” JavaScript you’ll be able to focus more closely on writing code and will get a better fundamental understanding of how a website works.</a:t>
            </a:r>
          </a:p>
        </p:txBody>
      </p:sp>
    </p:spTree>
    <p:extLst>
      <p:ext uri="{BB962C8B-B14F-4D97-AF65-F5344CB8AC3E}">
        <p14:creationId xmlns:p14="http://schemas.microsoft.com/office/powerpoint/2010/main" val="22892898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What technology are we going to use?</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17</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199" y="1933893"/>
            <a:ext cx="11287123" cy="4343082"/>
          </a:xfrm>
        </p:spPr>
        <p:txBody>
          <a:bodyPr/>
          <a:lstStyle/>
          <a:p>
            <a:r>
              <a:rPr lang="en-GB" sz="1800" b="1" dirty="0">
                <a:solidFill>
                  <a:schemeClr val="accent1"/>
                </a:solidFill>
              </a:rPr>
              <a:t>Backend:</a:t>
            </a:r>
          </a:p>
          <a:p>
            <a:endParaRPr lang="en-GB" sz="1800" b="1" dirty="0">
              <a:solidFill>
                <a:schemeClr val="accent1"/>
              </a:solidFill>
            </a:endParaRPr>
          </a:p>
          <a:p>
            <a:r>
              <a:rPr lang="en-GB" sz="1500" dirty="0"/>
              <a:t>The backend for the website is a Node.js/Express web application. The code for this application will also be written in JavaScript.</a:t>
            </a:r>
          </a:p>
          <a:p>
            <a:endParaRPr lang="en-GB" sz="1500" dirty="0"/>
          </a:p>
          <a:p>
            <a:r>
              <a:rPr lang="en-GB" sz="1500" dirty="0"/>
              <a:t>Node.js is a JavaScript runtime that allows JavaScript to run outside of a web browser. You don’t need to know too much about it, other than that it’s what we’re using! I am of course happy to discuss in more detail with those who are interested.</a:t>
            </a:r>
          </a:p>
          <a:p>
            <a:endParaRPr lang="en-GB" sz="1500" dirty="0"/>
          </a:p>
          <a:p>
            <a:r>
              <a:rPr lang="en-GB" sz="1500" dirty="0"/>
              <a:t>Express is a Node.js web application framework. It allows web applications to be built quickly, easily and robustly.</a:t>
            </a:r>
          </a:p>
        </p:txBody>
      </p:sp>
    </p:spTree>
    <p:extLst>
      <p:ext uri="{BB962C8B-B14F-4D97-AF65-F5344CB8AC3E}">
        <p14:creationId xmlns:p14="http://schemas.microsoft.com/office/powerpoint/2010/main" val="2216065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a:latin typeface="Montserrat Light"/>
              </a:rPr>
              <a:t>Agile/Scrum/Sprints</a:t>
            </a:r>
            <a:endParaRPr lang="en-GB" sz="2800" spc="-75">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6D6F78"/>
                </a:solidFill>
                <a:effectLst/>
                <a:uLnTx/>
                <a:uFillTx/>
                <a:latin typeface="Montserrat"/>
                <a:ea typeface="+mn-ea"/>
                <a:cs typeface="+mn-cs"/>
              </a:rPr>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3375C0-E832-4564-9B1D-553F653E3826}" type="slidenum">
              <a:rPr kumimoji="0" lang="en-GB" sz="900" b="0" i="0" u="none" strike="noStrike" kern="1200" cap="none" spc="0" normalizeH="0" baseline="0" noProof="0" smtClean="0">
                <a:ln>
                  <a:noFill/>
                </a:ln>
                <a:solidFill>
                  <a:srgbClr val="6D6F78"/>
                </a:solidFill>
                <a:effectLst/>
                <a:uLnTx/>
                <a:uFillTx/>
                <a:latin typeface="Montserra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GB" sz="900" b="0" i="0" u="none" strike="noStrike" kern="1200" cap="none" spc="0" normalizeH="0" baseline="0" noProof="0">
              <a:ln>
                <a:noFill/>
              </a:ln>
              <a:solidFill>
                <a:srgbClr val="6D6F78"/>
              </a:solidFill>
              <a:effectLst/>
              <a:uLnTx/>
              <a:uFillTx/>
              <a:latin typeface="Montserrat"/>
              <a:ea typeface="+mn-ea"/>
              <a:cs typeface="+mn-cs"/>
            </a:endParaRPr>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r>
              <a:rPr lang="en-GB" sz="1400" dirty="0"/>
              <a:t>“Scrum” is a project management technique that is commonly used on software projects. It is a subset of “Agile”.</a:t>
            </a:r>
          </a:p>
          <a:p>
            <a:endParaRPr lang="en-GB" sz="1400" dirty="0"/>
          </a:p>
          <a:p>
            <a:r>
              <a:rPr lang="en-GB" sz="1400" dirty="0"/>
              <a:t>There’s lots to it, but in summary:</a:t>
            </a:r>
          </a:p>
          <a:p>
            <a:pPr marL="285750" indent="-285750">
              <a:buFont typeface="Arial" panose="020B0604020202020204" pitchFamily="34" charset="0"/>
              <a:buChar char="•"/>
            </a:pPr>
            <a:r>
              <a:rPr lang="en-GB" sz="1400" dirty="0"/>
              <a:t>Work is done in short “Sprints”</a:t>
            </a:r>
          </a:p>
          <a:p>
            <a:pPr marL="285750" indent="-285750">
              <a:buFont typeface="Arial" panose="020B0604020202020204" pitchFamily="34" charset="0"/>
              <a:buChar char="•"/>
            </a:pPr>
            <a:r>
              <a:rPr lang="en-GB" sz="1400" dirty="0"/>
              <a:t>At the start of a sprint, the work to be done in the sprint is defined and goals are set</a:t>
            </a:r>
          </a:p>
          <a:p>
            <a:pPr marL="285750" indent="-285750">
              <a:buFont typeface="Arial" panose="020B0604020202020204" pitchFamily="34" charset="0"/>
              <a:buChar char="•"/>
            </a:pPr>
            <a:r>
              <a:rPr lang="en-GB" sz="1400" dirty="0"/>
              <a:t>There is a dedicated “scrum master” who is responsible for keeping the team on track</a:t>
            </a:r>
          </a:p>
          <a:p>
            <a:pPr marL="285750" indent="-285750">
              <a:buFont typeface="Arial" panose="020B0604020202020204" pitchFamily="34" charset="0"/>
              <a:buChar char="•"/>
            </a:pPr>
            <a:r>
              <a:rPr lang="en-GB" sz="1400" dirty="0"/>
              <a:t>During the sprint, there is a daily “standup” meeting to discuss how things are going and if there are any issues</a:t>
            </a:r>
          </a:p>
          <a:p>
            <a:pPr marL="285750" indent="-285750">
              <a:buFont typeface="Arial" panose="020B0604020202020204" pitchFamily="34" charset="0"/>
              <a:buChar char="•"/>
            </a:pPr>
            <a:r>
              <a:rPr lang="en-GB" sz="1400" dirty="0"/>
              <a:t>During the sprint, people work on the various tasks and goals</a:t>
            </a:r>
          </a:p>
          <a:p>
            <a:pPr marL="285750" indent="-285750">
              <a:buFont typeface="Arial" panose="020B0604020202020204" pitchFamily="34" charset="0"/>
              <a:buChar char="•"/>
            </a:pPr>
            <a:r>
              <a:rPr lang="en-GB" sz="1400" dirty="0"/>
              <a:t>At the end of the sprint, a retro meeting is held to review how the sprint went and discuss any ideas to be applied in future sprints</a:t>
            </a:r>
          </a:p>
          <a:p>
            <a:pPr marL="285750" indent="-285750">
              <a:buFont typeface="Arial" panose="020B0604020202020204" pitchFamily="34" charset="0"/>
              <a:buChar char="•"/>
            </a:pPr>
            <a:endParaRPr lang="en-GB" sz="1400" dirty="0"/>
          </a:p>
          <a:p>
            <a:r>
              <a:rPr lang="en-GB" sz="1400" dirty="0"/>
              <a:t>This week will be structured a bit like a sprint. We’ll start by defining goals for the week and features that we’d like our website to have. We’ll have a standup meeting at the start of every day and at the end of the week we’ll have a retro to see how things have gone and if we’ve met the goals we set out at the start of the week.</a:t>
            </a:r>
          </a:p>
        </p:txBody>
      </p:sp>
    </p:spTree>
    <p:extLst>
      <p:ext uri="{BB962C8B-B14F-4D97-AF65-F5344CB8AC3E}">
        <p14:creationId xmlns:p14="http://schemas.microsoft.com/office/powerpoint/2010/main" val="5931953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a:latin typeface="Montserrat Light"/>
              </a:rPr>
              <a:t>Pairing</a:t>
            </a:r>
            <a:endParaRPr lang="en-GB" sz="2800" spc="-75">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6D6F78"/>
                </a:solidFill>
                <a:effectLst/>
                <a:uLnTx/>
                <a:uFillTx/>
                <a:latin typeface="Montserrat"/>
                <a:ea typeface="+mn-ea"/>
                <a:cs typeface="+mn-cs"/>
              </a:rPr>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3375C0-E832-4564-9B1D-553F653E3826}" type="slidenum">
              <a:rPr kumimoji="0" lang="en-GB" sz="900" b="0" i="0" u="none" strike="noStrike" kern="1200" cap="none" spc="0" normalizeH="0" baseline="0" noProof="0" smtClean="0">
                <a:ln>
                  <a:noFill/>
                </a:ln>
                <a:solidFill>
                  <a:srgbClr val="6D6F78"/>
                </a:solidFill>
                <a:effectLst/>
                <a:uLnTx/>
                <a:uFillTx/>
                <a:latin typeface="Montserra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GB" sz="900" b="0" i="0" u="none" strike="noStrike" kern="1200" cap="none" spc="0" normalizeH="0" baseline="0" noProof="0">
              <a:ln>
                <a:noFill/>
              </a:ln>
              <a:solidFill>
                <a:srgbClr val="6D6F78"/>
              </a:solidFill>
              <a:effectLst/>
              <a:uLnTx/>
              <a:uFillTx/>
              <a:latin typeface="Montserrat"/>
              <a:ea typeface="+mn-ea"/>
              <a:cs typeface="+mn-cs"/>
            </a:endParaRPr>
          </a:p>
        </p:txBody>
      </p:sp>
      <p:sp>
        <p:nvSpPr>
          <p:cNvPr id="6" name="Content Placeholder 5">
            <a:extLst>
              <a:ext uri="{FF2B5EF4-FFF2-40B4-BE49-F238E27FC236}">
                <a16:creationId xmlns:a16="http://schemas.microsoft.com/office/drawing/2014/main" id="{674F9F5A-1FDB-4C3B-A0B8-B3E6A19DC2F9}"/>
              </a:ext>
            </a:extLst>
          </p:cNvPr>
          <p:cNvSpPr>
            <a:spLocks noGrp="1"/>
          </p:cNvSpPr>
          <p:nvPr>
            <p:ph idx="1"/>
          </p:nvPr>
        </p:nvSpPr>
        <p:spPr/>
        <p:txBody>
          <a:bodyPr/>
          <a:lstStyle/>
          <a:p>
            <a:pPr marL="285750" indent="-285750">
              <a:buFont typeface="Arial" panose="020B0604020202020204" pitchFamily="34" charset="0"/>
              <a:buChar char="•"/>
            </a:pPr>
            <a:r>
              <a:rPr lang="en-GB" sz="1200"/>
              <a:t>Pair programming, or “Pairing”, is an Agile software development technique where two developers work together on a problem</a:t>
            </a:r>
          </a:p>
          <a:p>
            <a:pPr marL="285750" indent="-285750">
              <a:buFont typeface="Arial" panose="020B0604020202020204" pitchFamily="34" charset="0"/>
              <a:buChar char="•"/>
            </a:pPr>
            <a:endParaRPr lang="en-GB" sz="1200"/>
          </a:p>
          <a:p>
            <a:pPr marL="285750" indent="-285750">
              <a:buFont typeface="Arial" panose="020B0604020202020204" pitchFamily="34" charset="0"/>
              <a:buChar char="•"/>
            </a:pPr>
            <a:r>
              <a:rPr lang="en-GB" sz="1200"/>
              <a:t>Traditionally, this happens at the same computer screen, but in the era of remote working it also very commonly happens via video call and/or live share</a:t>
            </a:r>
          </a:p>
          <a:p>
            <a:pPr marL="285750" indent="-285750">
              <a:buFont typeface="Arial" panose="020B0604020202020204" pitchFamily="34" charset="0"/>
              <a:buChar char="•"/>
            </a:pPr>
            <a:endParaRPr lang="en-GB" sz="1200"/>
          </a:p>
          <a:p>
            <a:pPr marL="285750" indent="-285750">
              <a:buFont typeface="Arial" panose="020B0604020202020204" pitchFamily="34" charset="0"/>
              <a:buChar char="•"/>
            </a:pPr>
            <a:r>
              <a:rPr lang="en-GB" sz="1200"/>
              <a:t>There are two roles:</a:t>
            </a:r>
          </a:p>
          <a:p>
            <a:pPr marL="819150" lvl="2" indent="-285750"/>
            <a:r>
              <a:rPr lang="en-GB" sz="1200"/>
              <a:t>The “Driver”: writes the code and focuses closely with line-by-line detail</a:t>
            </a:r>
          </a:p>
          <a:p>
            <a:pPr marL="819150" lvl="2" indent="-285750"/>
            <a:r>
              <a:rPr lang="en-GB" sz="1200"/>
              <a:t>The “Navigator”: reviews each line of code as it is typed in, and tries to keep in mind the overall direction of the work beyond the current line of code</a:t>
            </a:r>
          </a:p>
          <a:p>
            <a:pPr marL="819150" lvl="2" indent="-285750"/>
            <a:endParaRPr lang="en-GB" sz="1200"/>
          </a:p>
          <a:p>
            <a:pPr marL="285750" indent="-285750">
              <a:buFont typeface="Arial" panose="020B0604020202020204" pitchFamily="34" charset="0"/>
              <a:buChar char="•"/>
            </a:pPr>
            <a:r>
              <a:rPr lang="en-GB" sz="1200"/>
              <a:t>Advantages of this:</a:t>
            </a:r>
          </a:p>
          <a:p>
            <a:pPr marL="819150" lvl="2" indent="-285750"/>
            <a:r>
              <a:rPr lang="en-GB" sz="1200"/>
              <a:t>Developers bring different experience to the task and may assess it in different ways</a:t>
            </a:r>
          </a:p>
          <a:p>
            <a:pPr marL="819150" lvl="2" indent="-285750"/>
            <a:r>
              <a:rPr lang="en-GB" sz="1200"/>
              <a:t>Developers are forced to think in different ways by the two different roles</a:t>
            </a:r>
          </a:p>
          <a:p>
            <a:pPr marL="819150" lvl="2" indent="-285750"/>
            <a:r>
              <a:rPr lang="en-GB" sz="1200"/>
              <a:t>Knowledge sharing happens between the developers</a:t>
            </a:r>
          </a:p>
          <a:p>
            <a:pPr marL="285750" indent="-285750"/>
            <a:endParaRPr lang="en-GB" sz="1200"/>
          </a:p>
          <a:p>
            <a:pPr marL="285750" indent="-285750">
              <a:buFont typeface="Arial" panose="020B0604020202020204" pitchFamily="34" charset="0"/>
              <a:buChar char="•"/>
            </a:pPr>
            <a:r>
              <a:rPr lang="en-GB" sz="1200"/>
              <a:t>Main disadvantage: it takes longer!</a:t>
            </a:r>
          </a:p>
        </p:txBody>
      </p:sp>
    </p:spTree>
    <p:extLst>
      <p:ext uri="{BB962C8B-B14F-4D97-AF65-F5344CB8AC3E}">
        <p14:creationId xmlns:p14="http://schemas.microsoft.com/office/powerpoint/2010/main" val="23078286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DF7FD-C987-4C45-8D76-654CF91F05A6}"/>
              </a:ext>
            </a:extLst>
          </p:cNvPr>
          <p:cNvSpPr>
            <a:spLocks noGrp="1"/>
          </p:cNvSpPr>
          <p:nvPr>
            <p:ph type="title"/>
          </p:nvPr>
        </p:nvSpPr>
        <p:spPr/>
        <p:txBody>
          <a:bodyPr/>
          <a:lstStyle/>
          <a:p>
            <a:r>
              <a:rPr lang="en-GB"/>
              <a:t>Contents</a:t>
            </a:r>
          </a:p>
        </p:txBody>
      </p:sp>
      <p:graphicFrame>
        <p:nvGraphicFramePr>
          <p:cNvPr id="4" name="Table 4">
            <a:extLst>
              <a:ext uri="{FF2B5EF4-FFF2-40B4-BE49-F238E27FC236}">
                <a16:creationId xmlns:a16="http://schemas.microsoft.com/office/drawing/2014/main" id="{B3290777-9525-46A9-9E80-652D5B7A9619}"/>
              </a:ext>
            </a:extLst>
          </p:cNvPr>
          <p:cNvGraphicFramePr>
            <a:graphicFrameLocks noGrp="1"/>
          </p:cNvGraphicFramePr>
          <p:nvPr>
            <p:ph idx="1"/>
            <p:extLst>
              <p:ext uri="{D42A27DB-BD31-4B8C-83A1-F6EECF244321}">
                <p14:modId xmlns:p14="http://schemas.microsoft.com/office/powerpoint/2010/main" val="126298309"/>
              </p:ext>
            </p:extLst>
          </p:nvPr>
        </p:nvGraphicFramePr>
        <p:xfrm>
          <a:off x="457201" y="1933575"/>
          <a:ext cx="9281885" cy="2083200"/>
        </p:xfrm>
        <a:graphic>
          <a:graphicData uri="http://schemas.openxmlformats.org/drawingml/2006/table">
            <a:tbl>
              <a:tblPr>
                <a:tableStyleId>{5C22544A-7EE6-4342-B048-85BDC9FD1C3A}</a:tableStyleId>
              </a:tblPr>
              <a:tblGrid>
                <a:gridCol w="558799">
                  <a:extLst>
                    <a:ext uri="{9D8B030D-6E8A-4147-A177-3AD203B41FA5}">
                      <a16:colId xmlns:a16="http://schemas.microsoft.com/office/drawing/2014/main" val="2409738297"/>
                    </a:ext>
                  </a:extLst>
                </a:gridCol>
                <a:gridCol w="8723086">
                  <a:extLst>
                    <a:ext uri="{9D8B030D-6E8A-4147-A177-3AD203B41FA5}">
                      <a16:colId xmlns:a16="http://schemas.microsoft.com/office/drawing/2014/main" val="3568702218"/>
                    </a:ext>
                  </a:extLst>
                </a:gridCol>
              </a:tblGrid>
              <a:tr h="370840">
                <a:tc>
                  <a:txBody>
                    <a:bodyPr/>
                    <a:lstStyle/>
                    <a:p>
                      <a:pPr algn="ctr"/>
                      <a:r>
                        <a:rPr lang="en-GB" sz="2000" b="1">
                          <a:solidFill>
                            <a:schemeClr val="bg1"/>
                          </a:solidFill>
                        </a:rPr>
                        <a:t>1</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GB" sz="2000" b="0" i="0" u="none" strike="noStrike" noProof="0">
                          <a:latin typeface="Montserrat"/>
                        </a:rPr>
                        <a:t>Introductions</a:t>
                      </a:r>
                      <a:endParaRPr lang="en-US" sz="2000" b="0" i="0" u="none" strike="noStrike" noProof="0">
                        <a:latin typeface="Montserrat"/>
                      </a:endParaRPr>
                    </a:p>
                  </a:txBody>
                  <a:tcPr marL="144000" marR="144000" marT="72000" marB="72000" anchor="ctr">
                    <a:lnL w="76200" cap="flat" cmpd="sng" algn="ctr">
                      <a:solidFill>
                        <a:schemeClr val="bg1"/>
                      </a:solidFill>
                      <a:prstDash val="solid"/>
                      <a:round/>
                      <a:headEnd type="none" w="med" len="med"/>
                      <a:tailEnd type="none" w="med" len="med"/>
                    </a:lnL>
                    <a:lnR w="12700" cmpd="sng">
                      <a:noFill/>
                    </a:lnR>
                    <a:lnT w="12700" cmpd="sng">
                      <a:noFill/>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017465214"/>
                  </a:ext>
                </a:extLst>
              </a:tr>
              <a:tr h="370840">
                <a:tc>
                  <a:txBody>
                    <a:bodyPr/>
                    <a:lstStyle/>
                    <a:p>
                      <a:pPr algn="ctr"/>
                      <a:r>
                        <a:rPr lang="en-GB" sz="2000" b="1">
                          <a:solidFill>
                            <a:schemeClr val="bg1"/>
                          </a:solidFill>
                        </a:rPr>
                        <a:t>2</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lang="en-US" sz="2000" b="0" i="0" u="none" strike="noStrike" noProof="0">
                          <a:latin typeface="Montserrat"/>
                        </a:rPr>
                        <a:t>Timetable</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783091799"/>
                  </a:ext>
                </a:extLst>
              </a:tr>
              <a:tr h="370840">
                <a:tc>
                  <a:txBody>
                    <a:bodyPr/>
                    <a:lstStyle/>
                    <a:p>
                      <a:pPr algn="ctr"/>
                      <a:r>
                        <a:rPr lang="en-GB" sz="2000" b="1">
                          <a:solidFill>
                            <a:schemeClr val="bg1"/>
                          </a:solidFill>
                        </a:rPr>
                        <a:t>3</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0"/>
                        </a:spcBef>
                        <a:spcAft>
                          <a:spcPts val="0"/>
                        </a:spcAft>
                        <a:buNone/>
                      </a:pPr>
                      <a:r>
                        <a:rPr kumimoji="0" lang="en-GB" sz="2000" b="0" i="0" u="none" strike="noStrike" kern="1200" cap="none" spc="0" normalizeH="0" baseline="0" noProof="0">
                          <a:ln>
                            <a:noFill/>
                          </a:ln>
                          <a:solidFill>
                            <a:srgbClr val="222222"/>
                          </a:solidFill>
                          <a:effectLst/>
                          <a:uLnTx/>
                          <a:uFillTx/>
                          <a:latin typeface="Montserrat"/>
                          <a:ea typeface="+mn-ea"/>
                          <a:cs typeface="+mn-cs"/>
                        </a:rPr>
                        <a:t>Project Introduction</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241556314"/>
                  </a:ext>
                </a:extLst>
              </a:tr>
              <a:tr h="370840">
                <a:tc>
                  <a:txBody>
                    <a:bodyPr/>
                    <a:lstStyle/>
                    <a:p>
                      <a:pPr algn="ctr"/>
                      <a:r>
                        <a:rPr lang="en-GB" sz="2000" b="1">
                          <a:solidFill>
                            <a:schemeClr val="bg1"/>
                          </a:solidFill>
                        </a:rPr>
                        <a:t>4</a:t>
                      </a:r>
                    </a:p>
                  </a:txBody>
                  <a:tcPr marL="144000" marR="144000" marT="108000" marB="108000" anchor="ctr">
                    <a:lnL w="12700" cmpd="sng">
                      <a:noFill/>
                    </a:lnL>
                    <a:lnR w="76200" cap="flat" cmpd="sng" algn="ctr">
                      <a:solidFill>
                        <a:schemeClr val="bg1"/>
                      </a:solid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marL="0" marR="0" lvl="0" indent="0" algn="l">
                        <a:lnSpc>
                          <a:spcPct val="100000"/>
                        </a:lnSpc>
                        <a:spcBef>
                          <a:spcPts val="900"/>
                        </a:spcBef>
                        <a:spcAft>
                          <a:spcPts val="0"/>
                        </a:spcAft>
                        <a:buClr>
                          <a:srgbClr val="222222"/>
                        </a:buClr>
                        <a:buNone/>
                      </a:pPr>
                      <a:r>
                        <a:rPr kumimoji="0" lang="en-GB" sz="2000" b="0" i="0" u="none" strike="noStrike" kern="1200" cap="none" spc="0" normalizeH="0" baseline="0" noProof="0">
                          <a:ln>
                            <a:noFill/>
                          </a:ln>
                          <a:solidFill>
                            <a:srgbClr val="222222"/>
                          </a:solidFill>
                          <a:effectLst/>
                          <a:uLnTx/>
                          <a:uFillTx/>
                          <a:latin typeface="Montserrat"/>
                          <a:ea typeface="+mn-ea"/>
                          <a:cs typeface="+mn-cs"/>
                        </a:rPr>
                        <a:t>Technical Content</a:t>
                      </a:r>
                    </a:p>
                  </a:txBody>
                  <a:tcPr marL="144000" marR="144000" marT="72000" marB="72000" anchor="ctr">
                    <a:lnL w="76200" cap="flat" cmpd="sng" algn="ctr">
                      <a:solidFill>
                        <a:schemeClr val="bg1"/>
                      </a:solidFill>
                      <a:prstDash val="solid"/>
                      <a:round/>
                      <a:headEnd type="none" w="med" len="med"/>
                      <a:tailEnd type="none" w="med" len="med"/>
                    </a:lnL>
                    <a:lnR w="12700" cmpd="sng">
                      <a:noFill/>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4020697605"/>
                  </a:ext>
                </a:extLst>
              </a:tr>
            </a:tbl>
          </a:graphicData>
        </a:graphic>
      </p:graphicFrame>
      <p:sp>
        <p:nvSpPr>
          <p:cNvPr id="3" name="Footer Placeholder 2">
            <a:extLst>
              <a:ext uri="{FF2B5EF4-FFF2-40B4-BE49-F238E27FC236}">
                <a16:creationId xmlns:a16="http://schemas.microsoft.com/office/drawing/2014/main" id="{E4C6DCAF-7F12-4B9E-9C37-691FB4C1F01B}"/>
              </a:ext>
            </a:extLst>
          </p:cNvPr>
          <p:cNvSpPr>
            <a:spLocks noGrp="1"/>
          </p:cNvSpPr>
          <p:nvPr>
            <p:ph type="ftr" sz="quarter" idx="11"/>
          </p:nvPr>
        </p:nvSpPr>
        <p:spPr/>
        <p:txBody>
          <a:bodyPr/>
          <a:lstStyle/>
          <a:p>
            <a:r>
              <a:rPr lang="en-GB"/>
              <a:t>Introduction</a:t>
            </a:r>
          </a:p>
        </p:txBody>
      </p:sp>
      <p:sp>
        <p:nvSpPr>
          <p:cNvPr id="6" name="Slide Number Placeholder 5">
            <a:extLst>
              <a:ext uri="{FF2B5EF4-FFF2-40B4-BE49-F238E27FC236}">
                <a16:creationId xmlns:a16="http://schemas.microsoft.com/office/drawing/2014/main" id="{6460B753-A5F3-4147-97F1-5BEC2D63CCAC}"/>
              </a:ext>
            </a:extLst>
          </p:cNvPr>
          <p:cNvSpPr>
            <a:spLocks noGrp="1"/>
          </p:cNvSpPr>
          <p:nvPr>
            <p:ph type="sldNum" sz="quarter" idx="12"/>
          </p:nvPr>
        </p:nvSpPr>
        <p:spPr/>
        <p:txBody>
          <a:bodyPr/>
          <a:lstStyle/>
          <a:p>
            <a:fld id="{BC3375C0-E832-4564-9B1D-553F653E3826}" type="slidenum">
              <a:rPr lang="en-GB" smtClean="0"/>
              <a:t>2</a:t>
            </a:fld>
            <a:endParaRPr lang="en-GB"/>
          </a:p>
        </p:txBody>
      </p:sp>
    </p:spTree>
    <p:extLst>
      <p:ext uri="{BB962C8B-B14F-4D97-AF65-F5344CB8AC3E}">
        <p14:creationId xmlns:p14="http://schemas.microsoft.com/office/powerpoint/2010/main" val="22534709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a:t>GitHub Repository</a:t>
            </a:r>
            <a:endParaRPr lang="en-US"/>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fld id="{BC3375C0-E832-4564-9B1D-553F653E3826}" type="slidenum">
              <a:rPr lang="en-GB" smtClean="0"/>
              <a:t>20</a:t>
            </a:fld>
            <a:endParaRPr lang="en-GB"/>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p:txBody>
          <a:bodyPr/>
          <a:lstStyle/>
          <a:p>
            <a:r>
              <a:rPr lang="en-GB" sz="1350" dirty="0"/>
              <a:t>We will all be working on the same codebase, using Git and GitHub (I’ll be explaining how these work later this morning).</a:t>
            </a:r>
          </a:p>
          <a:p>
            <a:endParaRPr lang="en-GB" sz="1350" dirty="0"/>
          </a:p>
          <a:p>
            <a:r>
              <a:rPr lang="en-GB" sz="1350" dirty="0"/>
              <a:t>The repository can be found at `https://github.com/</a:t>
            </a:r>
            <a:r>
              <a:rPr lang="en-GB" sz="1350" dirty="0" err="1"/>
              <a:t>carolynbarker</a:t>
            </a:r>
            <a:r>
              <a:rPr lang="en-GB" sz="1350" dirty="0"/>
              <a:t>/softwire-work-experience-oct-2025`</a:t>
            </a:r>
          </a:p>
          <a:p>
            <a:endParaRPr lang="en-GB" sz="1350" dirty="0"/>
          </a:p>
          <a:p>
            <a:r>
              <a:rPr lang="en-GB" sz="1350" dirty="0"/>
              <a:t>As well as the code, this repository contains:</a:t>
            </a:r>
          </a:p>
          <a:p>
            <a:pPr marL="285750" indent="-285750">
              <a:buFont typeface="Arial" panose="020B0604020202020204" pitchFamily="34" charset="0"/>
              <a:buChar char="•"/>
            </a:pPr>
            <a:r>
              <a:rPr lang="en-GB" sz="1350" dirty="0"/>
              <a:t>A README file, which you can read by scrolling down on the link above. This README contains everything you’ll need to know, including:</a:t>
            </a:r>
          </a:p>
          <a:p>
            <a:pPr marL="819150" lvl="2" indent="-285750"/>
            <a:r>
              <a:rPr lang="en-GB" sz="1350" dirty="0"/>
              <a:t>Set up process</a:t>
            </a:r>
          </a:p>
          <a:p>
            <a:pPr marL="819150" lvl="2" indent="-285750"/>
            <a:r>
              <a:rPr lang="en-GB" sz="1350" dirty="0"/>
              <a:t>How to run the website locally</a:t>
            </a:r>
          </a:p>
          <a:p>
            <a:pPr marL="819150" lvl="2" indent="-285750"/>
            <a:r>
              <a:rPr lang="en-GB" sz="1350" dirty="0"/>
              <a:t>Technical overview</a:t>
            </a:r>
          </a:p>
          <a:p>
            <a:pPr marL="819150" lvl="2" indent="-285750"/>
            <a:r>
              <a:rPr lang="en-GB" sz="1350" dirty="0"/>
              <a:t>How to contribute code</a:t>
            </a:r>
          </a:p>
          <a:p>
            <a:pPr marL="819150" lvl="2" indent="-285750"/>
            <a:r>
              <a:rPr lang="en-GB" sz="1350" dirty="0"/>
              <a:t>Useful links</a:t>
            </a:r>
          </a:p>
          <a:p>
            <a:pPr marL="285750" indent="-285750">
              <a:buFont typeface="Arial" panose="020B0604020202020204" pitchFamily="34" charset="0"/>
              <a:buChar char="•"/>
            </a:pPr>
            <a:r>
              <a:rPr lang="en-GB" sz="1350" dirty="0"/>
              <a:t>The slides for all the presentations I’ll be giving this week in case you want to look back and remind yourself of anything</a:t>
            </a:r>
          </a:p>
        </p:txBody>
      </p:sp>
    </p:spTree>
    <p:extLst>
      <p:ext uri="{BB962C8B-B14F-4D97-AF65-F5344CB8AC3E}">
        <p14:creationId xmlns:p14="http://schemas.microsoft.com/office/powerpoint/2010/main" val="4020102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A505209-A882-490B-B276-3DA9129225E5}"/>
              </a:ext>
            </a:extLst>
          </p:cNvPr>
          <p:cNvSpPr>
            <a:spLocks noGrp="1"/>
          </p:cNvSpPr>
          <p:nvPr>
            <p:ph type="body" sz="quarter" idx="13"/>
          </p:nvPr>
        </p:nvSpPr>
        <p:spPr/>
        <p:txBody>
          <a:bodyPr vert="horz" lIns="0" tIns="0" rIns="0" bIns="0" rtlCol="0" anchor="t">
            <a:noAutofit/>
          </a:bodyPr>
          <a:lstStyle/>
          <a:p>
            <a:r>
              <a:rPr lang="en-US" dirty="0"/>
              <a:t>Caz Yang &amp; Carolyn Barker</a:t>
            </a:r>
          </a:p>
          <a:p>
            <a:pPr lvl="1"/>
            <a:r>
              <a:rPr lang="en-GB" dirty="0"/>
              <a:t>Software Developers</a:t>
            </a:r>
          </a:p>
        </p:txBody>
      </p:sp>
      <p:sp>
        <p:nvSpPr>
          <p:cNvPr id="6" name="Text Placeholder 5">
            <a:extLst>
              <a:ext uri="{FF2B5EF4-FFF2-40B4-BE49-F238E27FC236}">
                <a16:creationId xmlns:a16="http://schemas.microsoft.com/office/drawing/2014/main" id="{D88FF59F-0424-4A8B-A680-3575D2C510A2}"/>
              </a:ext>
            </a:extLst>
          </p:cNvPr>
          <p:cNvSpPr>
            <a:spLocks noGrp="1"/>
          </p:cNvSpPr>
          <p:nvPr>
            <p:ph type="body" sz="quarter" idx="14"/>
          </p:nvPr>
        </p:nvSpPr>
        <p:spPr>
          <a:xfrm>
            <a:off x="447678" y="4797425"/>
            <a:ext cx="2942493" cy="1028700"/>
          </a:xfrm>
        </p:spPr>
        <p:txBody>
          <a:bodyPr vert="horz" lIns="0" tIns="0" rIns="0" bIns="0" rtlCol="0" anchor="t">
            <a:noAutofit/>
          </a:bodyPr>
          <a:lstStyle/>
          <a:p>
            <a:r>
              <a:rPr lang="en-GB" dirty="0"/>
              <a:t>caz.yang@softwire.com</a:t>
            </a:r>
          </a:p>
          <a:p>
            <a:r>
              <a:rPr lang="en-GB" dirty="0"/>
              <a:t>carolyn.barker@softwire.com</a:t>
            </a:r>
          </a:p>
        </p:txBody>
      </p:sp>
      <p:sp>
        <p:nvSpPr>
          <p:cNvPr id="7" name="Text Placeholder 6">
            <a:extLst>
              <a:ext uri="{FF2B5EF4-FFF2-40B4-BE49-F238E27FC236}">
                <a16:creationId xmlns:a16="http://schemas.microsoft.com/office/drawing/2014/main" id="{3D4B2D39-28AC-4B3B-8068-2C3436F7DDCE}"/>
              </a:ext>
            </a:extLst>
          </p:cNvPr>
          <p:cNvSpPr>
            <a:spLocks noGrp="1"/>
          </p:cNvSpPr>
          <p:nvPr>
            <p:ph type="body" sz="quarter" idx="15"/>
          </p:nvPr>
        </p:nvSpPr>
        <p:spPr>
          <a:xfrm>
            <a:off x="3503594" y="4797425"/>
            <a:ext cx="2590801" cy="1028700"/>
          </a:xfrm>
        </p:spPr>
        <p:txBody>
          <a:bodyPr/>
          <a:lstStyle/>
          <a:p>
            <a:r>
              <a:rPr lang="en-GB"/>
              <a:t>Suite 315, Highgate Studios</a:t>
            </a:r>
          </a:p>
          <a:p>
            <a:r>
              <a:rPr lang="en-GB"/>
              <a:t>53-79 Highgate Road</a:t>
            </a:r>
          </a:p>
          <a:p>
            <a:r>
              <a:rPr lang="en-GB"/>
              <a:t>London NW5 1TL</a:t>
            </a:r>
          </a:p>
          <a:p>
            <a:endParaRPr lang="en-GB"/>
          </a:p>
        </p:txBody>
      </p:sp>
      <p:sp>
        <p:nvSpPr>
          <p:cNvPr id="8" name="Text Placeholder 7">
            <a:extLst>
              <a:ext uri="{FF2B5EF4-FFF2-40B4-BE49-F238E27FC236}">
                <a16:creationId xmlns:a16="http://schemas.microsoft.com/office/drawing/2014/main" id="{A80E7D1B-F2E3-4636-8DFF-F737E21A56D1}"/>
              </a:ext>
            </a:extLst>
          </p:cNvPr>
          <p:cNvSpPr>
            <a:spLocks noGrp="1"/>
          </p:cNvSpPr>
          <p:nvPr>
            <p:ph type="body" sz="quarter" idx="16"/>
          </p:nvPr>
        </p:nvSpPr>
        <p:spPr/>
        <p:txBody>
          <a:bodyPr/>
          <a:lstStyle/>
          <a:p>
            <a:r>
              <a:rPr lang="en-GB"/>
              <a:t>Copyright © Softwire 2021</a:t>
            </a:r>
          </a:p>
          <a:p>
            <a:r>
              <a:rPr lang="en-GB"/>
              <a:t>All rights reserved</a:t>
            </a:r>
          </a:p>
        </p:txBody>
      </p:sp>
    </p:spTree>
    <p:extLst>
      <p:ext uri="{BB962C8B-B14F-4D97-AF65-F5344CB8AC3E}">
        <p14:creationId xmlns:p14="http://schemas.microsoft.com/office/powerpoint/2010/main" val="3645926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hape&#10;&#10;Description automatically generated with low confidence">
            <a:extLst>
              <a:ext uri="{FF2B5EF4-FFF2-40B4-BE49-F238E27FC236}">
                <a16:creationId xmlns:a16="http://schemas.microsoft.com/office/drawing/2014/main" id="{CF744F33-A5A2-453D-8492-EDE7C567A3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115"/>
            <a:ext cx="12192000" cy="685800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5964052"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b="1" spc="-75">
                <a:solidFill>
                  <a:schemeClr val="bg1"/>
                </a:solidFill>
                <a:latin typeface="Montserrat Light"/>
              </a:rPr>
              <a:t>Introductions</a:t>
            </a:r>
            <a:endParaRPr lang="en-GB" sz="3600" b="1" spc="-75">
              <a:solidFill>
                <a:schemeClr val="bg1"/>
              </a:solidFill>
              <a:latin typeface="Montserrat"/>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1871946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a:xfrm>
            <a:off x="457199" y="800734"/>
            <a:ext cx="5072743" cy="1133159"/>
          </a:xfrm>
        </p:spPr>
        <p:txBody>
          <a:bodyPr anchor="t">
            <a:normAutofit/>
          </a:bodyPr>
          <a:lstStyle/>
          <a:p>
            <a:r>
              <a:rPr lang="en-GB"/>
              <a:t>Who are we?</a:t>
            </a:r>
            <a:endParaRPr lang="en-US"/>
          </a:p>
        </p:txBody>
      </p:sp>
      <p:sp>
        <p:nvSpPr>
          <p:cNvPr id="6" name="Content Placeholder 5">
            <a:extLst>
              <a:ext uri="{FF2B5EF4-FFF2-40B4-BE49-F238E27FC236}">
                <a16:creationId xmlns:a16="http://schemas.microsoft.com/office/drawing/2014/main" id="{B1485AB2-E6B9-4103-A4B0-075CFDAF498E}"/>
              </a:ext>
            </a:extLst>
          </p:cNvPr>
          <p:cNvSpPr>
            <a:spLocks noGrp="1"/>
          </p:cNvSpPr>
          <p:nvPr>
            <p:ph idx="1"/>
          </p:nvPr>
        </p:nvSpPr>
        <p:spPr>
          <a:xfrm>
            <a:off x="457200" y="1476000"/>
            <a:ext cx="5072744" cy="4800975"/>
          </a:xfrm>
        </p:spPr>
        <p:txBody>
          <a:bodyPr>
            <a:normAutofit/>
          </a:bodyPr>
          <a:lstStyle/>
          <a:p>
            <a:pPr marL="285750" indent="-285750">
              <a:lnSpc>
                <a:spcPct val="90000"/>
              </a:lnSpc>
              <a:buFont typeface="Arial" panose="020B0604020202020204" pitchFamily="34" charset="0"/>
              <a:buChar char="•"/>
            </a:pPr>
            <a:r>
              <a:rPr lang="en-GB" dirty="0" err="1"/>
              <a:t>Qq</a:t>
            </a:r>
            <a:r>
              <a:rPr lang="en-GB" dirty="0"/>
              <a:t> Caz bio slide</a:t>
            </a:r>
          </a:p>
          <a:p>
            <a:pPr marL="285750" indent="-285750">
              <a:lnSpc>
                <a:spcPct val="90000"/>
              </a:lnSpc>
              <a:buFont typeface="Arial" panose="020B0604020202020204" pitchFamily="34" charset="0"/>
              <a:buChar char="•"/>
            </a:pPr>
            <a:r>
              <a:rPr lang="en-GB" dirty="0" err="1"/>
              <a:t>Xak</a:t>
            </a:r>
            <a:r>
              <a:rPr lang="en-GB" dirty="0"/>
              <a:t> Sen</a:t>
            </a:r>
          </a:p>
          <a:p>
            <a:pPr marL="285750" indent="-285750">
              <a:lnSpc>
                <a:spcPct val="90000"/>
              </a:lnSpc>
              <a:buFont typeface="Arial" panose="020B0604020202020204" pitchFamily="34" charset="0"/>
              <a:buChar char="•"/>
            </a:pPr>
            <a:r>
              <a:rPr lang="en-GB" dirty="0"/>
              <a:t>Studied Aerospace Engineering at the University of Bath where I worked at Amazon &amp; Rolls-Royce whilst completing my Masters degree</a:t>
            </a:r>
          </a:p>
          <a:p>
            <a:pPr marL="285750" indent="-285750">
              <a:lnSpc>
                <a:spcPct val="90000"/>
              </a:lnSpc>
              <a:buFont typeface="Arial" panose="020B0604020202020204" pitchFamily="34" charset="0"/>
              <a:buChar char="•"/>
            </a:pPr>
            <a:r>
              <a:rPr lang="en-GB" dirty="0"/>
              <a:t>Self taught through online courses &amp; hobby programming (C++, Python, HTML, MATLAB)</a:t>
            </a:r>
          </a:p>
          <a:p>
            <a:pPr marL="285750" indent="-285750">
              <a:lnSpc>
                <a:spcPct val="90000"/>
              </a:lnSpc>
              <a:buFont typeface="Arial" panose="020B0604020202020204" pitchFamily="34" charset="0"/>
              <a:buChar char="•"/>
            </a:pPr>
            <a:r>
              <a:rPr lang="en-GB" dirty="0"/>
              <a:t>Pivoted to Software Engineering</a:t>
            </a:r>
          </a:p>
          <a:p>
            <a:pPr marL="285750" indent="-285750">
              <a:lnSpc>
                <a:spcPct val="90000"/>
              </a:lnSpc>
              <a:buFont typeface="Arial" panose="020B0604020202020204" pitchFamily="34" charset="0"/>
              <a:buChar char="•"/>
            </a:pPr>
            <a:r>
              <a:rPr lang="en-GB" dirty="0"/>
              <a:t>Started at Softwire in September 2024 – no professional coding experience at the time</a:t>
            </a:r>
          </a:p>
          <a:p>
            <a:pPr marL="285750" indent="-285750">
              <a:lnSpc>
                <a:spcPct val="90000"/>
              </a:lnSpc>
              <a:buFont typeface="Arial" panose="020B0604020202020204" pitchFamily="34" charset="0"/>
              <a:buChar char="•"/>
            </a:pPr>
            <a:r>
              <a:rPr lang="en-GB" dirty="0"/>
              <a:t>I’ve worked on Channel 5 &amp; </a:t>
            </a:r>
            <a:r>
              <a:rPr lang="en-GB" dirty="0" err="1"/>
              <a:t>Elexon</a:t>
            </a:r>
            <a:r>
              <a:rPr lang="en-GB" dirty="0"/>
              <a:t> projects since joining (React, .NET, Ruby on Rails)</a:t>
            </a:r>
          </a:p>
          <a:p>
            <a:pPr marL="285750" indent="-285750">
              <a:lnSpc>
                <a:spcPct val="90000"/>
              </a:lnSpc>
              <a:buFont typeface="Arial" panose="020B0604020202020204" pitchFamily="34" charset="0"/>
              <a:buChar char="•"/>
            </a:pPr>
            <a:r>
              <a:rPr lang="en-GB" dirty="0"/>
              <a:t>Outside of work, I spend most of my time playing football, pool, travelling abroad, chess, FPS games &amp; board games</a:t>
            </a:r>
          </a:p>
          <a:p>
            <a:pPr marL="285750" indent="-285750">
              <a:lnSpc>
                <a:spcPct val="90000"/>
              </a:lnSpc>
              <a:buFont typeface="Arial" panose="020B0604020202020204" pitchFamily="34" charset="0"/>
              <a:buChar char="•"/>
            </a:pPr>
            <a:endParaRPr lang="en-GB" dirty="0"/>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a:xfrm>
            <a:off x="457199" y="6394451"/>
            <a:ext cx="8331201" cy="225108"/>
          </a:xfrm>
        </p:spPr>
        <p:txBody>
          <a:bodyPr anchor="ctr">
            <a:normAutofit/>
          </a:bodyPr>
          <a:lstStyle/>
          <a:p>
            <a:pPr>
              <a:spcAft>
                <a:spcPts val="600"/>
              </a:spcAft>
            </a:pPr>
            <a:r>
              <a:rPr lang="en-GB"/>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a:xfrm>
            <a:off x="11011118" y="6394451"/>
            <a:ext cx="733205" cy="225108"/>
          </a:xfrm>
        </p:spPr>
        <p:txBody>
          <a:bodyPr anchor="ctr">
            <a:normAutofit/>
          </a:bodyPr>
          <a:lstStyle/>
          <a:p>
            <a:pPr>
              <a:spcAft>
                <a:spcPts val="600"/>
              </a:spcAft>
            </a:pPr>
            <a:fld id="{BC3375C0-E832-4564-9B1D-553F653E3826}" type="slidenum">
              <a:rPr lang="en-GB" smtClean="0"/>
              <a:pPr>
                <a:spcAft>
                  <a:spcPts val="600"/>
                </a:spcAft>
              </a:pPr>
              <a:t>4</a:t>
            </a:fld>
            <a:endParaRPr lang="en-GB"/>
          </a:p>
        </p:txBody>
      </p:sp>
      <p:pic>
        <p:nvPicPr>
          <p:cNvPr id="1026" name="Picture 2" descr="Profile photo for Xak Sen">
            <a:extLst>
              <a:ext uri="{FF2B5EF4-FFF2-40B4-BE49-F238E27FC236}">
                <a16:creationId xmlns:a16="http://schemas.microsoft.com/office/drawing/2014/main" id="{B378CE3D-BF20-D3F8-295D-7CB3A7E2B0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11111"/>
          <a:stretch/>
        </p:blipFill>
        <p:spPr bwMode="auto">
          <a:xfrm>
            <a:off x="6096000" y="10"/>
            <a:ext cx="6096000" cy="6857990"/>
          </a:xfrm>
          <a:prstGeom prst="rect">
            <a:avLst/>
          </a:prstGeom>
          <a:solidFill>
            <a:srgbClr val="FFFFFF"/>
          </a:solidFill>
        </p:spPr>
      </p:pic>
    </p:spTree>
    <p:extLst>
      <p:ext uri="{BB962C8B-B14F-4D97-AF65-F5344CB8AC3E}">
        <p14:creationId xmlns:p14="http://schemas.microsoft.com/office/powerpoint/2010/main" val="36995936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A0391-10FB-2593-778C-6A361037C9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B437F8-00B7-C485-01E4-5DA3430EAA29}"/>
              </a:ext>
            </a:extLst>
          </p:cNvPr>
          <p:cNvSpPr>
            <a:spLocks noGrp="1"/>
          </p:cNvSpPr>
          <p:nvPr>
            <p:ph type="title"/>
          </p:nvPr>
        </p:nvSpPr>
        <p:spPr>
          <a:xfrm>
            <a:off x="457199" y="800734"/>
            <a:ext cx="5072743" cy="1133159"/>
          </a:xfrm>
        </p:spPr>
        <p:txBody>
          <a:bodyPr anchor="t">
            <a:normAutofit/>
          </a:bodyPr>
          <a:lstStyle/>
          <a:p>
            <a:r>
              <a:rPr lang="en-GB" dirty="0"/>
              <a:t>Who are we?</a:t>
            </a:r>
            <a:endParaRPr lang="en-US" dirty="0"/>
          </a:p>
        </p:txBody>
      </p:sp>
      <p:sp>
        <p:nvSpPr>
          <p:cNvPr id="6" name="Content Placeholder 5">
            <a:extLst>
              <a:ext uri="{FF2B5EF4-FFF2-40B4-BE49-F238E27FC236}">
                <a16:creationId xmlns:a16="http://schemas.microsoft.com/office/drawing/2014/main" id="{023AE65F-D67E-8443-FB37-CFF5773DE671}"/>
              </a:ext>
            </a:extLst>
          </p:cNvPr>
          <p:cNvSpPr>
            <a:spLocks noGrp="1"/>
          </p:cNvSpPr>
          <p:nvPr>
            <p:ph idx="1"/>
          </p:nvPr>
        </p:nvSpPr>
        <p:spPr>
          <a:xfrm>
            <a:off x="457200" y="1495332"/>
            <a:ext cx="5072744" cy="4781643"/>
          </a:xfrm>
        </p:spPr>
        <p:txBody>
          <a:bodyPr vert="horz" lIns="0" tIns="0" rIns="0" bIns="0" rtlCol="0" anchor="t">
            <a:normAutofit lnSpcReduction="10000"/>
          </a:bodyPr>
          <a:lstStyle/>
          <a:p>
            <a:pPr marL="285750" indent="-285750">
              <a:lnSpc>
                <a:spcPct val="90000"/>
              </a:lnSpc>
              <a:buFont typeface="Arial" panose="020B0604020202020204" pitchFamily="34" charset="0"/>
              <a:buChar char="•"/>
            </a:pPr>
            <a:r>
              <a:rPr lang="en-GB" dirty="0" err="1"/>
              <a:t>Qq</a:t>
            </a:r>
            <a:r>
              <a:rPr lang="en-GB" dirty="0"/>
              <a:t> Carolyn bio slide</a:t>
            </a:r>
          </a:p>
          <a:p>
            <a:pPr marL="285750" indent="-285750">
              <a:lnSpc>
                <a:spcPct val="90000"/>
              </a:lnSpc>
              <a:buFont typeface="Arial" panose="020B0604020202020204" pitchFamily="34" charset="0"/>
              <a:buChar char="•"/>
            </a:pPr>
            <a:r>
              <a:rPr lang="en-GB" dirty="0"/>
              <a:t>Wendi Fan</a:t>
            </a:r>
          </a:p>
          <a:p>
            <a:pPr marL="285750" indent="-285750">
              <a:lnSpc>
                <a:spcPct val="90000"/>
              </a:lnSpc>
              <a:buFont typeface="Arial" panose="020B0604020202020204" pitchFamily="34" charset="0"/>
              <a:buChar char="•"/>
            </a:pPr>
            <a:r>
              <a:rPr lang="en-GB" dirty="0"/>
              <a:t>Studied Mathematics at the University of Cambridge</a:t>
            </a:r>
          </a:p>
          <a:p>
            <a:pPr marL="285750" indent="-285750">
              <a:lnSpc>
                <a:spcPct val="90000"/>
              </a:lnSpc>
              <a:buFont typeface="Arial" panose="020B0604020202020204" pitchFamily="34" charset="0"/>
              <a:buChar char="•"/>
            </a:pPr>
            <a:r>
              <a:rPr lang="en-GB" dirty="0"/>
              <a:t>Started at Softwire in November 2021</a:t>
            </a:r>
          </a:p>
          <a:p>
            <a:pPr marL="285750" indent="-285750">
              <a:lnSpc>
                <a:spcPct val="90000"/>
              </a:lnSpc>
              <a:buFont typeface="Arial,Sans-Serif" panose="020B0604020202020204" pitchFamily="34" charset="0"/>
              <a:buChar char="•"/>
            </a:pPr>
            <a:r>
              <a:rPr lang="en-GB" dirty="0"/>
              <a:t>I’ve worked on several projects, including with the British Library, the BBC, Channel 5, LNER and Utilities Warehouse</a:t>
            </a:r>
          </a:p>
          <a:p>
            <a:pPr marL="285750" indent="-285750">
              <a:lnSpc>
                <a:spcPct val="90000"/>
              </a:lnSpc>
              <a:buFont typeface="Arial,Sans-Serif" panose="020B0604020202020204" pitchFamily="34" charset="0"/>
              <a:buChar char="•"/>
            </a:pPr>
            <a:r>
              <a:rPr lang="en-GB" dirty="0"/>
              <a:t>Outside of work, I enjoy playing badminton, board games and baking. I also love travelling and playing escape rooms.</a:t>
            </a:r>
          </a:p>
          <a:p>
            <a:pPr marL="285750" indent="-285750">
              <a:lnSpc>
                <a:spcPct val="90000"/>
              </a:lnSpc>
              <a:buFont typeface="Arial,Sans-Serif" panose="020B0604020202020204" pitchFamily="34" charset="0"/>
              <a:buChar char="•"/>
            </a:pPr>
            <a:endParaRPr lang="en-GB" dirty="0"/>
          </a:p>
          <a:p>
            <a:pPr marL="285750" indent="-285750">
              <a:lnSpc>
                <a:spcPct val="90000"/>
              </a:lnSpc>
              <a:buFont typeface="Arial,Sans-Serif" panose="020B0604020202020204" pitchFamily="34" charset="0"/>
              <a:buChar char="•"/>
            </a:pPr>
            <a:endParaRPr lang="en-GB" dirty="0"/>
          </a:p>
          <a:p>
            <a:pPr marL="285750" indent="-285750">
              <a:lnSpc>
                <a:spcPct val="90000"/>
              </a:lnSpc>
              <a:buFont typeface="Arial,Sans-Serif" panose="020B0604020202020204" pitchFamily="34" charset="0"/>
              <a:buChar char="•"/>
            </a:pPr>
            <a:endParaRPr lang="en-GB" dirty="0"/>
          </a:p>
          <a:p>
            <a:pPr>
              <a:lnSpc>
                <a:spcPct val="90000"/>
              </a:lnSpc>
            </a:pPr>
            <a:endParaRPr lang="en-GB" dirty="0"/>
          </a:p>
          <a:p>
            <a:pPr>
              <a:lnSpc>
                <a:spcPct val="90000"/>
              </a:lnSpc>
            </a:pPr>
            <a:r>
              <a:rPr lang="en-GB" dirty="0"/>
              <a:t>We’ll be running your work experience program this week, and will be the primary people you interact with!</a:t>
            </a:r>
            <a:endParaRPr lang="en-US" dirty="0"/>
          </a:p>
          <a:p>
            <a:pPr>
              <a:lnSpc>
                <a:spcPct val="90000"/>
              </a:lnSpc>
            </a:pPr>
            <a:endParaRPr lang="en-GB" dirty="0"/>
          </a:p>
        </p:txBody>
      </p:sp>
      <p:sp>
        <p:nvSpPr>
          <p:cNvPr id="4" name="Footer Placeholder 3">
            <a:extLst>
              <a:ext uri="{FF2B5EF4-FFF2-40B4-BE49-F238E27FC236}">
                <a16:creationId xmlns:a16="http://schemas.microsoft.com/office/drawing/2014/main" id="{6DE27D46-FC1D-EF44-CA90-CF3CC09A9DDF}"/>
              </a:ext>
            </a:extLst>
          </p:cNvPr>
          <p:cNvSpPr>
            <a:spLocks noGrp="1"/>
          </p:cNvSpPr>
          <p:nvPr>
            <p:ph type="ftr" sz="quarter" idx="11"/>
          </p:nvPr>
        </p:nvSpPr>
        <p:spPr>
          <a:xfrm>
            <a:off x="457199" y="6394451"/>
            <a:ext cx="8331201" cy="225108"/>
          </a:xfrm>
        </p:spPr>
        <p:txBody>
          <a:bodyPr anchor="ctr">
            <a:normAutofit/>
          </a:bodyPr>
          <a:lstStyle/>
          <a:p>
            <a:pPr>
              <a:spcAft>
                <a:spcPts val="600"/>
              </a:spcAft>
            </a:pPr>
            <a:r>
              <a:rPr lang="en-GB"/>
              <a:t>Introduction</a:t>
            </a:r>
          </a:p>
        </p:txBody>
      </p:sp>
      <p:sp>
        <p:nvSpPr>
          <p:cNvPr id="5" name="Slide Number Placeholder 4">
            <a:extLst>
              <a:ext uri="{FF2B5EF4-FFF2-40B4-BE49-F238E27FC236}">
                <a16:creationId xmlns:a16="http://schemas.microsoft.com/office/drawing/2014/main" id="{00382B19-558F-2F39-1C8C-9609442B443A}"/>
              </a:ext>
            </a:extLst>
          </p:cNvPr>
          <p:cNvSpPr>
            <a:spLocks noGrp="1"/>
          </p:cNvSpPr>
          <p:nvPr>
            <p:ph type="sldNum" sz="quarter" idx="12"/>
          </p:nvPr>
        </p:nvSpPr>
        <p:spPr>
          <a:xfrm>
            <a:off x="11011118" y="6394451"/>
            <a:ext cx="733205" cy="225108"/>
          </a:xfrm>
        </p:spPr>
        <p:txBody>
          <a:bodyPr anchor="ctr">
            <a:normAutofit/>
          </a:bodyPr>
          <a:lstStyle/>
          <a:p>
            <a:pPr>
              <a:spcAft>
                <a:spcPts val="600"/>
              </a:spcAft>
            </a:pPr>
            <a:fld id="{BC3375C0-E832-4564-9B1D-553F653E3826}" type="slidenum">
              <a:rPr lang="en-GB" smtClean="0"/>
              <a:pPr>
                <a:spcAft>
                  <a:spcPts val="600"/>
                </a:spcAft>
              </a:pPr>
              <a:t>5</a:t>
            </a:fld>
            <a:endParaRPr lang="en-GB"/>
          </a:p>
        </p:txBody>
      </p:sp>
      <p:pic>
        <p:nvPicPr>
          <p:cNvPr id="3" name="Picture 2" descr="A person wearing glasses smiling&#10;&#10;AI-generated content may be incorrect.">
            <a:extLst>
              <a:ext uri="{FF2B5EF4-FFF2-40B4-BE49-F238E27FC236}">
                <a16:creationId xmlns:a16="http://schemas.microsoft.com/office/drawing/2014/main" id="{61C86583-12C9-80C6-8B69-5C7EF9849F1F}"/>
              </a:ext>
            </a:extLst>
          </p:cNvPr>
          <p:cNvPicPr>
            <a:picLocks noChangeAspect="1"/>
          </p:cNvPicPr>
          <p:nvPr/>
        </p:nvPicPr>
        <p:blipFill>
          <a:blip r:embed="rId3"/>
          <a:srcRect l="5930" r="5181"/>
          <a:stretch/>
        </p:blipFill>
        <p:spPr>
          <a:xfrm>
            <a:off x="6096000" y="10"/>
            <a:ext cx="6096000" cy="6857990"/>
          </a:xfrm>
          <a:prstGeom prst="rect">
            <a:avLst/>
          </a:prstGeom>
          <a:noFill/>
        </p:spPr>
      </p:pic>
    </p:spTree>
    <p:extLst>
      <p:ext uri="{BB962C8B-B14F-4D97-AF65-F5344CB8AC3E}">
        <p14:creationId xmlns:p14="http://schemas.microsoft.com/office/powerpoint/2010/main" val="4326972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DADC9-6638-3D12-9460-D5E7E8EAD2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4C4CA4-7DD5-36B6-11A1-4FCE28D94B93}"/>
              </a:ext>
            </a:extLst>
          </p:cNvPr>
          <p:cNvSpPr>
            <a:spLocks noGrp="1"/>
          </p:cNvSpPr>
          <p:nvPr>
            <p:ph type="title"/>
          </p:nvPr>
        </p:nvSpPr>
        <p:spPr/>
        <p:txBody>
          <a:bodyPr/>
          <a:lstStyle/>
          <a:p>
            <a:r>
              <a:rPr lang="en-GB"/>
              <a:t>Who are you?</a:t>
            </a:r>
            <a:endParaRPr lang="en-US"/>
          </a:p>
        </p:txBody>
      </p:sp>
      <p:sp>
        <p:nvSpPr>
          <p:cNvPr id="4" name="Footer Placeholder 3">
            <a:extLst>
              <a:ext uri="{FF2B5EF4-FFF2-40B4-BE49-F238E27FC236}">
                <a16:creationId xmlns:a16="http://schemas.microsoft.com/office/drawing/2014/main" id="{526A17F2-B9B8-8BD3-E4ED-683E6FD569D6}"/>
              </a:ext>
            </a:extLst>
          </p:cNvPr>
          <p:cNvSpPr>
            <a:spLocks noGrp="1"/>
          </p:cNvSpPr>
          <p:nvPr>
            <p:ph type="ftr" sz="quarter" idx="11"/>
          </p:nvPr>
        </p:nvSpPr>
        <p:spPr/>
        <p:txBody>
          <a:bodyPr/>
          <a:lstStyle/>
          <a:p>
            <a:r>
              <a:rPr lang="en-GB"/>
              <a:t>Introduction</a:t>
            </a:r>
          </a:p>
        </p:txBody>
      </p:sp>
      <p:sp>
        <p:nvSpPr>
          <p:cNvPr id="5" name="Slide Number Placeholder 4">
            <a:extLst>
              <a:ext uri="{FF2B5EF4-FFF2-40B4-BE49-F238E27FC236}">
                <a16:creationId xmlns:a16="http://schemas.microsoft.com/office/drawing/2014/main" id="{A41D17BB-6399-8447-E45F-FCB36419BB29}"/>
              </a:ext>
            </a:extLst>
          </p:cNvPr>
          <p:cNvSpPr>
            <a:spLocks noGrp="1"/>
          </p:cNvSpPr>
          <p:nvPr>
            <p:ph type="sldNum" sz="quarter" idx="12"/>
          </p:nvPr>
        </p:nvSpPr>
        <p:spPr/>
        <p:txBody>
          <a:bodyPr/>
          <a:lstStyle/>
          <a:p>
            <a:fld id="{BC3375C0-E832-4564-9B1D-553F653E3826}" type="slidenum">
              <a:rPr lang="en-GB" smtClean="0"/>
              <a:t>6</a:t>
            </a:fld>
            <a:endParaRPr lang="en-GB"/>
          </a:p>
        </p:txBody>
      </p:sp>
      <p:sp>
        <p:nvSpPr>
          <p:cNvPr id="6" name="Content Placeholder 5">
            <a:extLst>
              <a:ext uri="{FF2B5EF4-FFF2-40B4-BE49-F238E27FC236}">
                <a16:creationId xmlns:a16="http://schemas.microsoft.com/office/drawing/2014/main" id="{C59C5194-5F39-601A-6753-4C67E916ADEB}"/>
              </a:ext>
            </a:extLst>
          </p:cNvPr>
          <p:cNvSpPr>
            <a:spLocks noGrp="1"/>
          </p:cNvSpPr>
          <p:nvPr>
            <p:ph idx="1"/>
          </p:nvPr>
        </p:nvSpPr>
        <p:spPr/>
        <p:txBody>
          <a:bodyPr/>
          <a:lstStyle/>
          <a:p>
            <a:pPr marL="285750" indent="-285750">
              <a:buFont typeface="Arial" panose="020B0604020202020204" pitchFamily="34" charset="0"/>
              <a:buChar char="•"/>
            </a:pPr>
            <a:r>
              <a:rPr lang="en-GB" dirty="0"/>
              <a:t>What is your preferred name?</a:t>
            </a:r>
          </a:p>
          <a:p>
            <a:pPr marL="285750" indent="-285750">
              <a:buFont typeface="Arial" panose="020B0604020202020204" pitchFamily="34" charset="0"/>
              <a:buChar char="•"/>
            </a:pPr>
            <a:r>
              <a:rPr lang="en-GB" dirty="0"/>
              <a:t>Do you require any special accommodations to be comfortable this week? </a:t>
            </a:r>
          </a:p>
          <a:p>
            <a:pPr marL="285750" indent="-285750">
              <a:buFont typeface="Arial" panose="020B0604020202020204" pitchFamily="34" charset="0"/>
              <a:buChar char="•"/>
            </a:pPr>
            <a:r>
              <a:rPr lang="en-GB" dirty="0"/>
              <a:t>What are your previous experiences with Software Engineering? (It’s completely OK for your answer to be nothing yet!)	 </a:t>
            </a:r>
          </a:p>
          <a:p>
            <a:pPr marL="285750" indent="-285750">
              <a:buFont typeface="Arial" panose="020B0604020202020204" pitchFamily="34" charset="0"/>
              <a:buChar char="•"/>
            </a:pPr>
            <a:r>
              <a:rPr lang="en-GB" dirty="0"/>
              <a:t>Have you done any programming projects as schoolwork or as a hobby? (Again, your answer can be no here)</a:t>
            </a:r>
          </a:p>
          <a:p>
            <a:pPr marL="285750" indent="-285750">
              <a:buFont typeface="Arial" panose="020B0604020202020204" pitchFamily="34" charset="0"/>
              <a:buChar char="•"/>
            </a:pPr>
            <a:r>
              <a:rPr lang="en-GB" dirty="0"/>
              <a:t>Is there a topic you’d particularly like to focus on this week?</a:t>
            </a:r>
          </a:p>
          <a:p>
            <a:pPr marL="285750" indent="-285750">
              <a:buFont typeface="Arial" panose="020B0604020202020204" pitchFamily="34" charset="0"/>
              <a:buChar char="•"/>
            </a:pPr>
            <a:r>
              <a:rPr lang="en-GB" dirty="0"/>
              <a:t>What are your goals for this work experience?</a:t>
            </a:r>
          </a:p>
          <a:p>
            <a:pPr marL="285750" indent="-285750">
              <a:buFont typeface="Arial" panose="020B0604020202020204" pitchFamily="34" charset="0"/>
              <a:buChar char="•"/>
            </a:pPr>
            <a:r>
              <a:rPr lang="en-GB" dirty="0"/>
              <a:t>What do you expect from us, your trainers, this week?</a:t>
            </a:r>
          </a:p>
          <a:p>
            <a:pPr marL="285750" indent="-285750">
              <a:buFont typeface="Arial" panose="020B0604020202020204" pitchFamily="34" charset="0"/>
              <a:buChar char="•"/>
            </a:pPr>
            <a:r>
              <a:rPr lang="en-GB" dirty="0"/>
              <a:t>What do you like to do in your free time?</a:t>
            </a:r>
          </a:p>
        </p:txBody>
      </p:sp>
    </p:spTree>
    <p:extLst>
      <p:ext uri="{BB962C8B-B14F-4D97-AF65-F5344CB8AC3E}">
        <p14:creationId xmlns:p14="http://schemas.microsoft.com/office/powerpoint/2010/main" val="3746511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0112065-E507-486F-9C87-EDC2178624B3}"/>
              </a:ext>
            </a:extLst>
          </p:cNvPr>
          <p:cNvSpPr/>
          <p:nvPr/>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Montserrat"/>
              <a:ea typeface="+mn-ea"/>
              <a:cs typeface="+mn-cs"/>
            </a:endParaRPr>
          </a:p>
        </p:txBody>
      </p:sp>
      <p:pic>
        <p:nvPicPr>
          <p:cNvPr id="3" name="Picture 2" descr="Graphical user interface&#10;&#10;Description automatically generated">
            <a:extLst>
              <a:ext uri="{FF2B5EF4-FFF2-40B4-BE49-F238E27FC236}">
                <a16:creationId xmlns:a16="http://schemas.microsoft.com/office/drawing/2014/main" id="{7BD49B09-87B7-4D48-AC8A-36D6E05025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226" y="261380"/>
            <a:ext cx="7477539" cy="6386190"/>
          </a:xfrm>
          <a:prstGeom prst="rect">
            <a:avLst/>
          </a:prstGeom>
        </p:spPr>
      </p:pic>
      <p:sp>
        <p:nvSpPr>
          <p:cNvPr id="10" name="Rectangle 1">
            <a:extLst>
              <a:ext uri="{FF2B5EF4-FFF2-40B4-BE49-F238E27FC236}">
                <a16:creationId xmlns:a16="http://schemas.microsoft.com/office/drawing/2014/main" id="{ADB99C1E-2982-44AB-A166-38A91B0411E1}"/>
              </a:ext>
            </a:extLst>
          </p:cNvPr>
          <p:cNvSpPr/>
          <p:nvPr/>
        </p:nvSpPr>
        <p:spPr>
          <a:xfrm>
            <a:off x="0" y="0"/>
            <a:ext cx="6414052" cy="6884230"/>
          </a:xfrm>
          <a:custGeom>
            <a:avLst/>
            <a:gdLst>
              <a:gd name="connsiteX0" fmla="*/ 0 w 24384000"/>
              <a:gd name="connsiteY0" fmla="*/ 0 h 13716000"/>
              <a:gd name="connsiteX1" fmla="*/ 24384000 w 24384000"/>
              <a:gd name="connsiteY1" fmla="*/ 0 h 13716000"/>
              <a:gd name="connsiteX2" fmla="*/ 24384000 w 24384000"/>
              <a:gd name="connsiteY2" fmla="*/ 13716000 h 13716000"/>
              <a:gd name="connsiteX3" fmla="*/ 0 w 24384000"/>
              <a:gd name="connsiteY3" fmla="*/ 13716000 h 13716000"/>
              <a:gd name="connsiteX4" fmla="*/ 0 w 24384000"/>
              <a:gd name="connsiteY4" fmla="*/ 0 h 13716000"/>
              <a:gd name="connsiteX0" fmla="*/ 0 w 24384000"/>
              <a:gd name="connsiteY0" fmla="*/ 0 h 13716000"/>
              <a:gd name="connsiteX1" fmla="*/ 24384000 w 24384000"/>
              <a:gd name="connsiteY1" fmla="*/ 0 h 13716000"/>
              <a:gd name="connsiteX2" fmla="*/ 12433004 w 24384000"/>
              <a:gd name="connsiteY2" fmla="*/ 13716000 h 13716000"/>
              <a:gd name="connsiteX3" fmla="*/ 0 w 24384000"/>
              <a:gd name="connsiteY3" fmla="*/ 13716000 h 13716000"/>
              <a:gd name="connsiteX4" fmla="*/ 0 w 24384000"/>
              <a:gd name="connsiteY4" fmla="*/ 0 h 137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84000" h="13716000">
                <a:moveTo>
                  <a:pt x="0" y="0"/>
                </a:moveTo>
                <a:lnTo>
                  <a:pt x="24384000" y="0"/>
                </a:lnTo>
                <a:lnTo>
                  <a:pt x="12433004" y="13716000"/>
                </a:lnTo>
                <a:lnTo>
                  <a:pt x="0" y="13716000"/>
                </a:lnTo>
                <a:lnTo>
                  <a:pt x="0" y="0"/>
                </a:lnTo>
                <a:close/>
              </a:path>
            </a:pathLst>
          </a:custGeom>
          <a:solidFill>
            <a:srgbClr val="BB378A">
              <a:alpha val="817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Montserrat"/>
              <a:ea typeface="+mn-ea"/>
              <a:cs typeface="+mn-cs"/>
            </a:endParaRPr>
          </a:p>
        </p:txBody>
      </p:sp>
      <p:sp>
        <p:nvSpPr>
          <p:cNvPr id="11" name="Rectangle 8">
            <a:extLst>
              <a:ext uri="{FF2B5EF4-FFF2-40B4-BE49-F238E27FC236}">
                <a16:creationId xmlns:a16="http://schemas.microsoft.com/office/drawing/2014/main" id="{4B2309DF-0D11-44C3-81A4-9944BA19D0C1}"/>
              </a:ext>
            </a:extLst>
          </p:cNvPr>
          <p:cNvSpPr/>
          <p:nvPr/>
        </p:nvSpPr>
        <p:spPr>
          <a:xfrm rot="17700000">
            <a:off x="1849388" y="4516153"/>
            <a:ext cx="5060220" cy="166040"/>
          </a:xfrm>
          <a:custGeom>
            <a:avLst/>
            <a:gdLst>
              <a:gd name="connsiteX0" fmla="*/ 0 w 10120439"/>
              <a:gd name="connsiteY0" fmla="*/ 0 h 328032"/>
              <a:gd name="connsiteX1" fmla="*/ 10120439 w 10120439"/>
              <a:gd name="connsiteY1" fmla="*/ 0 h 328032"/>
              <a:gd name="connsiteX2" fmla="*/ 10120439 w 10120439"/>
              <a:gd name="connsiteY2" fmla="*/ 328032 h 328032"/>
              <a:gd name="connsiteX3" fmla="*/ 0 w 10120439"/>
              <a:gd name="connsiteY3" fmla="*/ 328032 h 328032"/>
              <a:gd name="connsiteX4" fmla="*/ 0 w 10120439"/>
              <a:gd name="connsiteY4" fmla="*/ 0 h 328032"/>
              <a:gd name="connsiteX0" fmla="*/ 0 w 10120439"/>
              <a:gd name="connsiteY0" fmla="*/ 0 h 328032"/>
              <a:gd name="connsiteX1" fmla="*/ 10120439 w 10120439"/>
              <a:gd name="connsiteY1" fmla="*/ 0 h 328032"/>
              <a:gd name="connsiteX2" fmla="*/ 10120439 w 10120439"/>
              <a:gd name="connsiteY2" fmla="*/ 328032 h 328032"/>
              <a:gd name="connsiteX3" fmla="*/ 142508 w 10120439"/>
              <a:gd name="connsiteY3" fmla="*/ 320068 h 328032"/>
              <a:gd name="connsiteX4" fmla="*/ 0 w 10120439"/>
              <a:gd name="connsiteY4" fmla="*/ 0 h 328032"/>
              <a:gd name="connsiteX0" fmla="*/ 0 w 10120439"/>
              <a:gd name="connsiteY0" fmla="*/ 4047 h 332079"/>
              <a:gd name="connsiteX1" fmla="*/ 9972329 w 10120439"/>
              <a:gd name="connsiteY1" fmla="*/ 0 h 332079"/>
              <a:gd name="connsiteX2" fmla="*/ 10120439 w 10120439"/>
              <a:gd name="connsiteY2" fmla="*/ 332079 h 332079"/>
              <a:gd name="connsiteX3" fmla="*/ 142508 w 10120439"/>
              <a:gd name="connsiteY3" fmla="*/ 324115 h 332079"/>
              <a:gd name="connsiteX4" fmla="*/ 0 w 10120439"/>
              <a:gd name="connsiteY4" fmla="*/ 4047 h 3320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20439" h="332079">
                <a:moveTo>
                  <a:pt x="0" y="4047"/>
                </a:moveTo>
                <a:lnTo>
                  <a:pt x="9972329" y="0"/>
                </a:lnTo>
                <a:lnTo>
                  <a:pt x="10120439" y="332079"/>
                </a:lnTo>
                <a:lnTo>
                  <a:pt x="142508" y="324115"/>
                </a:lnTo>
                <a:lnTo>
                  <a:pt x="0" y="4047"/>
                </a:lnTo>
                <a:close/>
              </a:path>
            </a:pathLst>
          </a:custGeom>
          <a:solidFill>
            <a:srgbClr val="F83F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Montserrat"/>
              <a:ea typeface="+mn-ea"/>
              <a:cs typeface="+mn-cs"/>
            </a:endParaRPr>
          </a:p>
        </p:txBody>
      </p:sp>
      <p:sp>
        <p:nvSpPr>
          <p:cNvPr id="12" name="Title 2">
            <a:extLst>
              <a:ext uri="{FF2B5EF4-FFF2-40B4-BE49-F238E27FC236}">
                <a16:creationId xmlns:a16="http://schemas.microsoft.com/office/drawing/2014/main" id="{23581868-4C5E-9742-B666-F3FA6E5A9039}"/>
              </a:ext>
            </a:extLst>
          </p:cNvPr>
          <p:cNvSpPr txBox="1">
            <a:spLocks/>
          </p:cNvSpPr>
          <p:nvPr/>
        </p:nvSpPr>
        <p:spPr>
          <a:xfrm>
            <a:off x="450000" y="2761990"/>
            <a:ext cx="4407750" cy="1334021"/>
          </a:xfrm>
          <a:prstGeom prst="rect">
            <a:avLst/>
          </a:prstGeom>
        </p:spPr>
        <p:txBody>
          <a:bodyPr lIns="91440" tIns="45720" rIns="91440" bIns="45720" anchor="t"/>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600" b="1" i="0" u="none" strike="noStrike" kern="1200" cap="none" spc="-75" normalizeH="0" baseline="0" noProof="0">
                <a:ln>
                  <a:noFill/>
                </a:ln>
                <a:solidFill>
                  <a:prstClr val="white"/>
                </a:solidFill>
                <a:effectLst/>
                <a:uLnTx/>
                <a:uFillTx/>
                <a:latin typeface="Montserrat Light"/>
                <a:ea typeface="+mj-ea"/>
                <a:cs typeface="+mj-cs"/>
              </a:rPr>
              <a:t>Timetable</a:t>
            </a:r>
            <a:endParaRPr kumimoji="0" lang="en-GB" sz="3600" b="1" i="0" u="none" strike="noStrike" kern="1200" cap="none" spc="-75" normalizeH="0" baseline="0" noProof="0">
              <a:ln>
                <a:noFill/>
              </a:ln>
              <a:solidFill>
                <a:prstClr val="white"/>
              </a:solidFill>
              <a:effectLst/>
              <a:uLnTx/>
              <a:uFillTx/>
              <a:latin typeface="Montserrat"/>
              <a:ea typeface="+mj-ea"/>
              <a:cs typeface="+mj-cs"/>
            </a:endParaRPr>
          </a:p>
        </p:txBody>
      </p:sp>
      <p:pic>
        <p:nvPicPr>
          <p:cNvPr id="14" name="Picture 13">
            <a:extLst>
              <a:ext uri="{FF2B5EF4-FFF2-40B4-BE49-F238E27FC236}">
                <a16:creationId xmlns:a16="http://schemas.microsoft.com/office/drawing/2014/main" id="{6FDC22CB-2E48-5C46-9713-BF515226C149}"/>
              </a:ext>
            </a:extLst>
          </p:cNvPr>
          <p:cNvPicPr>
            <a:picLocks noChangeAspect="1"/>
          </p:cNvPicPr>
          <p:nvPr/>
        </p:nvPicPr>
        <p:blipFill>
          <a:blip r:embed="rId4" cstate="screen">
            <a:biLevel thresh="25000"/>
            <a:extLst>
              <a:ext uri="{28A0092B-C50C-407E-A947-70E740481C1C}">
                <a14:useLocalDpi xmlns:a14="http://schemas.microsoft.com/office/drawing/2010/main"/>
              </a:ext>
            </a:extLst>
          </a:blip>
          <a:stretch>
            <a:fillRect/>
          </a:stretch>
        </p:blipFill>
        <p:spPr>
          <a:xfrm>
            <a:off x="450000" y="261380"/>
            <a:ext cx="985672" cy="203019"/>
          </a:xfrm>
          <a:prstGeom prst="rect">
            <a:avLst/>
          </a:prstGeom>
        </p:spPr>
      </p:pic>
    </p:spTree>
    <p:extLst>
      <p:ext uri="{BB962C8B-B14F-4D97-AF65-F5344CB8AC3E}">
        <p14:creationId xmlns:p14="http://schemas.microsoft.com/office/powerpoint/2010/main" val="3877866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1CE7B-F9F5-46CD-A445-545C61DE374A}"/>
              </a:ext>
            </a:extLst>
          </p:cNvPr>
          <p:cNvSpPr>
            <a:spLocks noGrp="1"/>
          </p:cNvSpPr>
          <p:nvPr>
            <p:ph type="title"/>
          </p:nvPr>
        </p:nvSpPr>
        <p:spPr/>
        <p:txBody>
          <a:bodyPr/>
          <a:lstStyle/>
          <a:p>
            <a:r>
              <a:rPr lang="en-GB" sz="2800" spc="-75">
                <a:latin typeface="Montserrat Light"/>
              </a:rPr>
              <a:t>General Schedule</a:t>
            </a:r>
            <a:endParaRPr lang="en-GB" sz="2800" spc="-75">
              <a:latin typeface="Montserrat"/>
            </a:endParaRPr>
          </a:p>
        </p:txBody>
      </p:sp>
      <p:sp>
        <p:nvSpPr>
          <p:cNvPr id="4" name="Footer Placeholder 3">
            <a:extLst>
              <a:ext uri="{FF2B5EF4-FFF2-40B4-BE49-F238E27FC236}">
                <a16:creationId xmlns:a16="http://schemas.microsoft.com/office/drawing/2014/main" id="{8F3824E5-9699-4B33-9D02-5717D5472D31}"/>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a:ln>
                  <a:noFill/>
                </a:ln>
                <a:solidFill>
                  <a:srgbClr val="6D6F78"/>
                </a:solidFill>
                <a:effectLst/>
                <a:uLnTx/>
                <a:uFillTx/>
                <a:latin typeface="Montserrat"/>
                <a:ea typeface="+mn-ea"/>
                <a:cs typeface="+mn-cs"/>
              </a:rPr>
              <a:t>Introduction</a:t>
            </a:r>
          </a:p>
        </p:txBody>
      </p:sp>
      <p:sp>
        <p:nvSpPr>
          <p:cNvPr id="5" name="Slide Number Placeholder 4">
            <a:extLst>
              <a:ext uri="{FF2B5EF4-FFF2-40B4-BE49-F238E27FC236}">
                <a16:creationId xmlns:a16="http://schemas.microsoft.com/office/drawing/2014/main" id="{13157828-AA0E-4DAA-BC18-96D423FBB5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C3375C0-E832-4564-9B1D-553F653E3826}" type="slidenum">
              <a:rPr kumimoji="0" lang="en-GB" sz="900" b="0" i="0" u="none" strike="noStrike" kern="1200" cap="none" spc="0" normalizeH="0" baseline="0" noProof="0" smtClean="0">
                <a:ln>
                  <a:noFill/>
                </a:ln>
                <a:solidFill>
                  <a:srgbClr val="6D6F78"/>
                </a:solidFill>
                <a:effectLst/>
                <a:uLnTx/>
                <a:uFillTx/>
                <a:latin typeface="Montserra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900" b="0" i="0" u="none" strike="noStrike" kern="1200" cap="none" spc="0" normalizeH="0" baseline="0" noProof="0">
              <a:ln>
                <a:noFill/>
              </a:ln>
              <a:solidFill>
                <a:srgbClr val="6D6F78"/>
              </a:solidFill>
              <a:effectLst/>
              <a:uLnTx/>
              <a:uFillTx/>
              <a:latin typeface="Montserrat"/>
              <a:ea typeface="+mn-ea"/>
              <a:cs typeface="+mn-cs"/>
            </a:endParaRPr>
          </a:p>
        </p:txBody>
      </p:sp>
      <p:sp>
        <p:nvSpPr>
          <p:cNvPr id="3" name="Content Placeholder 5">
            <a:extLst>
              <a:ext uri="{FF2B5EF4-FFF2-40B4-BE49-F238E27FC236}">
                <a16:creationId xmlns:a16="http://schemas.microsoft.com/office/drawing/2014/main" id="{0419DBB9-7269-5C57-6408-D6B3C029754F}"/>
              </a:ext>
            </a:extLst>
          </p:cNvPr>
          <p:cNvSpPr>
            <a:spLocks noGrp="1"/>
          </p:cNvSpPr>
          <p:nvPr>
            <p:ph idx="1"/>
          </p:nvPr>
        </p:nvSpPr>
        <p:spPr>
          <a:xfrm>
            <a:off x="457199" y="1933893"/>
            <a:ext cx="10553919" cy="4343082"/>
          </a:xfrm>
        </p:spPr>
        <p:txBody>
          <a:bodyPr/>
          <a:lstStyle/>
          <a:p>
            <a:pPr marL="285750" indent="-285750">
              <a:buFont typeface="Arial" panose="020B0604020202020204" pitchFamily="34" charset="0"/>
              <a:buChar char="•"/>
            </a:pPr>
            <a:r>
              <a:rPr lang="en-GB" dirty="0"/>
              <a:t>9.55 AM – Meet at Softwire Reception &amp; sign in on tablet</a:t>
            </a:r>
          </a:p>
          <a:p>
            <a:pPr marL="285750" indent="-285750">
              <a:buFont typeface="Arial" panose="020B0604020202020204" pitchFamily="34" charset="0"/>
              <a:buChar char="•"/>
            </a:pPr>
            <a:r>
              <a:rPr lang="en-GB" dirty="0"/>
              <a:t>10.00 – We’ll meet you at reception and bring you to the desks</a:t>
            </a:r>
          </a:p>
          <a:p>
            <a:pPr marL="285750" indent="-285750">
              <a:buFont typeface="Arial" panose="020B0604020202020204" pitchFamily="34" charset="0"/>
              <a:buChar char="•"/>
            </a:pPr>
            <a:r>
              <a:rPr lang="en-GB" dirty="0"/>
              <a:t>10.15 – Standup (daily update – I’ll explain this more later)</a:t>
            </a:r>
          </a:p>
          <a:p>
            <a:pPr marL="285750" indent="-285750">
              <a:buFont typeface="Arial" panose="020B0604020202020204" pitchFamily="34" charset="0"/>
              <a:buChar char="•"/>
            </a:pPr>
            <a:r>
              <a:rPr lang="en-GB" dirty="0"/>
              <a:t>12.30 PM – Lunch (1 hour)</a:t>
            </a:r>
          </a:p>
          <a:p>
            <a:pPr marL="285750" indent="-285750">
              <a:buFont typeface="Arial" panose="020B0604020202020204" pitchFamily="34" charset="0"/>
              <a:buChar char="•"/>
            </a:pPr>
            <a:r>
              <a:rPr lang="en-GB" dirty="0"/>
              <a:t>2.30 PM – Afternoon break</a:t>
            </a:r>
          </a:p>
          <a:p>
            <a:pPr marL="285750" indent="-285750">
              <a:buFont typeface="Arial" panose="020B0604020202020204" pitchFamily="34" charset="0"/>
              <a:buChar char="•"/>
            </a:pPr>
            <a:r>
              <a:rPr lang="en-GB" dirty="0"/>
              <a:t>4.00 PM – We’ll take you back to Reception to sign out</a:t>
            </a:r>
          </a:p>
          <a:p>
            <a:pPr marL="285750" indent="-285750">
              <a:buFont typeface="Arial" panose="020B0604020202020204" pitchFamily="34" charset="0"/>
              <a:buChar char="•"/>
            </a:pPr>
            <a:r>
              <a:rPr lang="en-GB" dirty="0"/>
              <a:t>4.05 AM – Head home</a:t>
            </a:r>
          </a:p>
          <a:p>
            <a:pPr marL="285750" indent="-285750">
              <a:buFont typeface="Arial" panose="020B0604020202020204" pitchFamily="34" charset="0"/>
              <a:buChar char="•"/>
            </a:pPr>
            <a:endParaRPr lang="en-GB" dirty="0"/>
          </a:p>
          <a:p>
            <a:r>
              <a:rPr lang="en-GB" dirty="0"/>
              <a:t>NB:</a:t>
            </a:r>
          </a:p>
          <a:p>
            <a:pPr marL="285750" indent="-285750">
              <a:buFont typeface="Arial" panose="020B0604020202020204" pitchFamily="34" charset="0"/>
              <a:buChar char="•"/>
            </a:pPr>
            <a:r>
              <a:rPr lang="en-GB" dirty="0"/>
              <a:t>Some days we’ll attend seminars hosted by other Softwire Engineers to expose you to general Software topics</a:t>
            </a:r>
          </a:p>
          <a:p>
            <a:pPr marL="285750" indent="-285750">
              <a:buFont typeface="Arial" panose="020B0604020202020204" pitchFamily="34" charset="0"/>
              <a:buChar char="•"/>
            </a:pPr>
            <a:r>
              <a:rPr lang="en-GB" dirty="0"/>
              <a:t>In between meetings, we’ll be working on our main project this week – building a Tetris game!</a:t>
            </a:r>
          </a:p>
          <a:p>
            <a:pPr marL="285750" indent="-285750">
              <a:buFont typeface="Arial" panose="020B0604020202020204" pitchFamily="34" charset="0"/>
              <a:buChar char="•"/>
            </a:pPr>
            <a:r>
              <a:rPr lang="en-GB" dirty="0"/>
              <a:t>Friday (after Lunch?) – you will be presenting your project &amp; learnings to the company as well as answering some questions about your time here</a:t>
            </a:r>
          </a:p>
          <a:p>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17276709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C67E8-6EEC-85B6-D667-88BAE49618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673750-9509-156E-EBDA-3CA0E402E120}"/>
              </a:ext>
            </a:extLst>
          </p:cNvPr>
          <p:cNvSpPr>
            <a:spLocks noGrp="1"/>
          </p:cNvSpPr>
          <p:nvPr>
            <p:ph type="title"/>
          </p:nvPr>
        </p:nvSpPr>
        <p:spPr>
          <a:xfrm>
            <a:off x="457199" y="800734"/>
            <a:ext cx="10553919" cy="1133159"/>
          </a:xfrm>
        </p:spPr>
        <p:txBody>
          <a:bodyPr anchor="t">
            <a:normAutofit/>
          </a:bodyPr>
          <a:lstStyle/>
          <a:p>
            <a:r>
              <a:rPr lang="en-GB" spc="-75"/>
              <a:t>Timetable</a:t>
            </a:r>
          </a:p>
        </p:txBody>
      </p:sp>
      <p:sp>
        <p:nvSpPr>
          <p:cNvPr id="4" name="Footer Placeholder 3">
            <a:extLst>
              <a:ext uri="{FF2B5EF4-FFF2-40B4-BE49-F238E27FC236}">
                <a16:creationId xmlns:a16="http://schemas.microsoft.com/office/drawing/2014/main" id="{CEAAFEF0-65F5-585D-1781-83402D6F9436}"/>
              </a:ext>
            </a:extLst>
          </p:cNvPr>
          <p:cNvSpPr>
            <a:spLocks noGrp="1"/>
          </p:cNvSpPr>
          <p:nvPr>
            <p:ph type="ftr" sz="quarter" idx="11"/>
          </p:nvPr>
        </p:nvSpPr>
        <p:spPr>
          <a:xfrm>
            <a:off x="457199" y="6394451"/>
            <a:ext cx="8331201" cy="225108"/>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r>
              <a:rPr kumimoji="0" lang="en-GB" b="0" i="0" u="none" strike="noStrike" kern="1200" cap="none" spc="0" normalizeH="0" baseline="0" noProof="0">
                <a:ln>
                  <a:noFill/>
                </a:ln>
                <a:effectLst/>
                <a:uLnTx/>
                <a:uFillTx/>
              </a:rPr>
              <a:t>Introduction</a:t>
            </a:r>
          </a:p>
        </p:txBody>
      </p:sp>
      <p:sp>
        <p:nvSpPr>
          <p:cNvPr id="5" name="Slide Number Placeholder 4">
            <a:extLst>
              <a:ext uri="{FF2B5EF4-FFF2-40B4-BE49-F238E27FC236}">
                <a16:creationId xmlns:a16="http://schemas.microsoft.com/office/drawing/2014/main" id="{60F07F23-2241-D172-84A2-9CA9E0173BF5}"/>
              </a:ext>
            </a:extLst>
          </p:cNvPr>
          <p:cNvSpPr>
            <a:spLocks noGrp="1"/>
          </p:cNvSpPr>
          <p:nvPr>
            <p:ph type="sldNum" sz="quarter" idx="12"/>
          </p:nvPr>
        </p:nvSpPr>
        <p:spPr>
          <a:xfrm>
            <a:off x="11011118" y="6394451"/>
            <a:ext cx="733205" cy="225108"/>
          </a:xfrm>
        </p:spPr>
        <p:txBody>
          <a:bodyPr anchor="ctr">
            <a:normAutofit/>
          </a:bodyPr>
          <a:lstStyle/>
          <a:p>
            <a:pPr marL="0" marR="0" lvl="0" indent="0" defTabSz="914400" rtl="0" eaLnBrk="1" fontAlgn="auto" latinLnBrk="0" hangingPunct="1">
              <a:spcBef>
                <a:spcPts val="0"/>
              </a:spcBef>
              <a:spcAft>
                <a:spcPts val="600"/>
              </a:spcAft>
              <a:buClrTx/>
              <a:buSzTx/>
              <a:buFontTx/>
              <a:buNone/>
              <a:tabLst/>
              <a:defRPr/>
            </a:pPr>
            <a:fld id="{BC3375C0-E832-4564-9B1D-553F653E3826}" type="slidenum">
              <a:rPr kumimoji="0" lang="en-GB" b="0" i="0" u="none" strike="noStrike" kern="1200" cap="none" spc="0" normalizeH="0" baseline="0" noProof="0" smtClean="0">
                <a:ln>
                  <a:noFill/>
                </a:ln>
                <a:effectLst/>
                <a:uLnTx/>
                <a:uFillTx/>
              </a:rPr>
              <a:pPr marL="0" marR="0" lvl="0" indent="0" defTabSz="914400" rtl="0" eaLnBrk="1" fontAlgn="auto" latinLnBrk="0" hangingPunct="1">
                <a:spcBef>
                  <a:spcPts val="0"/>
                </a:spcBef>
                <a:spcAft>
                  <a:spcPts val="600"/>
                </a:spcAft>
                <a:buClrTx/>
                <a:buSzTx/>
                <a:buFontTx/>
                <a:buNone/>
                <a:tabLst/>
                <a:defRPr/>
              </a:pPr>
              <a:t>9</a:t>
            </a:fld>
            <a:endParaRPr kumimoji="0" lang="en-GB" b="0" i="0" u="none" strike="noStrike" kern="1200" cap="none" spc="0" normalizeH="0" baseline="0" noProof="0">
              <a:ln>
                <a:noFill/>
              </a:ln>
              <a:effectLst/>
              <a:uLnTx/>
              <a:uFillTx/>
            </a:endParaRPr>
          </a:p>
        </p:txBody>
      </p:sp>
      <p:pic>
        <p:nvPicPr>
          <p:cNvPr id="6" name="Picture 5">
            <a:extLst>
              <a:ext uri="{FF2B5EF4-FFF2-40B4-BE49-F238E27FC236}">
                <a16:creationId xmlns:a16="http://schemas.microsoft.com/office/drawing/2014/main" id="{A3E8DCEF-107B-3403-1F61-45BDC3A4630B}"/>
              </a:ext>
            </a:extLst>
          </p:cNvPr>
          <p:cNvPicPr>
            <a:picLocks noChangeAspect="1"/>
          </p:cNvPicPr>
          <p:nvPr/>
        </p:nvPicPr>
        <p:blipFill>
          <a:blip r:embed="rId3"/>
          <a:stretch>
            <a:fillRect/>
          </a:stretch>
        </p:blipFill>
        <p:spPr>
          <a:xfrm>
            <a:off x="1817301" y="1127036"/>
            <a:ext cx="8557398" cy="5424620"/>
          </a:xfrm>
          <a:prstGeom prst="rect">
            <a:avLst/>
          </a:prstGeom>
        </p:spPr>
      </p:pic>
      <p:sp>
        <p:nvSpPr>
          <p:cNvPr id="8" name="TextBox 7">
            <a:extLst>
              <a:ext uri="{FF2B5EF4-FFF2-40B4-BE49-F238E27FC236}">
                <a16:creationId xmlns:a16="http://schemas.microsoft.com/office/drawing/2014/main" id="{84D9965C-1AE7-004C-0338-56A8D0DA24B7}"/>
              </a:ext>
            </a:extLst>
          </p:cNvPr>
          <p:cNvSpPr txBox="1"/>
          <p:nvPr/>
        </p:nvSpPr>
        <p:spPr>
          <a:xfrm>
            <a:off x="2843867" y="276837"/>
            <a:ext cx="6505663" cy="369332"/>
          </a:xfrm>
          <a:prstGeom prst="rect">
            <a:avLst/>
          </a:prstGeom>
          <a:noFill/>
        </p:spPr>
        <p:txBody>
          <a:bodyPr wrap="square" rtlCol="0">
            <a:spAutoFit/>
          </a:bodyPr>
          <a:lstStyle/>
          <a:p>
            <a:r>
              <a:rPr lang="en-GB" dirty="0" err="1"/>
              <a:t>Qq</a:t>
            </a:r>
            <a:r>
              <a:rPr lang="en-GB" dirty="0"/>
              <a:t> update to new timetable when finalised</a:t>
            </a:r>
          </a:p>
        </p:txBody>
      </p:sp>
    </p:spTree>
    <p:extLst>
      <p:ext uri="{BB962C8B-B14F-4D97-AF65-F5344CB8AC3E}">
        <p14:creationId xmlns:p14="http://schemas.microsoft.com/office/powerpoint/2010/main" val="1935636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Custom 708">
      <a:dk1>
        <a:srgbClr val="222222"/>
      </a:dk1>
      <a:lt1>
        <a:sysClr val="window" lastClr="FFFFFF"/>
      </a:lt1>
      <a:dk2>
        <a:srgbClr val="6D6F78"/>
      </a:dk2>
      <a:lt2>
        <a:srgbClr val="EFEFEF"/>
      </a:lt2>
      <a:accent1>
        <a:srgbClr val="1EBCC8"/>
      </a:accent1>
      <a:accent2>
        <a:srgbClr val="009CED"/>
      </a:accent2>
      <a:accent3>
        <a:srgbClr val="FFAF00"/>
      </a:accent3>
      <a:accent4>
        <a:srgbClr val="FF8109"/>
      </a:accent4>
      <a:accent5>
        <a:srgbClr val="F83F78"/>
      </a:accent5>
      <a:accent6>
        <a:srgbClr val="BB378A"/>
      </a:accent6>
      <a:hlink>
        <a:srgbClr val="0563C1"/>
      </a:hlink>
      <a:folHlink>
        <a:srgbClr val="954F72"/>
      </a:folHlink>
    </a:clrScheme>
    <a:fontScheme name="Custom 253">
      <a:majorFont>
        <a:latin typeface="Montserrat Light"/>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Company Meeting Update Oct 21_2" id="{B6DF40AB-D128-40B9-B887-4FC14429201D}" vid="{59FE6BD5-5478-4793-9455-8020E07B028D}"/>
    </a:ext>
  </a:extLst>
</a:theme>
</file>

<file path=ppt/theme/theme2.xml><?xml version="1.0" encoding="utf-8"?>
<a:theme xmlns:a="http://schemas.openxmlformats.org/drawingml/2006/main" name="Core Slides">
  <a:themeElements>
    <a:clrScheme name="Softwire - Brand">
      <a:dk1>
        <a:srgbClr val="535353"/>
      </a:dk1>
      <a:lt1>
        <a:srgbClr val="FFFFFF"/>
      </a:lt1>
      <a:dk2>
        <a:srgbClr val="222222"/>
      </a:dk2>
      <a:lt2>
        <a:srgbClr val="E7E6E6"/>
      </a:lt2>
      <a:accent1>
        <a:srgbClr val="1EB6C8"/>
      </a:accent1>
      <a:accent2>
        <a:srgbClr val="009CED"/>
      </a:accent2>
      <a:accent3>
        <a:srgbClr val="FFAF00"/>
      </a:accent3>
      <a:accent4>
        <a:srgbClr val="FF8109"/>
      </a:accent4>
      <a:accent5>
        <a:srgbClr val="F83F78"/>
      </a:accent5>
      <a:accent6>
        <a:srgbClr val="BB378A"/>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1CF2333F1C904B80A4811D68B50097" ma:contentTypeVersion="12" ma:contentTypeDescription="Create a new document." ma:contentTypeScope="" ma:versionID="ed495581af461ca466c171f5b872cd83">
  <xsd:schema xmlns:xsd="http://www.w3.org/2001/XMLSchema" xmlns:xs="http://www.w3.org/2001/XMLSchema" xmlns:p="http://schemas.microsoft.com/office/2006/metadata/properties" xmlns:ns2="b3e7612e-fdb2-4974-b106-74dc7088542d" xmlns:ns3="16822fe8-4949-411e-b509-0583e0da6ec6" targetNamespace="http://schemas.microsoft.com/office/2006/metadata/properties" ma:root="true" ma:fieldsID="b031bb905399b1b75517dac07ffd7c20" ns2:_="" ns3:_="">
    <xsd:import namespace="b3e7612e-fdb2-4974-b106-74dc7088542d"/>
    <xsd:import namespace="16822fe8-4949-411e-b509-0583e0da6ec6"/>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DateTaken"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e7612e-fdb2-4974-b106-74dc708854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822fe8-4949-411e-b509-0583e0da6ec6" elementFormDefault="qualified">
    <xsd:import namespace="http://schemas.microsoft.com/office/2006/documentManagement/types"/>
    <xsd:import namespace="http://schemas.microsoft.com/office/infopath/2007/PartnerControls"/>
    <xsd:element name="MediaServiceMetadata" ma:index="10" nillable="true" ma:displayName="MediaServiceMetadata" ma:description="" ma:hidden="true" ma:internalName="MediaServiceMetadata" ma:readOnly="true">
      <xsd:simpleType>
        <xsd:restriction base="dms:Note"/>
      </xsd:simpleType>
    </xsd:element>
    <xsd:element name="MediaServiceFastMetadata" ma:index="11" nillable="true" ma:displayName="MediaServiceFastMetadata" ma:description="" ma:hidden="true" ma:internalName="MediaServiceFastMetadata" ma:readOnly="true">
      <xsd:simpleType>
        <xsd:restriction base="dms:Note"/>
      </xsd:simpleType>
    </xsd:element>
    <xsd:element name="MediaServiceAutoTags" ma:index="12" nillable="true" ma:displayName="MediaServiceAutoTags" ma:description="" ma:internalName="MediaServiceAutoTags" ma:readOnly="true">
      <xsd:simpleType>
        <xsd:restriction base="dms:Text"/>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Location" ma:index="14" nillable="true" ma:displayName="MediaServiceLocation" ma:description="" ma:internalName="MediaServiceLocation"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EDF40A-C432-41BD-9360-5BDA75CC15AC}">
  <ds:schemaRefs>
    <ds:schemaRef ds:uri="16822fe8-4949-411e-b509-0583e0da6ec6"/>
    <ds:schemaRef ds:uri="b3e7612e-fdb2-4974-b106-74dc7088542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E1CAEE4-FACD-4E29-9FA2-1415ACCF9B2B}">
  <ds:schemaRefs>
    <ds:schemaRef ds:uri="http://schemas.microsoft.com/sharepoint/v3/contenttype/forms"/>
  </ds:schemaRefs>
</ds:datastoreItem>
</file>

<file path=customXml/itemProps3.xml><?xml version="1.0" encoding="utf-8"?>
<ds:datastoreItem xmlns:ds="http://schemas.openxmlformats.org/officeDocument/2006/customXml" ds:itemID="{7C3E776E-B10B-4ADA-92E8-25AFDF00BE65}">
  <ds:schemaRefs>
    <ds:schemaRef ds:uri="16822fe8-4949-411e-b509-0583e0da6ec6"/>
    <ds:schemaRef ds:uri="b3e7612e-fdb2-4974-b106-74dc7088542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14</TotalTime>
  <Words>1596</Words>
  <Application>Microsoft Office PowerPoint</Application>
  <PresentationFormat>Widescreen</PresentationFormat>
  <Paragraphs>206</Paragraphs>
  <Slides>21</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21</vt:i4>
      </vt:variant>
    </vt:vector>
  </HeadingPairs>
  <TitlesOfParts>
    <vt:vector size="28" baseType="lpstr">
      <vt:lpstr>Arial</vt:lpstr>
      <vt:lpstr>Arial,Sans-Serif</vt:lpstr>
      <vt:lpstr>Calibri</vt:lpstr>
      <vt:lpstr>Montserrat</vt:lpstr>
      <vt:lpstr>Montserrat Light</vt:lpstr>
      <vt:lpstr>Office Theme</vt:lpstr>
      <vt:lpstr>Core Slides</vt:lpstr>
      <vt:lpstr>Work Experience</vt:lpstr>
      <vt:lpstr>Contents</vt:lpstr>
      <vt:lpstr>PowerPoint Presentation</vt:lpstr>
      <vt:lpstr>Who are we?</vt:lpstr>
      <vt:lpstr>Who are we?</vt:lpstr>
      <vt:lpstr>Who are you?</vt:lpstr>
      <vt:lpstr>PowerPoint Presentation</vt:lpstr>
      <vt:lpstr>General Schedule</vt:lpstr>
      <vt:lpstr>Timetable</vt:lpstr>
      <vt:lpstr>PowerPoint Presentation</vt:lpstr>
      <vt:lpstr>What are we going to build?</vt:lpstr>
      <vt:lpstr>What is Tetris?</vt:lpstr>
      <vt:lpstr>Let’s play some Tetris!</vt:lpstr>
      <vt:lpstr>PowerPoint Presentation</vt:lpstr>
      <vt:lpstr>What technology are we going to use?</vt:lpstr>
      <vt:lpstr>What technology are we going to use?</vt:lpstr>
      <vt:lpstr>What technology are we going to use?</vt:lpstr>
      <vt:lpstr>Agile/Scrum/Sprints</vt:lpstr>
      <vt:lpstr>Pairing</vt:lpstr>
      <vt:lpstr>GitHub Repository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runs here</dc:title>
  <dc:creator>Cameron McCormack</dc:creator>
  <cp:lastModifiedBy>Carolyn Barker</cp:lastModifiedBy>
  <cp:revision>2</cp:revision>
  <dcterms:created xsi:type="dcterms:W3CDTF">2021-11-04T13:51:55Z</dcterms:created>
  <dcterms:modified xsi:type="dcterms:W3CDTF">2025-10-24T17:44:07Z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0x010100C41CF2333F1C904B80A4811D68B50097</vt:lpwstr>
  </property>
</Properties>
</file>