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27"/>
  </p:notesMasterIdLst>
  <p:sldIdLst>
    <p:sldId id="256" r:id="rId6"/>
    <p:sldId id="277" r:id="rId7"/>
    <p:sldId id="285" r:id="rId8"/>
    <p:sldId id="283" r:id="rId9"/>
    <p:sldId id="4538" r:id="rId10"/>
    <p:sldId id="4536" r:id="rId11"/>
    <p:sldId id="4513" r:id="rId12"/>
    <p:sldId id="4516" r:id="rId13"/>
    <p:sldId id="4537" r:id="rId14"/>
    <p:sldId id="4520" r:id="rId15"/>
    <p:sldId id="4521" r:id="rId16"/>
    <p:sldId id="4522" r:id="rId17"/>
    <p:sldId id="4523" r:id="rId18"/>
    <p:sldId id="4514" r:id="rId19"/>
    <p:sldId id="4524" r:id="rId20"/>
    <p:sldId id="4525" r:id="rId21"/>
    <p:sldId id="4526" r:id="rId22"/>
    <p:sldId id="4532" r:id="rId23"/>
    <p:sldId id="4533" r:id="rId24"/>
    <p:sldId id="453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D9B2C-C013-4130-ABCD-FC4AD716F37E}" v="7" dt="2025-10-25T13:27:13.0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96" y="2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k Sen" userId="205c36fe-17a3-4cb6-8c10-e8f2284e4158" providerId="ADAL" clId="{788A0A26-18F8-4224-BD43-877C6878FE17}"/>
    <pc:docChg chg="undo custSel addSld delSld modSld sldOrd">
      <pc:chgData name="Xak Sen" userId="205c36fe-17a3-4cb6-8c10-e8f2284e4158" providerId="ADAL" clId="{788A0A26-18F8-4224-BD43-877C6878FE17}" dt="2025-02-16T13:53:55.879" v="3997" actId="12"/>
      <pc:docMkLst>
        <pc:docMk/>
      </pc:docMkLst>
      <pc:sldChg chg="modSp mod">
        <pc:chgData name="Xak Sen" userId="205c36fe-17a3-4cb6-8c10-e8f2284e4158" providerId="ADAL" clId="{788A0A26-18F8-4224-BD43-877C6878FE17}" dt="2025-02-13T14:17:55.597" v="2" actId="20577"/>
        <pc:sldMkLst>
          <pc:docMk/>
          <pc:sldMk cId="2843049329" sldId="256"/>
        </pc:sldMkLst>
      </pc:sldChg>
      <pc:sldChg chg="modSp mod">
        <pc:chgData name="Xak Sen" userId="205c36fe-17a3-4cb6-8c10-e8f2284e4158" providerId="ADAL" clId="{788A0A26-18F8-4224-BD43-877C6878FE17}" dt="2025-02-13T14:53:25.810" v="1810"/>
        <pc:sldMkLst>
          <pc:docMk/>
          <pc:sldMk cId="3645926513" sldId="266"/>
        </pc:sldMkLst>
      </pc:sldChg>
      <pc:sldChg chg="modSp mod">
        <pc:chgData name="Xak Sen" userId="205c36fe-17a3-4cb6-8c10-e8f2284e4158" providerId="ADAL" clId="{788A0A26-18F8-4224-BD43-877C6878FE17}" dt="2025-02-13T15:26:48.877" v="2217" actId="20577"/>
        <pc:sldMkLst>
          <pc:docMk/>
          <pc:sldMk cId="2253470977" sldId="277"/>
        </pc:sldMkLst>
      </pc:sldChg>
      <pc:sldChg chg="addSp modSp mod modClrScheme chgLayout">
        <pc:chgData name="Xak Sen" userId="205c36fe-17a3-4cb6-8c10-e8f2284e4158" providerId="ADAL" clId="{788A0A26-18F8-4224-BD43-877C6878FE17}" dt="2025-02-14T11:05:42.850" v="3876" actId="20577"/>
        <pc:sldMkLst>
          <pc:docMk/>
          <pc:sldMk cId="3699593653" sldId="283"/>
        </pc:sldMkLst>
      </pc:sldChg>
      <pc:sldChg chg="del">
        <pc:chgData name="Xak Sen" userId="205c36fe-17a3-4cb6-8c10-e8f2284e4158" providerId="ADAL" clId="{788A0A26-18F8-4224-BD43-877C6878FE17}" dt="2025-02-13T14:53:49.492" v="1811" actId="2696"/>
        <pc:sldMkLst>
          <pc:docMk/>
          <pc:sldMk cId="3105516018" sldId="4513"/>
        </pc:sldMkLst>
      </pc:sldChg>
      <pc:sldChg chg="ord">
        <pc:chgData name="Xak Sen" userId="205c36fe-17a3-4cb6-8c10-e8f2284e4158" providerId="ADAL" clId="{788A0A26-18F8-4224-BD43-877C6878FE17}" dt="2025-02-14T11:33:55.016" v="3996"/>
        <pc:sldMkLst>
          <pc:docMk/>
          <pc:sldMk cId="1012835619" sldId="4514"/>
        </pc:sldMkLst>
      </pc:sldChg>
      <pc:sldChg chg="modSp del mod">
        <pc:chgData name="Xak Sen" userId="205c36fe-17a3-4cb6-8c10-e8f2284e4158" providerId="ADAL" clId="{788A0A26-18F8-4224-BD43-877C6878FE17}" dt="2025-02-13T15:26:32.035" v="2215" actId="2696"/>
        <pc:sldMkLst>
          <pc:docMk/>
          <pc:sldMk cId="2430029062" sldId="4514"/>
        </pc:sldMkLst>
      </pc:sldChg>
      <pc:sldChg chg="del">
        <pc:chgData name="Xak Sen" userId="205c36fe-17a3-4cb6-8c10-e8f2284e4158" providerId="ADAL" clId="{788A0A26-18F8-4224-BD43-877C6878FE17}" dt="2025-02-13T15:26:32.035" v="2215" actId="2696"/>
        <pc:sldMkLst>
          <pc:docMk/>
          <pc:sldMk cId="209717162" sldId="4515"/>
        </pc:sldMkLst>
      </pc:sldChg>
      <pc:sldChg chg="del">
        <pc:chgData name="Xak Sen" userId="205c36fe-17a3-4cb6-8c10-e8f2284e4158" providerId="ADAL" clId="{788A0A26-18F8-4224-BD43-877C6878FE17}" dt="2025-02-13T16:02:08.063" v="3690" actId="2696"/>
        <pc:sldMkLst>
          <pc:docMk/>
          <pc:sldMk cId="3896908701" sldId="4515"/>
        </pc:sldMkLst>
      </pc:sldChg>
      <pc:sldChg chg="del">
        <pc:chgData name="Xak Sen" userId="205c36fe-17a3-4cb6-8c10-e8f2284e4158" providerId="ADAL" clId="{788A0A26-18F8-4224-BD43-877C6878FE17}" dt="2025-02-13T14:53:49.492" v="1811" actId="2696"/>
        <pc:sldMkLst>
          <pc:docMk/>
          <pc:sldMk cId="1682848198" sldId="4516"/>
        </pc:sldMkLst>
      </pc:sldChg>
      <pc:sldChg chg="addSp delSp modSp mod">
        <pc:chgData name="Xak Sen" userId="205c36fe-17a3-4cb6-8c10-e8f2284e4158" providerId="ADAL" clId="{788A0A26-18F8-4224-BD43-877C6878FE17}" dt="2025-02-14T11:19:52.560" v="3966" actId="20577"/>
        <pc:sldMkLst>
          <pc:docMk/>
          <pc:sldMk cId="1727670949" sldId="4516"/>
        </pc:sldMkLst>
      </pc:sldChg>
      <pc:sldChg chg="del">
        <pc:chgData name="Xak Sen" userId="205c36fe-17a3-4cb6-8c10-e8f2284e4158" providerId="ADAL" clId="{788A0A26-18F8-4224-BD43-877C6878FE17}" dt="2025-02-13T10:42:39.586" v="0" actId="2696"/>
        <pc:sldMkLst>
          <pc:docMk/>
          <pc:sldMk cId="2030926657" sldId="4519"/>
        </pc:sldMkLst>
      </pc:sldChg>
      <pc:sldChg chg="modSp mod">
        <pc:chgData name="Xak Sen" userId="205c36fe-17a3-4cb6-8c10-e8f2284e4158" providerId="ADAL" clId="{788A0A26-18F8-4224-BD43-877C6878FE17}" dt="2025-02-13T16:00:45.923" v="3689" actId="20577"/>
        <pc:sldMkLst>
          <pc:docMk/>
          <pc:sldMk cId="3831926290" sldId="4521"/>
        </pc:sldMkLst>
      </pc:sldChg>
      <pc:sldChg chg="modSp mod">
        <pc:chgData name="Xak Sen" userId="205c36fe-17a3-4cb6-8c10-e8f2284e4158" providerId="ADAL" clId="{788A0A26-18F8-4224-BD43-877C6878FE17}" dt="2025-02-14T11:21:31.806" v="3968" actId="20577"/>
        <pc:sldMkLst>
          <pc:docMk/>
          <pc:sldMk cId="97945551" sldId="4523"/>
        </pc:sldMkLst>
      </pc:sldChg>
      <pc:sldChg chg="del">
        <pc:chgData name="Xak Sen" userId="205c36fe-17a3-4cb6-8c10-e8f2284e4158" providerId="ADAL" clId="{788A0A26-18F8-4224-BD43-877C6878FE17}" dt="2025-02-13T15:09:29.365" v="2158" actId="2696"/>
        <pc:sldMkLst>
          <pc:docMk/>
          <pc:sldMk cId="92027733" sldId="4527"/>
        </pc:sldMkLst>
      </pc:sldChg>
      <pc:sldChg chg="del">
        <pc:chgData name="Xak Sen" userId="205c36fe-17a3-4cb6-8c10-e8f2284e4158" providerId="ADAL" clId="{788A0A26-18F8-4224-BD43-877C6878FE17}" dt="2025-02-13T14:53:49.492" v="1811" actId="2696"/>
        <pc:sldMkLst>
          <pc:docMk/>
          <pc:sldMk cId="336292279" sldId="4527"/>
        </pc:sldMkLst>
      </pc:sldChg>
      <pc:sldChg chg="del">
        <pc:chgData name="Xak Sen" userId="205c36fe-17a3-4cb6-8c10-e8f2284e4158" providerId="ADAL" clId="{788A0A26-18F8-4224-BD43-877C6878FE17}" dt="2025-02-13T15:09:29.365" v="2158" actId="2696"/>
        <pc:sldMkLst>
          <pc:docMk/>
          <pc:sldMk cId="3116018734" sldId="4528"/>
        </pc:sldMkLst>
      </pc:sldChg>
      <pc:sldChg chg="del">
        <pc:chgData name="Xak Sen" userId="205c36fe-17a3-4cb6-8c10-e8f2284e4158" providerId="ADAL" clId="{788A0A26-18F8-4224-BD43-877C6878FE17}" dt="2025-02-13T14:53:49.492" v="1811" actId="2696"/>
        <pc:sldMkLst>
          <pc:docMk/>
          <pc:sldMk cId="3846868541" sldId="4528"/>
        </pc:sldMkLst>
      </pc:sldChg>
      <pc:sldChg chg="del">
        <pc:chgData name="Xak Sen" userId="205c36fe-17a3-4cb6-8c10-e8f2284e4158" providerId="ADAL" clId="{788A0A26-18F8-4224-BD43-877C6878FE17}" dt="2025-02-13T14:53:49.492" v="1811" actId="2696"/>
        <pc:sldMkLst>
          <pc:docMk/>
          <pc:sldMk cId="1350169946" sldId="4529"/>
        </pc:sldMkLst>
      </pc:sldChg>
      <pc:sldChg chg="del">
        <pc:chgData name="Xak Sen" userId="205c36fe-17a3-4cb6-8c10-e8f2284e4158" providerId="ADAL" clId="{788A0A26-18F8-4224-BD43-877C6878FE17}" dt="2025-02-13T15:09:29.365" v="2158" actId="2696"/>
        <pc:sldMkLst>
          <pc:docMk/>
          <pc:sldMk cId="3326799764" sldId="4529"/>
        </pc:sldMkLst>
      </pc:sldChg>
      <pc:sldChg chg="del">
        <pc:chgData name="Xak Sen" userId="205c36fe-17a3-4cb6-8c10-e8f2284e4158" providerId="ADAL" clId="{788A0A26-18F8-4224-BD43-877C6878FE17}" dt="2025-02-13T15:09:29.365" v="2158" actId="2696"/>
        <pc:sldMkLst>
          <pc:docMk/>
          <pc:sldMk cId="244120262" sldId="4530"/>
        </pc:sldMkLst>
      </pc:sldChg>
      <pc:sldChg chg="del">
        <pc:chgData name="Xak Sen" userId="205c36fe-17a3-4cb6-8c10-e8f2284e4158" providerId="ADAL" clId="{788A0A26-18F8-4224-BD43-877C6878FE17}" dt="2025-02-13T14:53:49.492" v="1811" actId="2696"/>
        <pc:sldMkLst>
          <pc:docMk/>
          <pc:sldMk cId="3191723462" sldId="4530"/>
        </pc:sldMkLst>
      </pc:sldChg>
      <pc:sldChg chg="del">
        <pc:chgData name="Xak Sen" userId="205c36fe-17a3-4cb6-8c10-e8f2284e4158" providerId="ADAL" clId="{788A0A26-18F8-4224-BD43-877C6878FE17}" dt="2025-02-13T15:26:32.035" v="2215" actId="2696"/>
        <pc:sldMkLst>
          <pc:docMk/>
          <pc:sldMk cId="209073295" sldId="4531"/>
        </pc:sldMkLst>
      </pc:sldChg>
      <pc:sldChg chg="modSp mod">
        <pc:chgData name="Xak Sen" userId="205c36fe-17a3-4cb6-8c10-e8f2284e4158" providerId="ADAL" clId="{788A0A26-18F8-4224-BD43-877C6878FE17}" dt="2025-02-13T16:03:35.693" v="3808" actId="20577"/>
        <pc:sldMkLst>
          <pc:docMk/>
          <pc:sldMk cId="4020102644" sldId="4531"/>
        </pc:sldMkLst>
      </pc:sldChg>
      <pc:sldChg chg="modSp mod">
        <pc:chgData name="Xak Sen" userId="205c36fe-17a3-4cb6-8c10-e8f2284e4158" providerId="ADAL" clId="{788A0A26-18F8-4224-BD43-877C6878FE17}" dt="2025-02-14T11:33:21.797" v="3978" actId="20577"/>
        <pc:sldMkLst>
          <pc:docMk/>
          <pc:sldMk cId="593195386" sldId="4532"/>
        </pc:sldMkLst>
      </pc:sldChg>
      <pc:sldChg chg="del ord">
        <pc:chgData name="Xak Sen" userId="205c36fe-17a3-4cb6-8c10-e8f2284e4158" providerId="ADAL" clId="{788A0A26-18F8-4224-BD43-877C6878FE17}" dt="2025-02-13T15:26:32.035" v="2215" actId="2696"/>
        <pc:sldMkLst>
          <pc:docMk/>
          <pc:sldMk cId="3563987396" sldId="4532"/>
        </pc:sldMkLst>
      </pc:sldChg>
      <pc:sldChg chg="del">
        <pc:chgData name="Xak Sen" userId="205c36fe-17a3-4cb6-8c10-e8f2284e4158" providerId="ADAL" clId="{788A0A26-18F8-4224-BD43-877C6878FE17}" dt="2025-02-13T14:53:49.492" v="1811" actId="2696"/>
        <pc:sldMkLst>
          <pc:docMk/>
          <pc:sldMk cId="3800105763" sldId="4532"/>
        </pc:sldMkLst>
      </pc:sldChg>
      <pc:sldChg chg="del">
        <pc:chgData name="Xak Sen" userId="205c36fe-17a3-4cb6-8c10-e8f2284e4158" providerId="ADAL" clId="{788A0A26-18F8-4224-BD43-877C6878FE17}" dt="2025-02-13T14:53:49.492" v="1811" actId="2696"/>
        <pc:sldMkLst>
          <pc:docMk/>
          <pc:sldMk cId="587718158" sldId="4533"/>
        </pc:sldMkLst>
      </pc:sldChg>
      <pc:sldChg chg="modSp mod">
        <pc:chgData name="Xak Sen" userId="205c36fe-17a3-4cb6-8c10-e8f2284e4158" providerId="ADAL" clId="{788A0A26-18F8-4224-BD43-877C6878FE17}" dt="2025-02-14T11:33:27.902" v="3988" actId="20577"/>
        <pc:sldMkLst>
          <pc:docMk/>
          <pc:sldMk cId="2307828673" sldId="4533"/>
        </pc:sldMkLst>
      </pc:sldChg>
      <pc:sldChg chg="del ord">
        <pc:chgData name="Xak Sen" userId="205c36fe-17a3-4cb6-8c10-e8f2284e4158" providerId="ADAL" clId="{788A0A26-18F8-4224-BD43-877C6878FE17}" dt="2025-02-13T15:26:32.035" v="2215" actId="2696"/>
        <pc:sldMkLst>
          <pc:docMk/>
          <pc:sldMk cId="3555798800" sldId="4533"/>
        </pc:sldMkLst>
      </pc:sldChg>
      <pc:sldChg chg="add del">
        <pc:chgData name="Xak Sen" userId="205c36fe-17a3-4cb6-8c10-e8f2284e4158" providerId="ADAL" clId="{788A0A26-18F8-4224-BD43-877C6878FE17}" dt="2025-02-13T15:07:06.602" v="2157" actId="2696"/>
        <pc:sldMkLst>
          <pc:docMk/>
          <pc:sldMk cId="2724866140" sldId="4534"/>
        </pc:sldMkLst>
      </pc:sldChg>
      <pc:sldChg chg="modSp add mod">
        <pc:chgData name="Xak Sen" userId="205c36fe-17a3-4cb6-8c10-e8f2284e4158" providerId="ADAL" clId="{788A0A26-18F8-4224-BD43-877C6878FE17}" dt="2025-02-13T14:34:30.381" v="1143" actId="20577"/>
        <pc:sldMkLst>
          <pc:docMk/>
          <pc:sldMk cId="1134830894" sldId="4535"/>
        </pc:sldMkLst>
      </pc:sldChg>
      <pc:sldChg chg="modSp add mod">
        <pc:chgData name="Xak Sen" userId="205c36fe-17a3-4cb6-8c10-e8f2284e4158" providerId="ADAL" clId="{788A0A26-18F8-4224-BD43-877C6878FE17}" dt="2025-02-13T15:27:46.052" v="2218" actId="33524"/>
        <pc:sldMkLst>
          <pc:docMk/>
          <pc:sldMk cId="3746511468" sldId="4536"/>
        </pc:sldMkLst>
      </pc:sldChg>
      <pc:sldChg chg="addSp delSp modSp add mod modClrScheme chgLayout">
        <pc:chgData name="Xak Sen" userId="205c36fe-17a3-4cb6-8c10-e8f2284e4158" providerId="ADAL" clId="{788A0A26-18F8-4224-BD43-877C6878FE17}" dt="2025-02-14T11:13:36.701" v="3946" actId="26606"/>
        <pc:sldMkLst>
          <pc:docMk/>
          <pc:sldMk cId="1935636186" sldId="4537"/>
        </pc:sldMkLst>
      </pc:sldChg>
      <pc:sldChg chg="modSp mod">
        <pc:chgData name="Xak Sen" userId="205c36fe-17a3-4cb6-8c10-e8f2284e4158" providerId="ADAL" clId="{788A0A26-18F8-4224-BD43-877C6878FE17}" dt="2025-02-16T13:53:55.879" v="3997" actId="12"/>
        <pc:sldMkLst>
          <pc:docMk/>
          <pc:sldMk cId="432697297" sldId="4538"/>
        </pc:sldMkLst>
      </pc:sldChg>
    </pc:docChg>
  </pc:docChgLst>
  <pc:docChgLst>
    <pc:chgData name="Wendi Fan" userId="S::wendi.fan@softwire.com::aa43677a-bbe8-4ac0-bfc8-43838de03ab4" providerId="AD" clId="Web-{1AFC5FAA-D937-3F14-F412-45FE3D30AFD6}"/>
    <pc:docChg chg="addSld delSld modSld">
      <pc:chgData name="Wendi Fan" userId="S::wendi.fan@softwire.com::aa43677a-bbe8-4ac0-bfc8-43838de03ab4" providerId="AD" clId="Web-{1AFC5FAA-D937-3F14-F412-45FE3D30AFD6}" dt="2025-02-14T10:49:27.249" v="33"/>
      <pc:docMkLst>
        <pc:docMk/>
      </pc:docMkLst>
      <pc:sldChg chg="modSp del">
        <pc:chgData name="Wendi Fan" userId="S::wendi.fan@softwire.com::aa43677a-bbe8-4ac0-bfc8-43838de03ab4" providerId="AD" clId="Web-{1AFC5FAA-D937-3F14-F412-45FE3D30AFD6}" dt="2025-02-14T10:49:27.249" v="33"/>
        <pc:sldMkLst>
          <pc:docMk/>
          <pc:sldMk cId="1134830894" sldId="4535"/>
        </pc:sldMkLst>
      </pc:sldChg>
      <pc:sldChg chg="delSp modSp add replId">
        <pc:chgData name="Wendi Fan" userId="S::wendi.fan@softwire.com::aa43677a-bbe8-4ac0-bfc8-43838de03ab4" providerId="AD" clId="Web-{1AFC5FAA-D937-3F14-F412-45FE3D30AFD6}" dt="2025-02-14T10:49:17.905" v="32" actId="20577"/>
        <pc:sldMkLst>
          <pc:docMk/>
          <pc:sldMk cId="432697297" sldId="4538"/>
        </pc:sldMkLst>
      </pc:sldChg>
    </pc:docChg>
  </pc:docChgLst>
  <pc:docChgLst>
    <pc:chgData name="Wendi Fan" userId="S::wendi.fan@softwire.com::aa43677a-bbe8-4ac0-bfc8-43838de03ab4" providerId="AD" clId="Web-{997F4CA0-31C3-3461-53C9-704321DF8750}"/>
    <pc:docChg chg="modSld">
      <pc:chgData name="Wendi Fan" userId="S::wendi.fan@softwire.com::aa43677a-bbe8-4ac0-bfc8-43838de03ab4" providerId="AD" clId="Web-{997F4CA0-31C3-3461-53C9-704321DF8750}" dt="2025-02-14T12:53:32.258" v="447" actId="20577"/>
      <pc:docMkLst>
        <pc:docMk/>
      </pc:docMkLst>
      <pc:sldChg chg="addSp modSp">
        <pc:chgData name="Wendi Fan" userId="S::wendi.fan@softwire.com::aa43677a-bbe8-4ac0-bfc8-43838de03ab4" providerId="AD" clId="Web-{997F4CA0-31C3-3461-53C9-704321DF8750}" dt="2025-02-14T12:53:32.258" v="447" actId="20577"/>
        <pc:sldMkLst>
          <pc:docMk/>
          <pc:sldMk cId="432697297" sldId="4538"/>
        </pc:sldMkLst>
      </pc:sldChg>
    </pc:docChg>
  </pc:docChgLst>
  <pc:docChgLst>
    <pc:chgData name="Carolyn Barker" userId="22add79f-bf68-47c2-9e7d-aef0e205ab6d" providerId="ADAL" clId="{28540B9F-38D5-4CF5-A90A-54EE27A1F772}"/>
    <pc:docChg chg="undo redo custSel modSld">
      <pc:chgData name="Carolyn Barker" userId="22add79f-bf68-47c2-9e7d-aef0e205ab6d" providerId="ADAL" clId="{28540B9F-38D5-4CF5-A90A-54EE27A1F772}" dt="2025-10-25T13:27:28.272" v="446" actId="6549"/>
      <pc:docMkLst>
        <pc:docMk/>
      </pc:docMkLst>
      <pc:sldChg chg="addSp delSp modSp mod">
        <pc:chgData name="Carolyn Barker" userId="22add79f-bf68-47c2-9e7d-aef0e205ab6d" providerId="ADAL" clId="{28540B9F-38D5-4CF5-A90A-54EE27A1F772}" dt="2025-10-25T13:27:28.272" v="446" actId="6549"/>
        <pc:sldMkLst>
          <pc:docMk/>
          <pc:sldMk cId="432697297" sldId="4538"/>
        </pc:sldMkLst>
        <pc:spChg chg="mod">
          <ac:chgData name="Carolyn Barker" userId="22add79f-bf68-47c2-9e7d-aef0e205ab6d" providerId="ADAL" clId="{28540B9F-38D5-4CF5-A90A-54EE27A1F772}" dt="2025-10-25T13:27:28.272" v="446" actId="6549"/>
          <ac:spMkLst>
            <pc:docMk/>
            <pc:sldMk cId="432697297" sldId="4538"/>
            <ac:spMk id="6" creationId="{023AE65F-D67E-8443-FB37-CFF5773DE671}"/>
          </ac:spMkLst>
        </pc:spChg>
        <pc:picChg chg="add del mod">
          <ac:chgData name="Carolyn Barker" userId="22add79f-bf68-47c2-9e7d-aef0e205ab6d" providerId="ADAL" clId="{28540B9F-38D5-4CF5-A90A-54EE27A1F772}" dt="2025-10-25T13:26:35.369" v="382" actId="478"/>
          <ac:picMkLst>
            <pc:docMk/>
            <pc:sldMk cId="432697297" sldId="4538"/>
            <ac:picMk id="3" creationId="{61C86583-12C9-80C6-8B69-5C7EF9849F1F}"/>
          </ac:picMkLst>
        </pc:picChg>
        <pc:picChg chg="add mod">
          <ac:chgData name="Carolyn Barker" userId="22add79f-bf68-47c2-9e7d-aef0e205ab6d" providerId="ADAL" clId="{28540B9F-38D5-4CF5-A90A-54EE27A1F772}" dt="2025-10-24T18:16:48.103" v="348"/>
          <ac:picMkLst>
            <pc:docMk/>
            <pc:sldMk cId="432697297" sldId="4538"/>
            <ac:picMk id="8" creationId="{045324B0-854F-2ACA-9000-F4919BADF50A}"/>
          </ac:picMkLst>
        </pc:picChg>
        <pc:picChg chg="add mod">
          <ac:chgData name="Carolyn Barker" userId="22add79f-bf68-47c2-9e7d-aef0e205ab6d" providerId="ADAL" clId="{28540B9F-38D5-4CF5-A90A-54EE27A1F772}" dt="2025-10-24T18:12:01.906" v="339" actId="1076"/>
          <ac:picMkLst>
            <pc:docMk/>
            <pc:sldMk cId="432697297" sldId="4538"/>
            <ac:picMk id="1026" creationId="{B4307F24-E0BA-22AD-069C-E15D5E5674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24/10/2025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294179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368404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112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212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182711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51543-1210-0EDC-D928-E57738B34A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88F03-3599-A235-DF74-41117775E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005E1F-C685-AB68-8EEC-03ADB117EC5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59A82A8-61DA-BF3A-EA9D-50EC0EE72A49}"/>
              </a:ext>
            </a:extLst>
          </p:cNvPr>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1590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64BC-374D-0C28-FD05-9D2246998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34DAD-5E3C-7349-F510-A8B79E9D0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4D0CEC-1B2E-9BC3-9923-7CA6E677A80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52C0B1A-D0A8-0B1B-2037-CCF50F1CAB3D}"/>
              </a:ext>
            </a:extLst>
          </p:cNvPr>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11585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02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47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6B18-016A-05FD-071B-921548511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DB35-09AB-ED2F-4279-49928B691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109542-A8FB-030B-D991-C65A20E189A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9115F7E-2690-7CDD-3990-F29E36CED7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41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302356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24/10/2025</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24/10/2025</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24/10/2025</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2025</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Project Introduction</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are we going to build?</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a:t>We will be building a Tetris game!</a:t>
            </a:r>
          </a:p>
          <a:p>
            <a:endParaRPr lang="en-GB" sz="1800"/>
          </a:p>
          <a:p>
            <a:r>
              <a:rPr lang="en-GB" sz="1800"/>
              <a:t>The game will:</a:t>
            </a:r>
          </a:p>
          <a:p>
            <a:pPr marL="285750" indent="-285750">
              <a:buFont typeface="Arial" panose="020B0604020202020204" pitchFamily="34" charset="0"/>
              <a:buChar char="•"/>
            </a:pPr>
            <a:r>
              <a:rPr lang="en-GB" sz="1800"/>
              <a:t>Have a home screen from which a game of Tetris can be started</a:t>
            </a:r>
          </a:p>
          <a:p>
            <a:pPr marL="285750" indent="-285750">
              <a:buFont typeface="Arial" panose="020B0604020202020204" pitchFamily="34" charset="0"/>
              <a:buChar char="•"/>
            </a:pPr>
            <a:r>
              <a:rPr lang="en-GB" sz="1800"/>
              <a:t>Have a playable Tetris game</a:t>
            </a:r>
          </a:p>
          <a:p>
            <a:pPr marL="285750" indent="-285750">
              <a:buFont typeface="Arial" panose="020B0604020202020204" pitchFamily="34" charset="0"/>
              <a:buChar char="•"/>
            </a:pPr>
            <a:r>
              <a:rPr lang="en-GB" sz="1800"/>
              <a:t>Handle the game logic properly</a:t>
            </a:r>
          </a:p>
          <a:p>
            <a:pPr marL="285750" indent="-285750">
              <a:buFont typeface="Arial" panose="020B0604020202020204" pitchFamily="34" charset="0"/>
              <a:buChar char="•"/>
            </a:pPr>
            <a:r>
              <a:rPr lang="en-GB" sz="1800"/>
              <a:t>Present a leaderboard of the highest scores</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is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You can play Tetris here: </a:t>
            </a:r>
            <a:r>
              <a:rPr lang="en-GB" sz="1800">
                <a:hlinkClick r:id="rId3"/>
              </a:rPr>
              <a:t>https://tetris.com/play-tetris</a:t>
            </a:r>
            <a:endParaRPr lang="en-GB" sz="1800"/>
          </a:p>
          <a:p>
            <a:endParaRPr lang="en-GB" sz="1800"/>
          </a:p>
          <a:p>
            <a:pPr marL="285750" indent="-285750">
              <a:buFont typeface="Arial" panose="020B0604020202020204" pitchFamily="34" charset="0"/>
              <a:buChar char="•"/>
            </a:pPr>
            <a:r>
              <a:rPr lang="en-GB" sz="180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a:t>The player can move the piece in play left or right, or rotate the piece into a different orientation.</a:t>
            </a:r>
          </a:p>
          <a:p>
            <a:pPr marL="285750" indent="-285750">
              <a:buFont typeface="Arial" panose="020B0604020202020204" pitchFamily="34" charset="0"/>
              <a:buChar char="•"/>
            </a:pPr>
            <a:r>
              <a:rPr lang="en-GB" sz="1800"/>
              <a:t>In some versions of Tetris, the player can make the pieces drop faster with the down key.</a:t>
            </a:r>
          </a:p>
          <a:p>
            <a:pPr marL="285750" indent="-285750">
              <a:buFont typeface="Arial" panose="020B0604020202020204" pitchFamily="34" charset="0"/>
              <a:buChar char="•"/>
            </a:pPr>
            <a:r>
              <a:rPr lang="en-GB" sz="180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Let’s play some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err="1"/>
              <a:t>Qq</a:t>
            </a:r>
            <a:r>
              <a:rPr lang="en-GB" sz="1800" dirty="0"/>
              <a:t> do we want to do this in the intro presentation, or later? Should the whole </a:t>
            </a:r>
            <a:r>
              <a:rPr lang="en-GB" sz="1800" dirty="0" err="1"/>
              <a:t>tetris</a:t>
            </a:r>
            <a:r>
              <a:rPr lang="en-GB" sz="1800" dirty="0"/>
              <a:t> section be later?</a:t>
            </a:r>
          </a:p>
          <a:p>
            <a:endParaRPr lang="en-GB" sz="1800" dirty="0"/>
          </a:p>
          <a:p>
            <a:r>
              <a:rPr lang="en-GB" sz="1800" dirty="0"/>
              <a:t>Let’s take 15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Technical Content</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01283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The project will have two parts:</a:t>
            </a:r>
          </a:p>
          <a:p>
            <a:endParaRPr lang="en-GB" sz="1800"/>
          </a:p>
          <a:p>
            <a:pPr marL="285750" indent="-285750">
              <a:buFont typeface="Arial" panose="020B0604020202020204" pitchFamily="34" charset="0"/>
              <a:buChar char="•"/>
            </a:pPr>
            <a:r>
              <a:rPr lang="en-GB" sz="1800"/>
              <a:t>The frontend code – this is where the static web pages and main gameplay will be. Most of the work will probably be in this area.</a:t>
            </a:r>
          </a:p>
          <a:p>
            <a:endParaRPr lang="en-GB" sz="1800"/>
          </a:p>
          <a:p>
            <a:pPr marL="285750" indent="-285750">
              <a:buFont typeface="Arial" panose="020B0604020202020204" pitchFamily="34" charset="0"/>
              <a:buChar char="•"/>
            </a:pPr>
            <a:r>
              <a:rPr lang="en-GB" sz="180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Agile/Scrum/Sprints</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“standup”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standup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593195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Pairing</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There are two roles:</a:t>
            </a:r>
          </a:p>
          <a:p>
            <a:pPr marL="819150" lvl="2" indent="-285750"/>
            <a:r>
              <a:rPr lang="en-GB" sz="1200"/>
              <a:t>The “Driver”: writes the code and focuses closely with line-by-line detail</a:t>
            </a:r>
          </a:p>
          <a:p>
            <a:pPr marL="819150" lvl="2" indent="-285750"/>
            <a:r>
              <a:rPr lang="en-GB" sz="1200"/>
              <a:t>The “Navigator”: reviews each line of code as it is typed in, and tries to keep in mind the overall direction of the work beyond the current line of code</a:t>
            </a:r>
          </a:p>
          <a:p>
            <a:pPr marL="819150" lvl="2" indent="-285750"/>
            <a:endParaRPr lang="en-GB" sz="1200"/>
          </a:p>
          <a:p>
            <a:pPr marL="285750" indent="-285750">
              <a:buFont typeface="Arial" panose="020B0604020202020204" pitchFamily="34" charset="0"/>
              <a:buChar char="•"/>
            </a:pPr>
            <a:r>
              <a:rPr lang="en-GB" sz="1200"/>
              <a:t>Advantages of this:</a:t>
            </a:r>
          </a:p>
          <a:p>
            <a:pPr marL="819150" lvl="2" indent="-285750"/>
            <a:r>
              <a:rPr lang="en-GB" sz="1200"/>
              <a:t>Developers bring different experience to the task and may assess it in different ways</a:t>
            </a:r>
          </a:p>
          <a:p>
            <a:pPr marL="819150" lvl="2" indent="-285750"/>
            <a:r>
              <a:rPr lang="en-GB" sz="1200"/>
              <a:t>Developers are forced to think in different ways by the two different roles</a:t>
            </a:r>
          </a:p>
          <a:p>
            <a:pPr marL="819150" lvl="2" indent="-285750"/>
            <a:r>
              <a:rPr lang="en-GB" sz="1200"/>
              <a:t>Knowledge sharing happens between the developers</a:t>
            </a:r>
          </a:p>
          <a:p>
            <a:pPr marL="285750" indent="-285750"/>
            <a:endParaRPr lang="en-GB" sz="1200"/>
          </a:p>
          <a:p>
            <a:pPr marL="285750" indent="-285750">
              <a:buFont typeface="Arial" panose="020B0604020202020204" pitchFamily="34" charset="0"/>
              <a:buChar char="•"/>
            </a:pPr>
            <a:r>
              <a:rPr lang="en-GB" sz="1200"/>
              <a:t>Main disadvantage: it takes longer!</a:t>
            </a:r>
          </a:p>
        </p:txBody>
      </p:sp>
    </p:spTree>
    <p:extLst>
      <p:ext uri="{BB962C8B-B14F-4D97-AF65-F5344CB8AC3E}">
        <p14:creationId xmlns:p14="http://schemas.microsoft.com/office/powerpoint/2010/main" val="2307828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126298309"/>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a:latin typeface="Montserrat"/>
                        </a:rPr>
                        <a:t>Introductions</a:t>
                      </a:r>
                      <a:endParaRPr lang="en-US" sz="2000" b="0" i="0" u="none" strike="noStrike" noProof="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a:latin typeface="Montserrat"/>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a:ln>
                            <a:noFill/>
                          </a:ln>
                          <a:solidFill>
                            <a:srgbClr val="222222"/>
                          </a:solidFill>
                          <a:effectLst/>
                          <a:uLnTx/>
                          <a:uFillTx/>
                          <a:latin typeface="Montserrat"/>
                          <a:ea typeface="+mn-ea"/>
                          <a:cs typeface="+mn-cs"/>
                        </a:rPr>
                        <a:t>Technical Content</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GitHub Repository</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The repository can be found at `https://github.com/</a:t>
            </a:r>
            <a:r>
              <a:rPr lang="en-GB" sz="1350" dirty="0" err="1"/>
              <a:t>carolynbarker</a:t>
            </a:r>
            <a:r>
              <a:rPr lang="en-GB" sz="1350" dirty="0"/>
              <a:t>/softwire-work-experience-oct-2025`</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Set up process</a:t>
            </a:r>
          </a:p>
          <a:p>
            <a:pPr marL="819150" lvl="2" indent="-285750"/>
            <a:r>
              <a:rPr lang="en-GB" sz="1350" dirty="0"/>
              <a:t>How to run the website locally</a:t>
            </a:r>
          </a:p>
          <a:p>
            <a:pPr marL="819150" lvl="2" indent="-285750"/>
            <a:r>
              <a:rPr lang="en-GB" sz="1350" dirty="0"/>
              <a:t>Technical overview</a:t>
            </a:r>
          </a:p>
          <a:p>
            <a:pPr marL="819150" lvl="2" indent="-285750"/>
            <a:r>
              <a:rPr lang="en-GB" sz="1350" dirty="0"/>
              <a:t>How to contribute code</a:t>
            </a:r>
          </a:p>
          <a:p>
            <a:pPr marL="819150" lvl="2" indent="-285750"/>
            <a:r>
              <a:rPr lang="en-GB" sz="1350" dirty="0"/>
              <a:t>Useful links</a:t>
            </a:r>
          </a:p>
          <a:p>
            <a:pPr marL="285750" indent="-285750">
              <a:buFont typeface="Arial" panose="020B0604020202020204" pitchFamily="34" charset="0"/>
              <a:buChar char="•"/>
            </a:pPr>
            <a:r>
              <a:rPr lang="en-GB" sz="1350" dirty="0"/>
              <a:t>The slides for all the presentations I’ll be giving this week in case you want to look back and remind yourself of anything</a:t>
            </a:r>
          </a:p>
        </p:txBody>
      </p:sp>
    </p:spTree>
    <p:extLst>
      <p:ext uri="{BB962C8B-B14F-4D97-AF65-F5344CB8AC3E}">
        <p14:creationId xmlns:p14="http://schemas.microsoft.com/office/powerpoint/2010/main" val="4020102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Caz Yang &amp; Carolyn Barker</a:t>
            </a:r>
          </a:p>
          <a:p>
            <a:pPr lvl="1"/>
            <a:r>
              <a:rPr lang="en-GB" dirty="0"/>
              <a:t>Software Developers</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a:t>caz.yang@softwire.com</a:t>
            </a:r>
          </a:p>
          <a:p>
            <a:r>
              <a:rPr lang="en-GB" dirty="0"/>
              <a:t>carolyn.barker@softwire.com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315,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Introductions</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a:xfrm>
            <a:off x="457199" y="800734"/>
            <a:ext cx="5072743" cy="1133159"/>
          </a:xfrm>
        </p:spPr>
        <p:txBody>
          <a:bodyPr anchor="t">
            <a:normAutofit/>
          </a:bodyPr>
          <a:lstStyle/>
          <a:p>
            <a:r>
              <a:rPr lang="en-GB"/>
              <a:t>Who are we?</a:t>
            </a:r>
            <a:endParaRPr lang="en-US"/>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476000"/>
            <a:ext cx="5072744" cy="4800975"/>
          </a:xfrm>
        </p:spPr>
        <p:txBody>
          <a:bodyPr>
            <a:normAutofit/>
          </a:bodyPr>
          <a:lstStyle/>
          <a:p>
            <a:pPr marL="285750" indent="-285750">
              <a:lnSpc>
                <a:spcPct val="90000"/>
              </a:lnSpc>
              <a:buFont typeface="Arial" panose="020B0604020202020204" pitchFamily="34" charset="0"/>
              <a:buChar char="•"/>
            </a:pPr>
            <a:r>
              <a:rPr lang="en-GB" dirty="0" err="1"/>
              <a:t>Qq</a:t>
            </a:r>
            <a:r>
              <a:rPr lang="en-GB" dirty="0"/>
              <a:t> Caz bio slide</a:t>
            </a:r>
          </a:p>
          <a:p>
            <a:pPr marL="285750" indent="-285750">
              <a:lnSpc>
                <a:spcPct val="90000"/>
              </a:lnSpc>
              <a:buFont typeface="Arial" panose="020B0604020202020204" pitchFamily="34" charset="0"/>
              <a:buChar char="•"/>
            </a:pPr>
            <a:r>
              <a:rPr lang="en-GB" dirty="0" err="1"/>
              <a:t>Xak</a:t>
            </a:r>
            <a:r>
              <a:rPr lang="en-GB" dirty="0"/>
              <a:t> Sen</a:t>
            </a:r>
          </a:p>
          <a:p>
            <a:pPr marL="285750" indent="-285750">
              <a:lnSpc>
                <a:spcPct val="90000"/>
              </a:lnSpc>
              <a:buFont typeface="Arial" panose="020B0604020202020204" pitchFamily="34" charset="0"/>
              <a:buChar char="•"/>
            </a:pPr>
            <a:r>
              <a:rPr lang="en-GB" dirty="0"/>
              <a:t>Studied Aerospace Engineering at the University of Bath where I worked at Amazon &amp; Rolls-Royce whilst completing my Masters degree</a:t>
            </a:r>
          </a:p>
          <a:p>
            <a:pPr marL="285750" indent="-285750">
              <a:lnSpc>
                <a:spcPct val="90000"/>
              </a:lnSpc>
              <a:buFont typeface="Arial" panose="020B0604020202020204" pitchFamily="34" charset="0"/>
              <a:buChar char="•"/>
            </a:pPr>
            <a:r>
              <a:rPr lang="en-GB" dirty="0"/>
              <a:t>Self taught through online courses &amp; hobby programming (C++, Python, HTML, MATLAB)</a:t>
            </a:r>
          </a:p>
          <a:p>
            <a:pPr marL="285750" indent="-285750">
              <a:lnSpc>
                <a:spcPct val="90000"/>
              </a:lnSpc>
              <a:buFont typeface="Arial" panose="020B0604020202020204" pitchFamily="34" charset="0"/>
              <a:buChar char="•"/>
            </a:pPr>
            <a:r>
              <a:rPr lang="en-GB" dirty="0"/>
              <a:t>Pivoted to Software Engineering</a:t>
            </a:r>
          </a:p>
          <a:p>
            <a:pPr marL="285750" indent="-285750">
              <a:lnSpc>
                <a:spcPct val="90000"/>
              </a:lnSpc>
              <a:buFont typeface="Arial" panose="020B0604020202020204" pitchFamily="34" charset="0"/>
              <a:buChar char="•"/>
            </a:pPr>
            <a:r>
              <a:rPr lang="en-GB" dirty="0"/>
              <a:t>Started at Softwire in September 2024 – no professional coding experience at the time</a:t>
            </a:r>
          </a:p>
          <a:p>
            <a:pPr marL="285750" indent="-285750">
              <a:lnSpc>
                <a:spcPct val="90000"/>
              </a:lnSpc>
              <a:buFont typeface="Arial" panose="020B0604020202020204" pitchFamily="34" charset="0"/>
              <a:buChar char="•"/>
            </a:pPr>
            <a:r>
              <a:rPr lang="en-GB" dirty="0"/>
              <a:t>I’ve worked on Channel 5 &amp; </a:t>
            </a:r>
            <a:r>
              <a:rPr lang="en-GB" dirty="0" err="1"/>
              <a:t>Elexon</a:t>
            </a:r>
            <a:r>
              <a:rPr lang="en-GB" dirty="0"/>
              <a:t> projects since joining (React, .NET, Ruby on Rails)</a:t>
            </a:r>
          </a:p>
          <a:p>
            <a:pPr marL="285750" indent="-285750">
              <a:lnSpc>
                <a:spcPct val="90000"/>
              </a:lnSpc>
              <a:buFont typeface="Arial" panose="020B0604020202020204" pitchFamily="34" charset="0"/>
              <a:buChar char="•"/>
            </a:pPr>
            <a:r>
              <a:rPr lang="en-GB" dirty="0"/>
              <a:t>Outside of work, I spend most of my time playing football, pool, travelling abroad, chess, FPS games &amp; board games</a:t>
            </a:r>
          </a:p>
          <a:p>
            <a:pPr marL="285750" indent="-285750">
              <a:lnSpc>
                <a:spcPct val="90000"/>
              </a:lnSpc>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4</a:t>
            </a:fld>
            <a:endParaRPr lang="en-GB"/>
          </a:p>
        </p:txBody>
      </p:sp>
      <p:pic>
        <p:nvPicPr>
          <p:cNvPr id="1026" name="Picture 2" descr="Profile photo for Xak Sen">
            <a:extLst>
              <a:ext uri="{FF2B5EF4-FFF2-40B4-BE49-F238E27FC236}">
                <a16:creationId xmlns:a16="http://schemas.microsoft.com/office/drawing/2014/main" id="{B378CE3D-BF20-D3F8-295D-7CB3A7E2B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1111"/>
          <a:stretch/>
        </p:blipFill>
        <p:spPr bwMode="auto">
          <a:xfrm>
            <a:off x="6096000" y="10"/>
            <a:ext cx="6096000" cy="6857990"/>
          </a:xfrm>
          <a:prstGeom prst="rect">
            <a:avLst/>
          </a:prstGeom>
          <a:solidFill>
            <a:srgbClr val="FFFFFF"/>
          </a:solidFill>
        </p:spPr>
      </p:pic>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A0391-10FB-2593-778C-6A361037C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437F8-00B7-C485-01E4-5DA3430EAA29}"/>
              </a:ext>
            </a:extLst>
          </p:cNvPr>
          <p:cNvSpPr>
            <a:spLocks noGrp="1"/>
          </p:cNvSpPr>
          <p:nvPr>
            <p:ph type="title"/>
          </p:nvPr>
        </p:nvSpPr>
        <p:spPr>
          <a:xfrm>
            <a:off x="457199" y="800734"/>
            <a:ext cx="5072743" cy="1133159"/>
          </a:xfrm>
        </p:spPr>
        <p:txBody>
          <a:bodyPr anchor="t">
            <a:normAutofit/>
          </a:bodyPr>
          <a:lstStyle/>
          <a:p>
            <a:r>
              <a:rPr lang="en-GB" dirty="0"/>
              <a:t>Who are we?</a:t>
            </a:r>
            <a:endParaRPr lang="en-US" dirty="0"/>
          </a:p>
        </p:txBody>
      </p:sp>
      <p:sp>
        <p:nvSpPr>
          <p:cNvPr id="6" name="Content Placeholder 5">
            <a:extLst>
              <a:ext uri="{FF2B5EF4-FFF2-40B4-BE49-F238E27FC236}">
                <a16:creationId xmlns:a16="http://schemas.microsoft.com/office/drawing/2014/main" id="{023AE65F-D67E-8443-FB37-CFF5773DE671}"/>
              </a:ext>
            </a:extLst>
          </p:cNvPr>
          <p:cNvSpPr>
            <a:spLocks noGrp="1"/>
          </p:cNvSpPr>
          <p:nvPr>
            <p:ph idx="1"/>
          </p:nvPr>
        </p:nvSpPr>
        <p:spPr>
          <a:xfrm>
            <a:off x="457200" y="1495332"/>
            <a:ext cx="5072744" cy="4781643"/>
          </a:xfrm>
        </p:spPr>
        <p:txBody>
          <a:bodyPr vert="horz" lIns="0" tIns="0" rIns="0" bIns="0" rtlCol="0" anchor="t">
            <a:normAutofit lnSpcReduction="10000"/>
          </a:bodyPr>
          <a:lstStyle/>
          <a:p>
            <a:pPr marL="285750" indent="-285750">
              <a:lnSpc>
                <a:spcPct val="90000"/>
              </a:lnSpc>
              <a:buFont typeface="Arial" panose="020B0604020202020204" pitchFamily="34" charset="0"/>
              <a:buChar char="•"/>
            </a:pPr>
            <a:r>
              <a:rPr lang="en-GB" dirty="0"/>
              <a:t>Carolyn Barker</a:t>
            </a:r>
          </a:p>
          <a:p>
            <a:pPr marL="285750" indent="-285750">
              <a:lnSpc>
                <a:spcPct val="90000"/>
              </a:lnSpc>
              <a:buFont typeface="Arial" panose="020B0604020202020204" pitchFamily="34" charset="0"/>
              <a:buChar char="•"/>
            </a:pPr>
            <a:r>
              <a:rPr lang="en-GB" dirty="0"/>
              <a:t>she/her</a:t>
            </a:r>
          </a:p>
          <a:p>
            <a:pPr marL="285750" indent="-285750">
              <a:lnSpc>
                <a:spcPct val="90000"/>
              </a:lnSpc>
              <a:buFont typeface="Arial" panose="020B0604020202020204" pitchFamily="34" charset="0"/>
              <a:buChar char="•"/>
            </a:pPr>
            <a:r>
              <a:rPr lang="en-GB" dirty="0"/>
              <a:t>Studied Mathematics at the University of Cambridge</a:t>
            </a:r>
          </a:p>
          <a:p>
            <a:pPr marL="285750" indent="-285750">
              <a:lnSpc>
                <a:spcPct val="90000"/>
              </a:lnSpc>
              <a:buFont typeface="Arial" panose="020B0604020202020204" pitchFamily="34" charset="0"/>
              <a:buChar char="•"/>
            </a:pPr>
            <a:r>
              <a:rPr lang="en-GB" dirty="0"/>
              <a:t>Then did a PhD in maths in Leeds</a:t>
            </a:r>
          </a:p>
          <a:p>
            <a:pPr marL="285750" indent="-285750">
              <a:lnSpc>
                <a:spcPct val="90000"/>
              </a:lnSpc>
              <a:buFont typeface="Arial" panose="020B0604020202020204" pitchFamily="34" charset="0"/>
              <a:buChar char="•"/>
            </a:pPr>
            <a:r>
              <a:rPr lang="en-GB" dirty="0"/>
              <a:t>Started at Softwire in November 2019</a:t>
            </a:r>
          </a:p>
          <a:p>
            <a:pPr marL="285750" indent="-285750">
              <a:lnSpc>
                <a:spcPct val="90000"/>
              </a:lnSpc>
              <a:buFont typeface="Arial,Sans-Serif" panose="020B0604020202020204" pitchFamily="34" charset="0"/>
              <a:buChar char="•"/>
            </a:pPr>
            <a:r>
              <a:rPr lang="en-GB" dirty="0"/>
              <a:t>I’ve worked on a bunch of projects, including the BBC, LNER, MHCLG, and even some that aren’t initialisms</a:t>
            </a:r>
          </a:p>
          <a:p>
            <a:pPr marL="285750" indent="-285750">
              <a:lnSpc>
                <a:spcPct val="90000"/>
              </a:lnSpc>
              <a:buFont typeface="Arial,Sans-Serif" panose="020B0604020202020204" pitchFamily="34" charset="0"/>
              <a:buChar char="•"/>
            </a:pPr>
            <a:r>
              <a:rPr lang="en-GB" dirty="0"/>
              <a:t>Outside of work, I enjoy crosswords, quizzing</a:t>
            </a:r>
            <a:r>
              <a:rPr lang="en-GB"/>
              <a:t>,  </a:t>
            </a:r>
            <a:r>
              <a:rPr lang="en-GB" dirty="0"/>
              <a:t>jiu jitsu, astronomy, watching formula 1, </a:t>
            </a:r>
            <a:r>
              <a:rPr lang="en-GB"/>
              <a:t>traveling abroad</a:t>
            </a:r>
            <a:endParaRPr lang="en-GB" dirty="0"/>
          </a:p>
          <a:p>
            <a:pPr marL="285750" indent="-285750">
              <a:lnSpc>
                <a:spcPct val="90000"/>
              </a:lnSpc>
              <a:buFont typeface="Arial,Sans-Serif" panose="020B0604020202020204" pitchFamily="34" charset="0"/>
              <a:buChar char="•"/>
            </a:pPr>
            <a:endParaRPr lang="en-GB" dirty="0"/>
          </a:p>
          <a:p>
            <a:pPr marL="285750" indent="-285750">
              <a:lnSpc>
                <a:spcPct val="90000"/>
              </a:lnSpc>
              <a:buFont typeface="Arial,Sans-Serif" panose="020B0604020202020204" pitchFamily="34" charset="0"/>
              <a:buChar char="•"/>
            </a:pPr>
            <a:endParaRPr lang="en-GB" dirty="0"/>
          </a:p>
          <a:p>
            <a:pPr>
              <a:lnSpc>
                <a:spcPct val="90000"/>
              </a:lnSpc>
            </a:pPr>
            <a:endParaRPr lang="en-GB" dirty="0"/>
          </a:p>
          <a:p>
            <a:pPr>
              <a:lnSpc>
                <a:spcPct val="90000"/>
              </a:lnSpc>
            </a:pPr>
            <a:r>
              <a:rPr lang="en-GB" dirty="0"/>
              <a:t>We’ll be running your work experience program this week, and will be the primary people you interact with!</a:t>
            </a:r>
            <a:endParaRPr lang="en-US" dirty="0"/>
          </a:p>
          <a:p>
            <a:pPr>
              <a:lnSpc>
                <a:spcPct val="90000"/>
              </a:lnSpc>
            </a:pPr>
            <a:endParaRPr lang="en-GB" dirty="0"/>
          </a:p>
        </p:txBody>
      </p:sp>
      <p:sp>
        <p:nvSpPr>
          <p:cNvPr id="4" name="Footer Placeholder 3">
            <a:extLst>
              <a:ext uri="{FF2B5EF4-FFF2-40B4-BE49-F238E27FC236}">
                <a16:creationId xmlns:a16="http://schemas.microsoft.com/office/drawing/2014/main" id="{6DE27D46-FC1D-EF44-CA90-CF3CC09A9DDF}"/>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00382B19-558F-2F39-1C8C-9609442B443A}"/>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5</a:t>
            </a:fld>
            <a:endParaRPr lang="en-GB"/>
          </a:p>
        </p:txBody>
      </p:sp>
    </p:spTree>
    <p:extLst>
      <p:ext uri="{BB962C8B-B14F-4D97-AF65-F5344CB8AC3E}">
        <p14:creationId xmlns:p14="http://schemas.microsoft.com/office/powerpoint/2010/main" val="43269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DADC9-6638-3D12-9460-D5E7E8EAD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C4CA4-7DD5-36B6-11A1-4FCE28D94B93}"/>
              </a:ext>
            </a:extLst>
          </p:cNvPr>
          <p:cNvSpPr>
            <a:spLocks noGrp="1"/>
          </p:cNvSpPr>
          <p:nvPr>
            <p:ph type="title"/>
          </p:nvPr>
        </p:nvSpPr>
        <p:spPr/>
        <p:txBody>
          <a:bodyPr/>
          <a:lstStyle/>
          <a:p>
            <a:r>
              <a:rPr lang="en-GB"/>
              <a:t>Who are you?</a:t>
            </a:r>
            <a:endParaRPr lang="en-US"/>
          </a:p>
        </p:txBody>
      </p:sp>
      <p:sp>
        <p:nvSpPr>
          <p:cNvPr id="4" name="Footer Placeholder 3">
            <a:extLst>
              <a:ext uri="{FF2B5EF4-FFF2-40B4-BE49-F238E27FC236}">
                <a16:creationId xmlns:a16="http://schemas.microsoft.com/office/drawing/2014/main" id="{526A17F2-B9B8-8BD3-E4ED-683E6FD569D6}"/>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A41D17BB-6399-8447-E45F-FCB36419BB29}"/>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6" name="Content Placeholder 5">
            <a:extLst>
              <a:ext uri="{FF2B5EF4-FFF2-40B4-BE49-F238E27FC236}">
                <a16:creationId xmlns:a16="http://schemas.microsoft.com/office/drawing/2014/main" id="{C59C5194-5F39-601A-6753-4C67E916ADEB}"/>
              </a:ext>
            </a:extLst>
          </p:cNvPr>
          <p:cNvSpPr>
            <a:spLocks noGrp="1"/>
          </p:cNvSpPr>
          <p:nvPr>
            <p:ph idx="1"/>
          </p:nvPr>
        </p:nvSpPr>
        <p:spPr/>
        <p:txBody>
          <a:bodyPr/>
          <a:lstStyle/>
          <a:p>
            <a:pPr marL="285750" indent="-285750">
              <a:buFont typeface="Arial" panose="020B0604020202020204" pitchFamily="34" charset="0"/>
              <a:buChar char="•"/>
            </a:pPr>
            <a:r>
              <a:rPr lang="en-GB" dirty="0"/>
              <a:t>What is your preferred name?</a:t>
            </a:r>
          </a:p>
          <a:p>
            <a:pPr marL="285750" indent="-285750">
              <a:buFont typeface="Arial" panose="020B0604020202020204" pitchFamily="34" charset="0"/>
              <a:buChar char="•"/>
            </a:pPr>
            <a:r>
              <a:rPr lang="en-GB" dirty="0"/>
              <a:t>Do you require any special accommodations to be comfortable this week? </a:t>
            </a:r>
          </a:p>
          <a:p>
            <a:pPr marL="285750" indent="-285750">
              <a:buFont typeface="Arial" panose="020B0604020202020204" pitchFamily="34" charset="0"/>
              <a:buChar char="•"/>
            </a:pPr>
            <a:r>
              <a:rPr lang="en-GB" dirty="0"/>
              <a:t>What are your previous experiences with Software Engineering? (It’s completely OK for your answer to be nothing yet!)	 </a:t>
            </a:r>
          </a:p>
          <a:p>
            <a:pPr marL="285750" indent="-285750">
              <a:buFont typeface="Arial" panose="020B0604020202020204" pitchFamily="34" charset="0"/>
              <a:buChar char="•"/>
            </a:pPr>
            <a:r>
              <a:rPr lang="en-GB" dirty="0"/>
              <a:t>Have you done any programming projects as schoolwork or as a hobby? (Again, your answer can be no here)</a:t>
            </a:r>
          </a:p>
          <a:p>
            <a:pPr marL="285750" indent="-285750">
              <a:buFont typeface="Arial" panose="020B0604020202020204" pitchFamily="34" charset="0"/>
              <a:buChar char="•"/>
            </a:pPr>
            <a:r>
              <a:rPr lang="en-GB" dirty="0"/>
              <a:t>Is there a topic you’d particularly like to focus on this week?</a:t>
            </a:r>
          </a:p>
          <a:p>
            <a:pPr marL="285750" indent="-285750">
              <a:buFont typeface="Arial" panose="020B0604020202020204" pitchFamily="34" charset="0"/>
              <a:buChar char="•"/>
            </a:pPr>
            <a:r>
              <a:rPr lang="en-GB" dirty="0"/>
              <a:t>What are your goals for this work experience?</a:t>
            </a:r>
          </a:p>
          <a:p>
            <a:pPr marL="285750" indent="-285750">
              <a:buFont typeface="Arial" panose="020B0604020202020204" pitchFamily="34" charset="0"/>
              <a:buChar char="•"/>
            </a:pPr>
            <a:r>
              <a:rPr lang="en-GB" dirty="0"/>
              <a:t>What do you expect from us, your trainers, this week?</a:t>
            </a:r>
          </a:p>
          <a:p>
            <a:pPr marL="285750" indent="-285750">
              <a:buFont typeface="Arial" panose="020B0604020202020204" pitchFamily="34" charset="0"/>
              <a:buChar char="•"/>
            </a:pPr>
            <a:r>
              <a:rPr lang="en-GB" dirty="0"/>
              <a:t>What do you like to do in your free time?</a:t>
            </a:r>
          </a:p>
        </p:txBody>
      </p:sp>
    </p:spTree>
    <p:extLst>
      <p:ext uri="{BB962C8B-B14F-4D97-AF65-F5344CB8AC3E}">
        <p14:creationId xmlns:p14="http://schemas.microsoft.com/office/powerpoint/2010/main" val="3746511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600" b="1" i="0" u="none" strike="noStrike" kern="1200" cap="none" spc="-75" normalizeH="0" baseline="0" noProof="0">
                <a:ln>
                  <a:noFill/>
                </a:ln>
                <a:solidFill>
                  <a:prstClr val="white"/>
                </a:solidFill>
                <a:effectLst/>
                <a:uLnTx/>
                <a:uFillTx/>
                <a:latin typeface="Montserrat Light"/>
                <a:ea typeface="+mj-ea"/>
                <a:cs typeface="+mj-cs"/>
              </a:rPr>
              <a:t>Timetable</a:t>
            </a:r>
            <a:endParaRPr kumimoji="0" lang="en-GB" sz="3600" b="1" i="0" u="none" strike="noStrike" kern="1200" cap="none" spc="-75" normalizeH="0" baseline="0" noProof="0">
              <a:ln>
                <a:noFill/>
              </a:ln>
              <a:solidFill>
                <a:prstClr val="white"/>
              </a:solidFill>
              <a:effectLst/>
              <a:uLnTx/>
              <a:uFillTx/>
              <a:latin typeface="Montserrat"/>
              <a:ea typeface="+mj-ea"/>
              <a:cs typeface="+mj-cs"/>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87786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General Schedule</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3" name="Content Placeholder 5">
            <a:extLst>
              <a:ext uri="{FF2B5EF4-FFF2-40B4-BE49-F238E27FC236}">
                <a16:creationId xmlns:a16="http://schemas.microsoft.com/office/drawing/2014/main" id="{0419DBB9-7269-5C57-6408-D6B3C029754F}"/>
              </a:ext>
            </a:extLst>
          </p:cNvPr>
          <p:cNvSpPr>
            <a:spLocks noGrp="1"/>
          </p:cNvSpPr>
          <p:nvPr>
            <p:ph idx="1"/>
          </p:nvPr>
        </p:nvSpPr>
        <p:spPr>
          <a:xfrm>
            <a:off x="457199" y="1933893"/>
            <a:ext cx="10553919" cy="4343082"/>
          </a:xfrm>
        </p:spPr>
        <p:txBody>
          <a:bodyPr/>
          <a:lstStyle/>
          <a:p>
            <a:pPr marL="285750" indent="-285750">
              <a:buFont typeface="Arial" panose="020B0604020202020204" pitchFamily="34" charset="0"/>
              <a:buChar char="•"/>
            </a:pPr>
            <a:r>
              <a:rPr lang="en-GB" dirty="0"/>
              <a:t>9.55 AM – Meet at Softwire Reception &amp; sign in on tablet</a:t>
            </a:r>
          </a:p>
          <a:p>
            <a:pPr marL="285750" indent="-285750">
              <a:buFont typeface="Arial" panose="020B0604020202020204" pitchFamily="34" charset="0"/>
              <a:buChar char="•"/>
            </a:pPr>
            <a:r>
              <a:rPr lang="en-GB" dirty="0"/>
              <a:t>10.00 – We’ll meet you at reception and bring you to the desks</a:t>
            </a:r>
          </a:p>
          <a:p>
            <a:pPr marL="285750" indent="-285750">
              <a:buFont typeface="Arial" panose="020B0604020202020204" pitchFamily="34" charset="0"/>
              <a:buChar char="•"/>
            </a:pPr>
            <a:r>
              <a:rPr lang="en-GB" dirty="0"/>
              <a:t>10.15 – Standup (daily update – I’ll explain this more later)</a:t>
            </a:r>
          </a:p>
          <a:p>
            <a:pPr marL="285750" indent="-285750">
              <a:buFont typeface="Arial" panose="020B0604020202020204" pitchFamily="34" charset="0"/>
              <a:buChar char="•"/>
            </a:pPr>
            <a:r>
              <a:rPr lang="en-GB" dirty="0"/>
              <a:t>12.30 PM – Lunch (1 hour)</a:t>
            </a:r>
          </a:p>
          <a:p>
            <a:pPr marL="285750" indent="-285750">
              <a:buFont typeface="Arial" panose="020B0604020202020204" pitchFamily="34" charset="0"/>
              <a:buChar char="•"/>
            </a:pPr>
            <a:r>
              <a:rPr lang="en-GB" dirty="0"/>
              <a:t>2.30 PM – Afternoon break</a:t>
            </a:r>
          </a:p>
          <a:p>
            <a:pPr marL="285750" indent="-285750">
              <a:buFont typeface="Arial" panose="020B0604020202020204" pitchFamily="34" charset="0"/>
              <a:buChar char="•"/>
            </a:pPr>
            <a:r>
              <a:rPr lang="en-GB" dirty="0"/>
              <a:t>4.00 PM – We’ll take you back to Reception to sign out</a:t>
            </a:r>
          </a:p>
          <a:p>
            <a:pPr marL="285750" indent="-285750">
              <a:buFont typeface="Arial" panose="020B0604020202020204" pitchFamily="34" charset="0"/>
              <a:buChar char="•"/>
            </a:pPr>
            <a:r>
              <a:rPr lang="en-GB" dirty="0"/>
              <a:t>4.05 AM – Head home</a:t>
            </a:r>
          </a:p>
          <a:p>
            <a:pPr marL="285750" indent="-285750">
              <a:buFont typeface="Arial" panose="020B0604020202020204" pitchFamily="34" charset="0"/>
              <a:buChar char="•"/>
            </a:pPr>
            <a:endParaRPr lang="en-GB" dirty="0"/>
          </a:p>
          <a:p>
            <a:r>
              <a:rPr lang="en-GB" dirty="0"/>
              <a:t>NB:</a:t>
            </a:r>
          </a:p>
          <a:p>
            <a:pPr marL="285750" indent="-285750">
              <a:buFont typeface="Arial" panose="020B0604020202020204" pitchFamily="34" charset="0"/>
              <a:buChar char="•"/>
            </a:pPr>
            <a:r>
              <a:rPr lang="en-GB" dirty="0"/>
              <a:t>Some days we’ll attend seminars hosted by other Softwire Engineers to expose you to general Software topics</a:t>
            </a:r>
          </a:p>
          <a:p>
            <a:pPr marL="285750" indent="-285750">
              <a:buFont typeface="Arial" panose="020B0604020202020204" pitchFamily="34" charset="0"/>
              <a:buChar char="•"/>
            </a:pPr>
            <a:r>
              <a:rPr lang="en-GB" dirty="0"/>
              <a:t>In between meetings, we’ll be working on our main project this week – building a Tetris game!</a:t>
            </a:r>
          </a:p>
          <a:p>
            <a:pPr marL="285750" indent="-285750">
              <a:buFont typeface="Arial" panose="020B0604020202020204" pitchFamily="34" charset="0"/>
              <a:buChar char="•"/>
            </a:pPr>
            <a:r>
              <a:rPr lang="en-GB" dirty="0"/>
              <a:t>Friday (after Lunch?) – you will be presenting your project &amp; learnings to the company as well as answering some questions about your time here</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72767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67E8-6EEC-85B6-D667-88BAE4961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73750-9509-156E-EBDA-3CA0E402E120}"/>
              </a:ext>
            </a:extLst>
          </p:cNvPr>
          <p:cNvSpPr>
            <a:spLocks noGrp="1"/>
          </p:cNvSpPr>
          <p:nvPr>
            <p:ph type="title"/>
          </p:nvPr>
        </p:nvSpPr>
        <p:spPr>
          <a:xfrm>
            <a:off x="457199" y="800734"/>
            <a:ext cx="10553919" cy="1133159"/>
          </a:xfrm>
        </p:spPr>
        <p:txBody>
          <a:bodyPr anchor="t">
            <a:normAutofit/>
          </a:bodyPr>
          <a:lstStyle/>
          <a:p>
            <a:r>
              <a:rPr lang="en-GB" spc="-75"/>
              <a:t>Timetable</a:t>
            </a:r>
          </a:p>
        </p:txBody>
      </p:sp>
      <p:sp>
        <p:nvSpPr>
          <p:cNvPr id="4" name="Footer Placeholder 3">
            <a:extLst>
              <a:ext uri="{FF2B5EF4-FFF2-40B4-BE49-F238E27FC236}">
                <a16:creationId xmlns:a16="http://schemas.microsoft.com/office/drawing/2014/main" id="{CEAAFEF0-65F5-585D-1781-83402D6F9436}"/>
              </a:ext>
            </a:extLst>
          </p:cNvPr>
          <p:cNvSpPr>
            <a:spLocks noGrp="1"/>
          </p:cNvSpPr>
          <p:nvPr>
            <p:ph type="ftr" sz="quarter" idx="11"/>
          </p:nvPr>
        </p:nvSpPr>
        <p:spPr>
          <a:xfrm>
            <a:off x="457199" y="6394451"/>
            <a:ext cx="8331201"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effectLst/>
                <a:uLnTx/>
                <a:uFillTx/>
              </a:rPr>
              <a:t>Introduction</a:t>
            </a:r>
          </a:p>
        </p:txBody>
      </p:sp>
      <p:sp>
        <p:nvSpPr>
          <p:cNvPr id="5" name="Slide Number Placeholder 4">
            <a:extLst>
              <a:ext uri="{FF2B5EF4-FFF2-40B4-BE49-F238E27FC236}">
                <a16:creationId xmlns:a16="http://schemas.microsoft.com/office/drawing/2014/main" id="{60F07F23-2241-D172-84A2-9CA9E0173BF5}"/>
              </a:ext>
            </a:extLst>
          </p:cNvPr>
          <p:cNvSpPr>
            <a:spLocks noGrp="1"/>
          </p:cNvSpPr>
          <p:nvPr>
            <p:ph type="sldNum" sz="quarter" idx="12"/>
          </p:nvPr>
        </p:nvSpPr>
        <p:spPr>
          <a:xfrm>
            <a:off x="11011118" y="6394451"/>
            <a:ext cx="733205"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BC3375C0-E832-4564-9B1D-553F653E3826}"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9</a:t>
            </a:fld>
            <a:endParaRPr kumimoji="0" lang="en-GB" b="0" i="0" u="none" strike="noStrike" kern="1200" cap="none" spc="0" normalizeH="0" baseline="0" noProof="0">
              <a:ln>
                <a:noFill/>
              </a:ln>
              <a:effectLst/>
              <a:uLnTx/>
              <a:uFillTx/>
            </a:endParaRPr>
          </a:p>
        </p:txBody>
      </p:sp>
      <p:pic>
        <p:nvPicPr>
          <p:cNvPr id="6" name="Picture 5">
            <a:extLst>
              <a:ext uri="{FF2B5EF4-FFF2-40B4-BE49-F238E27FC236}">
                <a16:creationId xmlns:a16="http://schemas.microsoft.com/office/drawing/2014/main" id="{A3E8DCEF-107B-3403-1F61-45BDC3A4630B}"/>
              </a:ext>
            </a:extLst>
          </p:cNvPr>
          <p:cNvPicPr>
            <a:picLocks noChangeAspect="1"/>
          </p:cNvPicPr>
          <p:nvPr/>
        </p:nvPicPr>
        <p:blipFill>
          <a:blip r:embed="rId3"/>
          <a:stretch>
            <a:fillRect/>
          </a:stretch>
        </p:blipFill>
        <p:spPr>
          <a:xfrm>
            <a:off x="1817301" y="1127036"/>
            <a:ext cx="8557398" cy="5424620"/>
          </a:xfrm>
          <a:prstGeom prst="rect">
            <a:avLst/>
          </a:prstGeom>
        </p:spPr>
      </p:pic>
      <p:sp>
        <p:nvSpPr>
          <p:cNvPr id="8" name="TextBox 7">
            <a:extLst>
              <a:ext uri="{FF2B5EF4-FFF2-40B4-BE49-F238E27FC236}">
                <a16:creationId xmlns:a16="http://schemas.microsoft.com/office/drawing/2014/main" id="{84D9965C-1AE7-004C-0338-56A8D0DA24B7}"/>
              </a:ext>
            </a:extLst>
          </p:cNvPr>
          <p:cNvSpPr txBox="1"/>
          <p:nvPr/>
        </p:nvSpPr>
        <p:spPr>
          <a:xfrm>
            <a:off x="2843867" y="276837"/>
            <a:ext cx="6505663" cy="369332"/>
          </a:xfrm>
          <a:prstGeom prst="rect">
            <a:avLst/>
          </a:prstGeom>
          <a:noFill/>
        </p:spPr>
        <p:txBody>
          <a:bodyPr wrap="square" rtlCol="0">
            <a:spAutoFit/>
          </a:bodyPr>
          <a:lstStyle/>
          <a:p>
            <a:r>
              <a:rPr lang="en-GB" dirty="0" err="1"/>
              <a:t>Qq</a:t>
            </a:r>
            <a:r>
              <a:rPr lang="en-GB" dirty="0"/>
              <a:t> update to new timetable when finalised</a:t>
            </a:r>
          </a:p>
        </p:txBody>
      </p:sp>
    </p:spTree>
    <p:extLst>
      <p:ext uri="{BB962C8B-B14F-4D97-AF65-F5344CB8AC3E}">
        <p14:creationId xmlns:p14="http://schemas.microsoft.com/office/powerpoint/2010/main" val="193563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1194</TotalTime>
  <Words>1601</Words>
  <Application>Microsoft Office PowerPoint</Application>
  <PresentationFormat>Widescreen</PresentationFormat>
  <Paragraphs>206</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Arial,Sans-Serif</vt:lpstr>
      <vt:lpstr>Calibri</vt:lpstr>
      <vt:lpstr>Montserrat</vt:lpstr>
      <vt:lpstr>Montserrat Light</vt:lpstr>
      <vt:lpstr>Office Theme</vt:lpstr>
      <vt:lpstr>Core Slides</vt:lpstr>
      <vt:lpstr>Work Experience</vt:lpstr>
      <vt:lpstr>Contents</vt:lpstr>
      <vt:lpstr>PowerPoint Presentation</vt:lpstr>
      <vt:lpstr>Who are we?</vt:lpstr>
      <vt:lpstr>Who are we?</vt:lpstr>
      <vt:lpstr>Who are you?</vt:lpstr>
      <vt:lpstr>PowerPoint Presentation</vt:lpstr>
      <vt:lpstr>General Schedule</vt:lpstr>
      <vt:lpstr>Timetable</vt:lpstr>
      <vt:lpstr>PowerPoint Presentation</vt:lpstr>
      <vt:lpstr>What are we going to build?</vt:lpstr>
      <vt:lpstr>What is Tetris?</vt:lpstr>
      <vt:lpstr>Let’s play some Tetris!</vt:lpstr>
      <vt:lpstr>PowerPoint Presentation</vt:lpstr>
      <vt:lpstr>What technology are we going to use?</vt:lpstr>
      <vt:lpstr>What technology are we going to use?</vt:lpstr>
      <vt:lpstr>What technology are we going to use?</vt:lpstr>
      <vt:lpstr>Agile/Scrum/Sprints</vt:lpstr>
      <vt:lpstr>Pairing</vt:lpstr>
      <vt:lpstr>GitHub Repository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Carolyn Barker</cp:lastModifiedBy>
  <cp:revision>2</cp:revision>
  <dcterms:created xsi:type="dcterms:W3CDTF">2021-11-04T13:51:55Z</dcterms:created>
  <dcterms:modified xsi:type="dcterms:W3CDTF">2025-10-25T13:27:34Z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