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1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DADC-F2AE-4607-A2AA-265CA2268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CF03A-8172-41FF-BA08-94D5D3704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5B21C-15E3-4F80-A785-B5D3835F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7C21C-676D-4BF7-8A09-48ABAA2A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82AE-6C60-4E9A-A866-615A6CF9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4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0A98-94FD-4980-9698-696898D2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57CD9-D9E6-44FE-9F81-D594E5566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C0B20-DCAA-4244-97B4-C2CEE701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B96A0-71EB-4722-A8D6-6795FF5A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8A6E-F98B-4595-BF55-4CD3F4C5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815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A49EB-310B-49EE-B951-C42C66E16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2397E-367F-4D11-98EE-9E1D7CC6E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375A-40A4-46B9-A671-ADBFE1B7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7D03-9ACC-43F1-98D2-81F163BB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E028E-62CB-4A58-BC35-4D3D6BA4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96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C820-40AF-45C3-9E5D-14A514E6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2599-0056-4D5C-9CF9-BA098C57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3E72-B144-4D69-A13D-3B81C3D6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5736-BBD3-49A8-879B-90448872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DEEF-39C6-4DD6-8969-919ED304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25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BF17-F1CE-4FF6-BEA7-05868797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2FE3-FD21-4D52-9F25-53E67974B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9DAFE-9395-4635-845B-780E069E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2130-AB15-47E4-AA9D-68B4D916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5EBA-735F-43A1-82F1-7237E93B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631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CE89-7E42-4074-90CB-9D75492C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B6E7-5712-4F3D-A61C-B34CBC305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4443B-2BDC-454B-9E46-C6BED3DBD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B5270-1D0B-4A35-BE77-034B69E6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0CFAB-A719-4A2B-B346-8EDA32EB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CBAD4-5EA5-449E-8C3E-1579597F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93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B290-0F09-4327-A4A0-81960B6F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012C1-E75C-463D-AD56-515F7C8F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B0022-C66B-4175-A140-A90D1AC90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3A055-7804-4549-B14A-4E2B01378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18E56-248A-4E59-A9C1-65B7D4840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1F71A-A052-4B95-A3F5-7B2E02D8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92612-080D-4671-A1F0-C069094D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A08C8-04A1-406F-9B1B-94912ACF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171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1C37-1A28-4CC7-BB91-85A80E97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7F716-8CF1-473A-8477-649E7307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D6947-89FC-4F73-9AD5-1CD0403E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25D21-D1DC-471A-AB1E-F58E6EDA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38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BE756-4996-4816-B105-36EDA107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C9216-89E0-424F-AA51-956EC8B5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616BB-761A-47ED-BE43-63BC0375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24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B0B6-69E4-4332-9EAB-4E31AB13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8972-62AF-4CBC-ABDC-69B1AF2B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6EC8D-D25C-479A-A9EE-0C1468D2A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7DFF3-E7B0-46B1-850E-C24927DB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2169B-BF3C-410E-A576-4982CFD9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BCFC9-BAAE-4FAC-8C8F-F2F77119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07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CF7C-A4EF-434C-9215-538D6253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A3B79-4CDA-4729-92EA-07395113E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9500F-D647-40A6-BED2-BB58EDFFC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5273A-B3C7-43CA-942D-D9BB8A8F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3D916-3BB4-443F-9A4F-66D21E84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2E791-D564-47B5-B6E4-E497B124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22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057EA-AD70-4CA7-BE27-087DB5F5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10391-F211-41A4-9081-84E9953C1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5E299-4C9C-4686-A79E-0A07F61CA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93494-1A4F-4724-A1D3-8824C1A24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DB491-C382-4A89-90CE-C762DB2CE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43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caz1502.github.io/Magpies-Project-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AC7F-938F-40CF-B9D6-0E5C3803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891" y="272531"/>
            <a:ext cx="8198224" cy="875846"/>
          </a:xfrm>
        </p:spPr>
        <p:txBody>
          <a:bodyPr/>
          <a:lstStyle/>
          <a:p>
            <a:pPr algn="ctr"/>
            <a:r>
              <a:rPr lang="en-AU" dirty="0">
                <a:latin typeface="Gill Sans MT" panose="020B0502020104020203" pitchFamily="34" charset="0"/>
              </a:rPr>
              <a:t>Remarkable Magpies  </a:t>
            </a:r>
          </a:p>
        </p:txBody>
      </p:sp>
      <p:pic>
        <p:nvPicPr>
          <p:cNvPr id="4" name="Picture 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FEB7F6C-6C15-4A45-9D28-28AA7FBA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20" y="219270"/>
            <a:ext cx="828492" cy="834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051AD-9774-4D06-A5B3-CBCEDD3A3816}"/>
              </a:ext>
            </a:extLst>
          </p:cNvPr>
          <p:cNvSpPr/>
          <p:nvPr/>
        </p:nvSpPr>
        <p:spPr>
          <a:xfrm>
            <a:off x="206478" y="1238864"/>
            <a:ext cx="11633528" cy="8051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E0B4ACB0-F687-4F37-AE07-757F733BE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49" y="1817845"/>
            <a:ext cx="1908640" cy="446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6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AC7F-938F-40CF-B9D6-0E5C3803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891" y="272531"/>
            <a:ext cx="8198224" cy="875846"/>
          </a:xfrm>
        </p:spPr>
        <p:txBody>
          <a:bodyPr/>
          <a:lstStyle/>
          <a:p>
            <a:pPr algn="ctr"/>
            <a:r>
              <a:rPr lang="en-AU" dirty="0">
                <a:latin typeface="Gill Sans MT" panose="020B0502020104020203" pitchFamily="34" charset="0"/>
              </a:rPr>
              <a:t>Remarkable Magpies  </a:t>
            </a:r>
          </a:p>
        </p:txBody>
      </p:sp>
      <p:pic>
        <p:nvPicPr>
          <p:cNvPr id="4" name="Picture 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FEB7F6C-6C15-4A45-9D28-28AA7FBA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20" y="219270"/>
            <a:ext cx="828492" cy="834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051AD-9774-4D06-A5B3-CBCEDD3A3816}"/>
              </a:ext>
            </a:extLst>
          </p:cNvPr>
          <p:cNvSpPr/>
          <p:nvPr/>
        </p:nvSpPr>
        <p:spPr>
          <a:xfrm>
            <a:off x="206478" y="1238864"/>
            <a:ext cx="11633528" cy="8051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697F3-BBD4-4E82-AE72-304598E5CCCC}"/>
              </a:ext>
            </a:extLst>
          </p:cNvPr>
          <p:cNvSpPr txBox="1"/>
          <p:nvPr/>
        </p:nvSpPr>
        <p:spPr>
          <a:xfrm>
            <a:off x="2922003" y="298645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>
                <a:latin typeface="Gill Sans MT" panose="020B0502020104020203" pitchFamily="34" charset="0"/>
              </a:rPr>
              <a:t>Wouldn’t it be great to have a website customised to my  interests showing what I want to see? </a:t>
            </a:r>
            <a:endParaRPr lang="en-AU" dirty="0"/>
          </a:p>
        </p:txBody>
      </p: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519594F4-CB4A-404E-BB44-8015E2C01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678" y="4399114"/>
            <a:ext cx="928334" cy="21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2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AC7F-938F-40CF-B9D6-0E5C3803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891" y="272531"/>
            <a:ext cx="8198224" cy="875846"/>
          </a:xfrm>
        </p:spPr>
        <p:txBody>
          <a:bodyPr/>
          <a:lstStyle/>
          <a:p>
            <a:pPr algn="ctr"/>
            <a:r>
              <a:rPr lang="en-AU" dirty="0">
                <a:latin typeface="Gill Sans MT" panose="020B0502020104020203" pitchFamily="34" charset="0"/>
              </a:rPr>
              <a:t>Remarkable Magpies  </a:t>
            </a:r>
          </a:p>
        </p:txBody>
      </p:sp>
      <p:pic>
        <p:nvPicPr>
          <p:cNvPr id="4" name="Picture 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FEB7F6C-6C15-4A45-9D28-28AA7FBA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20" y="219270"/>
            <a:ext cx="828492" cy="834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051AD-9774-4D06-A5B3-CBCEDD3A3816}"/>
              </a:ext>
            </a:extLst>
          </p:cNvPr>
          <p:cNvSpPr/>
          <p:nvPr/>
        </p:nvSpPr>
        <p:spPr>
          <a:xfrm>
            <a:off x="206478" y="1238864"/>
            <a:ext cx="11633528" cy="8051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B895E-C248-4649-B2E5-C3BB3C431919}"/>
              </a:ext>
            </a:extLst>
          </p:cNvPr>
          <p:cNvSpPr txBox="1"/>
          <p:nvPr/>
        </p:nvSpPr>
        <p:spPr>
          <a:xfrm>
            <a:off x="1216403" y="1786854"/>
            <a:ext cx="10259735" cy="417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Gill Sans MT" panose="020B0502020104020203" pitchFamily="34" charset="0"/>
              </a:rPr>
              <a:t>Day Maker allows the user to create a user profile and based on the profile criteria.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Gill Sans MT" panose="020B0502020104020203" pitchFamily="34" charset="0"/>
              </a:rPr>
              <a:t>Questions in the profile set up are used to determine the content of the main website page</a:t>
            </a:r>
            <a:endParaRPr lang="en-US" sz="1800" b="0" i="0" u="none" strike="noStrike" dirty="0">
              <a:effectLst/>
              <a:latin typeface="Gill Sans MT" panose="020B05020201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Gill Sans MT" panose="020B05020201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effectLst/>
              <a:latin typeface="Gill Sans MT" panose="020B05020201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effectLst/>
              <a:latin typeface="Gill Sans MT" panose="020B05020201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 dirty="0">
                <a:effectLst/>
                <a:latin typeface="Gill Sans MT" panose="020B0502020104020203" pitchFamily="34" charset="0"/>
              </a:rPr>
              <a:t>This website </a:t>
            </a:r>
            <a:r>
              <a:rPr lang="en-AU" dirty="0">
                <a:latin typeface="Gill Sans MT" panose="020B0502020104020203" pitchFamily="34" charset="0"/>
              </a:rPr>
              <a:t>was created to allow multiple users to customise their page content based on the selection criteria.</a:t>
            </a:r>
            <a:endParaRPr lang="en-US" sz="1800" b="0" i="0" u="none" strike="noStrike" dirty="0">
              <a:effectLst/>
              <a:latin typeface="Gill Sans MT" panose="020B0502020104020203" pitchFamily="34" charset="0"/>
            </a:endParaRPr>
          </a:p>
          <a:p>
            <a:endParaRPr lang="en-US" b="0" dirty="0">
              <a:effectLst/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effectLst/>
                <a:latin typeface="Gill Sans MT" panose="020B0502020104020203" pitchFamily="34" charset="0"/>
              </a:rPr>
              <a:t>As Uni Student, </a:t>
            </a:r>
            <a:br>
              <a:rPr lang="en-US" dirty="0">
                <a:effectLst/>
                <a:latin typeface="Gill Sans MT" panose="020B0502020104020203" pitchFamily="34" charset="0"/>
              </a:rPr>
            </a:br>
            <a:r>
              <a:rPr lang="en-US" dirty="0">
                <a:effectLst/>
                <a:latin typeface="Gill Sans MT" panose="020B0502020104020203" pitchFamily="34" charset="0"/>
              </a:rPr>
              <a:t>I want an app that provides information on news, weather and something to make me laugh.</a:t>
            </a:r>
            <a:br>
              <a:rPr lang="en-US" dirty="0">
                <a:effectLst/>
                <a:latin typeface="Gill Sans MT" panose="020B0502020104020203" pitchFamily="34" charset="0"/>
              </a:rPr>
            </a:br>
            <a:r>
              <a:rPr lang="en-US" dirty="0">
                <a:effectLst/>
                <a:latin typeface="Gill Sans MT" panose="020B0502020104020203" pitchFamily="34" charset="0"/>
              </a:rPr>
              <a:t>This allows me to plan my day with current information, and a little joke to make my day.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effectLst/>
              <a:latin typeface="Gill Sans MT" panose="020B05020201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595959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636B4D77-596B-465A-A882-BDF7E9DAC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678" y="4399114"/>
            <a:ext cx="928334" cy="21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5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AC7F-938F-40CF-B9D6-0E5C3803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891" y="272531"/>
            <a:ext cx="8198224" cy="875846"/>
          </a:xfrm>
        </p:spPr>
        <p:txBody>
          <a:bodyPr/>
          <a:lstStyle/>
          <a:p>
            <a:pPr algn="ctr"/>
            <a:r>
              <a:rPr lang="en-AU" dirty="0">
                <a:latin typeface="Gill Sans MT" panose="020B0502020104020203" pitchFamily="34" charset="0"/>
              </a:rPr>
              <a:t>Remarkable Magpies  </a:t>
            </a:r>
          </a:p>
        </p:txBody>
      </p:sp>
      <p:pic>
        <p:nvPicPr>
          <p:cNvPr id="4" name="Picture 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FEB7F6C-6C15-4A45-9D28-28AA7FBA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20" y="219270"/>
            <a:ext cx="828492" cy="834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051AD-9774-4D06-A5B3-CBCEDD3A3816}"/>
              </a:ext>
            </a:extLst>
          </p:cNvPr>
          <p:cNvSpPr/>
          <p:nvPr/>
        </p:nvSpPr>
        <p:spPr>
          <a:xfrm>
            <a:off x="165838" y="1194611"/>
            <a:ext cx="11633528" cy="8051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41CDD-16C3-4BA5-B7CC-DA3D8DEB0BC7}"/>
              </a:ext>
            </a:extLst>
          </p:cNvPr>
          <p:cNvSpPr txBox="1"/>
          <p:nvPr/>
        </p:nvSpPr>
        <p:spPr>
          <a:xfrm>
            <a:off x="709144" y="1275127"/>
            <a:ext cx="1054691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595959"/>
              </a:solidFill>
              <a:latin typeface="Gill Sans MT" panose="020B05020201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Gill Sans MT" panose="020B0502020104020203" pitchFamily="34" charset="0"/>
              </a:rPr>
              <a:t>Technologies used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HTML ( UIKIT / TAILWIND 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JAVA SCRIPT / JQUERY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Gill Sans MT" panose="020B0502020104020203" pitchFamily="34" charset="0"/>
              </a:rPr>
              <a:t>CSS</a:t>
            </a:r>
          </a:p>
          <a:p>
            <a:pPr lvl="1" fontAlgn="base"/>
            <a:endParaRPr lang="en-US" b="0" i="0" u="none" strike="noStrike" dirty="0">
              <a:effectLst/>
              <a:latin typeface="Gill Sans MT" panose="020B05020201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Gill Sans MT" panose="020B0502020104020203" pitchFamily="34" charset="0"/>
              </a:rPr>
              <a:t>Breakdown of tasks and roles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Landing Page		Carl Santiago ( CSS, HTML, JAVASCRIPT )</a:t>
            </a:r>
          </a:p>
          <a:p>
            <a:pPr lvl="4" fontAlgn="base"/>
            <a:r>
              <a:rPr lang="en-US" dirty="0">
                <a:latin typeface="Gill Sans MT" panose="020B0502020104020203" pitchFamily="34" charset="0"/>
              </a:rPr>
              <a:t>   		Gustavo ( JAVASCRIPT ) 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Joke  			Gustavo Fortuna </a:t>
            </a:r>
            <a:r>
              <a:rPr lang="en-US" dirty="0" err="1">
                <a:latin typeface="Gill Sans MT" panose="020B0502020104020203" pitchFamily="34" charset="0"/>
              </a:rPr>
              <a:t>Harduim</a:t>
            </a:r>
            <a:r>
              <a:rPr lang="en-US" dirty="0">
                <a:latin typeface="Gill Sans MT" panose="020B0502020104020203" pitchFamily="34" charset="0"/>
              </a:rPr>
              <a:t> ( CSS, HTML, JAVSCRIPT 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News 			</a:t>
            </a:r>
            <a:r>
              <a:rPr lang="en-US" dirty="0" err="1">
                <a:latin typeface="Gill Sans MT" panose="020B0502020104020203" pitchFamily="34" charset="0"/>
              </a:rPr>
              <a:t>Pasan</a:t>
            </a:r>
            <a:r>
              <a:rPr lang="en-US" dirty="0">
                <a:latin typeface="Gill Sans MT" panose="020B0502020104020203" pitchFamily="34" charset="0"/>
              </a:rPr>
              <a:t> De Silver, Carl, Gustavo, Carol ( CSS, HTML, JAVASCRIPT 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Header/Footer and admin 	Carol Shiers ( CSS, HTML, JAVASCRIPT,  TRELLO 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Gill Sans MT" panose="020B05020201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Gill Sans MT" panose="020B0502020104020203" pitchFamily="34" charset="0"/>
              </a:rPr>
              <a:t>Challenges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Gill Sans MT" panose="020B0502020104020203" pitchFamily="34" charset="0"/>
              </a:rPr>
              <a:t>Git push / pull co-ordination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dirty="0">
                <a:latin typeface="Gill Sans MT" panose="020B0502020104020203" pitchFamily="34" charset="0"/>
              </a:rPr>
              <a:t>Selecting CSS Frame and getting familiar with it</a:t>
            </a:r>
            <a:endParaRPr lang="en-US" sz="1800" b="0" i="0" u="none" strike="noStrike" dirty="0">
              <a:effectLst/>
              <a:latin typeface="Gill Sans MT" panose="020B05020201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Gill Sans MT" panose="020B05020201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Gill Sans MT" panose="020B0502020104020203" pitchFamily="34" charset="0"/>
              </a:rPr>
              <a:t>Successes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Teamwork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Gill Sans MT" panose="020B0502020104020203" pitchFamily="34" charset="0"/>
              </a:rPr>
              <a:t>A deployed site that works as intended</a:t>
            </a:r>
            <a:r>
              <a:rPr lang="en-US" sz="1800" b="0" i="0" u="none" strike="noStrike" dirty="0">
                <a:effectLst/>
                <a:highlight>
                  <a:srgbClr val="FFFF00"/>
                </a:highlight>
                <a:latin typeface="Gill Sans MT" panose="020B0502020104020203" pitchFamily="34" charset="0"/>
              </a:rPr>
              <a:t>		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595959"/>
              </a:solidFill>
              <a:effectLst/>
              <a:highlight>
                <a:srgbClr val="FFFF00"/>
              </a:highlight>
              <a:latin typeface="Gill Sans MT" panose="020B05020201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595959"/>
              </a:solidFill>
              <a:effectLst/>
              <a:highlight>
                <a:srgbClr val="FFFF00"/>
              </a:highlight>
              <a:latin typeface="Gill Sans MT" panose="020B0502020104020203" pitchFamily="34" charset="0"/>
            </a:endParaRPr>
          </a:p>
        </p:txBody>
      </p:sp>
      <p:pic>
        <p:nvPicPr>
          <p:cNvPr id="10" name="Picture 9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1C31363-D00B-47CE-B153-639904846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678" y="4399114"/>
            <a:ext cx="928334" cy="21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2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AC7F-938F-40CF-B9D6-0E5C3803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891" y="272531"/>
            <a:ext cx="8198224" cy="875846"/>
          </a:xfrm>
        </p:spPr>
        <p:txBody>
          <a:bodyPr/>
          <a:lstStyle/>
          <a:p>
            <a:pPr algn="ctr"/>
            <a:r>
              <a:rPr lang="en-AU" dirty="0">
                <a:latin typeface="Gill Sans MT" panose="020B0502020104020203" pitchFamily="34" charset="0"/>
              </a:rPr>
              <a:t>Remarkable Magpies  </a:t>
            </a:r>
          </a:p>
        </p:txBody>
      </p:sp>
      <p:pic>
        <p:nvPicPr>
          <p:cNvPr id="4" name="Picture 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FEB7F6C-6C15-4A45-9D28-28AA7FBA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20" y="219270"/>
            <a:ext cx="828492" cy="834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051AD-9774-4D06-A5B3-CBCEDD3A3816}"/>
              </a:ext>
            </a:extLst>
          </p:cNvPr>
          <p:cNvSpPr/>
          <p:nvPr/>
        </p:nvSpPr>
        <p:spPr>
          <a:xfrm>
            <a:off x="206478" y="1238864"/>
            <a:ext cx="11633528" cy="8051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336E2472-3086-4C61-AF21-F5A99D45A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678" y="4399114"/>
            <a:ext cx="928334" cy="2171597"/>
          </a:xfrm>
          <a:prstGeom prst="rect">
            <a:avLst/>
          </a:prstGeom>
        </p:spPr>
      </p:pic>
      <p:pic>
        <p:nvPicPr>
          <p:cNvPr id="13" name="Graphic 12" descr="Play outline">
            <a:hlinkClick r:id="rId4" tooltip="Play"/>
            <a:extLst>
              <a:ext uri="{FF2B5EF4-FFF2-40B4-BE49-F238E27FC236}">
                <a16:creationId xmlns:a16="http://schemas.microsoft.com/office/drawing/2014/main" id="{3D4BEFE2-6238-494B-A0DD-09C7DD320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0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AC7F-938F-40CF-B9D6-0E5C3803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891" y="272531"/>
            <a:ext cx="8198224" cy="875846"/>
          </a:xfrm>
        </p:spPr>
        <p:txBody>
          <a:bodyPr/>
          <a:lstStyle/>
          <a:p>
            <a:pPr algn="ctr"/>
            <a:r>
              <a:rPr lang="en-AU" dirty="0">
                <a:latin typeface="Gill Sans MT" panose="020B0502020104020203" pitchFamily="34" charset="0"/>
              </a:rPr>
              <a:t>Remarkable Magpies  </a:t>
            </a:r>
          </a:p>
        </p:txBody>
      </p:sp>
      <p:pic>
        <p:nvPicPr>
          <p:cNvPr id="4" name="Picture 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FEB7F6C-6C15-4A45-9D28-28AA7FBA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20" y="219270"/>
            <a:ext cx="828492" cy="834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051AD-9774-4D06-A5B3-CBCEDD3A3816}"/>
              </a:ext>
            </a:extLst>
          </p:cNvPr>
          <p:cNvSpPr/>
          <p:nvPr/>
        </p:nvSpPr>
        <p:spPr>
          <a:xfrm>
            <a:off x="206478" y="1238864"/>
            <a:ext cx="11633528" cy="8051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9750-4D9E-4BB6-9B5C-E65FF35D2705}"/>
              </a:ext>
            </a:extLst>
          </p:cNvPr>
          <p:cNvSpPr txBox="1"/>
          <p:nvPr/>
        </p:nvSpPr>
        <p:spPr>
          <a:xfrm>
            <a:off x="616907" y="2356690"/>
            <a:ext cx="6093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Directions for Future Development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AU" sz="1800" b="0" i="0" u="none" strike="noStrike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AU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Calendar and Day planner embedded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  <a:latin typeface="Gill Sans MT" panose="020B0502020104020203" pitchFamily="34" charset="0"/>
              </a:rPr>
              <a:t>Alarm clock</a:t>
            </a:r>
            <a:endParaRPr lang="en-AU" b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  <a:latin typeface="Gill Sans MT" panose="020B0502020104020203" pitchFamily="34" charset="0"/>
              </a:rPr>
              <a:t>Email view and write section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Social Media Feed Integration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  <a:latin typeface="Gill Sans MT" panose="020B0502020104020203" pitchFamily="34" charset="0"/>
              </a:rPr>
              <a:t>Change and delete user profile</a:t>
            </a:r>
            <a:endParaRPr lang="en-AU" b="0" dirty="0">
              <a:effectLst/>
              <a:latin typeface="Gill Sans MT" panose="020B0502020104020203" pitchFamily="34" charset="0"/>
            </a:endParaRPr>
          </a:p>
          <a:p>
            <a:br>
              <a:rPr lang="en-AU" dirty="0">
                <a:latin typeface="Gill Sans MT" panose="020B0502020104020203" pitchFamily="34" charset="0"/>
              </a:rPr>
            </a:br>
            <a:endParaRPr lang="en-AU" dirty="0">
              <a:latin typeface="Gill Sans MT" panose="020B0502020104020203" pitchFamily="34" charset="0"/>
            </a:endParaRPr>
          </a:p>
        </p:txBody>
      </p: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C5E31984-C367-479C-8A41-64F237BF6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678" y="4399114"/>
            <a:ext cx="928334" cy="21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6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AC7F-938F-40CF-B9D6-0E5C3803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891" y="272531"/>
            <a:ext cx="8198224" cy="875846"/>
          </a:xfrm>
        </p:spPr>
        <p:txBody>
          <a:bodyPr/>
          <a:lstStyle/>
          <a:p>
            <a:pPr algn="ctr"/>
            <a:r>
              <a:rPr lang="en-AU" dirty="0">
                <a:latin typeface="Gill Sans MT" panose="020B0502020104020203" pitchFamily="34" charset="0"/>
              </a:rPr>
              <a:t>Remarkable Magpies  </a:t>
            </a:r>
          </a:p>
        </p:txBody>
      </p:sp>
      <p:pic>
        <p:nvPicPr>
          <p:cNvPr id="4" name="Picture 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FEB7F6C-6C15-4A45-9D28-28AA7FBA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20" y="219270"/>
            <a:ext cx="828492" cy="834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051AD-9774-4D06-A5B3-CBCEDD3A3816}"/>
              </a:ext>
            </a:extLst>
          </p:cNvPr>
          <p:cNvSpPr/>
          <p:nvPr/>
        </p:nvSpPr>
        <p:spPr>
          <a:xfrm>
            <a:off x="206478" y="1238864"/>
            <a:ext cx="11633528" cy="8051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92E65-9A1F-444E-87A2-FAB8F5FBFF84}"/>
              </a:ext>
            </a:extLst>
          </p:cNvPr>
          <p:cNvSpPr txBox="1"/>
          <p:nvPr/>
        </p:nvSpPr>
        <p:spPr>
          <a:xfrm>
            <a:off x="894120" y="2245383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Links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F6AC6-9076-4BD7-BE35-EEB2EA482CE3}"/>
              </a:ext>
            </a:extLst>
          </p:cNvPr>
          <p:cNvSpPr txBox="1"/>
          <p:nvPr/>
        </p:nvSpPr>
        <p:spPr>
          <a:xfrm>
            <a:off x="894119" y="3030430"/>
            <a:ext cx="6580471" cy="2236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 dirty="0">
                <a:effectLst/>
                <a:latin typeface="Arial" panose="020B0604020202020204" pitchFamily="34" charset="0"/>
              </a:rPr>
              <a:t>Deployed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AU" dirty="0"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 dirty="0">
                <a:effectLst/>
                <a:latin typeface="Arial" panose="020B0604020202020204" pitchFamily="34" charset="0"/>
              </a:rPr>
              <a:t>https://caz1502.github.io/Magpies-Project-1/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</a:pPr>
            <a:r>
              <a:rPr lang="en-AU" sz="1800" b="0" i="0" u="none" strike="noStrike" dirty="0">
                <a:effectLst/>
                <a:latin typeface="Arial" panose="020B0604020202020204" pitchFamily="34" charset="0"/>
              </a:rPr>
              <a:t>GitHub repo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</a:pPr>
            <a:r>
              <a:rPr lang="en-AU" sz="1800" b="0" i="0" u="none" strike="noStrike" dirty="0">
                <a:effectLst/>
                <a:latin typeface="Arial" panose="020B0604020202020204" pitchFamily="34" charset="0"/>
              </a:rPr>
              <a:t>https://github.com/caz1502/Magpies-Project-1</a:t>
            </a:r>
          </a:p>
        </p:txBody>
      </p:sp>
      <p:pic>
        <p:nvPicPr>
          <p:cNvPr id="9" name="Picture 8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C5C9D72-494F-453D-9E8D-4FB3D92DB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678" y="4399114"/>
            <a:ext cx="928334" cy="21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8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293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Office Theme</vt:lpstr>
      <vt:lpstr>Remarkable Magpies  </vt:lpstr>
      <vt:lpstr>Remarkable Magpies  </vt:lpstr>
      <vt:lpstr>Remarkable Magpies  </vt:lpstr>
      <vt:lpstr>Remarkable Magpies  </vt:lpstr>
      <vt:lpstr>Remarkable Magpies  </vt:lpstr>
      <vt:lpstr>Remarkable Magpies  </vt:lpstr>
      <vt:lpstr>Remarkable Magpies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Remarkable Magpies</dc:title>
  <dc:creator>carol shiers</dc:creator>
  <cp:lastModifiedBy>carol shiers</cp:lastModifiedBy>
  <cp:revision>14</cp:revision>
  <dcterms:created xsi:type="dcterms:W3CDTF">2021-10-19T07:43:09Z</dcterms:created>
  <dcterms:modified xsi:type="dcterms:W3CDTF">2021-10-23T03:42:22Z</dcterms:modified>
</cp:coreProperties>
</file>