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6" d="100"/>
          <a:sy n="106" d="100"/>
        </p:scale>
        <p:origin x="99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21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52446 31626 128,'0'0'0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7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 5248,'-6'0'2016,"6"0"-1088,0-7-384,0 7 704,-6 7-352,6-7-32,-13 0-224,7 0-32,0 6-320,0-6 96,-7 0 64,7 6-96,-7 0-32,1 1-128,6-1-32,-7 6-32,7 1 0,-6-7-160,5 6 32,1 1 0,6-1 0,0-5 0,0 5 0,6 1-96,7-7 64,-1 6 32,7 1 64,0-7 32,-1 13 32,1-7-160,6 1 32,-6-1-64,-1 7 0,-5-7 416,-1 7 160,1 0 223,-13-1 193,6-5-224,-12 12-32,6-13-256,-13 7 0,7-7-256,-13 7-32,7-13-576,-7 0-160,0 1-640,1-14-224,-1 7-575,7-12-161,-1 0-1792</inkml:trace>
  <inkml:trace contextRef="#ctx0" brushRef="#br0" timeOffset="466.2534">449 13 5376,'-13'0'2112,"13"0"-1152,-12-6-352,6 6 672,-1 0-448,1 6-128,-13-6-288,13 7-32,-13-1-224,7 6 128,-7 1 96,0 5 96,7-5 0,0-1-160,5 7-64,1-13 64,12 7 128,1-7-128,5 0 63,7 0-223,6 1-32,-7-1-64,7 0 32,-6 6-128,6 1 0,-6-1 96,-1 7 32,1-7 320,-6 13 192,-1-6 32,-12 0 0,6-1-64,-12 7-32,0-6-288,-7 0-160,1-1-288,-7-5-32,0-1-832,-5-12-320,5 6-991,-6-24-417,12 5-1504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7:2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218 112 5504,'0'-6'2112,"0"6"-1152,0-6-640,0 6 640,0-6-448,0 6-32,-6-7-96,0 1 0,0-6-192,-1 5 96,1-5 32,-6 6 32,-1-7 96,1 7-96,-7 12-32,0-6-64,1 6 0,5 1-128,-5 11-96,5 1 0,-6 6 32,1 0 96,11 12 128,1-5 0,6 5 0,0-6-96,6 7 32,1-14-64,5-5 0,1 6-256,5-19 0,-5 1-192,5-14 32,1 1-96,6-19 64,-6 6 224,0-5 192,-7 5-128,0-6 0,-5 0 0,-7 0 64,6 0-96,-12 6-64,6 1-32,0 5 96,-7 7 0,7 0 96,-6 6 160,6 12 192,0 1-96,0 5 64,0 1-161,13 12-63,-7-12-352,13 6-191,-7-6-1377,7-1-512,0-5-1664</inkml:trace>
  <inkml:trace contextRef="#ctx0" brushRef="#br0" timeOffset="604.2546">549 81 5248,'-7'-12'2016,"7"12"-1088,-18-7-160,18 7 704,-7 0-256,-5 0-64,-1 0-288,7 7-96,-12-1-416,5 0 64,1 13 96,-1-1-64,1 14 63,-1-1 65,7 0 32,6-6-480,0 6-192,0 0 192,13-12 192,-7-1-352,12-5-96,1-13-384,0 0-160,-1-6-159,7-13 31,-6 7 448,0-13 256,-1 6 96,-5-12 96,-7 12 0,0-12 96,1 6 32,-1 0 96,-6 6 128,0 7 95,0 0-223,0 12-32,0 6-32,0 12 0,6-5 64,0 18 32,0 0-96,7 19 0,-1-13-96,1 19 0,-1-12-192,7 6-32,0-6 224,-7 5 128,0-5 224,1 0 64,-7-7 128,-6-6 32,6 0-256,-18-6-64,6 0-32,-13-6 64,0-7-448,-12-6-128,6 1-672,-12-14-224,6-5-800,-6-13-352,-1 6-767,7-18-225,6 6-992</inkml:trace>
  <inkml:trace contextRef="#ctx0" brushRef="#br0" timeOffset="1074.2891">834 206 8832,'7'6'3328,"-7"-6"-1792,25 6-1152,-19-6 832,6 6-352,-6-6-33,19-6-415,-6 0-96,12 0-192,-6 0-96,0-13 0,6 0-32,-12 0 0,0 7 0,-7-7 0,-6 1 128,1-1 64,-7 6-160,-13-5 0,7 5-96,-13 1 0,7-1 0,-13 13-64,6-6 96,-6 25 64,0-7 416,0 13 256,13 0 352,-1 13 128,1-1 0,12 7 0,0-1-288,12-5-96,1-1-384,6-6-160,-1-6-256,13-12 0,-6 5-576,7-18-256,-1 6-960,-6-12-416,6 0-2559,0-13-1089,-6 7 1504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7:2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50 256 3968,'-18'-13'1568,"18"13"-832,-13 0 128,7 0 736,0 0 0,6 0 96,-7 0-320,14 0-128,-1-6-704,13 0 320,12-1 95,6 1-63,7 0 0,-1 0-352,7-1-96,-6-5-256,6 6-64,-7-1-128,1 1-32,-7 0-544,-6-7-160,-6 13-768,-6 0-319,-6-6-449,-13 6-192,6 0-352,-12 6-864,-1-6 1216</inkml:trace>
  <inkml:trace contextRef="#ctx0" brushRef="#br0" timeOffset="223.9035">306 199 5376,'-7'6'2112,"7"-6"-1152,0 7-288,0-7 800,0 12-192,0 7-32,7 6-224,-1 6 0,0 6-576,0 7 96,7 12 31,-7 0-319,0 0-128,1 0-96,-1 6-32,0-12-448,0-12-159,1-7-545,-1-6-160,0-13-576,0-6-224,1-6-1088</inkml:trace>
  <inkml:trace contextRef="#ctx0" brushRef="#br0" timeOffset="701.887">679 25 5760,'0'-6'2176,"0"6"-1152,0 13-288,0-7 832,0 0-384,6 6-32,-6 7-256,0 12-96,6 13-416,-6 6 32,0 6 95,7 12-255,-7 1-64,0 5-64,0 1 0,0-7 0,6-11 0,-6-8-64,6-5 32,-6-13-64,6-6-32,1-13-64,-7-5 32,6-14-32,0-5 0,0-19-160,7-7 0,-1-18-64,-6 19 96,1 6-31,5-13 63,1 7 96,-1 0 32,13-7 32,-6 13 64,-1 12 255,-5 7 97,5 18 160,1 0 32,-7 19-64,7 6 64,0 7-256,0 5-128,-7 1-128,7 6 0,-7-7-352,1-5-128,-1-7-960,0-6-383,1-13-1569,-1 0-640,-5-12 384</inkml:trace>
  <inkml:trace contextRef="#ctx0" brushRef="#br0" timeOffset="1280.5797">1227 499 4608,'-6'-7'1760,"6"7"-960,0-18-448,0 18 576,0-7-192,0 1-32,6 0 32,-6 0 64,0 6-416,7 0 192,-1 6 96,0 6-160,0 13 32,-6-6-256,6 18-32,1-12-64,-7 13-32,6-7 96,-6 0 96,6-6-64,-6 0 0,0-6-33,0-13 65,0 6-160,0-18-32,0 0-64,0-7-64,0-5 32,0-13-32,6-1-96,1-11 64,-1 12 32,6-7 0,7-12 0,0 13 64,6 18 256,-7 1 160,7 5-160,-6 13-96,-1 0-640,1 6-256,6 1-1951,-6-1-769,6 6-640</inkml:trace>
  <inkml:trace contextRef="#ctx0" brushRef="#br0" timeOffset="1718.8146">1619 691 8960,'6'7'3328,"7"-14"-1792,6 7-1376,-7-6 704,1 0-352,5-6 32,1-7-384,0 6-192,-1-12 32,7 1-32,-6-1 32,0 0 0,-7 0 0,1 0 64,-13 0 32,0 0-32,-13 0 32,1 7-128,-7-1 0,-6 6 32,-6 7 64,6 6 32,-12 6 31,5 13-63,1 6-64,0 12 384,6 1 128,6 12 448,1-7 192,5 7-128,13-19-64,0 0-256,6 0-96,13 7-224,12-13-64,1-7-544,-1-5-192,6-20-704,1-5-320,-1-7-1216,0 1-543,-5-7-1633</inkml:trace>
  <inkml:trace contextRef="#ctx0" brushRef="#br0" timeOffset="2542.0804">2142 462 3840,'6'-13'1472,"-6"13"-768,0-12 224,6 5 800,-12 1-512,6 6-128,-6-12-352,-13 6-160,7-1-320,6 1 256,-13 12 128,7 1-128,-7-1 32,0 6-256,0 13-96,1-6 96,-1 12 128,7 0 191,-1 7 97,7-1-224,6 7-128,0-7-128,6-6-64,7-6-192,5-6-32,-5-7-416,18-12-64,-12-6-96,6-19 1,-1 13 191,1-19 128,13-13 192,-20 13 128,-5 12 32,-7-12 64,6 6-64,-12 0 64,0 0 64,0 6 64,-6 7 160,6 12 95,-6 6-63,6 7 64,0 12 32,0 6-32,12 0 32,1 0 96,6 0-416,-1-6-128,13 0-896,1-12-320,5-1-639,6-6-161,1-6-1984,0 0-1376,5-12 2368</inkml:trace>
  <inkml:trace contextRef="#ctx0" brushRef="#br0" timeOffset="3128.2101">2858 474 5888,'0'-13'2272,"-6"1"-1216,0-1-384,6 7 800,-12-7-352,-1-5 0,-12 5-512,7 1-192,-14 6-256,1-1-64,-6 20 96,0-1 96,5 13 160,1 13 160,0-1 159,12 13 161,1 0 64,5-13-256,13 13-96,13-7-384,-1-12-96,7-12-448,6-6-128,6-13-96,0-13 0,0-6-160,0-5 32,0-8 128,-6-5 160,0-7 32,-6 1 65,-7-7-1,-5-6 64,-1 0-32,0-6 0,-6 0-160,0-1 0,-6 7 320,6 6 192,-6 13 320,6 6 96,-7 6 159,7 13 33,-6 5-192,6 7 0,0 13 96,0 18 64,0 6 0,6 13-64,1 6-256,-7 6-96,6 19-160,0-12-32,0-1 32,1 1 0,5-7-160,0-6 32,-5-12-160,11-7-32,-5-6 0,-1-6 64,7-13-288,-7-5-64,7-1-384,-7-12-160,1-7-672,-7 7-191,7-13-2465,-7 7-1376,0-13 2720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8:59.9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5070 13280 384,'-13'-13'160,"13"-11"-64,-13 11-256,13 1-32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7:37.02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236 505 4352,'0'-12'1664,"0"24"-896,0-18-480,0 6 512,0 0-96,0 0 32,0 0-256,0 0-64,0 0-224,0 6 0,0-6 128,0 13-128,6-7 64,-6 6-96,0 1 0,0 5 32,0 1 32,0 0-96,0 6-96,0 0 192,0 6 96,0 0-32,0 6 64,7 1-64,-1-1 0,-6-6-160,6 7-32,0-13-32,7 6-64,-1-6 32,-6 0-32,7-1 64,6-11 96,-7-1 0,7-5 0,-1-1 32,-5-6 32,-1 0 32,1-6 0,-1-1-64,-6-5-32,7-1-32,-7 1 0,7-7-1,-7 7 1,0-13 128,0 0 160,0-6-224,1-6-32,-1-1-96,0-12-64,0 7-64,1-7 32,-7 6 96,6 1 32,-6 5 32,0 1 0,-6 12 0,6 0 64,0 6-160,-7 7-32,1-1 0,0 1 0,6 6-224,-6-1-864,6 7-127,-7 0-1505,7 0-608,0 7-256</inkml:trace>
  <inkml:trace contextRef="#ctx0" brushRef="#br0" timeOffset="1024.4749">778 673 4864,'0'-6'1824,"0"0"-960,0 6-672,0 0 544,-6 0-320,0-7-256,-1 7-128,-5 7-32,-1-7-224,-5 6-96,5 6 96,-5-5 128,-1 5 128,6 1 128,1-1 128,6-6 64,-7 0-160,13 1-64,0-7 64,13 6 96,-7-6-64,13 0-64,-1 6-64,1 0 0,6 7 0,0-1 32,0 1-160,-6-1 32,-1 7 64,1-1 32,0-5 96,-7 6 32,-6-1 160,7-5 160,-13 5 0,0-5 32,0-1 128,-6 1 96,-1-7-224,1 6-96,-6-5-256,-7-1-160,0-6-32,1 6-32,-7-12-160,0 6 32,0-13-512,0 1-128,6 6-320,7-13-128,-1 7-960,7-7-448,6 0-96</inkml:trace>
  <inkml:trace contextRef="#ctx0" brushRef="#br0" timeOffset="1866.1347">896 767 5632,'0'12'2112,"6"-6"-1152,7 7-480,-7-7 640,6 0-192,1 7-64,-1-7-416,7 0-128,0-6-192,-1 0-160,1 0 0,6-6 32,-6 0 64,-1-7-32,1-6 64,0 7-64,-7-7-32,1 7 96,-13 6 0,0-7-32,0 1 32,-13 6-64,7-7 64,-7 13 0,-5-6 32,-1 0 0,0 6 0,-5 6 0,5 0 0,-6 7-64,0-1 32,13 7-64,-1-1-32,1 1 32,5 6 32,7 0-32,7 0 64,-1 6 64,6 0 64,1 6 32,5-6 64,1-6-32,6-6 64,-6-7-129,6 1 33,-7-13-160,7 0-64,0-13-224,0 1-32,-6 0-415,-1-7-65,-5 0 32,-1 1 0,1-7 32,-13 0 64,6-6 256,0-1 96,-6 1 64,0 6 32,0 1 352,6 5 256,1 6 96,-7 7 64,6 0-288,0 6-128,0 0-64,1 12-32,-1 1 0,0 12 0,0 0-64,0 0 32,-6 6 0,0-6 32,0 0 0,0-1 0,0-5 64,0-6 320,0-7 63,0-12-191,0-1-160,7-5-128,-1-13 0,6-19-64,7 7 64,0-7 64,6 1 128,-1 12 160,-5 0 32,6 12-128,-6 6-32,-7 7-128,7 0-32,-7 0-96,1 6 32,-1 0-288,-6 0-96,1 0-1120,-1 0-512,0 0-1919,0-6-2017,-6-1 1920</inkml:trace>
  <inkml:trace contextRef="#ctx0" brushRef="#br0" timeOffset="2598.6871">2148 219 4864,'-12'-7'1824,"24"7"-960,-12 7-384,0-7 640,0 0-64,0 0 96,0 6-288,0 6-128,0 7-416,-6 0 64,0 6 64,0 12-32,-7 7 0,7 12-96,-7 6-32,1 0-160,-7 7-96,1-7 0,5 0 32,1 1-96,-7-20-64,6 7 128,7-12 32,0-7-224,-7-6-128,13-7-704,-6-5-320,6-19-512,0-1-224,0-11-992</inkml:trace>
  <inkml:trace contextRef="#ctx0" brushRef="#br0" timeOffset="2715.9481">2118 269 4224,'0'-13'1568,"12"13"-832,0 13-224,-12-1 576</inkml:trace>
  <inkml:trace contextRef="#ctx0" brushRef="#br0" timeOffset="2912.678">2135 275 9696,'7'6'1152,"-1"7"-608,0 6 160,0 5 32,1 8-160,5 11 0,1 13-352,-1-6-64,0 12-96,1 1 32,-1-7 128,7 0 128,-7 0 0,7-13 32,-6-5-192,-7 5-128,6-12-128,-6-6 32,1 0-832,-7-12-352,6-1-1024,-6-12-352,0-6-608</inkml:trace>
  <inkml:trace contextRef="#ctx0" brushRef="#br0" timeOffset="3158.7418">2042 768 8960,'0'-7'3328,"6"1"-1792,1 0-1152,5 0 832,1-1-416,5-5-97,7 6-447,0-7-256,6 7 0,7-1-1023,-13 1-417,6 0-1600,-6 0-2112,0-7 1408</inkml:trace>
  <inkml:trace contextRef="#ctx0" brushRef="#br0" timeOffset="3899.8419">360 1489 6016,'6'-13'2272,"1"13"-1216,-1 0-672,-6 0 672,0 0-256,0 0-64,6 6-224,-6 7-64,0-1-256,0 13-64,0 6 64,0 19 96,0 0 64,0 12-96,0 13 0,7-6-160,-1-1 0,-6-5-32,6-14-64,-6-5 32,6-7-32,-6-5-512,7-14-192,-7-5-800,0-7-288,0-6-1632</inkml:trace>
  <inkml:trace contextRef="#ctx0" brushRef="#br0" timeOffset="4262.7534">286 1507 4608,'6'-6'1760,"0"0"-960,7 0-160,-1 6 608,7-7-416,6 7-128,0 0-352,0 0-96,6 7-128,-6 5-160,6 7 0,-6 6 160,0-7 160,-7 7 192,1 0 160,-6 6-128,-7-6 32,-6 6 96,-6-6 64,-1 6-224,-5-6-128,-1 0-192,-5 0-128,-1-6 0,-6-1-32,6-5-512,-12-7-128,13-6-896,-7 0-352,0-12-1408,12-1-1056,1 1 1952</inkml:trace>
  <inkml:trace contextRef="#ctx0" brushRef="#br0" timeOffset="4769.5977">866 1806 7040,'-13'-12'2624,"7"12"-1408,-6-6-800,12 6 704,-13 0-448,1 0-64,-1 12-288,-6 0-64,1 7-128,-1 6 64,0 13 96,1-7 128,5 12 128,13-5-96,0 5 63,6-5-159,7-7-32,6-6 0,5-6 128,8-7-256,5-12-32,0-6-96,1-19-64,-7 0-64,6-6 32,-12-7 96,0 7 32,-6-6 96,-6 6 96,-13-1 0,0 1 0,-13 0-160,-6 6-96,-6 6-160,0 1 0,-6 12-96,0-1 0,0 14-320,6-1-96,0 0-832,6-6-223</inkml:trace>
  <inkml:trace contextRef="#ctx0" brushRef="#br0" timeOffset="5561.3125">1357 1788 6272,'0'0'2368,"-6"0"-1280,0-7-768,6 7 640,-7 0-224,-5 7 32,6-7-224,-7 6-64,1 0-288,-1 0-128,-6 7 32,1-1-64,-1 1-32,7-1 32,5 1-32,1-1-96,6-6 64,6 1 32,1-1 64,11-6 32,7 6 96,0 0-32,6 0 0,7 7-96,-1-1-64,-6 1 32,1-1-32,-1 1 64,-6 5 32,-7 1 224,1-6 128,-13-1 192,0 1 127,-6 5-31,-6-5-64,0 5-96,0-5 32,-13-1-256,-6-5-128,0-1-224,0-6 0,0 0-512,-6-13-192,0-5-576,6-1-223,6-6-257,1-6-64,5 0-1152,13 6-1408,0-13 1408</inkml:trace>
  <inkml:trace contextRef="#ctx0" brushRef="#br0" timeOffset="5851.3897">1693 1458 6528,'7'0'2464,"-7"0"-1344,0 0-736,0 0 672,0 6-416,0 1-32,0 5 0,0 0 0,0 20-320,6-1 96,-6 12 64,6 7-96,7 6-32,-7 0-192,6 0-32,-6 1-32,-6-8 32,7-5-64,-1-7-32,-6 1-480,6-20-160,-6 1-896,0-13-3168</inkml:trace>
  <inkml:trace contextRef="#ctx0" brushRef="#br0" timeOffset="6079.8952">1494 1795 8448,'6'-7'3232,"1"1"-1728,11-6-832,-11 5 960,11 1-289,7-13-95,0 7-608,13-1-256,-7 7-224,6 0-256,1 0-32,-1-1-640,-6 7-224,7 0-959,-7 0-449,0 0-1760</inkml:trace>
  <inkml:trace contextRef="#ctx0" brushRef="#br0" timeOffset="6409.7688">2235 1395 9856,'-7'7'3680,"7"11"-1984,0 7-1408,0-12 863,0 5-159,0 20 128,7-1-128,-7 13-32,0 6-544,0 6-192,6-6 0,-6-6-128,6 6-64,-6-13-160,7-5 0,-7-1-448,0-6-160,6-12-768,-6 0-288,0-19-3103,0 0 415</inkml:trace>
  <inkml:trace contextRef="#ctx0" brushRef="#br0" timeOffset="13015.1351">0 250 2048,'0'0'864,"0"0"-448,0 13-224,0-7 352,0-6-160,0 6 32,0 0-64,0 1 96,0-1-160,6 6-96,-6 1 32,0 5 0,7 1 32,-7-6 0,0 5-64,0 7 32,6 0-128,-6 0-128,6 0-64,-6 0 64,0 0 64,6 6 0,-6 0-32,0 0 32,6 0-32,-6 7 0,0-1 64,0 0-96,0 1 0,7-1 96,-7 0 96,0 1-128,0-1-96,0-6-64,0 7 96,-7-1 0,7 0 96,0-6-96,0 0-64,-6 1 128,6 5 32,0-6 0,-6-6-64,6 12-64,0-6-32,0 1 64,0-7 0,0 6-64,0-6 0,0-1 64,0 8 0,0-8 32,0 1 64,0 0-32,0 0-32,0 0 32,0 0-32,0-6 0,0-1 64,0 1-96,0 0 0,0-7 32,0 7 64,0-1-96,0 1 0,0 0 32,0-7 64,0 7-192,0-7-32,0 7-96,0 0 64,0-1 64,0-5-32,0-1 128,0 1 0,0-1 32,0 1 64,0-1-32,0 1 64,0-1-64,6 1-32,-6-1 32,0 7-32,0-7 0,0 1 64,0-1-32,6 0 64,-6-5-64,0 5-32,0 1 32,0-7 32,0 6-32,0-6 64,0 13 0,0-13 96,7 7-32,-7-1 0,0-6-96,0 1-64,0-1 32,0 0-32,0 0-96,0-6 0,0 7-512,0-7-224,0 0-992</inkml:trace>
  <inkml:trace contextRef="#ctx0" brushRef="#br0" timeOffset="15954.9853">143 163 640,'7'0'352,"-1"0"-192,0 6 96,0-6 160,0 0 0,1 0 64,11 0 160,1 0 128,6 0-32,0 0-64,12 0-352,1 0-192,5 0 32,7 0 128,6 0-160,0 0-64,6 0 32,0-6 64,7 6-64,12 0-64,-13 0 64,13 0-64,-6 0 64,6 0 64,6 0 64,-6 0-96,6 0-32,0 0 96,1 0 32,-1 0-192,6 0-64,0 0 64,-5 0 32,5 0 64,0 0 64,7 0-160,-7 0-32,7 0 64,0 0 32,-1 0-32,1 0-64,6-7 32,-7 7 32,1-6-96,-1 6 0,7 0 32,-6-6 64,-1 6 32,1-6 32,18 6 0,-6-6 0,-6 6 0,0-7 0,-6 1-160,-1 6 32,1-6-64,-7 0-64,1-1 160,-1 1 32,-6 6 0,0 0-64,-6-6 32,0 6-32,0 6-96,6 0 64,-6-6 32,-6 0 64,6 0-32,-6 7 64,-1-14-128,7 7 0,-6 0-32,0-6 0,-7 6 128,7 0 32,0-6-32,-7 6-64,13 0-64,-6-6 32,-1 6 32,-5 0 0,12-6 0,-7 6 0,7 0 64,-12 0 32,12 0-32,-13 0-64,7 0 32,0 0-32,-1 0 64,-5 0 96,-1 0-64,1 0-64,-1 0 0,1 0 32,-7 0-32,7 0-32,-7 0 32,0 0-32,-6 0 0,6 0 0,-6 0-96,7 0 64,-7 0 96,0 0 96,-6 0 0,-7 0 64,13 0-192,0 0-32,-6 0 0,0 6 0,0-6 64,6 0 32,-7 0-192,1 0 0,0 0 32,0 0 96,0-6 0,-1 6 64,7 0-64,-12 0-32,6 0 96,-7 0 0,13 0-128,-12 6-32,6-6 32,0 0 0,-1 0-64,-11 0 64,12 0 32,-1 0 0,-5-6 0,0 6 64,-1 0-96,-6 0 0,13 0 32,-6 0 64,-1 0-32,1 0-32,0 0 32,-7 0-32,7 0-96,-1 0 64,1 0 32,-1 0 0,1 0-96,-7 0 64,1 0 32,5 0 64,-6 0-32,7 0 64,-7 0-128,-5 6-64,5-6-32,0 0 96,-6 6 0,7-6 32,-1 0 0,0 0 64,-5 6-96,-1-6 0,0 0 32,0-6 64,-6 12-96,0-6-64,12-6 128,-12 6 32,0 0-96,6-6-32,-6 6 32,-6-6 64,5 12-64,1-6-64,-6-6 64,0 6 0,-1 0 32,1 0 0,0 0-160,-1 0 32,-5 0 0,6 0-32,-13-7-96,6 7-64,-6 0-288,1 0 0</inkml:trace>
  <inkml:trace contextRef="#ctx0" brushRef="#br1" timeOffset="27552.1642">150 1358 3968,'0'0'1472,"0"0"-768,0 0-608,0 0 384,0-6-160,6 6 0,-6 0-192,6 0-32,1-6-32,-7 6-64,12 0 32,1 0 32,-1 0 96,7 0 64,-1-6 32,7 6-64,6 0-32,1 0-32,-1-6 0,0-1-64,6 7 32,1 0-64,-7-6-32,12 12 32,-5-12-32,-1 12 0,7-12 0,-1 6 0,1-6 0,5 0 0,-5 6 64,0 0-32,5-7-32,-5 1-64,0 0 32,5 6 160,-5 0 64,0-6-64,5 6-32,1-6 32,0 6 64,-6 0-32,5 0 0,1 0-96,-6 0-64,-1 0-64,7 0 32,-6 0 32,-1 0 0,7 0 64,-6 0 32,-1 0 32,1 0 0,-1 0 64,1 0 32,0 0-96,12 0-96,-7 0 64,1 0 64,0 0-64,-6-7-64,5 7 128,1 0 32,0-6-224,0 6-32,0 0 64,-7 0 128,7-6-32,0 6 0,0-6-32,-1 6-64,1-7-64,6 1 32,0 0 32,-6 0 64,6 6-96,-6-6 0,6-1 32,0 1 64,-6 6-32,6-6-32,-6 6 32,12 0 32,-6-6-96,6 6 0,-6 0 32,0 0 0,6 0 192,1 0 128,-7-7-160,0 7-96,12-6 32,-6 6 64,1-6 0,-1 6 0,6 0-96,-5 0-64,-1-6 96,0-1 64,-6 7 0,7 0 64,-1 0-64,0-6 64,-6 0-128,6 6 0,1-6-32,-1 6-64,-6-6 32,6 6-32,7-7 0,-7 7 0,-6-6 0,6 6 0,7 0 0,-7 0 0,0-6 0,-6 6 0,6 0 0,1 0 0,-7 0 0,6 6 0,-12-6 0,12 0 0,-6 0 0,0 0 64,0 0-32,-6 0-32,12 0-64,-6 0 32,0 0 32,0 0 0,0 0 64,0 0 96,7 0 0,-1 0 0,-12 0-192,12 0 32,0 0 0,-6-6 64,6 6-32,-12 0-32,19 0 32,-7 0 32,-6 0-32,0 0-32,6 0 32,1 0 32,-1 0-32,0 0 64,0 0-128,1 0 0,-1 0 32,0 0 0,0 6 0,7-6 0,-7-6 0,0 6 0,1 0 64,5 0 32,-6 0-32,1 0-64,-1 0-64,6 0 32,1 0 32,-7-6 0,0 6 0,-6 0 0,7 0 0,-1 0 64,0 0-96,-12 0 0,12 0 32,-6-7 0,0 7 0,0 0 0,-6 0-96,0 0 64,6 0-32,0 0 0,-6 0 64,-1 0 0,1 0 0,6 0 0,-6 0 0,0 0 0,0 0-96,0 0 64,-1 0 32,7 0 64,-6 0-32,0 0 64,0 0-128,-7-6 0,13 6 32,-6 0 0,0-6 0,0 6 0,-7 0 0,13 0 0,0 0 0,-12 0 0,6 6 0,-7-6 0,1 0-96,6 0 64,0 6 32,-7-6 64,1 0-32,-7 0-32,0 0 32,1 0-32,5 0 0,-5 0 0,-7 0 0,0 0 64,0 0-96,-6 0-64,0 0 64,-6 0 0,-1 7 32,1-7 64,-7 0-96,1 0-64,-1 0-96,1 6-32,-7-6-320,0 0-96,0 0-256,-6-6-64,0 6-544,7-7-192,-7 1-1184</inkml:trace>
  <inkml:trace contextRef="#ctx0" brushRef="#br1" timeOffset="58653.6719">10939 85 2560,'0'0'960,"0"24"-512,0-24-256,0 0 288,0 0-64,0 0 128,0 24-160,24 0-128,1 0 0</inkml:trace>
  <inkml:trace contextRef="#ctx0" brushRef="#br0" timeOffset="66439.5335">10939 0 3072,'12'0'1216,"-12"0"-640,0 0-320,0 0 416,0 0-32,0 0 0,0 0-64,0 12-32,0 0-96,0-12 32,0 12-256,0 0-64,0 0-32,12 12-64,-12 1 32,0 11 0,0 0 96,0 0-32,0 12 64,12 0-128,-12 0 0,0 0-96,12 13-32,-12 11 96,0-12 32,12 0-128,-12 0-32,12 13 32,-12-13 64,12 12-64,1-12 0,-13 1 32,0-1 64,12 0-32,-12-12 64,0 0-128,12 0 0,-12 0 32,0 1 64,0-13-32,12 0-32,-12-12 32,0 12-32,12-24-96,-12 12 64,0 0 32,0 0 0,0 0 0,0 0 64,0 1-96,0-13 0,0 12 32,0-12 64,0 0-32,0 0-32,0 0 32,0 0 32,0-12-32,0 12-32,0-12 32,0 0 32,0 0-96,0 0-64,0 0-96,0 12-32,-12-12-1632</inkml:trace>
  <inkml:trace contextRef="#ctx0" brushRef="#br0" timeOffset="70476.0914">93 2204 2560,'12'0'960,"0"0"-512,12 0-256,0 0 352,-12 0-96,12 0 64,-12 0-96,0 0 64,13 0-192,-1-12-96,-12 12-32,12 0 32,0 0-96,12 0 0,0 0 96,0 0-32,12 0 0,-12 0 32,25 0 32,-13 0-32,12 0 32,0 0-128,12 0 0,1 0-32,11 0-64,-12 0 96,12 0 0,1 0 96,11 0 96,24 0-128,-11 0-96,-1 0 32,12-12 64,13 12-64,-13-12-64,1 12 0,11-13 32,0 1-32,1 12 64,11-12-64,-11 12-32,-1-12 32,0 0 32,13 12-96,-1 0 0,1 0 96,-1 0 96,-11-12 0,11 12 0,25 0-32,-1 0 0,-11 0-64,-13-12-64,1 12 96,-13 0 0,0 0 32,13 0 0,-25 0-64,13-12 32,-1 12 0,1 12 96,-13-12-96,12 0-64,1 0 0,-13 0-32,1 0 0,-13 0 64,12 0-96,1 12 0,-1-12 32,-12 0 0,1 0 64,-1 0 32,12 0-128,-11 12 32,-1-12 0,25 12 0,-13-12 64,-12 12 96,13 0-128,-1-12-96,0 0 32,1 12 0,-13-12 32,0 0 64,13 0-96,-1 0 0,1 0 32,-25 0 64,0 0-96,13 0 0,-1 0-32,-12 13 0,0-13 64,1 0 0,-13 12 0,0-12 0,1 0 128,-13 0 64,0-12-64,-12 24-96,0-12-160,13 0-64,-25 0 224,12 0 128,0 0-224,0 0-96,-12 0 224,1 0 160,-1 0-96,0 0-64,12 12-32,-24-12 32,12 0-32,-11 0-32,-1 0 96,0 12 0,0-24-32,0 12-64,0 0 32,-12 0 32,0 0-96,0 0 0,-12 12 96,12-12 96,-12 0-128,1 12-96,11 0 96,-12-12 96,0 12-192,-12-12 0,12-12-992,0 12-704,-12-12-352,-12-12-928</inkml:trace>
  <inkml:trace contextRef="#ctx0" brushRef="#br0" timeOffset="151313.1511">7972 442 4608,'0'0'1760,"16"0"-960,-8-8-224,0 16 640,0-8-32,-1 0 64,9-8-256,0 8-128,8 0-480,7-8 32,1 8 96,-1 0-256,1 0-64,7 0-128,-7 0-64,0 8 96,-1-8 0,-7 8-128,0-8 32,-1 0 0,-7 8 0,0-8-704,0 0-256,-16 0-928,8 0-416,-8 0-864</inkml:trace>
  <inkml:trace contextRef="#ctx0" brushRef="#br0" timeOffset="151569.0509">8343 442 5248,'0'0'2016,"0"0"-1088,0 8-736,0 0 544,0 0-96,0 0 0,0 16-64,8-1 32,-8 9-320,8 15 32,-8 8 96,0 8-160,8-7-64,-8-1 32,0 8 64,0-16-192,0-7-64,0-9-320,8-7-64,-8-16-2496,8-16-640</inkml:trace>
  <inkml:trace contextRef="#ctx0" brushRef="#br0" timeOffset="151786.8044">8635 710 6656,'0'16'2528,"0"0"-1344,0-1-608,8 1 736,-8 0-384,0 8-64,0 0-320,8-1-64,-8 9-288,0-8-128,0-1 32,8 1-352,-8-16-128,0 8-1152,0-16-3136</inkml:trace>
  <inkml:trace contextRef="#ctx0" brushRef="#br0" timeOffset="151943.5154">8643 560 4480,'0'0'1664,"0"0"-896,0 16-416,0-16 480,0 0-736,0 0-256,0 0-2080,0 16-928</inkml:trace>
  <inkml:trace contextRef="#ctx0" brushRef="#br0" timeOffset="152494.9589">8792 766 6400,'8'31'2368,"-8"-15"-1280,8 16-768,-8-17 640,8 1-288,-8 16-64,0-16-288,0-1-128,8 9-96,-8-16-96,0 8 96,8-8-64,-8-8 64,8-8-224,0 0-32,7-16-96,1 0 0,0-7 64,-8-9 128,8 9 32,-1 7 32,1 1 64,-8 15 96,8 0 128,-8 16 64,0 0-32,-1 15-32,1-7 96,0 8 96,0 7 96,0-7 32,-8-8-64,8-1-1,0 1-159,-8-16 0,8 0-288,0-8-128,7-15-352,1-1-96,0-8-31,0-7-1,7 0 192,-7-1 192,8 16 96,-8 1 96,7 7 96,-7 8 64,-8 8 160,8 16 159,-8 0-95,-1 7 64,1 1-96,0 8 64,0-1-192,0 1-96,-8-1-192,0 1 0,8-16-1472,0-1-703,-8-7-2625</inkml:trace>
  <inkml:trace contextRef="#ctx0" brushRef="#br0" timeOffset="152960.0997">9487 829 7808,'8'24'2880,"-8"-24"-1536,16 0-640,-16 0 832,23 0-736,-7-8-192,8-8-320,0 0-128,-1 0-64,1-7-96,-8-9 96,7 8-224,-7 1-32,-8 7-96,8-8 64,-16 9 128,0-1 32,-8 0 32,0 8 64,0 0-256,0 8-32,0-8 192,-15 16 64,7 0 32,-8 8 32,-7 0 128,15 15 128,-8-7 160,16 0 63,0-1 193,8 9 64,0-1-64,16 1-32,0-1-96,8 1-96,-1-8-288,9-1-160,-8-15-224,7 0-64,9-16-704,-1 0-256,9-15-1280,-9-1-415,1-8-1761</inkml:trace>
  <inkml:trace contextRef="#ctx0" brushRef="#br0" timeOffset="153163.0433">10212 276 9216,'0'24'3520,"0"-24"-1920,-8 47-1088,8-39 864,0 16-97,0-8 97,0 23-128,0 32-64,0 8-640,0-8-256,0-8-64,0 8-416,8-31-160,0-9-1248,0 17-480,0-17-2047,0-7-801,0 0 1120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8:33.436"/>
    </inkml:context>
    <inkml:brush xml:id="br0">
      <inkml:brushProperty name="width" value="0.05" units="cm"/>
      <inkml:brushProperty name="height" value="0.05" units="cm"/>
      <inkml:brushProperty name="color" value="#849398"/>
    </inkml:brush>
    <inkml:brush xml:id="br1">
      <inkml:brushProperty name="width" value="0.05" units="cm"/>
      <inkml:brushProperty name="height" value="0.05" units="cm"/>
    </inkml:brush>
  </inkml:definitions>
  <inkml:trace contextRef="#ctx0" brushRef="#br0">69 61 384,'-12'-12'160,"12"-13"-64,-13 13-256,13 0-32</inkml:trace>
  <inkml:trace contextRef="#ctx0" brushRef="#br1" timeOffset="22317.1376">236 643 4352,'0'-12'1664,"0"24"-896,0-18-480,0 6 512,0 0-96,0 0 32,0 0-256,0 0-64,0 0-224,0 6 0,0-6 128,0 13-128,6-7 64,-6 6-96,0 1 0,0 5 32,0 1 32,0 0-96,0 6-96,0 0 192,0 6 96,0 0-32,0 6 64,7 1-64,-1-1 0,-6-6-160,6 7-32,0-13-32,7 6-64,-1-6 32,-6 0-32,7-1 64,6-11 96,-7-1 0,7-5 0,-1-1 32,-5-6 32,-1 0 32,1-6 0,-1-1-64,-6-5-32,7-1-32,-7 1 0,7-7-1,-7 7 1,0-13 128,0 0 160,0-6-224,1-6-32,-1-1-96,0-12-64,0 7-64,1-7 32,-7 6 96,6 1 32,-6 5 32,0 1 0,-6 12 0,6 0 64,0 6-160,-7 7-32,1-1 0,0 1 0,6 6-224,-6-1-864,6 7-127,-7 0-1505,7 0-608,0 7-256</inkml:trace>
  <inkml:trace contextRef="#ctx0" brushRef="#br1" timeOffset="22318.1376">778 811 4864,'0'-6'1824,"0"0"-960,0 6-672,0 0 544,-6 0-320,0-7-256,-1 7-128,-5 7-32,-1-7-224,-5 6-96,5 6 96,-5-5 128,-1 5 128,6 1 128,1-1 128,6-6 64,-7 0-160,13 1-64,0-7 64,13 6 96,-7-6-64,13 0-64,-1 6-64,1 0 0,6 7 0,0-1 32,0 1-160,-6-1 32,-1 7 64,1-1 32,0-5 96,-7 6 32,-6-1 160,7-5 160,-13 5 0,0-5 32,0-1 128,-6 1 96,-1-7-224,1 6-96,-6-5-256,-7-1-160,0-6-32,1 6-32,-7-12-160,0 6 32,0-13-512,0 1-128,6 6-320,7-13-128,-1 7-960,7-7-448,6 0-96</inkml:trace>
  <inkml:trace contextRef="#ctx0" brushRef="#br1" timeOffset="22319.1376">896 905 5632,'0'12'2112,"6"-6"-1152,7 7-480,-7-7 640,6 0-192,1 7-64,-1-7-416,7 0-128,0-6-192,-1 0-160,1 0 0,6-6 32,-6 0 64,-1-7-32,1-6 64,0 7-64,-7-7-32,1 7 96,-13 6 0,0-7-32,0 1 32,-13 6-64,7-7 64,-7 13 0,-5-6 32,-1 0 0,0 6 0,-5 6 0,5 0 0,-6 7-64,0-1 32,13 7-64,-1-1-32,1 1 32,5 6 32,7 0-32,7 0 64,-1 6 64,6 0 64,1 6 32,5-6 64,1-6-32,6-6 64,-6-7-129,6 1 33,-7-13-160,7 0-64,0-13-224,0 1-32,-6 0-415,-1-7-65,-5 0 32,-1 1 0,1-7 32,-13 0 64,6-6 256,0-1 96,-6 1 64,0 6 32,0 1 352,6 5 256,1 6 96,-7 7 64,6 0-288,0 6-128,0 0-64,1 12-32,-1 1 0,0 12 0,0 0-64,0 0 32,-6 6 0,0-6 32,0 0 0,0-1 0,0-5 64,0-6 320,0-7 63,0-12-191,0-1-160,7-5-128,-1-13 0,6-19-64,7 7 64,0-7 64,6 1 128,-1 12 160,-5 0 32,6 12-128,-6 6-32,-7 7-128,7 0-32,-7 0-96,1 6 32,-1 0-288,-6 0-96,1 0-1120,-1 0-512,0 0-1919,0-6-2017,-6-1 1920</inkml:trace>
  <inkml:trace contextRef="#ctx0" brushRef="#br1" timeOffset="22324.1376">360 1627 6016,'6'-13'2272,"1"13"-1216,-1 0-672,-6 0 672,0 0-256,0 0-64,6 6-224,-6 7-64,0-1-256,0 13-64,0 6 64,0 19 96,0 0 64,0 12-96,0 13 0,7-6-160,-1-1 0,-6-5-32,6-14-64,-6-5 32,6-7-32,-6-5-512,7-14-192,-7-5-800,0-7-288,0-6-1632</inkml:trace>
  <inkml:trace contextRef="#ctx0" brushRef="#br1" timeOffset="22325.1376">286 1645 4608,'6'-6'1760,"0"0"-960,7 0-160,-1 6 608,7-7-416,6 7-128,0 0-352,0 0-96,6 7-128,-6 5-160,6 7 0,-6 6 160,0-7 160,-7 7 192,1 0 160,-6 6-128,-7-6 32,-6 6 96,-6-6 64,-1 6-224,-5-6-128,-1 0-192,-5 0-128,-1-6 0,-6-1-32,6-5-512,-12-7-128,13-6-896,-7 0-352,0-12-1408,12-1-1056,1 1 1952</inkml:trace>
  <inkml:trace contextRef="#ctx0" brushRef="#br1" timeOffset="22326.1376">866 1944 7040,'-13'-12'2624,"7"12"-1408,-6-6-800,12 6 704,-13 0-448,1 0-64,-1 12-288,-6 0-64,1 7-128,-1 6 64,0 13 96,1-7 128,5 12 128,13-5-96,0 5 63,6-5-159,7-7-32,6-6 0,5-6 128,8-7-256,5-12-32,0-6-96,1-19-64,-7 0-64,6-6 32,-12-7 96,0 7 32,-6-6 96,-6 6 96,-13-1 0,0 1 0,-13 0-160,-6 6-96,-6 6-160,0 1 0,-6 12-96,0-1 0,0 14-320,6-1-96,0 0-832,6-6-223</inkml:trace>
  <inkml:trace contextRef="#ctx0" brushRef="#br1" timeOffset="22327.1376">1357 1926 6272,'0'0'2368,"-6"0"-1280,0-7-768,6 7 640,-7 0-224,-5 7 32,6-7-224,-7 6-64,1 0-288,-1 0-128,-6 7 32,1-1-64,-1 1-32,7-1 32,5 1-32,1-1-96,6-6 64,6 1 32,1-1 64,11-6 32,7 6 96,0 0-32,6 0 0,7 7-96,-1-1-64,-6 1 32,1-1-32,-1 1 64,-6 5 32,-7 1 224,1-6 128,-13-1 192,0 1 127,-6 5-31,-6-5-64,0 5-96,0-5 32,-13-1-256,-6-5-128,0-1-224,0-6 0,0 0-512,-6-13-192,0-5-576,6-1-223,6-6-257,1-6-64,5 0-1152,13 6-1408,0-13 1408</inkml:trace>
  <inkml:trace contextRef="#ctx0" brushRef="#br1" timeOffset="22328.1376">1693 1596 6528,'7'0'2464,"-7"0"-1344,0 0-736,0 0 672,0 6-416,0 1-32,0 5 0,0 0 0,0 20-320,6-1 96,-6 12 64,6 7-96,7 6-32,-7 0-192,6 0-32,-6 1-32,-6-8 32,7-5-64,-1-7-32,-6 1-480,6-20-160,-6 1-896,0-13-3168</inkml:trace>
  <inkml:trace contextRef="#ctx0" brushRef="#br1" timeOffset="22329.1376">1494 1933 8448,'6'-7'3232,"1"1"-1728,11-6-832,-11 5 960,11 1-289,7-13-95,0 7-608,13-1-256,-7 7-224,6 0-256,1 0-32,-1-1-640,-6 7-224,7 0-959,-7 0-449,0 0-1760</inkml:trace>
  <inkml:trace contextRef="#ctx0" brushRef="#br1" timeOffset="22331.1376">0 388 2048,'0'0'864,"0"0"-448,0 13-224,0-7 352,0-6-160,0 6 32,0 0-64,0 1 96,0-1-160,6 6-96,-6 1 32,0 5 0,7 1 32,-7-6 0,0 5-64,0 7 32,6 0-128,-6 0-128,6 0-64,-6 0 64,0 0 64,6 6 0,-6 0-32,0 0 32,6 0-32,-6 7 0,0-1 64,0 0-96,0 1 0,7-1 96,-7 0 96,0 1-128,0-1-96,0-6-64,0 7 96,-7-1 0,7 0 96,0-6-96,0 0-64,-6 1 128,6 5 32,0-6 0,-6-6-64,6 12-64,0-6-32,0 1 64,0-7 0,0 6-64,0-6 0,0-1 64,0 8 0,0-8 32,0 1 64,0 0-32,0 0-32,0 0 32,0 0-32,0-6 0,0-1 64,0 1-96,0 0 0,0-7 32,0 7 64,0-1-96,0 1 0,0 0 32,0-7 64,0 7-192,0-7-32,0 7-96,0 0 64,0-1 64,0-5-32,0-1 128,0 1 0,0-1 32,0 1 64,0-1-32,0 1 64,0-1-64,6 1-32,-6-1 32,0 7-32,0-7 0,0 1 64,0-1-32,6 0 64,-6-5-64,0 5-32,0 1 32,0-7 32,0 6-32,0-6 64,0 13 0,0-13 96,7 7-32,-7-1 0,0-6-96,0 1-64,0-1 32,0 0-32,0 0-96,0-6 0,0 7-512,0-7-224,0 0-992</inkml:trace>
  <inkml:trace contextRef="#ctx0" brushRef="#br1" timeOffset="22332.1376">143 301 640,'7'0'352,"-1"0"-192,0 6 96,0-6 160,0 0 0,1 0 64,11 0 160,1 0 128,6 0-32,0 0-64,12 0-352,1 0-192,5 0 32,7 0 128,6 0-160,0 0-64,6 0 32,0-6 64,7 6-64,12 0-64,-13 0 64,13 0-64,-6 0 64,6 0 64,6 0 64,-6 0-96,6 0-32,0 0 96,1 0 32,-1 0-192,6 0-64,0 0 64,-5 0 32,5 0 64,0 0 64,7 0-160,-7 0-32,7 0 64,0 0 32,-1 0-32,1 0-64,6-7 32,-7 7 32,1-6-96,-1 6 0,7 0 32,-6-6 64,-1 6 32,1-6 32,18 6 0,-6-6 0,-6 6 0,0-7 0,-6 1-160,-1 6 32,1-6-64,-7 0-64,1-1 160,-1 1 32,-6 6 0,0 0-64,-6-6 32,0 6-32,0 6-96,6 0 64,-6-6 32,-6 0 64,6 0-32,-6 7 64,-1-14-128,7 7 0,-6 0-32,0-6 0,-7 6 128,7 0 32,0-6-32,-7 6-64,13 0-64,-6-6 32,-1 6 32,-5 0 0,12-6 0,-7 6 0,7 0 64,-12 0 32,12 0-32,-13 0-64,7 0 32,0 0-32,-1 0 64,-5 0 96,-1 0-64,1 0-64,-1 0 0,1 0 32,-7 0-32,7 0-32,-7 0 32,0 0-32,-6 0 0,6 0 0,-6 0-96,7 0 64,-7 0 96,0 0 96,-6 0 0,-7 0 64,13 0-192,0 0-32,-6 0 0,0 6 0,0-6 64,6 0 32,-7 0-192,1 0 0,0 0 32,0 0 96,0-6 0,-1 6 64,7 0-64,-12 0-32,6 0 96,-7 0 0,13 0-128,-12 6-32,6-6 32,0 0 0,-1 0-64,-11 0 64,12 0 32,-1 0 0,-5-6 0,0 6 64,-1 0-96,-6 0 0,13 0 32,-6 0 64,-1 0-32,1 0-32,0 0 32,-7 0-32,7 0-96,-1 0 64,1 0 32,-1 0 0,1 0-96,-7 0 64,1 0 32,5 0 64,-6 0-32,7 0 64,-7 0-128,-5 6-64,5-6-32,0 0 96,-6 6 0,7-6 32,-1 0 0,0 0 64,-5 6-96,-1-6 0,0 0 32,0-6 64,-6 12-96,0-6-64,12-6 128,-12 6 32,0 0-96,6-6-32,-6 6 32,-6-6 64,5 12-64,1-6-64,-6-6 64,0 6 0,-1 0 32,1 0 0,0 0-160,-1 0 32,-5 0 0,6 0-32,-13-7-96,6 7-64,-6 0-288,1 0 0</inkml:trace>
  <inkml:trace contextRef="#ctx0" brushRef="#br0" timeOffset="22333.1376">150 1496 3968,'0'0'1472,"0"0"-768,0 0-608,0 0 384,0-6-160,6 6 0,-6 0-192,6 0-32,1-6-32,-7 6-64,12 0 32,1 0 32,-1 0 96,7 0 64,-1-6 32,7 6-64,6 0-32,1 0-32,-1-6 0,0-1-64,6 7 32,1 0-64,-7-6-32,12 12 32,-5-12-32,-1 12 0,7-12 0,-1 6 0,1-6 0,5 0 0,-5 6 64,0 0-32,5-7-32,-5 1-64,0 0 32,5 6 160,-5 0 64,0-6-64,5 6-32,1-6 32,0 6 64,-6 0-32,5 0 0,1 0-96,-6 0-64,-1 0-64,7 0 32,-6 0 32,-1 0 0,7 0 64,-6 0 32,-1 0 32,1 0 0,-1 0 64,1 0 32,0 0-96,12 0-96,-7 0 64,1 0 64,0 0-64,-6-7-64,5 7 128,1 0 32,0-6-224,0 6-32,0 0 64,-7 0 128,7-6-32,0 6 0,0-6-32,-1 6-64,1-7-64,6 1 32,0 0 32,-6 0 64,6 6-96,-6-6 0,6-1 32,0 1 64,-6 6-32,6-6-32,-6 6 32,12 0 32,-6-6-96,6 6 0,-6 0 32,0 0 0,6 0 192,1 0 128,-7-7-160,0 7-96,12-6 32,-6 6 64,1-6 0,-1 6 0,6 0-96,-5 0-64,-1-6 96,0-1 64,-6 7 0,7 0 64,-1 0-64,0-6 64,-6 0-128,6 6 0,1-6-32,-1 6-64,-6-6 32,6 6-32,7-7 0,-7 7 0,-6-6 0,6 6 0,7 0 0,-7 0 0,0-6 0,-6 6 0,6 0 0,1 0 0,-7 0 0,6 6 0,-12-6 0,12 0 0,-6 0 0,0 0 64,0 0-32,-6 0-32,12 0-64,-6 0 32,0 0 32,0 0 0,0 0 64,0 0 96,7 0 0,-1 0 0,-12 0-192,12 0 32,0 0 0,-6-6 64,6 6-32,-12 0-32,19 0 32,-7 0 32,-6 0-32,0 0-32,6 0 32,1 0 32,-1 0-32,0 0 64,0 0-128,1 0 0,-1 0 32,0 0 0,0 6 0,7-6 0,-7-6 0,0 6 0,1 0 64,5 0 32,-6 0-32,1 0-64,-1 0-64,6 0 32,1 0 32,-7-6 0,0 6 0,-6 0 0,7 0 0,-1 0 64,0 0-96,-12 0 0,12 0 32,-6-7 0,0 7 0,0 0 0,-6 0-96,0 0 64,6 0-32,0 0 0,-6 0 64,-1 0 0,1 0 0,6 0 0,-6 0 0,0 0 0,0 0-96,0 0 64,-1 0 32,7 0 64,-6 0-32,0 0 64,0 0-128,-7-6 0,13 6 32,-6 0 0,0-6 0,0 6 0,-7 0 0,13 0 0,0 0 0,-12 0 0,6 6 0,-7-6 0,1 0-96,6 0 64,0 6 32,-7-6 64,1 0-32,-7 0-32,0 0 32,1 0-32,5 0 0,-5 0 0,-7 0 0,0 0 64,0 0-96,-6 0-64,0 0 64,-6 0 0,-1 7 32,1-7 64,-7 0-96,1 0-64,-1 0-96,1 6-32,-7-6-320,0 0-96,0 0-256,-6-6-64,0 6-544,7-7-192,-7 1-1184</inkml:trace>
  <inkml:trace contextRef="#ctx0" brushRef="#br0" timeOffset="22334.1376">10939 223 2560,'0'0'960,"0"24"-512,0-24-256,0 0 288,0 0-64,0 0 128,0 24-160,24 0-128,1 0 0</inkml:trace>
  <inkml:trace contextRef="#ctx0" brushRef="#br1" timeOffset="22335.1376">10939 138 3072,'12'0'1216,"-12"0"-640,0 0-320,0 0 416,0 0-32,0 0 0,0 0-64,0 12-32,0 0-96,0-12 32,0 12-256,0 0-64,0 0-32,12 12-64,-12 1 32,0 11 0,0 0 96,0 0-32,0 12 64,12 0-128,-12 0 0,0 0-96,12 13-32,-12 11 96,0-12 32,12 0-128,-12 0-32,12 13 32,-12-13 64,12 12-64,1-12 0,-13 1 32,0-1 64,12 0-32,-12-12 64,0 0-128,12 0 0,-12 0 32,0 1 64,0-13-32,12 0-32,-12-12 32,0 12-32,12-24-96,-12 12 64,0 0 32,0 0 0,0 0 0,0 0 64,0 1-96,0-13 0,0 12 32,0-12 64,0 0-32,0 0-32,0 0 32,0 0 32,0-12-32,0 12-32,0-12 32,0 0 32,0 0-96,0 0-64,0 0-96,0 12-32,-12-12-1632</inkml:trace>
  <inkml:trace contextRef="#ctx0" brushRef="#br1" timeOffset="22336.1376">93 2342 2560,'12'0'960,"0"0"-512,12 0-256,0 0 352,-12 0-96,12 0 64,-12 0-96,0 0 64,13 0-192,-1-12-96,-12 12-32,12 0 32,0 0-96,12 0 0,0 0 96,0 0-32,12 0 0,-12 0 32,25 0 32,-13 0-32,12 0 32,0 0-128,12 0 0,1 0-32,11 0-64,-12 0 96,12 0 0,1 0 96,11 0 96,24 0-128,-11 0-96,-1 0 32,12-12 64,13 12-64,-13-12-64,1 12 0,11-13 32,0 1-32,1 12 64,11-12-64,-11 12-32,-1-12 32,0 0 32,13 12-96,-1 0 0,1 0 96,-1 0 96,-11-12 0,11 12 0,25 0-32,-1 0 0,-11 0-64,-13-12-64,1 12 96,-13 0 0,0 0 32,13 0 0,-25 0-64,13-12 32,-1 12 0,1 12 96,-13-12-96,12 0-64,1 0 0,-13 0-32,1 0 0,-13 0 64,12 0-96,1 12 0,-1-12 32,-12 0 0,1 0 64,-1 0 32,12 0-128,-11 12 32,-1-12 0,25 12 0,-13-12 64,-12 12 96,13 0-128,-1-12-96,0 0 32,1 12 0,-13-12 32,0 0 64,13 0-96,-1 0 0,1 0 32,-25 0 64,0 0-96,13 0 0,-1 0-32,-12 13 0,0-13 64,1 0 0,-13 12 0,0-12 0,1 0 128,-13 0 64,0-12-64,-12 24-96,0-12-160,13 0-64,-25 0 224,12 0 128,0 0-224,0 0-96,-12 0 224,1 0 160,-1 0-96,0 0-64,12 12-32,-24-12 32,12 0-32,-11 0-32,-1 0 96,0 12 0,0-24-32,0 12-64,0 0 32,-12 0 32,0 0-96,0 0 0,-12 12 96,12-12 96,-12 0-128,1 12-96,11 0 96,-12-12 96,0 12-192,-12-12 0,12-12-992,0 12-704,-12-12-352,-12-12-928</inkml:trace>
  <inkml:trace contextRef="#ctx0" brushRef="#br1" timeOffset="43915.2302">1927 536 2944,'0'-5'1120,"0"5"-576,0 0-64,0 0 416,0 5-64,0-5-32,0 4-160,5 0 0,-5 5-352,4 0 96,-4 9 64,9 0-32,0 8 64,-4 10-64,-1 0 64,5 8-192,0 5-32,-5 0-64,5-5-32,0 1 32,0-5 96,-5 0-64,1-9-64,-1-5-64,1-3-96,-1-6-128,-4-3-64,0-5-896,0-5-416,0 1-1536,-4-14-992,4 0 1856</inkml:trace>
  <inkml:trace contextRef="#ctx0" brushRef="#br1" timeOffset="44522.4765">1906 593 3456,'-5'-13'1312,"5"9"-704,0-1 192,0 5 640,0-4-352,5-1-160,-1 1-320,5-1-64,0 1-320,9 4 0,-5-5 96,5 5-128,4 5 64,5-1-160,-5 5-64,5 0 0,-5 0-32,-4 4 0,-1 1 64,1-1 32,-4 0 32,-6 5 128,-3 0 96,-5 4-288,0 0-64,-9 1-128,0-1 96,-9 4 0,1 1 96,-10-5-32,0 5 64,5-14-64,-5 1 64,10-5-128,-1-5 0,4-4 32,1-4 0,9-1-160,4 1 32,4-5 128,5 4 64,9-4 0,4 5-64,5 4 32,4 0-32,0 0 0,9 9 0,-5 0 0,-3 0 64,-1 4 32,-9 0 32,0 1 192,-4 3 128,-14 1 320,1 4 224,-5 1-33,-9-6 1,-4 6-544,-10-1-192,1 0-128,-9-4-96,-5 0 32,-4-1 32,5-8-800,-5 0-320,0-9-1151,0 0-513,9-9-1248</inkml:trace>
  <inkml:trace contextRef="#ctx0" brushRef="#br1" timeOffset="47287.6285">2056 1712 4736,'-4'-4'1760,"-1"-1"-960,5 1-384,0 0 544,0-1 64,0 1 192,0-5-256,0-4-96,9-1-480,5 1-32,-1 0 64,5-1-96,-1 5 0,6 0-192,3 5-32,5 8 32,-4 1 64,0 4-96,-1 9-64,-8-1 0,0 6-32,-5 3 0,0 1 64,-8-1 32,-5 1 32,0 4-64,-9 0-64,-4 0 32,-10 5-32,1-5 64,-4-4 32,-5-1-128,4-4 32,0-8-64,1-1 0,8-4 128,0-9 96,5 4-64,8-8-64,5 0 0,9-5 32,4-5 160,1 5 127,8-4 65,9 4 96,0 0-224,5 5-32,4-1-64,-5 1 32,5 4-128,-9 0-64,0 0 0,-8 4-32,-1-4 64,-5 5 96,-3-1-640,-5 5-288,-5-4-1471,1-1-609</inkml:trace>
  <inkml:trace contextRef="#ctx0" brushRef="#br1" timeOffset="97577.6265">8248 545 5248,'0'8'2016,"0"-8"-1088,0 8-320,0-8 672,8 8 64,-8-8 64,8 0-224,-8 0-64,16 0-640,-8 0 128,15 0 63,1 0-95,7 0 0,9 0-128,-1 0-32,1-8-224,-9 0-128,1 0-32,-1 0-32,-7 0-640,-8 8-224,-8-8-767,8 8-225,-9-8-1024,-7 8-384,0 0 160</inkml:trace>
  <inkml:trace contextRef="#ctx0" brushRef="#br1" timeOffset="103515.4375">8459 627 2048,'-4'0'864,"4"-3"-448,4 3 480,-4 0 608,0-3-224,0-1-96,0 1-128,0 3-32,3-3-544,-3-1 64,0 1 32,0 3-128,3 0 0,-3 3 0,4 7 64,-4 4-96,3 2 0,0 7-96,-3 4-32,7 3-96,-4 3 32,0 0-64,1 0 0,-1-3 96,-3-1 95,7-5-127,-7-4-64,3-1-160,0-2 0,-3-4 0,0 0 0,0-6-511,0 0-129,0-4-1248,4 0-448,-1-6-1472</inkml:trace>
  <inkml:trace contextRef="#ctx0" brushRef="#br1" timeOffset="103977.0384">8746 749 4736,'0'0'1824,"0"0"-960,0 0-160,0 3 640,0 1-352,4 6-128,-1 0-128,1 6 0,-1 4-416,-3 3 32,3 0 64,1 4-224,-1-7-96,0 0-64,-3 0 32,4-7-96,-4 0 0,0-6-320,3-1-160,-3-6-1504,0-3-608,0-4-480</inkml:trace>
  <inkml:trace contextRef="#ctx0" brushRef="#br1" timeOffset="104168.6864">8737 693 7040,'-14'0'2624,"14"0"-1408,-6 0-640,6 0 800,-7 0-704,7 0-256,0-6-384,0 6-96,0 0-3776,7-7-1664</inkml:trace>
  <inkml:trace contextRef="#ctx0" brushRef="#br1" timeOffset="105216.384">8892 759 4224,'0'-3'1664,"4"3"-896,-1-4-480,-3 4 448,3 0 0,1 4 32,-1-1-64,0 4-64,4 3-320,0 6 64,-4 1 128,3 2-128,1 1-64,0 3-32,-4 1-32,0-5-64,1 1 32,-1-7-64,-3 1 0,3-4-96,-3 0 32,0-7 0,0-3 32,0-3-160,0-1 32,4-6-64,-4-3 0,0-3 0,3-4-64,0-3 0,1-1 0,-1 5 96,3-1 64,1 6-160,0 1 32,-1 7 32,1-1 32,0 10 32,-1 1 0,1 6 0,-1 3 64,4 3-32,-3 4 64,-4 3 224,4-3 160,0 0-96,-1-3-64,1-8-160,-4 1-64,4-3-32,-4-7-64,0-3 32,4-4 32,0-6-192,-4-4-32,7-6-96,-4 0 64,4-7 128,0 7 32,0 0-64,4 3 64,-5 7 32,5 6 0,-1 1 192,-3 6 128,0 3 32,0 7 96,-4 3 192,4 4 127,-3 2-31,3 1 0,-4 3-320,1 1-96,-4-5-128,4 1 32,-4-3-128,4-4-64,-4-6-800,4-1-288,0-6-1215,-1-3-481,1-4-1536</inkml:trace>
  <inkml:trace contextRef="#ctx0" brushRef="#br1" timeOffset="105858.9505">9465 842 4736,'-4'3'1824,"4"-3"-960,0 3 32,0 1 800,0-4-512,0 3-128,4 0-128,-1 0-32,0-3-480,7 4 32,0-8 64,3 1-128,1-3 32,-1-1-256,0-6-97,-3-1 33,3 1 0,-6-3-32,3 3-64,-7 3 32,4-4-32,-4 4 64,-3 1 32,-3-1-32,0 0-64,-4 3-64,0 4 32,-6-1-32,6 8 0,-3-4 0,1 6 0,-1-2 64,0 6 0,3 0-96,0 3 0,-3 10 256,7 0 128,0 3 288,6-2 96,0 2 160,11-6 96,-4 0-416,6-7-224,-3-6-96,7-4-64,0-6-64,3-7 32,1-4-1184,2-2-480,-3-1-2303,-9 7-961,-1 1 832</inkml:trace>
  <inkml:trace contextRef="#ctx0" brushRef="#br1" timeOffset="106461.0226">9885 637 6016,'-4'-14'2272,"4"14"-1216,4-10-608,-4 10 704,6-6 0,-2-1 64,5-3-288,15-6-96,-5 3-480,1-1-64,0 8 32,-3 2-128,3 1-32,-4 6-1,4 4 33,-4 0-96,-2 6-64,-4 7 64,0 0 0,-4 3 32,-6-7 0,0 1-160,-3 6 32,-4-7 0,-3 11 0,0-4 64,-6 4 32,-1-4-128,-6 0 32,3-3-64,-3-1 0,7 1 64,-1-6 64,1-5-32,6 1 64,0 0 416,10-6 224,6 2 128,11-6 96,3 0-448,6 0-128,4 0-256,3 0-32,0 0-32,0 0-64,0 0 32,0 4-32,-6-4-352,-1 3-96,-6 3-1888,-10-2-767,0-4-2017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8:55.752"/>
    </inkml:context>
    <inkml:brush xml:id="br0">
      <inkml:brushProperty name="width" value="0.05" units="cm"/>
      <inkml:brushProperty name="height" value="0.05" units="cm"/>
      <inkml:brushProperty name="color" value="#849398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25 61 384,'-12'-12'160,"12"-13"-64,-13 13-256,13 0-32</inkml:trace>
  <inkml:trace contextRef="#ctx0" brushRef="#br1" timeOffset="4213.2921">261 505 4352,'0'-12'1664,"0"24"-896,0-18-480,0 6 512,0 0-96,0 0 32,0 0-256,0 0-64,0 0-224,0 6 0,0-6 128,0 13-128,6-7 64,-6 6-96,0 1 0,0 5 32,0 1 32,0 0-96,0 6-96,0 0 192,0 6 96,0 0-32,0 6 64,7 1-64,-1-1 0,-6-6-160,6 7-32,0-13-32,7 6-64,-1-6 32,-6 0-32,7-1 64,6-11 96,-7-1 0,7-5 0,-1-1 32,-5-6 32,-1 0 32,1-6 0,-1-1-64,-6-5-32,7-1-32,-7 1 0,7-7-1,-7 7 1,0-13 128,0 0 160,0-6-224,1-6-32,-1-1-96,0-12-64,0 7-64,1-7 32,-7 6 96,6 1 32,-6 5 32,0 1 0,-6 12 0,6 0 64,0 6-160,-7 7-32,1-1 0,0 1 0,6 6-224,-6-1-864,6 7-127,-7 0-1505,7 0-608,0 7-256</inkml:trace>
  <inkml:trace contextRef="#ctx0" brushRef="#br1" timeOffset="4214.2921">803 673 4864,'0'-6'1824,"0"0"-960,0 6-672,0 0 544,-6 0-320,0-7-256,-1 7-128,-5 7-32,-1-7-224,-5 6-96,5 6 96,-5-5 128,-1 5 128,6 1 128,1-1 128,6-6 64,-7 0-160,13 1-64,0-7 64,13 6 96,-7-6-64,13 0-64,-1 6-64,1 0 0,6 7 0,0-1 32,0 1-160,-6-1 32,-1 7 64,1-1 32,0-5 96,-7 6 32,-6-1 160,7-5 160,-13 5 0,0-5 32,0-1 128,-6 1 96,-1-7-224,1 6-96,-6-5-256,-7-1-160,0-6-32,1 6-32,-7-12-160,0 6 32,0-13-512,0 1-128,6 6-320,7-13-128,-1 7-960,7-7-448,6 0-96</inkml:trace>
  <inkml:trace contextRef="#ctx0" brushRef="#br1" timeOffset="4215.2921">921 767 5632,'0'12'2112,"6"-6"-1152,7 7-480,-7-7 640,6 0-192,1 7-64,-1-7-416,7 0-128,0-6-192,-1 0-160,1 0 0,6-6 32,-6 0 64,-1-7-32,1-6 64,0 7-64,-7-7-32,1 7 96,-13 6 0,0-7-32,0 1 32,-13 6-64,7-7 64,-7 13 0,-5-6 32,-1 0 0,0 6 0,-5 6 0,5 0 0,-6 7-64,0-1 32,13 7-64,-1-1-32,1 1 32,5 6 32,7 0-32,7 0 64,-1 6 64,6 0 64,1 6 32,5-6 64,1-6-32,6-6 64,-6-7-129,6 1 33,-7-13-160,7 0-64,0-13-224,0 1-32,-6 0-415,-1-7-65,-5 0 32,-1 1 0,1-7 32,-13 0 64,6-6 256,0-1 96,-6 1 64,0 6 32,0 1 352,6 5 256,1 6 96,-7 7 64,6 0-288,0 6-128,0 0-64,1 12-32,-1 1 0,0 12 0,0 0-64,0 0 32,-6 6 0,0-6 32,0 0 0,0-1 0,0-5 64,0-6 320,0-7 63,0-12-191,0-1-160,7-5-128,-1-13 0,6-19-64,7 7 64,0-7 64,6 1 128,-1 12 160,-5 0 32,6 12-128,-6 6-32,-7 7-128,7 0-32,-7 0-96,1 6 32,-1 0-288,-6 0-96,1 0-1120,-1 0-512,0 0-1919,0-6-2017,-6-1 1920</inkml:trace>
  <inkml:trace contextRef="#ctx0" brushRef="#br1" timeOffset="4220.2921">385 1489 6016,'6'-13'2272,"1"13"-1216,-1 0-672,-6 0 672,0 0-256,0 0-64,6 6-224,-6 7-64,0-1-256,0 13-64,0 6 64,0 19 96,0 0 64,0 12-96,0 13 0,7-6-160,-1-1 0,-6-5-32,6-14-64,-6-5 32,6-7-32,-6-5-512,7-14-192,-7-5-800,0-7-288,0-6-1632</inkml:trace>
  <inkml:trace contextRef="#ctx0" brushRef="#br1" timeOffset="4221.2921">311 1507 4608,'6'-6'1760,"0"0"-960,7 0-160,-1 6 608,7-7-416,6 7-128,0 0-352,0 0-96,6 7-128,-6 5-160,6 7 0,-6 6 160,0-7 160,-7 7 192,1 0 160,-6 6-128,-7-6 32,-6 6 96,-6-6 64,-1 6-224,-5-6-128,-1 0-192,-5 0-128,-1-6 0,-6-1-32,6-5-512,-12-7-128,13-6-896,-7 0-352,0-12-1408,12-1-1056,1 1 1952</inkml:trace>
  <inkml:trace contextRef="#ctx0" brushRef="#br1" timeOffset="4222.2921">891 1806 7040,'-13'-12'2624,"7"12"-1408,-6-6-800,12 6 704,-13 0-448,1 0-64,-1 12-288,-6 0-64,1 7-128,-1 6 64,0 13 96,1-7 128,5 12 128,13-5-96,0 5 63,6-5-159,7-7-32,6-6 0,5-6 128,8-7-256,5-12-32,0-6-96,1-19-64,-7 0-64,6-6 32,-12-7 96,0 7 32,-6-6 96,-6 6 96,-13-1 0,0 1 0,-13 0-160,-6 6-96,-6 6-160,0 1 0,-6 12-96,0-1 0,0 14-320,6-1-96,0 0-832,6-6-223</inkml:trace>
  <inkml:trace contextRef="#ctx0" brushRef="#br1" timeOffset="4223.2921">1382 1788 6272,'0'0'2368,"-6"0"-1280,0-7-768,6 7 640,-7 0-224,-5 7 32,6-7-224,-7 6-64,1 0-288,-1 0-128,-6 7 32,1-1-64,-1 1-32,7-1 32,5 1-32,1-1-96,6-6 64,6 1 32,1-1 64,11-6 32,7 6 96,0 0-32,6 0 0,7 7-96,-1-1-64,-6 1 32,1-1-32,-1 1 64,-6 5 32,-7 1 224,1-6 128,-13-1 192,0 1 127,-6 5-31,-6-5-64,0 5-96,0-5 32,-13-1-256,-6-5-128,0-1-224,0-6 0,0 0-512,-6-13-192,0-5-576,6-1-223,6-6-257,1-6-64,5 0-1152,13 6-1408,0-13 1408</inkml:trace>
  <inkml:trace contextRef="#ctx0" brushRef="#br1" timeOffset="4224.2921">1718 1458 6528,'7'0'2464,"-7"0"-1344,0 0-736,0 0 672,0 6-416,0 1-32,0 5 0,0 0 0,0 20-320,6-1 96,-6 12 64,6 7-96,7 6-32,-7 0-192,6 0-32,-6 1-32,-6-8 32,7-5-64,-1-7-32,-6 1-480,6-20-160,-6 1-896,0-13-3168</inkml:trace>
  <inkml:trace contextRef="#ctx0" brushRef="#br1" timeOffset="4225.2921">1519 1795 8448,'6'-6'3232,"1"-1"-1728,11-5-832,-11 5 960,11 1-289,7-13-95,0 7-608,13-1-256,-7 7-224,6 0-256,1 0-32,-1-1-640,-6 7-224,7 0-959,-7 0-449,0 0-1760</inkml:trace>
  <inkml:trace contextRef="#ctx0" brushRef="#br1" timeOffset="4227.2921">25 250 2048,'0'0'864,"0"0"-448,0 13-224,0-7 352,0-6-160,0 6 32,0 0-64,0 1 96,0-1-160,6 6-96,-6 1 32,0 5 0,7 1 32,-7-6 0,0 5-64,0 7 32,6 0-128,-6 0-128,6 0-64,-6 0 64,0 0 64,6 6 0,-6 0-32,0 0 32,6 0-32,-6 7 0,0-1 64,0 0-96,0 1 0,7-1 96,-7 0 96,0 1-128,0-1-96,0-6-64,0 7 96,-7-1 0,7 0 96,0-6-96,0 0-64,-6 1 128,6 5 32,0-6 0,-6-6-64,6 12-64,0-6-32,0 1 64,0-7 0,0 6-64,0-6 0,0-1 64,0 8 0,0-8 32,0 1 64,0 0-32,0 0-32,0 0 32,0 0-32,0-6 0,0-1 64,0 1-96,0 0 0,0-7 32,0 7 64,0-1-96,0 1 0,0 0 32,0-7 64,0 7-192,0-7-32,0 7-96,0 0 64,0-1 64,0-5-32,0-1 128,0 1 0,0-1 32,0 1 64,0-1-32,0 1 64,0-1-64,6 1-32,-6-1 32,0 7-32,0-7 0,0 1 64,0-1-32,6 0 64,-6-5-64,0 5-32,0 1 32,0-7 32,0 6-32,0-6 64,0 13 0,0-13 96,7 7-32,-7-1 0,0-6-96,0 1-64,0-1 32,0 0-32,0 0-96,0-6 0,0 7-512,0-7-224,0 0-992</inkml:trace>
  <inkml:trace contextRef="#ctx0" brushRef="#br1" timeOffset="4228.2921">168 163 640,'7'0'352,"-1"0"-192,0 6 96,0-6 160,0 0 0,1 0 64,11 0 160,1 0 128,6 0-32,0 0-64,12 0-352,1 0-192,5 0 32,7 0 128,6 0-160,0 0-64,6 0 32,0-6 64,7 6-64,12 0-64,-13 0 64,13 0-64,-6 0 64,6 0 64,6 0 64,-6 0-96,6 0-32,0 0 96,1 0 32,-1 0-192,6 0-64,0 0 64,-5 0 32,5 0 64,0 0 64,7 0-160,-7 0-32,7 0 64,0 0 32,-1 0-32,1 0-64,6-7 32,-7 7 32,1-6-96,-1 6 0,7 0 32,-6-6 64,-1 6 32,1-6 32,18 6 0,-6-6 0,-6 6 0,0-7 0,-6 1-160,-1 6 32,1-6-64,-7 0-64,1-1 160,-1 1 32,-6 6 0,0 0-64,-6-6 32,0 6-32,0 6-96,6 0 64,-6-6 32,-6 0 64,6 0-32,-6 7 64,-1-14-128,7 7 0,-6 0-32,0-6 0,-7 6 128,7 0 32,0-6-32,-7 6-64,13 0-64,-6-6 32,-1 6 32,-5 0 0,12-6 0,-7 6 0,7 0 64,-12 0 32,12 0-32,-13 0-64,7 0 32,0 0-32,-1 0 64,-5 0 96,-1 0-64,1 0-64,-1 0 0,1 0 32,-7 0-32,7 0-32,-7 0 32,0 0-32,-6 0 0,6 0 0,-6 0-96,7 0 64,-7 0 96,0 0 96,-6 0 0,-7 0 64,13 0-192,0 0-32,-6 0 0,0 6 0,0-6 64,6 0 32,-7 0-192,1 0 0,0 0 32,0 0 96,0-6 0,-1 6 64,7 0-64,-12 0-32,6 0 96,-7 0 0,13 0-128,-12 6-32,6-6 32,0 0 0,-1 0-64,-11 0 64,12 0 32,-1 0 0,-5-6 0,0 6 64,-1 0-96,-6 0 0,13 0 32,-6 0 64,-1 0-32,1 0-32,0 0 32,-7 0-32,7 0-96,-1 0 64,1 0 32,-1 0 0,1 0-96,-7 0 64,1 0 32,5 0 64,-6 0-32,7 0 64,-7 0-128,-5 6-64,5-6-32,0 0 96,-6 6 0,7-6 32,-1 0 0,0 0 64,-5 6-96,-1-6 0,0 0 32,0-6 64,-6 12-96,0-6-64,12-6 128,-12 6 32,0 0-96,6-6-32,-6 6 32,-6-6 64,5 12-64,1-6-64,-6-6 64,0 6 0,-1 0 32,1 0 0,0 0-160,-1 0 32,-5 0 0,6 0-32,-13-7-96,6 7-64,-6 0-288,1 0 0</inkml:trace>
  <inkml:trace contextRef="#ctx0" brushRef="#br0" timeOffset="4229.2921">175 1358 3968,'0'0'1472,"0"0"-768,0 0-608,0 0 384,0-6-160,6 6 0,-6 0-192,6 0-32,1-6-32,-7 6-64,12 0 32,1 0 32,-1 0 96,7 0 64,-1-6 32,7 6-64,6 0-32,1 0-32,-1-6 0,0-1-64,6 7 32,1 0-64,-7-6-32,12 12 32,-5-12-32,-1 12 0,7-12 0,-1 6 0,1-6 0,5 0 0,-5 6 64,0 0-32,5-7-32,-5 1-64,0 0 32,5 6 160,-5 0 64,0-6-64,5 6-32,1-6 32,0 6 64,-6 0-32,5 0 0,1 0-96,-6 0-64,-1 0-64,7 0 32,-6 0 32,-1 0 0,7 0 64,-6 0 32,-1 0 32,1 0 0,-1 0 64,1 0 32,0 0-96,12 0-96,-7 0 64,1 0 64,0 0-64,-6-7-64,5 7 128,1 0 32,0-6-224,0 6-32,0 0 64,-7 0 128,7-6-32,0 6 0,0-6-32,-1 6-64,1-7-64,6 1 32,0 0 32,-6 0 64,6 6-96,-6-6 0,6-1 32,0 1 64,-6 6-32,6-6-32,-6 6 32,12 0 32,-6-6-96,6 6 0,-6 0 32,0 0 0,6 0 192,1 0 128,-7-7-160,0 7-96,12-6 32,-6 6 64,1-6 0,-1 6 0,6 0-96,-5 0-64,-1-6 96,0-1 64,-6 7 0,7 0 64,-1 0-64,0-6 64,-6 0-128,6 6 0,1-6-32,-1 6-64,-6-6 32,6 6-32,7-7 0,-7 7 0,-6-6 0,6 6 0,7 0 0,-7 0 0,0-6 0,-6 6 0,6 0 0,1 0 0,-7 0 0,6 6 0,-12-6 0,12 0 0,-6 0 0,0 0 64,0 0-32,-6 0-32,12 0-64,-6 0 32,0 0 32,0 0 0,0 0 64,0 0 96,7 0 0,-1 0 0,-12 0-192,12 0 32,0 0 0,-6-6 64,6 6-32,-12 0-32,19 0 32,-7 0 32,-6 0-32,0 0-32,6 0 32,1 0 32,-1 0-32,0 0 64,0 0-128,1 0 0,-1 0 32,0 0 0,0 6 0,7-6 0,-7-6 0,0 6 0,1 0 64,5 0 32,-6 0-32,1 0-64,-1 0-64,6 0 32,1 0 32,-7-6 0,0 6 0,-6 0 0,7 0 0,-1 0 64,0 0-96,-12 0 0,12 0 32,-6-7 0,0 7 0,0 0 0,-6 0-96,0 0 64,6 0-32,0 0 0,-6 0 64,-1 0 0,1 0 0,6 0 0,-6 0 0,0 0 0,0 0-96,0 0 64,-1 0 32,7 0 64,-6 0-32,0 0 64,0 0-128,-7-6 0,13 6 32,-6 0 0,0-6 0,0 6 0,-7 0 0,13 0 0,0 0 0,-12 0 0,6 6 0,-7-6 0,1 0-96,6 0 64,0 6 32,-7-6 64,1 0-32,-7 0-32,0 0 32,1 0-32,5 0 0,-5 0 0,-7 0 0,0 0 64,0 0-96,-6 0-64,0 0 64,-6 0 0,-1 7 32,1-7 64,-7 0-96,1 0-64,-1 0-96,1 6-32,-7-6-320,0 0-96,0 0-256,-6-6-64,0 6-544,7-7-192,-7 1-1184</inkml:trace>
  <inkml:trace contextRef="#ctx0" brushRef="#br0" timeOffset="4230.2921">10964 85 2560,'0'0'960,"0"24"-512,0-24-256,0 0 288,0 0-64,0 0 128,0 24-160,24 0-128,1 0 0</inkml:trace>
  <inkml:trace contextRef="#ctx0" brushRef="#br1" timeOffset="4231.2921">10964 0 3072,'12'0'1216,"-12"0"-640,0 0-320,0 0 416,0 0-32,0 0 0,0 0-64,0 12-32,0 0-96,0-12 32,0 12-256,0 0-64,0 0-32,12 12-64,-12 1 32,0 11 0,0 0 96,0 0-32,0 12 64,12 0-128,-12 0 0,0 0-96,12 13-32,-12 11 96,0-12 32,12 0-128,-12 0-32,12 13 32,-12-13 64,12 12-64,1-12 0,-13 1 32,0-1 64,12 0-32,-12-12 64,0 0-128,12 0 0,-12 0 32,0 1 64,0-13-32,12 0-32,-12-12 32,0 12-32,12-24-96,-12 12 64,0 0 32,0 0 0,0 0 0,0 0 64,0 1-96,0-13 0,0 12 32,0-12 64,0 0-32,0 0-32,0 0 32,0 0 32,0-12-32,0 12-32,0-12 32,0 0 32,0 0-96,0 0-64,0 0-96,0 12-32,-12-12-1632</inkml:trace>
  <inkml:trace contextRef="#ctx0" brushRef="#br1" timeOffset="4232.2921">118 2204 2560,'12'0'960,"0"0"-512,12 0-256,0 0 352,-12 0-96,12 0 64,-12 0-96,0 0 64,13 0-192,-1-12-96,-12 12-32,12 0 32,0 0-96,12 0 0,0 0 96,0 0-32,12 0 0,-12 0 32,25 0 32,-13 0-32,12 0 32,0 0-128,12 0 0,1 0-32,11 0-64,-12 0 96,12 0 0,1 0 96,11 0 96,24 0-128,-11 0-96,-1 0 32,12-12 64,13 12-64,-13-12-64,1 12 0,11-13 32,0 1-32,1 12 64,11-12-64,-11 12-32,-1-12 32,0 0 32,13 12-96,-1 0 0,1 0 96,-1 0 96,-11-12 0,11 12 0,25 0-32,-1 0 0,-11 0-64,-13-12-64,1 12 96,-13 0 0,0 0 32,13 0 0,-25 0-64,13-12 32,-1 12 0,1 12 96,-13-12-96,12 0-64,1 0 0,-13 0-32,1 0 0,-13 0 64,12 0-96,1 12 0,-1-12 32,-12 0 0,1 0 64,-1 0 32,12 0-128,-11 12 32,-1-12 0,25 12 0,-13-12 64,-12 12 96,13 0-128,-1-12-96,0 0 32,1 12 0,-13-12 32,0 0 64,13 0-96,-1 0 0,1 0 32,-25 0 64,0 0-96,13 0 0,-1 0-32,-12 13 0,0-13 64,1 0 0,-13 12 0,0-12 0,1 0 128,-13 0 64,0-12-64,-12 24-96,0-12-160,13 0-64,-25 0 224,12 0 128,0 0-224,0 0-96,-12 0 224,1 0 160,-1 0-96,0 0-64,12 12-32,-24-12 32,12 0-32,-11 0-32,-1 0 96,0 12 0,0-24-32,0 12-64,0 0 32,-12 0 32,0 0-96,0 0 0,-12 12 96,12-12 96,-12 0-128,1 12-96,11 0 96,-12-12 96,0 12-192,-12-12 0,12-12-992,0 12-704,-12-12-352,-12-12-928</inkml:trace>
  <inkml:trace contextRef="#ctx0" brushRef="#br1" timeOffset="32755.3252">2377 462 5376,'-5'-9'2016,"5"9"-1088,-4-5-608,4 1 640,-4 4-224,-1-5-32,5 1-128,-9-1-32,5-3-288,-1 3-96,-4 1 32,1-1 32,-6 1 96,1 4-160,-9-5-32,4 5-64,-4 5 32,0-1-64,-1 5 64,1 4 0,4 5 32,-4 4-160,0 5-32,0 0 96,4 4 32,0 4-96,9 1 32,0 4-64,9 0-64,9 0 0,0 0 96,9 0-64,0-5 32,4 5 64,9-13 0,0-1 0,0-8 64,0-9-32,-4-9-32,4-4 32,5-14-32,-10-4 0,5-9 64,-4 0-736,0-5-352,-5 5-2560</inkml:trace>
  <inkml:trace contextRef="#ctx0" brushRef="#br1" timeOffset="35584.9155">2172 1475 4736,'-4'-5'1760,"4"5"-960,-5-4-320,5 4 640,0 0-128,0-5 64,0 5-192,0 0 32,0-4-512,5 4-64,-1-5 0,1-3-128,3 3 64,6-4-96,-1 5 0,5-5-192,0 0 32,-1 4 0,6-3 64,-6 3-32,1 1 64,4-1-128,-4 5 0,0 0 96,-5 5 32,0-1-32,-4 5-64,0 4 96,-9 1 0,0-1-32,-9 5-64,0 0 32,-4-1-32,0 1 0,-5-4 0,0-1 0,-4 0 64,9 1-32,-5-6-32,5-3-64,-1-1 32,5 1-32,1-5-64,8 0 96,0-5 0,0 5 32,8-4 64,1 4-192,9 0 32,0 0 32,4 4 32,9 1-64,-4 4 64,-1 0 96,-3-1 32,-1 6-128,0-1 32,-4 9 0,-5-4 64,0 0-32,-4 4-32,-4-4 160,-5 0 32,-5-5 352,-4 0 128,-8 1-161,-10-5 33,-4-1-128,-5 1 0,-4 0-160,0-4-96,1-5-160,7-5-64,-3 5-192,8-9 0,1 0-1503,-1 1-577,9-6-2144</inkml:trace>
  <inkml:trace contextRef="#ctx0" brushRef="#br1" timeOffset="89414.9843">8524 429 2048,'0'0'864,"0"0"-448,0 0 0,0 0 448,0 0 0,0 0 64,0 0-160,3 0-96,1 0-96,-1 0 32,0 0-320,4 0 256,3 0 96,-3 0 32,6-3-32,0 3-256,7-3-96,-4 3-160,8 0-32,-5-4-32,5 4 32,-1-3 64,0 3 64,-3-3-32,0 0-32,0 3-192,-4-4 32,-3 1 0,1 0 64,-1 3 32,-6-4 96,3 1-736,-7 3-320,3 0-1152,-2 0-384,-4 0-448</inkml:trace>
  <inkml:trace contextRef="#ctx0" brushRef="#br1" timeOffset="89792.5751">8723 456 4736,'0'-7'1824,"0"7"-960,3 0-672,1 0 544,-4 0-96,0 4 96,3-1-288,-3 0-32,3 7-224,-3 0-64,4 7 64,-1-4 96,-3 10 64,3-3-32,1 10 32,-4-7-64,3 6 0,0-2-96,-3-1-32,4-2-96,-1-1-64,-3-3 32,3-1 32,-3-2-32,4-1-32,-4-6-1120,3 0-448,0 0-1472,-3-6-960,4-1 1760</inkml:trace>
  <inkml:trace contextRef="#ctx0" brushRef="#br1" timeOffset="90084.7133">8934 611 4736,'0'0'1824,"0"0"-960,4 4-448,-4-4 608,3 3-288,-3-3-32,3 10-64,1-3 0,-1 6-352,0-3-96,1 6 0,-1 1-32,0-1 0,1 1-96,-1 0-64,-3-1 32,3-3-32,1 1-512,-4-8-192,0 1-1696,0-7-1664,0 0 1184</inkml:trace>
  <inkml:trace contextRef="#ctx0" brushRef="#br1" timeOffset="90268.4902">8908 526 6272,'-7'-20'2368,"7"20"-1280,0 0-864,0 0 576,7 0-480,-7 0-192,0 0-160,0 0 0,6 0-1536,-6 0-608,7 7-480,0-7-64</inkml:trace>
  <inkml:trace contextRef="#ctx0" brushRef="#br1" timeOffset="91266.9366">9083 615 3840,'0'-4'1472,"0"4"-768,0 0-320,3 0 416,-3 4-160,0-4 32,7 6-192,-4-2-32,4 9-256,-4-3 0,4 6 32,-4 1-32,4 3-32,-4-4 96,4 4 160,-4-3-96,0-1 0,-3-3-128,4-3-32,-1 0-32,-3-7 64,0 1-160,3-11-96,-3 4-64,3-7 96,-3 0-64,4-7 32,-4 1 64,3-4 0,0 4 0,4-4 64,-4 6-192,4 5 32,0-1 96,-1 6 64,1 1 64,3 6 64,-4 1-96,1 6-64,0-4 64,2 7 0,-2-3-128,0 0-32,-4 0 96,0 0 32,4-3 0,-4-1 32,1-2-64,2-4-32,-6 0 32,7-7-32,-4 0 0,0-6 64,4 3-96,-4-6 0,1-1 32,2 1 0,1-1-96,-4 4 64,4 3 32,-1 0 0,1 3 128,0 4 64,-4 3 192,7 3 96,-4 1 0,1 6 128,0-4-160,-1 7 64,1 1-288,0 6-64,-1-4-96,-3 4-64,4-4 32,0-2 31,-4 2-542,4-9-193,-1 3-1536,1-10-608,-1 3-768</inkml:trace>
  <inkml:trace contextRef="#ctx0" brushRef="#br1" timeOffset="92001.0078">9540 688 3840,'-7'-4'1472,"7"4"-768,0 0-256,0 0 544,0 0-352,0 0-96,4 4-64,-1-4 96,0 3-320,4 0 128,0 1 128,-1-1-64,4 0 64,-3-3-288,6 0-128,-3-3-64,3 0 32,-3-1-32,3-2 64,-6 2-64,3-6-32,0 0 96,-3 1 0,-1 2-128,-2-6 32,-1 3 64,-6 0 32,-1 0-32,-2 0-64,2 3-64,-6 1 32,4-1 32,-4 0 64,0 7-32,-3 0-32,3 0 32,-4 10-32,1-3 0,3 6 64,3-3 160,1 7 128,-1-1 288,7 4 160,0-7-64,4 7 0,2-3-257,4-1-63,-3-2-224,6-4-128,0 0-32,7-4-32,-7 1-160,7-7-32,-3-3-703,6-4-193,-3 4-2688</inkml:trace>
  <inkml:trace contextRef="#ctx0" brushRef="#br1" timeOffset="93149.6362">9933 407 3968,'-7'0'1472,"7"0"-768,-3-4-256,3 1 480,0 0-96,0 3 64,3-10-160,7-7-64,0 7-352,-3 1-64,6-5-32,10-6-96,0 7-96,-3 7 0,3 2-32,-3 4 0,-3 4 0,-1 6 64,-2 3 96,-5 0-64,-5 0-64,2-3 0,-6 7 32,4-4 160,-8 7 128,4-7-288,-6 7-64,-7 10 96,-1-7 96,1 0-96,0-7 0,0-2-96,-1-1-32,4-6 96,4-4 32,-1 0-192,7-6-64,4 0 64,-1-1 32,7 4-32,0-3 64,6 6 96,4 1 32,0-1-128,3 3 32,-3 4-64,3-3 0,-3 3 256,0 0 192,-4 3 160,-3 0 64,-3 0 32,-3-3 64,-4 4-97,-3-1 1,-3 0-192,-4 0-96,-6 1-32,0 2-32,-4-3-128,-2-3-32,-5 0-320,-2-3-160,-4-1 320,0-2 224,1-1-672,-1 0-352,3 4-479,4-4-225,7 1-1184,-1-1-544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0:4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400 245 1920,'0'0'768,"0"-3"-384,0 3-96,0 0 288,0 0-128,0 0 64,0 0 64,0-4 32,0 4-128,0 0-32,0 0-64,0 0 0,0 0-192,0 0 96,0 4 32,0-1 320,-3 3-192,3 4-96,-4 0-128,1 7 0,0-1-64,-1 11 64,-2-1 0,-1 4 96,0 10-224,1 0-64,-1-1 32,0 1 32,1-3 32,-1 2 0,0-6-160,1-3 32,-1-3 0,4-4 64,-4-3-96,7-7 0,-3 0-192,0 0 0,3-9-2176,-4-4-640</inkml:trace>
  <inkml:trace contextRef="#ctx0" brushRef="#br0" timeOffset="447.2603">399 255 4480,'0'14'1664,"4"-11"-896,-1 7-256,0-4 512,1 8-128,2 5-64,-2 1-256,2 7-32,4 3-320,-3 3 0,3 3 0,-4 4 32,4-1 0,0-2 0,-3 2 0,6-2-64,-6-1-32,2-3-96,-2-6-64,-4-1 32,4-6-32,-4-3-160,1-4-32,-1-3-416,-3-4-96,0 1-608,0-7-224,0 0-1280</inkml:trace>
  <inkml:trace contextRef="#ctx0" brushRef="#br0" timeOffset="4560.8853">317 592 6272,'-7'-3'2368,"7"3"-1280,0-3-512,3 3 800,4-3 0,0 3 64,-1-7-448,7 4-128,1-1-513,2 1-223,4 0 0,-3-1-160,2 1 0,-2 0-1375,3 3-577,-4-7-2240</inkml:trace>
  <inkml:trace contextRef="#ctx0" brushRef="#br0" timeOffset="4561.8853">734 559 4992,'0'-6'1920,"3"-8"-1024,-6 8-416,-1 3 576,1-1-320,0 1-96,-4 0-160,-3-1 0,3 1-256,-2 3 160,-1 0 96,-4 0-96,4 3 32,1 7-256,-5 0-96,4 3-128,0 7 32,4 7 160,-1-1 64,4 7 64,3-3 0,0 0 0,7-4 64,-1-6-32,1-3 0,3-4 32,0-6 32,3-4-97,0-10 1,0-3-160,4-6 0,-1-1-192,1-6-64,-4 0-32,-3-7 128,3 0-127,-3-3 63,0-6-224,-3-4-96,-4 3-32,4-3-32,-7 6 0,-4 4 0,4 7 128,0 3 160,-3 3 192,3 7 160,-3 3-32,-1 0-64,4 6 64,-3 1 0,0 6 32,3 1 0,0 6 0,0 3 64,0 10 32,0 4 32,3 6 0,-3 6 64,3 4-32,4 4 64,0-1 0,-1 0 96,1-3-161,0-6-31,2-4-128,1-7-96,0-2 0,-3-8-32,6 1-448,-6-11-159,3 1-673,-4-7-256,-2 0-2496</inkml:trace>
  <inkml:trace contextRef="#ctx0" brushRef="#br0" timeOffset="4562.8853">1054 553 4992,'-3'-14'1920,"0"8"-1024,-4-4-128,4 7 768,0-1-416,-4 1-96,0 0-224,1 3-128,-4 0-352,0 0-64,-3 6-32,3 1-96,-3 3-32,3 6-32,-4 4 32,4 3-64,4 7 64,3 0 0,-1 3 96,4-3 192,4 0 128,2-7-65,7-7 65,-3-2-224,4-8-32,2-2-64,4-8-32,0-9-96,0-4-64,-4 1 96,1-7 0,-1-4-192,-3-2-64,1-8-160,-4 1-32,0-4-96,-7-3-32,0 0-191,-3-3-33,0 6 32,-3 3 64,0 8 128,-1 5 64,1 5 384,-4 5 160,1 4 32,2 4 0,1 6 32,3 3 96,0 4 160,3 3 96,1 10 128,-1 6 64,0 7-193,4 4 1,0 6-192,-1 0-32,1 0 64,-1 0 160,4-4-160,0-2 32,0-4-256,-3-7-96,3-2-128,-4-8-32,1 1-448,-4-11-192,4 1-832,-4-4-287,4-3-1889,-4-6-1728,-3-1 2048</inkml:trace>
  <inkml:trace contextRef="#ctx0" brushRef="#br0" timeOffset="4563.8853">1580 298 4480,'0'-7'1760,"0"7"-960,0-3-224,0 0 576,0 3-288,0-4-96,0 4-320,4-3-32,-4 3-256,0 0 32,0-3 128,0 3-128,0 0-32,0 0 64,0 0 0,0 6 32,0-2 0,0 9-64,-4 3 32,1 8 0,0 2 96,0 10-160,-1 4-32,1 7 0,0-1 0,-1 0-64,4-3 32,-3-6-64,3-4 64,0-3-128,-3-1 0,3-6 32,0-3 64,-4-3-256,4-4-96,0-10-1888,0 1-512,0-11-1568,4-3 1120</inkml:trace>
  <inkml:trace contextRef="#ctx0" brushRef="#br0" timeOffset="4564.8853">1584 261 5632,'0'7'2112,"0"-7"-1152,-4 0-704,4 3 576,0 1-192,0-1-64,4 7 32,-4 10 0,6 3-320,1 0 96,3 4 128,0-1-128,0-3 32,3-3-256,0-3-96,-3-4-32,3-6 32,1-4-32,2-3-32,-3-3-64,4-7-32,-7 0 64,3-4 0,-3-2-128,-3-4 32,-1-3 0,-2-4-32,-1 1 32,0-4 96,-3 4-64,0 2 32,0 5 128,0 5 32,0 1 96,0 6 32,0 4-32,0 6 32,0 4-64,0 3 64,0 7 160,0 9 64,0 4-32,0 6 63,4 7-191,-4 0-96,0 4-96,3-1-96,-3-3 224,3-3 96,0-7-96,4 0-64,-4-7-160,1-2 0,2-5-64,-6-5-64,4-1-192,-1-3-64,-3-4-415,3-2-1473,-3-4-64,4-10-1536</inkml:trace>
  <inkml:trace contextRef="#ctx0" brushRef="#br0" timeOffset="4813.2619">1941 582 5120,'-4'4'1920,"4"-4"-1024,-3 3-416,3-3 640,0 3-192,0 0 0,3-3-160,-3 4-96,7-4-352,3 3 64,0-3 128,3 0-192,0-3-96,4-4-224,-4 1 0,1-4 64,-1 0 96,-3-4-128,-4 5-32,1-1 0,-4 0 0,-3-4 64,-3 5 32,-4 2-128,-3-3 32,0 3 0,1 4 0,-5-4 0,1 7 0,-4 0-96,4 7 0,0 3 64,6-3 0,-3 3 96,0 6 32,0 11 32,7-8 64,-4 1 256,11 3 96,-4-3-65,6 3-31,1 1-128,3-5 32,0-2-192,6-4-32,-2 0-64,2-3-64,4 4-256,-3-11-160,-7 0-767,3-3-289,-3 0-1152,0-6-480,0 2-192</inkml:trace>
  <inkml:trace contextRef="#ctx0" brushRef="#br0" timeOffset="5328.653">2216 454 5120,'0'-7'1920,"0"4"-1024,0 0-192,0 3 640,0-4-352,-4 4-128,1 0-192,-4 4-64,1-1-320,-1 0-160,-3 4-32,0 3-64,4 0 64,-4 0-64,3-1-32,-3 1-64,7 0 32,0 0 32,-1 0 64,4-3 32,4-4 32,-1 4 128,7-4 160,3 4-224,0-1-96,1 1-64,5 3-32,-2 3 64,-1 0 32,1 1-128,-1 2 32,1-3 128,-4 1 160,-3 2 128,0-2 64,-7-1-1,1 0 33,-4 0 0,-4 1 0,-2-5-192,-1 1-64,1-3-128,-8 0-96,1-1 0,0-6-32,-4 4-576,1-8-256,-1-2-416,11-4-191,-4 6-961,6-6-416,1-9-608</inkml:trace>
  <inkml:trace contextRef="#ctx0" brushRef="#br0" timeOffset="5928.7694">2457 500 6656,'-4'-4'2464,"1"1"-1344,3 3-736,0-3 672,-3-1-416,0 1-32,-4 0-224,4-1 0,-7 1-224,3 3-32,-3 0 64,-3 3-160,3 4-32,-3-4 64,-1 4 32,1 0-128,3-4-32,0 7 32,7-4 0,0 1 32,-1 0 64,4 3 32,7-4 96,3 1 32,0-1 32,6 4-128,-2-3-32,6 6-96,3 0-96,-3 1 128,-1-1 96,1 3-32,0 1-64,-3-1-96,-4 1 32,-3 3 96,0-4 32,-7 1 32,1-7 64,-1 0 256,-6 0 95,-1 0 97,-2-1 64,2-2-320,-6 0-128,0-1-320,-6-6-96,6 4-384,-7-8-32,-6-6-831,3-6-385,7-4-1088,0-3-448,3 0 224</inkml:trace>
  <inkml:trace contextRef="#ctx0" brushRef="#br0" timeOffset="6879.642">2814 503 4480,'4'-3'1760,"-1"0"-960,0-1-160,-3 4 608,-3-3-256,3 0-32,-3 0-192,-1-4-96,-2 4-352,-1 3 0,0-4 96,-3 4-32,-3 4 96,3 2-192,-3 1-96,0 3-192,-4 3-64,4 7 32,3 0 64,0 6 192,0 1 128,4 3-64,6-11 64,-4-2-128,8 0 32,6 9-33,-4-9 33,7-4-128,1-3-32,-1-10-96,3-3-32,1-7-32,0-4 0,-1-2-96,-3 3 32,1-7-95,-1-4-1,-7 1 128,1 0 32,0 0 64,-7 0 0,3 3 0,-3 3 64,-3 11 96,3-4 127,-7 6-127,4 4-32,-4 4-64,4 6 32,-1 0 64,4 6 128,0 4-64,4 0 32,-1 6 32,0 1 64,4-4-96,3 4-96,0-8-64,0 5 0,3-8-128,0-3 0,-3-3-544,-3-3-160,-1 0-703,8-7-225,-1 0-2080,0-7-1600,-3-3 2144</inkml:trace>
  <inkml:trace contextRef="#ctx0" brushRef="#br0" timeOffset="7612.6641">3079 500 6400,'-3'-7'2464,"-1"7"-1344,4-7-832,-3 7 608,3-6-256,-3 2 32,0 1-256,-1 0 0,-2-1-256,-1 4-32,0 0 64,1 4 32,-4 2 32,0 4-64,0 4-32,-3 2 32,6 7 96,-3 0 160,7 4 96,-1 3-224,4-7-33,4-3 33,2 0 32,4-7-320,4-3-96,-1-4-256,0-6-128,4-3-31,-4-3-33,3-4 64,-2-4 96,-1 1 224,-6-3 64,-1-1 64,1 0 64,-4-2-32,1 2-32,-4 0 96,0 8 0,0 2 224,0 0 128,0 7-224,-4 4-128,8 2-64,-4 4-32,3 7 0,0 3 64,4 3-32,-1 0-32,-2 3 32,2 1 32,-2 3-32,-1-1-32,-3-2 287,0 3 129,0-4 64,-3 1 128,-1-7 64,1-4 128,0-6 0,-4 3 0,0-3-256,-2 0 0,2-3-256,-6 3-96,-14-4-256,4 1-32,-4-7-608,11 0-256,3-3-288,-4-4-32,-9-10-352,2-2-159,11-1-1953,3-3-1664,3 3 2048</inkml:trace>
  <inkml:trace contextRef="#ctx0" brushRef="#br0" timeOffset="8197.3463">3238 590 7936,'3'0'2976,"0"0"-1600,7 3-1248,-7-3 608,4 3-416,3-3-32,0 0-96,0-3 32,3 0-128,-3-1-128,3 1 0,-3-4-32,0-3-64,-3 4 0,-1-4 0,-2 0 0,-1 3 0,-3-3 160,-3-3 32,-1 3-96,-2 0 32,-8 0 64,4 0 96,-3 4-64,-3-1-64,-1 7 64,4 3 0,0 4 32,-1 3 64,-2 0 32,6 6 96,3 8 320,1 2 160,2 4 191,4 0 129,4 0-64,-1-1 0,4-2-320,3-1-32,3-6-352,7 3-64,-4-9-512,4-1-192,0-10-352,0 0-96,0-6-800,-1 0-288,1 3-1151,-3-3-449,-4-1-160</inkml:trace>
  <inkml:trace contextRef="#ctx0" brushRef="#br0" timeOffset="9115.1722">3505 0 4608,'0'0'1760,"0"0"-960,0 0-448,0 0 480,0 0-192,0 3 32,4-3-256,-4 4-96,0-4-160,3 3 96,0 4 64,-3 3 96,4 0 96,-4 3-160,3 7-32,-3-1-192,3 8-96,1 3 0,-1 3-32,3 0 0,-2 3 0,2 4 128,-2-17 64,-4 0-64,6 4-32,-6-1 32,7 7 0,-7-6-64,7 9 32,-7-6-128,6 6 0,-6-3-32,3 0 0,1-3 0,-1 3 0,0-3 64,-3 3 64,4-7-96,-1 1 0,0-4 32,1 3 0,-1-2 64,0-5 32,1-2-128,-4 3-32,3-7-64,-3-3 0,0 0-192,0 0-64,0-7-416,-3 0-128,3 1-1344,-4-8-1600,4 1 1120</inkml:trace>
  <inkml:trace contextRef="#ctx0" brushRef="#br0" timeOffset="10660.3571">79 10 3072,'0'-3'1120,"0"-1"-576,7 4 128,-11 0 544,4 0-224,0 4-32,0-1-256,0 0-64,0 11-352,0 2-96,-3 1-64,3 6 64,0 0 96,3 7-128,1-1-32,-1 5 64,0 5 96,1 1-128,2 3-96,1 3-32,0 4-32,-1-1 0,1-2 64,0-1 160,-4 0 128,7 1-192,-4-4-96,1 0 32,3 0 64,-3-4 0,-4-6 0,4 0-96,-4-3-64,0-3-64,-3-4 32,4-3 32,-4-4 64,0 1-32,0-7 64,0 0-480,0-4-224,0 1-1440,0-7-672,0-7-160</inkml:trace>
  <inkml:trace contextRef="#ctx0" brushRef="#br0" timeOffset="12113.5963">0 123 4224,'0'-3'1568,"7"3"-832,3 0-864,-4 0 256,1-4-128,6 4 0,4-3 0,-1 3 0,4-3 0,3-1 0,0 4 0,4-3 128,-1 0 64,7-1 128,1 1 128,2 0-256,0-1-96,4 4 192,3-3 128,3 3-64,1-3 32,2 3-160,1 0-64,-1 3-64,4-3-96,0 0-64,4 3-32,-1-3 64,0 0 64,0 0-64,4 0 0,-1 0 96,-2 0 96,2 0-128,1 0-32,-4 0 0,3 0 0,1 0 64,-1 0 32,-2-3-32,-1 3-64,0 0 96,4 0 64,-1 0-64,-3 0-64,4-3-96,0 3 32,-1 0 32,-3-3 64,14-1 32,-7 1 32,-1 0-160,-2-4 32,-4 4 0,-3-1 0,0 4 0,-3 0 64,-14 0-96,14 0 0,-4 0 32,0 0 64,1 0-32,-4 4 64,0-4 0,-4-4 32,1 1-160,-4 0 32,1-1 0,-1 1 64,-3 0-32,0 3-32,-3-4 32,3 4 32,-6-3-96,-1 3-64,-3-3 64,4 3 0,-7-4 32,-1 1 0,1 3 0,-3 0 64,3-3-32,-4-1-32,-3 4 32,1-3-32,-4 3 0,3-3 0,-7 3 0,1 0 64,0-4-32,-1 4-32,-2 0-128,-1 0-64,-3 0-1408,3 0-576,0 4-416</inkml:trace>
  <inkml:trace contextRef="#ctx0" brushRef="#br0" timeOffset="13274.3652">139 1136 5376,'10'-7'2112,"-3"7"-1152,9-3-1184,-9 3 256,6 0 0,4 0 32,2-4-96,5 1 32,2 0 0,4-1-96,6 1 0,-3-4 192,7 4 96,0 0-32,3-1 0,3 1-32,4-4 64,-1 4-32,4-4 0,3 4-96,1-3-64,2-4-64,1 3 32,-1-3 96,4 3 32,3 4-128,-3-4 32,3 4 64,4 0 32,-1-4-128,1 7-32,2-3 224,-2-1 192,3 1-96,-1 0-64,1 3-32,0-3-32,0 3 0,3-4 0,-3 4 64,-7 0 32,6 0-32,-2 0 32,-1 0-128,-2 0-64,2 4 0,-3-4 32,0 3-32,-3 0-32,13-3 96,-6 3 0,-4-3-32,-3 4-64,0-4 96,-11 3 0,5 0 160,-4 1 160,-7-1-160,0-3 0,-3 7-128,-3-1-96,-4 1 64,-3-4 0,0 4-32,-6-4 32,-4-3-64,-6 4 64,-1-1-128,-3-3-64,-3 3-384,0-3-160,-3 4-512,-1-4-224,-2 3-1888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23:19.2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79 4864,'-3'0'1824,"-4"3"-960,7-3-1024,0 0 2144,0 0-736,4 0-288,-1 0-192,-3 0-480,3 0-32,0 0-32,4 0 96,0 4 128,-1-4-192,4 0 0,0 0-64,3 0 32,1 0 0,5-4 96,-2 4-160,3 0-32,0 0 0,3 0 0,0 0-64,3 0-64,1 0 32,-1 0-32,4 0 0,3 0 0,-3 0 0,3 0 64,0 0-32,-3 4-32,0-4 32,-1 0-32,1 3 0,-3 0 0,-1-3 0,4 0 0,-4 4 0,1-4 0,-4 3 0,3-3 0,1 0 0,-1 0 0,-3 0 0,4 0 0,-1 0 0,-3 0 0,4 0 0,-4 0 0,7 0 0,-4 0 0,-3 0 0,-3 0 64,0 0-96,-3 3 0,3-3 32,-4 0 64,1 0-96,-4 4 0,0-4 32,4 0 64,-4 0-96,-3 0 0,0 0 96,3 0 32,-3 0-128,-4 0 32,4 0-64,-3 0 0,-4 0 64,4 3 64,0-3-32,-1 0-32,1 0 32,-1 0-32,4 0-96,-3 0 64,-4 0-1536,-3 0-608,4-3-1792</inkml:trace>
  <inkml:trace contextRef="#ctx0" brushRef="#br0" timeOffset="556.7443">1231 0 7296,'-4'0'2816,"1"0"-1536,0 0-864,3 0 768,-4 0-320,4 0-32,4 0-288,-4 3-64,3-3-288,0 0 96,4 4 95,3-4-63,0 3 0,3 0-192,-3 4-32,3-4 32,-3 4 0,3-1 0,0 1 0,-3 3-64,0-3 32,-3-1 0,-1 1 32,-2-1 128,-8 4 160,1 4-224,-7-1-32,0 3 96,-3-3 96,0 4-288,0-1 0,3-2-128,-3-4 0,6-4-1216,0 1-576,4-4-3263</inkml:trace>
  <inkml:trace contextRef="#ctx0" brushRef="#br0" timeOffset="1781.1061">166 235 4992,'7'-4'1824,"-7"1"-960,3 0-160,-3 3 640,0-4-96,0 1 0,0-3-288,0 2-64,-3 1-480,3-4-192,-7 7 0,-3-3-128,3 3 0,-3 3-96,0 4-32,0 0 32,1-1 0,-1 4-96,-4 0 0,8 0 64,-4 0 64,3 0-64,4 0-64,-1 0 64,4-4 0,4-2-64,2 2 64,1-3 160,6 4 64,4 0 0,-1-1 32,1 1-64,0 3 64,-4-4 0,0 1 32,-3 0 223,-3 6 129,-1-3-224,-2 0-128,-4 0-32,-4 0 0,1 0 32,0-1 0,-7 1-128,0 0-32,0 0-96,-3-3-96,-1-4 128,1-6 32,3 0-512,0-4-224,4-3-608,-1-3-223,4 0-481,-1-1-192,4-2-1440</inkml:trace>
  <inkml:trace contextRef="#ctx0" brushRef="#br0" timeOffset="2086.3202">232 308 7552,'0'0'2880,"4"0"-1536,-4 6-992,0-2 736,0 2-224,3 8-32,-3-5-256,0 8-32,0-4-320,0 4-128,0-4-1,0 0-63,0-3-32,0 4-63,4-8 31,-4-2-736,0-1-320,0 0-1056,0-3-480,3-3-704</inkml:trace>
  <inkml:trace contextRef="#ctx0" brushRef="#br0" timeOffset="2282.3262">245 288 6144,'-6'-7'2368,"6"7"-1280,0 0-576,0 0 768,0 0-608,0 0-192,6 0-448,-6-6-192,7 6 96,-1 0-1408,8 6-512,-8-6-992</inkml:trace>
  <inkml:trace contextRef="#ctx0" brushRef="#br0" timeOffset="2872.0811">368 341 6784,'-3'0'2624,"3"-7"-1408,-7 4-992,4 3 640,-1-3-96,1 3 32,-4 0-192,4 0 32,-4 6-352,4 1-96,-3-1 0,2 4 96,-2 4 64,6-5 96,-4 8 63,4-4-159,0-3 32,4 0-96,-1 0 64,4-3-192,-1-4-96,1-3-32,3 0 32,-4-3-96,4-4-64,0-3-96,-3 0-32,-1 0 32,1 0 128,-4-3 32,1 0 96,-1 3-96,0 0 0,0 7 32,-3-1 64,4 4-96,-1 7-64,-3 0 64,3 3 64,1 6 128,2 1 128,-2 2 0,2 5 64,-2-5 0,-1 5 96,3-5 64,-6 1-32,4-3 192,-4-4 32,0 0-160,0-3 0,-4 0-32,-2-3 64,-1-1-256,-3-6-32,0 4-320,-6-8-32,-1 1-704,1-4-224,-1-2-544,1-5-160,-1 1-160,7 0 33,4 0-833,2-1-320,4 1-576</inkml:trace>
  <inkml:trace contextRef="#ctx0" brushRef="#br0" timeOffset="3288.3255">476 334 8192,'4'3'3072,"-4"-3"-1664,3 7-864,0-4 800,1 4-352,-1-1-97,0 4-159,1 3-96,-4 1-320,3-1-128,-3 0 0,3-3-96,-3 0-64,0 0 0,4-3 32,-4-7-32,3 0-160,-3-7 0,3 0 128,0-3 128,4-3-96,-4 0-32,4 0-64,0-1 0,-1 4 64,1 7 64,-1 3 160,1 0 192,0 3 192,-1 7 160,-2 0-96,2 0-32,1 3-160,-1-3-32,-2 4-256,2-4-128,-2 0-1024,2 0-416,1-4-1984,0-6-799,-1-3-577</inkml:trace>
  <inkml:trace contextRef="#ctx0" brushRef="#br0" timeOffset="3982.4491">767 258 3968,'0'-6'1568,"0"6"-832,0-4-160,0 4 640,0-3-128,0 0 96,0 3-256,0-4-32,0 4-480,0-3 160,0 3 160,0 7 32,0-1-256,0 8-160,0-1-64,0 10-32,0 0-64,0 3 31,0 1 161,7-1 64,-4-3-32,4-6 0,-4-1-160,4-2 0,0-5-96,-1-5 0,4-1-32,-3-6 0,3-4 0,-4-6 64,4 0-96,-3-4-64,-1-3 0,1 1-32,-4-5 0,1 1 64,-1 4-192,-3-1 32,0 7-320,0 3-128,-3 0-864,-1 6-351,4 4-1409,-3 4-608,3-1 416</inkml:trace>
  <inkml:trace contextRef="#ctx0" brushRef="#br0" timeOffset="4270.4941">953 367 7168,'0'0'2720,"4"-3"-1472,-4 3-608,3 0 864,0 3-320,-3-3-32,3 7-161,1-1-63,-1 4-512,0 3 160,-3 7 96,4 3-96,-4 1 0,0 2-192,0-3-64,0 0-192,0 0-32,0-3-96,0-3-96,0-4-512,-4-3-224,4-4-640,0 1-224,0-7-639,0 0-257,0-10-1312</inkml:trace>
  <inkml:trace contextRef="#ctx0" brushRef="#br0" timeOffset="4616.665">950 314 7808,'-3'-3'2976,"3"3"-1600,-4-4-544,4 4 928,4 0-512,-4 0-161,3 0-351,4-3-64,3 3-384,3-3 192,0 6 128,4-3-128,-4 3 64,4 4-32,-4-1 64,0 1-32,0 3 32,-6-3 128,-4 2 32,1 1-256,-8 4-128,-2-5 0,-4 1 0,0 0-160,-4-3-128,1 0-192,0-1 0,0-3-1152,3 1-480,0-4-1664,3 0-607,4-4-1345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23:28.11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 4 4480,'0'-4'1664,"0"4"-896,0 0-416,0 0 480,0 0-96,4 0-64,-4 0-96,4 0 32,-4 0-320,0 0 96,0 4 128,4 0-128,-4 0 32,0 4-128,3 3 64,-3 1-64,0 3 64,0 8-128,4-4-64,-4 4-64,4 0 0,-4 4-64,0-4-32,4 3 32,-4 1-32,4 0 0,-4 0 64,4 0-32,-4-4-32,0 0 32,3 0 32,-3-4-96,0 0 0,0 0 32,0-4 64,4-3-96,-4 3 0,0-7 32,0 3 64,0-3-96,4 0-64,-4-1 64,4 1 64,-4-4-64,4 3 0,-4-3-384,0 0-160,0 0-320,-4-4-160,0 0-352,4 0-96,0-4-1280</inkml:trace>
  <inkml:trace contextRef="#ctx0" brushRef="#br0" timeOffset="423.6656">4 425 5120,'-4'4'2016,"8"-4"-1088,-4 0-608,0 0 640,0 0-288,0 0 0,4 4-192,0 0 32,-4 7-288,7 4 0,1 4 96,4 1-128,-5 2 64,1-2-96,3-1 0,-3 0 32,0-4 32,-1 0-32,1-7-32,0 0 32,-4-4 32,3-8 96,-3-4 32,8-7-96,-5-4 0,5 0-96,-1-1 64,5 1-192,-5 4-32,-3 4-1632,3 3-640,-3 8-1696</inkml:trace>
  <inkml:trace contextRef="#ctx0" brushRef="#br0" timeOffset="1487.3011">260 150 7040,'0'0'2720,"0"-4"-1472,0 4-1472,0 0 1984,4 0-640,-4-4-64,4 4-192,-4 0-512,0 4 64,0 0 31,4 0-95,-4 7 32,0 1-160,0 3 32,-4 1-160,4 7 0,0 0-96,0 0-96,0-4 128,0 4 32,0-8 0,4-3 32,0-1-64,0 1 64,-1-9 0,1 1 96,0 0-32,4-4 0,3 0-96,-3 0 32,0-8-64,3 8-32,1-3-64,-1-1 32,-3 0-608,-4 0-288,3 4-1215,-3-4-545,0 0-1568</inkml:trace>
  <inkml:trace contextRef="#ctx0" brushRef="#br0" timeOffset="1911.014">422 257 6784,'0'-4'2624,"-4"4"-1408,0-4-864,4 8 672,0-4-352,0 4 32,-4-4-224,4 7-32,-4-3-256,4 8 96,0-1 32,0-3 32,4 3 96,0 1 64,0-5 63,3 1-191,1-4 32,0 0-192,-1 0-64,1-4 0,3-4-32,-3 0-64,4 0 32,-5-7-64,-3 3-32,0 0 96,0-3 0,-4 3-32,0-3-64,-4 3 32,-4 0 32,4 1-96,-3 3 0,-1 0-544,0 0-160,5 4-639,-5 0-257,8 0-2784</inkml:trace>
  <inkml:trace contextRef="#ctx0" brushRef="#br0" timeOffset="2495.6527">620 223 7040,'-7'-4'2624,"-1"4"-1408,0-4-512,4 4 832,1 4-672,-1 0-160,-4 0-352,4 7-96,0-3-128,0 7 128,1-3 64,-1 3 32,4-4 31,0-3-63,4 0-32,-1-1-160,5-7-96,-4 0-96,4 0 32,-1-7-192,1-5-96,0 4 192,-1-3 32,1 0 160,-4-1 32,0 4-128,0 1 32,-4 3 0,3 0 0,-3 0 0,4 4 64,-4 8-32,4 0 64,0 3 0,0 8 32,0-4 64,-1 5 32,1-1 32,4 4 64,-8-8 32,4 4 32,0 0 224,-4-3 64,0-1 32,-4-4 32,0 1-128,-4-5 0,1 1-192,-1-4 0,-4 0-320,-3-4-128,0-4-576,-1-4-224,1 1-512,3-5-192,1 1-864,3-5-319,8 5-1953</inkml:trace>
  <inkml:trace contextRef="#ctx0" brushRef="#br0" timeOffset="2754.9691">739 226 9216,'0'0'3424,"0"0"-1856,4 4-1184,-4 0 768,0 0-417,4 3 1,-4 1-320,4 4 0,-4 3-256,0-4-96,3 1-32,-3 0-384,0-5-160,0 1-799,0-4-353,0-4-1344,0 0-544,0-4 480</inkml:trace>
  <inkml:trace contextRef="#ctx0" brushRef="#br0" timeOffset="2897.716">754 192 6400,'-8'-8'2464,"8"8"-1344,0 0-672,0 0 704,0 0-576,0 0-224,0 0-384,8 8-128,-8-8-2272,8 0-992,-8 0 736,7 0 416</inkml:trace>
  <inkml:trace contextRef="#ctx0" brushRef="#br0" timeOffset="3276.723">811 246 6016,'4'4'2272,"-4"3"-1216,4 1-192,-4 0 928,4-1-640,-4 5-160,4-1-480,-4-3-96,0-1-224,3 1-64,-3 0 0,0-4 64,0-4 32,4 0-32,-4-4-32,4-4-192,0 0 32,0-7 0,3 4 64,1-5 32,0 1 31,-1 4 129,1 3 96,0 8 352,-1-4 192,1 8 96,-4 4 96,0-1-288,-1 5-96,5-1-288,-4 1 0,0-1-128,-1 1 0,-3-5-672,4 1-192,-4-4-1664,4 0-672,0-4-2719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24:2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64 4224,'5'5'1568,"-10"-10"-832,10 10-288,-5-5 480,0 0-32,4 0 32,-4 0-32,5 0 64,-1 0-512,6 0 96,-1 0 96,0-10-160,5 10 0,5-4-160,4-1-32,-5 0-160,5 1-96,-4-1 64,4 5 0,0-5-128,0 5 32,0 0 0,-5 0 0,1-4 64,-1 4 32,-4 0-128,0 0 32,-5 0 0,0-5 0,1 5-992,-6 0-384,-4 0-5568,0 0 3616</inkml:trace>
  <inkml:trace contextRef="#ctx0" brushRef="#br0" timeOffset="460.0213">465 124 4224,'0'-5'1664,"0"5"-896,0 0-480,0 0 512,0 5-160,5-5 416,-1 18-160,-4-4-448,5 9 0,0 0 64,-1 10-128,1-1-64,-1 0 96,1 0 64,-5 1-256,5-6-64,-1-4-160,-4 0-32,5-4-256,-5-1-64,0-8-1440,5-1-640,-5-9-672</inkml:trace>
  <inkml:trace contextRef="#ctx0" brushRef="#br0" timeOffset="691.7797">506 326 5760,'0'0'2176,"0"0"-1152,5 0-288,-1 0 768,1 0-352,0 0-32,9 0-512,-5-4-128,5-1-288,0 5-64,-1-4 64,6-1-160,-5 0-96,0 5-832,-1-4-352,1-1-1632,0 5-1696,-5 0 1440</inkml:trace>
  <inkml:trace contextRef="#ctx0" brushRef="#br0" timeOffset="973.785">875 294 5120,'0'0'2016,"5"0"-1088,-5 0-160,0 0 768,0 0-352,5 5-32,-1-1-480,-4 6-96,5 3-320,0 1-32,-1 5 0,-4-1-96,5 1-32,-5 4-32,5-5 32,-5 1-64,0-5 64,0 0-768,0-5-256,0 0-1248,0-4-448,0-5-448</inkml:trace>
  <inkml:trace contextRef="#ctx0" brushRef="#br0" timeOffset="1124.2926">870 249 4992,'0'0'1824,"-9"0"-960,9 0-672,0 0 544,0 0-512,0 0-192,0 0-2432,0-9-1120</inkml:trace>
  <inkml:trace contextRef="#ctx0" brushRef="#br0" timeOffset="1560.0236">995 257 6784,'5'19'2624,"-5"-10"-1408,9 9-992,-4-8 576,-1 3-288,-4 6 32,5-5-320,0 4-128,-1 0-64,1 1-32,0-5 64,-5 0-192,4-5 32,-4 0 224,0-4 160,5-5-64,-1 0 32,-4-5-224,5-4-32,-5-5 0,5-4 0,-1-6-96,1 6 64,-1 0 32,1 4 0,4 5 0,1-1 0,-1 6 192,0 4 128,0 0 96,5 4 160,-5 10-128,1-5 64,-1 5-225,0 0-31,0 4-128,1-4-96,-6 0-703,1 0-289,-1-5-1152,6-4-416,-1-1-1056</inkml:trace>
  <inkml:trace contextRef="#ctx0" brushRef="#br0" timeOffset="2124.0473">1452 295 5888,'0'-10'2176,"0"6"-1152,-9-1-352,4 1 704,0 4-256,1 0-96,-1 0-384,1 0-160,-10 4-256,0 1-96,0 4 64,0 0 32,5 0 96,-5 10-160,9-1-32,-4-4 0,9 9 0,0-4 0,0-1 0,5-4-64,4-5 31,5 0-63,0-4 64,0-5-128,-5-9 0,9-1-32,-4-3 1,-5-6-97,5-4 32,-4 0 0,-1-9 64,-5 4-128,6-4 0,-10 0 0,0-5 128,0 9-192,0-4 32,0 4 96,-5 10 128,5 4 224,0 0 128,-5 9-64,5 10 288,0 9-129,0 9 129,0 0 32,5 14 32,0 0 0,-1 0-96,1 0 0,4-5-288,0-9-96,1 5-96,-1-10-64,0 0-672,0-4-352,-4-5-1184,4-4-511,-4-5-1825</inkml:trace>
  <inkml:trace contextRef="#ctx0" brushRef="#br0" timeOffset="2595.2134">1783 55 5760,'0'-9'2176,"0"9"-1152,0-5-480,0 0 640,0 5-192,0 0 64,0 0-192,0 0 32,5 5-224,-5 9-32,4 4-64,1 10-1,0 4-95,-1 10 32,1-1-448,0 1-96,-5 0 128,4-6 160,1-3-128,-5-6 0,0-4-704,5-4-256,-5-5-1215,0-5-513,0-9-1568</inkml:trace>
  <inkml:trace contextRef="#ctx0" brushRef="#br0" timeOffset="3111.1624">1761 87 6528,'-14'-4'2464,"14"4"-1344,-5-5-736,5 5 672,0-5-256,5 5-64,-1-4-160,6-5-32,-1 4-288,5-4-32,-1 4 96,6 0-192,4 5 0,0 5 0,0-5 0,5 9-160,-10 1 32,5-1 0,-4 0 0,-1 0 64,-4 5 96,-5 0 128,-4 0 64,-5 4 31,-5-4 1,-4 5-192,0-1-64,-10-4-128,1 0-32,-5 4 96,4-8 32,-4-6-128,5 1-32,-1-1 32,6 1 64,3-5 0,-4 0 64,10 0-224,-5-5 32,4 5 32,0-4 32,5 4-64,0-5 64,0 5 32,0-4 0,0 4 0,0-5 64,0 5-96,5 0 0,-5 0 32,0 0-927,5 0-417,-5 5-2272,0-1-1856,0 1 2080</inkml:trace>
  <inkml:trace contextRef="#ctx0" brushRef="#br0" timeOffset="3844.4169">2116 92 4736,'-5'-9'1824,"5"9"-960,0-5-224,0 5 672,0 0-288,0 0-96,0 0-352,0 5-32,0 4-320,0 5 64,0 4 128,5 10 64,-5 0 0,0 4 192,5 0 32,-1 0-96,1 1-33,4-6-191,0-3 0,0-6-96,1 0 0,4-8-160,-5-1-96,5-4 64,-5-5 64,5-5-64,-5-4 0,0-10-32,5 1 32,-5-10-64,0 0-32,1-4 96,-6-5 64,1 0-128,-5 0-96,0 5-64,0 4 0,0 1-192,-5 8-128,1 5-320,4 0-96,-5 10-927,5-1-385,0 5-1888</inkml:trace>
  <inkml:trace contextRef="#ctx0" brushRef="#br0" timeOffset="4144.435">2470 13 6400,'0'0'2464,"0"0"-1344,0 5-320,0-5 864,0 9-544,5-4-160,-5 9-384,0-1-32,5 11-320,-1-1 64,-4 9 127,5 5-159,-5-5 0,5 9-192,-5-4-64,0 0-64,0-4-64,0-6-607,0-8-257,0-1-608,0-9-288,0-4-1536,4-10-928,-4 1 1984</inkml:trace>
  <inkml:trace contextRef="#ctx0" brushRef="#br0" timeOffset="4744.5926">2434 78 7808,'-5'-5'2880,"0"1"-1536,5 4-928,0 0 768,0-5-384,5 1-160,0-1-160,4-4-64,5 4-224,4-4-64,1 4 63,4 5-95,0 0 0,-5 0-32,0 5-64,1 4 32,-1 0 32,-4 1 32,-5-1 96,1 5 32,-6-5 96,-4 5-96,-4 0 32,-1-1-224,-4 6-32,0-5 0,-5-5 64,-5 0-32,5 0 64,1-4-128,3-5 0,1 5-128,0-5 32,4 0 128,5 0 64,0 0-160,0 0 0,10 0 32,-1 0 32,5 0 32,-1 4 0,11 1 0,-6 4 0,0 5-96,5 0 64,1 0 160,-1-1 160,-5 6-320,0-1-96,-4 1 192,-5-1 96,-4-4 192,-5 5 192,-5-6-96,-4 6 64,0-5-288,-9 0-64,-1-5-96,-4 0-64,0 0-320,-5-4-128,5-5-352,0-9-128,5-1-544,4-3-287,5-6-1793,4-4-1760,1 5 1888</inkml:trace>
  <inkml:trace contextRef="#ctx0" brushRef="#br0" timeOffset="5328.0602">3094 28 7040,'-5'0'2624,"5"0"-1408,-5-5-704,1 0 704,-1 5-448,1 0-96,-6 0-192,-4 0 0,5 5-256,-9 0-128,-1 9-64,1 4 32,-5 5 32,4 5 160,1 4 96,-1 9 159,5 1 129,10 4-32,-1-4 0,5-6-32,9-8 0,-4-5-96,14-4-32,4-1-192,0-9 0,4-9-160,1 0-64,0-9-96,4-9 32,-4-1-480,0 1-128,-10-1-544,0 1-192,-4-1-479,-4 6-193,-10-1-2208</inkml:trace>
  <inkml:trace contextRef="#ctx0" brushRef="#br0" timeOffset="5657.7697">2996 212 8320,'5'4'3168,"0"-8"-1728,4-1-1120,0 5 736,5-5-576,0-4-96,9-5-192,5 1 32,-5-1-128,0 4 96,0-3 0,0 8 351,-5 0 129,-4 5 352,-4 5 224,-1 9-192,-5 0 0,6 9-96,-6 4-32,1 6-256,0 4 0,-1-5-256,1 0 0,-5 0-256,4-4-96,1-5-384,-5 0-128,5-4-1056,-5-6-384,4 1-1632,-4-5-703,0-4-737</inkml:trace>
  <inkml:trace contextRef="#ctx0" brushRef="#br0" timeOffset="18172.6849">17365 146 5504,'0'7'2112,"0"-7"-1152,0-7-288,0 7 800,7 0-352,-7 0 0,6 0-224,-6 0 0,7 0-512,0 0 128,0 0 64,-1-7-193,8 7-63,-8 0-160,14 0-64,-6-6 32,-1 6 0,1 0-64,6 0-64,-7 0-64,7 0 32,-6-7 32,-1 7 0,0 0 0,1 0 0,-8-7-96,8 7 64,-7 0-384,-1-6-223,1 6-865,-7-7-320,7 7-864,-7 0-1664,0-7 992</inkml:trace>
  <inkml:trace contextRef="#ctx0" brushRef="#br0" timeOffset="18509.356">17378 280 5888,'0'0'2272,"0"0"-1216,7 0-736,-7 0 544,0 0-64,7 0 64,-7 7-64,6-7 0,8 0-448,-7 0 64,6 0 96,0 0-128,1 0 32,-1 0-256,0 0-32,7 0-64,0-7-64,-6 7 32,-1 0-32,7-7-224,-6 0 0,-1 7-672,-6-6-224,6-1-480,-6 7-128,-7 0-1536</inkml:trace>
  <inkml:trace contextRef="#ctx0" brushRef="#br0" timeOffset="18854.162">17325 455 4736,'0'0'1760,"0"0"-960,7 0-160,0 0 608,0 0-256,-7 0-32,6 0-128,1 0 32,6 0-480,1 0 192,6 0 96,-7 0-96,7-7 0,0 7-256,0 0-128,1 0-96,-1-7-96,0 7 32,0 0-32,-7-7-512,7 7-128,-6-6-800,-1-1-288,-6 7-1504,6-7-1120,-6 7 1792</inkml:trace>
  <inkml:trace contextRef="#ctx0" brushRef="#br0" timeOffset="19288.8078">17192 53 4480,'0'7'1760,"0"-7"-960,0 33-576,0-33 480,0 14 0,0-8 128,0 1-160,0 6-32,0 7-352,0 0-96,0 7 0,0 0-32,0 13 0,0-13-192,0 6 32,0-6 0,0 6 64,0-6-32,0-7-32,0 7 32,0-7 32,0-7-608,0 1-256,0-1-640,7-6-256,-7-1-768</inkml:trace>
  <inkml:trace contextRef="#ctx0" brushRef="#br0" timeOffset="20138.7719">17166 74 4096,'0'-14'1568,"0"14"-832,0 0-384,7 0 480,-7 0-192,6 0-32,1-6-96,-7 6 96,7 0-352,-1 0 224,8-7 64,-1 7 64,7 0 96,0-7-96,7 1 0,-7 6-192,14-7-96,-14 7-96,20-7 0,-13 7-64,6-7 64,0 7-192,1-6-32,-7 6 0,13-7 0,-13 7 0,6 0 64,0 0-32,-6 0-32,0 0 32,-7 0 32,0 0 32,0 0 32,0 7-64,-6-1 32,-8-6-64,8 14 64,-8-1-128,1 1 0,0 6 32,-7 0 0,0 0 0,0 13 64,0-13-96,0 20 0,0-6 32,0-1 64,0 1-32,0-1-32,0 1 32,0-1-32,0-6 0,0 0 64,0-1-96,0 1 0,0 0 32,0 0 64,0-7-32,0-7-32,0 7 287,-7-6 129,7-1-64,-7-6 32,7-1-32,-13 1 32,13 0-64,-13-7-32,6 6-32,-13-6 0,6-6-128,-12 6-96,6 0 0,-7 0-32,0 0-96,-13 0 64,13 6 32,-6-12 0,6 6 64,-6 0 32,13 0-128,-7-7-32,0 0-64,7 7 96,-7-6 64,7 6 64,7-7-544,-7 7-224,6 0-480,1 0-63,0 0-1761,6 7-768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28:34.4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138 768 4480,'4'0'1760,"-4"0"-960,0 0-448,0 0 480,0 0-32,0 0 352,-4 4-288,1-1-480,-1 1 0,-3 3 32,0 0-224,0 4-32,-3-1-96,-1 4 32,0 4-64,1-4-32,-1 0 32,0 0 32,-3 1-96,7-1 0,0-4 32,0 1 64,0 0-32,7-1 64,-4-3-128,8 0-64,0-3 64,3 3 0,0-4 32,0 1 64,0 0 96,3-4 64,-2 3 32,-1-3 0,3 4-224,-3-4 0,-3 0-32,3 0 64,-4 0-672,1 0-224,-4-4-1760,4 1-1856,-4-1 1344</inkml:trace>
  <inkml:trace contextRef="#ctx0" brushRef="#br0" timeOffset="765.5212">18 956 2432,'0'-3'960,"0"3"-512,0 0 256,4 0 480,-4 0-352,3 0-128,1-4-64,-1 1-32,4-1-320,0 0-32,1-3-32,2 4 32,4-4 64,4-4-32,0 0 0,3 1-160,0-8-32,4 0 96,3 1 32,4-1-32,-4-3-32,4 0-96,4-1-64,-1 1 96,0-4 64,1 4-64,3-4 0,-4 1-32,4 2 32,-4-2-64,1-1-32,-1 4 32,1-1 32,-5 1-32,1 3-32,0 1 32,-4-1 32,1-3-32,-1 3-32,0 0 96,1 1 0,-1-1-128,0 0 32,1 4 0,-5 0 64,1-4-96,0 1 0,0 2 32,-1-2 64,5-1-96,-4 4 0,-1 0 32,-2 3 64,-1-3-32,0 3 64,-3 1-64,3-1-32,-7 0 32,4 4-32,-4 0 0,-3 0 64,3-3-32,-4-1 64,1 4-64,-4 0 64,4 0-224,-4 3 32,3-3 224,-3 0 160,4 0-128,0 0-32,-1 3-64,1-3 32,-4 4-64,0-1-32,0 1 32,0 3-32,-3-4 0,3 1 64,-4 3-32,-3 0-32,4-4 32,-4 4 32,0 0-896,0-4-288</inkml:trace>
  <inkml:trace contextRef="#ctx0" brushRef="#br0" timeOffset="3807.7918">942 496 6016,'0'-4'2272,"4"4"-1216,-4-3-672,0 3 672,3 0-128,1-4 32,-4 4-192,3-3-32,-3-1-384,0 1 64,-3-1 256,3-3-160,-7 7-193,3-4-127,-3 4-32,0 0 32,-4 4-32,1-1 0,3 5-96,-4-1-64,0 3 32,4 4-32,0 0 64,4 8 32,-1-5 224,4 5 128,0-5 128,4-3 32,3 1-128,0-8 32,3 0-224,1-7-32,0 0-64,-1-4-32,4-6-320,1-1-128,-5 0-768,-3 1-288,4 3-1343,-8-4-513</inkml:trace>
  <inkml:trace contextRef="#ctx0" brushRef="#br0" timeOffset="4316.8515">1012 468 6528,'0'0'2464,"0"0"-1344,0 0-480,0 0 864,0 0-672,0 3-128,4 1-224,-1 0 0,-3 3-256,4 3 160,-4 5 32,3-1-64,-3-4 31,4 8-159,-4-7-64,0 3 0,3-7 32,-3 0-32,4 0 0,-4-3 256,0-4-256,0-4-32,4 1-96,-4-4-32,3-4 0,1-3 0,-1 0 0,1-4 0,-1 4 64,4 3 32,-3 0 96,3 1 96,-4 3 160,5 3 32,-5 0-256,4 1-64,-3-1-32,3 4 64,-4 0-256,1 0-96,-1 0-1408,1 0-608</inkml:trace>
  <inkml:trace contextRef="#ctx0" brushRef="#br0" timeOffset="4865.8463">1157 528 6912,'0'0'2624,"0"0"-1408,4 7-448,-4-7 928,3 4-288,1-4-128,3 0-353,0 0-191,4-4-416,-4 1-64,0-1 64,0-3-192,0 0-64,0 0 32,0-4 0,-3 4-32,-1 0-64,1-3 32,-4 2 32,0 5-32,-4-4-32,1 3 32,-1 1-32,-3-1 0,-3 8 0,3-4 0,-4 7 0,0-4 0,4 8 64,0 0 96,0 3 128,0 0 160,3 4 32,4 0 96,0-4 32,4 0-128,-1-7-32,8 0-192,0-3 0,-1-4-160,5-4-64,-1-3-512,0 4-224,4-5-1408,-4 1-576,-4 0-2399,5-3-1409,-1 2 3072</inkml:trace>
  <inkml:trace contextRef="#ctx0" brushRef="#br0" timeOffset="5360.4513">1395 433 8064,'-4'-4'3072,"4"0"-1664,-3 4-736,3 0 960,-4 4-448,1-4-33,-4 4-255,3-4-96,-3 7-416,0-4 32,3 4 96,-3 0-192,0 1-32,4 2 32,-1 1 32,1 3-96,-1-3 0,4-1-160,0 1 0,4 0 32,-1-4 0,4-4-160,0 1 32,0-4-288,1 0-64,2-4-96,-3 1 32,0-4-64,0-4 64,1 4 224,-1-4 96,-4 1 96,1-1 0,-1 0 0,-3 1 0,4 3 64,-4 3 96,0 4 64,-4 4 32,8-1 64,-4 4-32,3 0 64,1 4 224,-1 0 96,1 3-128,0-7-64,3 4-288,0-4-128,0-4-480,0 1-192,4-4-608,-1 0-256,-3-7-736,4 3-255,-4-3-2369,0-4-1088,-3 4 3008</inkml:trace>
  <inkml:trace contextRef="#ctx0" brushRef="#br0" timeOffset="5678.8578">1511 312 8320,'-4'0'3072,"4"0"-1664,0 0-1024,0 0 832,0 0-288,0 0 0,4 0-225,0 7-127,-1 0-320,-3 4 256,4 3 128,-4 4 96,3 3 96,-3 0-256,4 1-96,-1-1-128,-3 0 0,4-3-192,-1-4-96,1-4-384,-4 1-128,3-4-768,-3 0-256,4-3-864,-4-4-351,0-4-1889</inkml:trace>
  <inkml:trace contextRef="#ctx0" brushRef="#br0" timeOffset="5890.0133">1458 429 9856,'-4'0'3680,"4"0"-1984,0 0-1280,0 0 895,0 4 97,4-4 192,0 0-512,-1 0-256,4 0-480,0-4-224,4 4-32,-4-3-128,3-1-64,1 1-1152,-4-1-512,4 4-1024,-1-4-415,1 4-1313</inkml:trace>
  <inkml:trace contextRef="#ctx0" brushRef="#br0" timeOffset="6264.9596">1617 421 8320,'4'4'3168,"-1"0"-1728,1-1-768,-1 1 896,1-1-640,3-6-97,0 3-383,4 0-128,-4-4-160,3 1-192,-3-5-64,4 5 192,-4-8 160,4 4-192,-4-3-32,-4 3 32,-3-1 32,0 1 224,-3 0 128,-1 0-96,-3 0-32,0 7-64,-7 0 64,3 0-96,-3 7-64,4 4 192,-1-1 160,4 8 224,0-4 192,3 4 128,4 0 128,4-4-288,-1 0-64,8-3-416,0-4-160,-1 0-96,1-4-32,3 1-416,0-4-128,-3-4-1216,3 1-448,-4-4-1920,5 3-703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28:55.27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0 546 5504,'0'0'2112,"4"-4"-1152,-1 4-480,-3 0 576,4 0-224,-1 0-32,0-3-96,1 3 32,-1-4-416,4 4 96,0-3 32,4-1-160,-4 1-32,0 3 0,3-4 0,1 1-64,-1 3 32,1-4 0,3 1 32,-1-1-65,1 1-31,4-1-32,-1 4 0,1-3 0,3 3 0,-4-4-64,4 4 32,0-3 0,3 3 96,1 0-96,-5-4 0,5 4-32,-1 0-64,1 0 160,3 0 32,-1-3 0,-2 3-32,-1 0-32,4-4 0,0 4-64,0 0 32,0 0-64,0-3-32,-1 3 96,-2 0 0,3 0-128,-4-4 32,4 4 0,-4 0 64,1 0-32,-4-3-32,3 3-64,0 0-32,-3 0 64,0-4 64,0 4 64,0 0 32,0 0 0,-4-3 64,4 3-96,0 0-64,-3-3 0,-1 3 32,0 0-32,-3 0-32,4-4 32,-4 4 32,3-3-96,-3 3 0,4 0 32,-5-4 64,1 4-96,4 0 0,-4-3 32,0 3 64,0-4-32,-4 4-32,4 0 32,0 0-32,-4 4-96,4-4 64,0 0 32,-3 0 64,-1 3-32,4-3 64,-7 0-64,4 0-32,-1 0 32,-3 0-32,3 0 0,-3 0 0,-3 0-96,3 0 64,0 0 32,-4 0 0,-3 0-864,4-3-768,-1-1-447,-3 4-2081,0-3-1568,4-1 2400</inkml:trace>
  <inkml:trace contextRef="#ctx0" brushRef="#br0" timeOffset="569.9056">1418 357 8320,'0'0'3168,"0"0"-1728,7 0-1056,-3 0 832,-1 0-352,4 0-32,0 0-289,7 0 1,-4 0-320,4 0-128,0 0-64,0 4 160,4-1 192,-4 4-64,0-3 64,-4 3-32,-3 0 96,0 3-32,0 1 64,-7-1-128,-4 4-32,1 0-128,-4 3-32,0 1-96,0-1 32,0 1-128,-3-1 0,3-3-192,0 0-96,3-4-1152,-3 1-544</inkml:trace>
  <inkml:trace contextRef="#ctx0" brushRef="#br0" timeOffset="1415.2417">105 114 5888,'0'-3'2272,"0"-1"-1216,0 4-608,0 0 640,0 0-128,4 0 64,-4 0-288,0 0-64,0 0-384,0 0 192,0 4 128,3 3-128,1 3-1,-4 0-159,3 8 32,1 3-128,-1 0-64,0 3 0,-3 0-32,4-3 64,-4-3 32,3-1-256,-3-3-128,4-3 0,-1-1 32,-3-6-800,0 3-319,0-7-1057,0 0-384,0-4-928</inkml:trace>
  <inkml:trace contextRef="#ctx0" brushRef="#br0" timeOffset="1800.4192">88 111 6400,'-4'0'2368,"4"-3"-1280,0 3-704,0 0 672,0-4-320,4 4-32,-1-3-128,1 3 0,3-4-288,0 4 96,3 4 128,0-1-64,4 1 0,4 3-64,-4 3-1,3 0-127,-6 4-96,3 0 64,-7-3 0,0 3-32,0-4-32,-7 4 160,0 0 192,0 3-128,-4-3-64,-6 0-320,-1-3-64,-3 3-64,4-7 64,-1 3-384,-3-6-192,0-1-448,4 1-95,3-4-1377,3 0-576,1 0-448</inkml:trace>
  <inkml:trace contextRef="#ctx0" brushRef="#br0" timeOffset="2318.6926">272 177 6400,'0'0'2464,"0"0"-1344,4 4-960,-1-1 544,1 1-256,-4 3 0,3 0-128,1 7 32,-1-4-192,-3 8-32,4-4 64,-1 0-96,-3-4 0,0 1 96,4-1 96,-4-6 0,0 3 64,-4-7-64,4 0 64,0-4-192,0 1-32,-3-8 64,3 1 32,0-4 32,3 0 0,1 3-64,-1-3 31,1 4 1,3-1 96,0 4-32,-4 4 0,4-1-96,0 1-32,0-1-96,0 1-64,-3 3-64,3-4 32,-4 4-960,1-3-447</inkml:trace>
  <inkml:trace contextRef="#ctx0" brushRef="#br0" timeOffset="2928.6618">447 192 5632,'0'-4'2112,"-4"4"-1152,4 0-416,-3 0 704,3 4-288,0-4 0,-4 3-352,1 1-32,-1 3-352,1 0 160,-1 3 96,4 4 64,0 0 32,0 0 63,4-4 1,-1 4-160,1-7-32,-1 4-128,4-8 32,0 1-192,0-4-32,4-4 0,-4-3 0,7-3-160,-7-1 32,0-3 0,0 0 64,-4 1 96,1-1 64,-4 0-96,-4 3-32,1 1-32,-4 3-64,-4 0 96,4 3 0,-3 4-192,3 4 0,-4-1-320,4 4-64,4-3-864,-1-1-415,1 1-1409,6-4-544,1 0 256</inkml:trace>
  <inkml:trace contextRef="#ctx0" brushRef="#br0" timeOffset="3215.5191">551 146 6784,'0'-3'2624,"4"-1"-1408,-4 4-640,0 0 736,0 0-128,0 4 96,3-1-288,-3 1-129,4 3-479,-4 7-32,3 0 64,1 3-160,-1 4 0,0 3-64,1-3-32,-1 0-32,-3 0 0,4-3-64,-1-1-64,1-7-256,-4 1-160,3-4-992,-3-7-1983,0-4 255,0 1-672</inkml:trace>
  <inkml:trace contextRef="#ctx0" brushRef="#br0" timeOffset="3528.4712">548 202 4992,'-4'-7'1920,"4"3"-1024,0 1-352,0-1 704,4 1 64,-4-1 96,7 1-160,0-4 32,0 3-704,0 1 160,7-1 127,-4 4-287,1 4-64,-1 3-96,1 0 32,-1 0-32,-3 3 64,0 1-128,-3-1 32,-4 1-160,0-1-64,-4 0-64,1 1 0,-4-4-224,0 0 32,0-4-832,0 1-320,0-4-768,0 0-287,0-4-2273</inkml:trace>
  <inkml:trace contextRef="#ctx0" brushRef="#br0" timeOffset="4915.8279">788 168 5632,'0'-4'2112,"0"4"-1152,0-7-576,0 7 672,0-7-128,0 7 32,-4-3-288,1-1-64,-1 4-352,1-3 32,-4 3 64,3 3-192,-3 1-32,0 3-64,0 0 32,-3 3 0,6-3 32,1 4 0,-1 3 64,4 0-32,0 3 0,0-3 160,4 0 128,-1-4-161,4-3-31,0-3 0,0-4 0,4-4-128,-4-6-32,3-4-32,4-4 32,-4-2-64,-3-1-32,0 0 32,-3 0 32,-1 0-32,-3 0-32,0 0 32,-3 0-32,-1 3-96,1 4 0,-1 4 64,1 0 64,-1 3-64,1 0 0,-1 7 32,1-4 64,0 8-32,3-1-32,0 1 32,0 6 32,0 1 96,0 6 64,3 0-32,4 8-32,-4-1-96,4-3-64,0 0 96,0 0 64,0-7-128,-3 0-96,3 0 96,0-7 32,-4 0-448,4 0-128,-3-4-672,-1 1-287,1-4-833,-1 0-320,1-4-928</inkml:trace>
  <inkml:trace contextRef="#ctx0" brushRef="#br0" timeOffset="5299.763">913 129 6784,'-3'0'2528,"-1"0"-1344,4 0-736,-3 4 640,3-1-352,0 1 0,0 3-160,-4-4 0,4 8-288,0-1 192,4 1 64,-4 3 63,7 0 97,-4-4-192,4 1-32,0-4-288,0-4-64,4 0 0,-4-6 0,3 0 0,-3-4 64,4-4-96,-8 1 0,4-4 32,-3 3 64,-4-3 96,0 0 64,-4 0-160,-6 0-64,3 4-64,-4-1-64,1 4-128,-4 7 0,7 4-160,-4-1-32,1 4-544,6 0-256,1 4-1663,3-4-737,0 0-576</inkml:trace>
  <inkml:trace contextRef="#ctx0" brushRef="#br0" timeOffset="5800.3089">1021 67 5632,'-4'-4'2176,"4"4"-1152,0 0-352,0 0 1408,4 0-512,-1 4-352,1 6-224,-1 1-576,1-1-32,-4 8 31,3-4-159,1 3-64,-1-3-32,1 0-32,-4-7-160,7 4-32,-4-8-64,1 1 0,-1-8-64,4 1 32,0-1 96,-3-3 96,3 4 0,3-1-32,-3 1 32,0 3-32,0 3 192,4-3 128,-4 4 32,0-1 32,3-3-64,-3 0-32,0 0 96,0-3 96,0-4 0,0 0 32,-3-4-128,-1 1 0,1 3-160,-1-7-64,-3 0-64,-3 0-96,3 3-608,0 4-256,-4 0-1728,1 4-799,3 6-1409</inkml:trace>
  <inkml:trace contextRef="#ctx0" brushRef="#br0" timeOffset="6221.2596">1237 56 9472,'4'4'3584,"-4"-1"-1920,3 8-1312,1-1 832,-4-3-577,7 4-159,-4 3-288,4 0-64,-3-1-32,3 1-128,-4-3 32,1-1 32,-1-3 64,-3-3-192,4-1-32,-4-6 64,3-1 96,1-6-32,-1-1-64,1-6 192,-1 0 160,4-1 224,-3 4 160,3 4 320,0 3 96,-4 0 0,4 7 0,-3 3-224,3 4-64,0 4-224,-4 6-64,4 1-96,0-1 64,-3 0-224,3-3-128,-4-3-768,1-1-288,-1-3-1440,1-3-5311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33:02.34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2520 1766 5376,'0'0'2016,"0"0"-1088,0 0-384,0 0 640,0 0-256,0 0-64,0 0-288,0 0-32,0 0-320,0 0-64,0 0 32,0 0-96,0 0-64,0 0-1152,0 0-448,0 0-1888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32:38.6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86 0 5760,'0'0'2176,"0"0"-1152,0 0-640,0 0 672,0 0-192,-5 4-32,5-4-96,-4 5-96,0-1-320,-5 0-128,5 0-64,-5 5-64,1-5 32,-1 5-128,5 3 0,-5 1 32,5-4 64,-4-1-96,3 1 0,5-1 32,-4-4 0,4 5 0,4-5 64,-4 0 96,5 5 0,-1-5 64,4 0-64,1 1 0,0-5-96,-1 8 32,1-8-64,-1 4-32,1 1 32,-5-5 32,5 4 32,-5-4 32,0 4-224,-4 1-64,0-5-800,4 4-320,-4-8-2432</inkml:trace>
  <inkml:trace contextRef="#ctx0" brushRef="#br0" timeOffset="1036.0218">38 102 5120,'0'4'2016,"0"-4"-1088,0 0-672,0 0 512,0 0-192,5 0 0,-1 0-128,0 0 32,5 0-256,-5-4 0,4 4 0,-3-4-96,3 4-32,1-4-32,-1 4-64,1-5 32,-1 5 32,5-4-32,-4 0-32,3 4 32,1-4-32,0 4-96,0-5 64,8 5 32,-4 0 0,0-4 0,-4 4 0,8 0 0,-4 0 0,4-4 0,1 4 0,-1 0 0,4-4 0,-3 4 0,3 0 0,-4-5 64,5 5 32,-5 0-128,5 0-32,-1 0 32,1 0 0,-5 0 32,5 0 64,-1 0-96,1 0 0,-5 5 32,9-5 0,-5 0 0,1 0 0,-1 0 0,1 0 64,0 4-32,-5-4 64,9 4-128,-9-4-64,4 4 64,-3 1 0,-1-5 32,-4 4 0,-4 0 0,0 0 0,-1-4-96,1 5 64,0-5 32,4 4 64,-4-4-32,4 0-32,-5 4 32,1-4 32,0 0-32,0 0-32,0 0-64,-1 0 32,1 4 32,0-4 0,-5 0 0,1 0 64,-1 0-32,1 0-32,-1 5 32,1-5-32,-5 0-96,5 0 64,-5 0 96,0 0 32,5 0-128,-5 0 32,-4 0 0,4 0 0,0 0 0,1 0 0,-1 0-96,0 0 0,0 0 64,1 0 64,3 0 0,1-5-32,-5 5-64,0 0 32,5 0 96,-5-4 32,5 4-128,-5 0-32,4 0 32,1 0 0,-5-4 32,5 4 0,-5 0 0,4 0 64,-3 0-32,-1 0-32,0 0-320,-4 0-128,4 0-2048,-4 0-1664,5 0 1440</inkml:trace>
  <inkml:trace contextRef="#ctx0" brushRef="#br0" timeOffset="10853.6417">203 210 4352,'-4'-4'1664,"4"4"-896,0-3-256,0 3 576,0 0-32,0 0 32,0 0-128,0 0 32,0 0-544,0 0 32,0 3 32,0 1-64,0-1 64,0 7-160,0 0 32,0 6-96,4 4 64,-4 3-65,3 4 65,-3-1-64,3 1 64,-3-1-64,4-2 0,-4-4-160,3-4-32,-3 1-32,0-7-64,0 0-544,0-4-288,0-3-607,0-3-321,-3 0-896,3-3-384,0-7 0</inkml:trace>
  <inkml:trace contextRef="#ctx0" brushRef="#br0" timeOffset="11214.3652">156 229 4608,'0'-6'1760,"4"-1"-960,2 4-224,-2 0 640,2 3-256,1-4 0,0 1-352,2 3-128,5 0-256,-4 0-32,3 7 128,-3-1 96,3 1 64,-3-1 96,0 1 32,0 3-64,-3 0 64,-4 0-128,-3 3 31,-3-3-223,-4 3-32,0 0 224,-3-3 64,-3 4-416,-3-1-128,-1-3-544,0-4-128,4 1-639,0-7-225,0 3-1440,6-3-544,4 0 352</inkml:trace>
  <inkml:trace contextRef="#ctx0" brushRef="#br0" timeOffset="11912.4415">339 362 3968,'-4'-3'1568,"4"0"-832,0 3-96,0 0 672,0 0-288,4 0-32,-1 3-96,-3 0 0,3 4-480,1 3-192,2 3 0,-6 4-64,4-1 64,-1 1-128,0-4-64,-3 0 128,4 1 128,-4-4 32,0 0 128,0-4 64,0-2-32,0-4-96,-4-4-64,4 1-193,-3-7-31,3 0-96,-3-7-96,3 1 65,0-1 62,3 1 1,0 2-32,4 1 160,3 3 32,-3 0 64,2 7 0,1-4-64,4 4 32,-4 0-128,3 3-64,-3-4 0,-3 4-32,-1 0-512,-3 0-128,1-3-1503,-1 3-3297</inkml:trace>
  <inkml:trace contextRef="#ctx0" brushRef="#br0" timeOffset="12564.6112">550 368 5632,'-3'0'2112,"0"0"-1152,-1 0-576,4 0 608,-3 0-160,0 0-32,0 4-160,-1-4 0,1 3-352,0 4-96,-4-1 0,4 4 32,-1 0 32,1 3-64,0-3-32,3 4 96,-4-4 96,4 3-64,0 0 0,0-3-96,4 0-32,-4-3-32,3-1 0,4-2-64,-1-1 31,-2-3-126,2 0-1,1-3 95,-1-1 33,1 1-128,0 0 32,-1-7 0,1 3 0,0-3 64,-4 4 32,3-4-32,-6-4 32,4 1 64,-4 3 0,-4-3 0,1 0-32,0 3 0,-4 3-160,1 4 32,-4-1 0,0 4 0,0 0-224,3 4-96,1-1-863,-1 0-449,0-3-2656</inkml:trace>
  <inkml:trace contextRef="#ctx0" brushRef="#br0" timeOffset="13321.843">706 243 5888,'-3'-4'2176,"-1"4"-1152,4 0-480,-3 0 640,3 0-320,-3 0-32,-1 0-416,-2 4-96,-1-4-192,0 3 64,1 0 96,-1 4-32,4 0 96,-4-4-64,4 4 64,0 2-192,-1-2-32,4 3-64,4 0 32,-4 3 0,6 4 96,-2 3 96,2-1 63,1 1-95,-4 4 0,4-5 192,-4 1 96,0-3 0,-3 3 0,4-4-160,-4 1-64,-4-1-128,-2-2-32,-1-1-96,1-3 32,-1-4-576,-3 1-192,0-7-544,0 0-128,0-3-895,0-7-321,0 0-1344</inkml:trace>
  <inkml:trace contextRef="#ctx0" brushRef="#br0" timeOffset="13543.8868">613 385 8704,'7'0'3328,"-7"0"-1792,6 0-1312,-2 0 736,-1 0-384,4 0-96,-1 0-256,4-3-160,-3 3-32,-1-4-736,4 1-320,-3 3-1824,3-3-2208,0-1 1344</inkml:trace>
  <inkml:trace contextRef="#ctx0" brushRef="#br0" timeOffset="13781.5151">762 355 8448,'0'0'3168,"0"3"-1728,3 1-1120,-3-1 736,0 4-448,4-1-96,-1 4-288,0 0-96,1 3-64,-4-3-64,3 4 32,-3-1-32,3-3 0,-3 0-512,0-4-192,0 1-640,0-4-288,0 0-1152,4-6-1408,-4 0 1408</inkml:trace>
  <inkml:trace contextRef="#ctx0" brushRef="#br0" timeOffset="24130.9398">818 223 5888,'4'-4'2176,"-4"4"-1152,3 0-768,-3 0 864,0 4-288,0-1-224,0 0-64,3 1-320,-3 2 64,0 1 64,0-1-128,4 8 32,-4-1 32,0 3 64,3 4-32,0 3 32,-3 1-192,3-1-32,-3 0-64,4-3-64,-1 0 32,-3-1-32,3-5 0,-3-4 0,0 3-448,4-7-96,-4 1-928,0-7-384,0 0-1728</inkml:trace>
  <inkml:trace contextRef="#ctx0" brushRef="#br0" timeOffset="24660.7202">914 425 5504,'0'0'2112,"4"3"-1152,-1-3-480,0 3 576,-3-3-160,7 0-64,-4 0-384,4-3-128,-1 0-192,1-4 64,0 4 96,-4-7-224,4 3-32,-4 1-32,0-1 64,-3 0 32,0 1 32,0 2-64,-3-2-64,0 2-64,-4 4 32,0 0 32,1 0 0,-1 4 0,0-1 0,1 4 128,-1 3 160,4 0 128,0 3 64,3 0 160,0 0 128,0 4 95,6-4 97,1 0-160,6 1-96,-3-8-192,3-2 0,1-4-224,2 0-32,-3-7-480,4 0-192,-4-3-1408,4-3-639,-1 0-2689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34:05.32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0 380 5888,'0'0'2272,"0"0"-1216,5 0-448,-1 0 672,-4 0-448,4 0-64,1 0-256,-1-4 0,1 4-288,3 0 0,1 0 0,0 0-32,4-5 32,-4 5-128,0 0 0,0 0 32,4 0 0,-4 0 64,4-4 96,5 4-128,-1-5-32,1 10 64,0-5 31,-1 0-95,1 0-32,0 0-32,-5 0-64,0 0 32,5 4 32,-5-4-32,5 0 64,-1 0 0,1 0 32,13 0-64,-9 0-64,-9 0 32,9 0-32,0 0 0,0 5 64,-4-5-32,4 0-32,13 0 96,-13 0 0,-4 4-32,4-4-64,-5 0 32,5 0 32,-4 0-96,4 5 0,13-5 160,-8 0 160,-1 0-320,-8 0-32,-5 0-32,9 0 32,-9 0 96,5 4 128,0-4-64,-5 0 0,0 0-32,5 5-64,-5-5-128,5 0 0,-5 0 64,0 0 32,0 0 160,1 0 64,-1 0-160,-4-5 0,4 5 32,0 0 32,-4 0-32,4 0-64,-4-4 32,0 4-32,-5 0-96,5 0 64,-5-5-544,1 5-160,-1 0-1055,-4 0-385,5-4-2016</inkml:trace>
  <inkml:trace contextRef="#ctx0" brushRef="#br0" timeOffset="491.5859">1055 274 7680,'-5'9'2880,"5"-9"-1536,0-9-640,0 9 896,0 0-416,0 0-97,5 4-159,-1-4-32,5 5-480,4-5 32,-4 4 64,0 0-64,4 1 0,0 4-128,-4-5 32,0 0-64,0 1 64,0 4-128,0 0 32,0-1 32,-5 1 64,5-4 32,-9 4 64,0-1-96,-5 6 32,1-1-224,-5 0-32,0 0-64,-4 1-64,-5 3-544,5-3-288,0-1-1248,4-4-512,4-9-3295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48:42.39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43 1435 4480,'0'-4'1664,"0"4"-896,0 4-352,0-4 544,0 0-192,0 0 288,0-4-224,4 4 32,0-4-480,0 0 0,4 0-32,-4-4-128,4 0 32,-1 1-96,5-5 0,0-4-96,0 4 32,3-3-64,1-5-32,3 1 32,-3-5 32,4 1-32,-1 3-32,1-7 32,3 3 32,1-3-32,-5 4-32,5-1 32,-1-7 32,0 4-32,1-1 64,3 1 0,-3 3 32,-1-3-64,1 0-64,-1 3 32,1 1 32,-1-5 32,0 5 32,1-1-160,-1 1 32,1 0 0,-5-1 64,5 5-32,-5-5 64,5 1-64,-1-1-32,1 5-64,-5-5 32,1 1-32,3 3 0,1 1 64,-5-1 64,5-7-32,3 3 64,-3 1-128,-5 3-64,1 1 128,-1 3 32,-3 0 0,-1 1-64,1-1 32,-4 1-32,3-1-96,-3 0 64,0 1 32,4-1 0,-1 4-96,-3-3 64,0 3 32,-1 0 64,1 0-32,0 1-32,-4 3 32,3 0 32,-3 0-96,0 0 0,0 1 32,0-1 0,-1 0 0,1-4 0,0 4 0,-4 5 0,0-5 0,4 4 0,-4 0-160,-4 0 32,4 0-704,-4 4-256,0 0-1792,0-4-1728,0 4 1472</inkml:trace>
  <inkml:trace contextRef="#ctx0" brushRef="#br0" timeOffset="268.1832">1275 0 5504,'-16'8'2112,"9"-8"-1152,-1 0-768,8 0 480,0 0 0,0 0 128</inkml:trace>
  <inkml:trace contextRef="#ctx0" brushRef="#br0" timeOffset="520.2286">1247 4 11776,'4'0'480,"4"0"-128,0 0 64,7 0 32,-3 0-160,8 0-96,-5 4-96,1 0 0,0 0-64,3 0 64,-7 0-128,4 0 0,-9 4 32,1-1 64,-4 1 96,0 12 64,-8-1 32,-4 1 0,0-1-64,-3 5 32,-5-1-128,4 1-64,1-1-224,3-7-128,0 0-1376,0-1-640,4-3-1344</inkml:trace>
  <inkml:trace contextRef="#ctx0" brushRef="#br0" timeOffset="1383.3929">184 1493 4992,'0'0'1824,"4"0"-960,-4 0-384,0 0 640,0 0-320,4 0-96,-4 0-96,4 4-32,-4 0-288,0 4 32,0 0 32,0 0-288,-4 3-64,4 1-128,-4 4 96,0-1 64,0-3 128,0 0-64,0-1 0,4-3-32,0 0 32,0 0 0,4-4 32,0-4 64,0 4 96,8-4 64,-1 0 32,-3 0-128,8 0-96,-4-4-64,-1 4-96,5-4 32,-4 4 32,-1-4-32,-3 4-32,0-4-480,0 4-224,-4 0-1216,-4 0-448,0 0-1024</inkml:trace>
  <inkml:trace contextRef="#ctx0" brushRef="#br0" timeOffset="2145.8908">211 1607 5888,'0'-8'2176,"4"8"-1152,8-12-576,-8 12 640,4-8-128,-1 4 0,1-4-416,4 1-96,0-1-256,3-4-64,1-4 64,4 1-32,-1-5 64,1 5-128,3-9-64,4 5 0,1-5-32,-5 5 0,5-1 64,-1-3-32,4-1-32,1 1 32,-1-1-32,0-3 0,-4 3 0,1 1 0,3 0 0,-4-5 64,1 5 32,3-1 32,-4-3 0,1 3-64,-5 5 32,5-1-128,-5 1 0,1-1 96,-1 1 32,-3 3-32,-1 0-64,5 1-64,-5-5 32,1 8 32,-1-3 0,5-1 64,-5 4 32,-3-3-32,3-1 32,1 4-64,-4-3-32,7-1 32,-3 1 32,-1 3-32,1 0-32,-5-4 32,1 5-32,0-1-96,-1 4 64,1-4 32,-4 5 0,-1-1-96,1 0 64,4-4 96,-5 1 32,1 3-32,-4 0-64,4-4-64,-1 4 32,1 1 32,0-1 64,0 4-32,-5-4 64,1 4-128,0-4-64,4 0-32,-1 5 96,-3-5 64,0 4 64,-4 0-32,0 0-64,0 0-416,0 4-128,-4-4-640,0 4-192,0 0-2400</inkml:trace>
  <inkml:trace contextRef="#ctx0" brushRef="#br0" timeOffset="3405.6983">36 910 5632,'-4'4'2176,"4"-4"-1152,0 0-576,0 0 640,0 0-128,-4 0 0,4 0-416,-4 0-96,4 4-256,-4 0-64,0 0 64,0 4 32,0 0 96,0 4-160,0-1-96,4 1 96,0-4 32,0 4 0,4-8-32,0 3-96,0-7-64,4 0 160,4 4 32,3-4-64,-3 0-96,4-4 0,-1 0 32,5 4 32,-4 0 32,-5 0 0,1 0 0,-4 4 415,0 0 193,-4 4 64,0 4 64,-8 0-128,0-1-64,-4 5-288,0 0-160,-4-1-128,1-3 0,-1-4-288,4-4-96,0 0-1184,0-4-480,1 0-2463,3-4-1985,-4 0 2368</inkml:trace>
  <inkml:trace contextRef="#ctx0" brushRef="#br0" timeOffset="4198.119">207 954 4736,'-4'0'1760,"4"0"-960,4 0-448,-4 0 480,0 0-32,0 0 0,4 0-96,0 0 32,4-4-416,-4 0 256,0-4 64,4 1-128,-8-5 32,4 0-320,-1 0-64,-3-3-96,0 3 32,-3 0-64,3 4 64,-4 1-64,-4-1-32,0 4 32,0 0-32,0 4-96,1 0 0,-1 8-160,-4 0-64,4 3 160,0 5 128,4 0 0,4-1 0,0 5 32,8-1 0,-4 1 192,4-4 192,4-1 0,-1-3 32,1-8-96,0 0 32,0-8-192,-1-4-32,1-4 0,0-3 0,-4-1-928,3 0-384,-3 1-1408,0-1-576,0 4-32</inkml:trace>
  <inkml:trace contextRef="#ctx0" brushRef="#br0" timeOffset="4730.2344">329 751 6144,'-8'-4'2272,"0"0"-1216,1 0-544,7 4 768,-4 0-320,0 0-64,0 0-320,-4 4-32,8 4-320,-4 0-64,0 3 32,4 1 32,0 0 96,0 3-96,8 1-64,-4 4 64,4-5 64,4-3-65,-5 0-63,1-5-160,4-3-64,-4-4-64,-4 0 97,4-7-289,-4-1-32,-1-4-160,1 0-32,-4 1 160,0-1 96,0 4 64,0-8 160,-4 5 32,1-1 32,-1 4 0,0 0 0,4 4 0,-4 4 64,4 0 32,0 0 96,0 8-32,0-4 64,4 4 64,0 0 160,0-4-128,3 3 64,1 1-224,4-4-96,-4 0-128,0-4 32,-1 0-192,1-4-96,0 0-608,-4 0-256,0-3-736,0-5-320,-4 4-832</inkml:trace>
  <inkml:trace contextRef="#ctx0" brushRef="#br0" timeOffset="4863.6142">387 668 5376,'-7'0'2112,"7"8"-1152,0 0-640,7 0 544</inkml:trace>
  <inkml:trace contextRef="#ctx0" brushRef="#br0" timeOffset="5117.5546">391 684 11072,'4'8'928,"4"0"-480,0 0 32,3 0-64,-3 3-128,0 1-96,0 0-96,0-4 0,-4 3 128,0-3 128,4-4-64,-8 0 64,4 0-128,-4-4 32,-4 0-160,0-4 0,0 0 32,0-8 0,-4 1 0,4-9 63,0 4-31,0-3 64,0 3 0,4 8 32,4-3-128,-4 3-32,4 0-32,0 4 32,0 0-768,0 0-255,4 4-1025,0-4-448,-4 4-1472</inkml:trace>
  <inkml:trace contextRef="#ctx0" brushRef="#br0" timeOffset="5426.099">571 535 7040,'-11'-4'2624,"7"4"-1408,0 0-640,0 0 736,4 0-384,-8 4-64,4-4-160,0 4 32,0 4-416,0 0-97,4 4-31,-4 0-32,4-1 0,4 1 160,0 4 128,0-5-96,4 5-32,4-4-128,0-4 32,-1-4-128,-3-8-64,4 4-160,0-8 0,-4 4-288,-1-8-128,1 0-576,-4 1-159,0 3-609,-4-4-160,4 0-1664</inkml:trace>
  <inkml:trace contextRef="#ctx0" brushRef="#br0" timeOffset="5797.9951">555 364 5760,'0'-4'2176,"0"4"-1152,0 0-576,0 0 704,0 4-96,0-4 96,4 4-96,0 0 64,4 7-608,7 9 128,-3 3 31,4 1-223,-1-1-32,1 1-32,-4-5 64,-1 1-224,-3-5-128,0-3 0,0-4 0,-4 0-256,0-4-64,0-8-96,-4 0 32,0-4 160,0-4 64,0 5-32,0-9 64,0 8 32,0-7 0,4 3 192,-1 0 128,5 8 320,0 0 160,4 4-160,0 4-32,-1 0-288,1 8-64,-4-4-128,4-1-32,-1 1-1088,-3-4-544,0 0-2111,0 0-865,-4-4 320</inkml:trace>
  <inkml:trace contextRef="#ctx0" brushRef="#br0" timeOffset="6663.91">364 1641 5376,'0'-4'2112,"0"4"-1152,4 0-480,-4 0 640,0 0-128,0 4-32,0-4-96,4 4-64,0 0-448,4 4-64,3 7 32,1-3-64,0 8 32,0-1-160,3 1-32,1-1 32,-4 1 0,-5-4-224,5-5 0,-8 1-896,0-8-1920,0-4-64,0-4-224</inkml:trace>
  <inkml:trace contextRef="#ctx0" brushRef="#br0" timeOffset="7004.672">364 1626 6144,'-4'0'2368,"0"4"-1280,4-8-704,0 4 608,4 0-224,0-4 0,0-4-128,8 1-96,0-1-288,-1 4-32,9 0 0,-1 0-96,1 8-32,-5 0-32,1 0-64,4 4 160,-9-1 32,1 1 192,0 4 160,-4 0-160,-8 7 31,0-3-63,0 0 32,0 3-192,-8 1-128,4-4-32,0-1 32,-4-3-544,0-4-192,1-4-1023,-1 0-353,4-4-2048</inkml:trace>
  <inkml:trace contextRef="#ctx0" brushRef="#br0" timeOffset="7380.916">571 1630 5120,'0'0'2016,"4"0"-1088,4 4-608,-4 0 544,0 0-288,4 8 0,-4 0-288,4-5-32,-1 1-128,1 4-32,-4-4 96,0-4 192,0 0 128,0 0 96,-4-1 32,0-3-288,0-3-64,-4-1-160,4-4-32,-8-4 160,4 0 96,0-7-192,0-1-96,4 1 32,-3 3 0,3 0-32,3 4-64,1 1-128,0 3 0,0 4-992,0 0-384,4 0-1568,0 0-1440,0 0 1600</inkml:trace>
  <inkml:trace contextRef="#ctx0" brushRef="#br0" timeOffset="7704.6196">669 1540 6400,'-8'7'2464,"4"-3"-1344,4 0-544,0 0 800,4 4-416,0 0-96,0 0-64,4-1-32,0 1-416,3-4-128,-3 0-96,4-4-64,0-4 32,-4 0 0,4 0 32,-5-3-1,1-1 1,0 0-64,-4 0-64,-4-4 96,0 5 64,0-1-128,-8 0-32,0 0 0,-3 0 0,3 4 0,-4 4 0,0 0-160,4 0-32,0 4-607,4 0-289,1-4-1472,3 4-672,0-4-64</inkml:trace>
  <inkml:trace contextRef="#ctx0" brushRef="#br0" timeOffset="7980.0218">758 1454 7808,'0'0'2976,"0"0"-1600,4 4-1056,0-4 800,0 4-256,0 0-32,4 4-256,4 4-96,-1-1-289,1 5 1,0 0 128,-1 3-128,1-3 64,0 0-160,-4-5-64,-1 1-96,1 0-32,-4-4-736,4 0-223,-8-8-2465,-4-4-608</inkml:trace>
  <inkml:trace contextRef="#ctx0" brushRef="#br0" timeOffset="8277.9956">751 1470 6656,'-8'-4'2528,"0"0"-1344,12 4-672,-4-4 704,4 0-448,0 0-32,4-4 64,4 5 128,3-5-512,1 0-96,0 4 32,3 0-161,1 0-31,-5 4 128,1 4 64,-4-4 64,-1 8 96,-3 0-96,-4 3 0,-4 1-160,-4 0 0,0 4-224,-4-5-96,1 1-544,-5-4-160,4 0-480,-4-8-95,5-4-1089,3-4-448,4 0-768</inkml:trace>
  <inkml:trace contextRef="#ctx0" brushRef="#br0" timeOffset="8921.5536">1029 1271 5120,'0'-16'2016,"0"12"-1088,-4 0-448,4 4 640,-4-4-64,0 1 96,0-1-160,-4 4-32,4 0-544,-4 4-32,5-4-32,-5 3 0,0 9 32,0-4-128,0 4 0,8-4 31,-4-1 65,4 5-160,4 0-64,4 0 64,0-1 32,4-3-96,-1-4-96,1 0 0,0-4 32,-4 0-96,0-8 0,3 0-128,-3 1 32,-4-5-160,0 0 32,-4-4 128,0 1 64,-4-1-160,0-3 1,-8 3-65,1-4 96,-1 1 128,-4-1 32,4 1-64,1 7 0,3 0 128,0 4 96,0 0 32,4 4 64,0 4 0,4 4 31,0 4 65,4 0 32,4 8 96,4-1 64,0 5-32,-1 0 128,5-1-224,0 1-64,-5-5-160,5-3-64,-4 0-608,0-4-288,-4-4-928,3-1-415,-3 1-2337,0-4-1248,-4-7 2784</inkml:trace>
  <inkml:trace contextRef="#ctx0" brushRef="#br0" timeOffset="9316.9929">1126 1145 8448,'-4'4'3232,"4"0"-1728,0 4-1344,0 0 704,4 0-352,0 0-32,0-1-96,8 1 64,0 0-224,-1 0-64,-3-8-33,4 4-63,-4-8 32,4 4 0,-5-4 96,1-4-96,0-4 0,-4 1-96,0-1-96,-4 4 64,0-8 64,-4 1 64,-4-1 96,-4 4-32,1 1 64,-1 3 160,-4 4 128,4 4-192,1 0-32,3 8-224,-4 4-64,8-5-224,0 1 0,4 4-1248,4-4-447,0-4-2273,4 3-1568,4-3 2464</inkml:trace>
  <inkml:trace contextRef="#ctx0" brushRef="#br0" timeOffset="9799.0808">1270 985 8448,'-4'-4'3232,"4"4"-1728,4 0-1760,-4 4 2048,4 4-736,0-1-193,0 5-159,0 0-416,4 0 32,-4 3 32,4-3-192,-1-4-32,1 0-64,-4-5-64,4-3-192,0 0-32,0-3-128,-4-5 64,-1 0 160,5-4 64,-4 4 64,4-3 0,-4 3 0,0 4 0,4-4 0,3 4 64,-3 0 160,0 0 192,0 0-32,0 1 32,0-1 32,-1 0 64,1 0-96,-4-4 64,0 0-256,0 0-64,0-3-32,-8 3 0,0 0-160,0-4 32,0 4-640,-4 1-288,5-1-448,-1 4-192,0 0-991,0 0-417,4 4-896</inkml:trace>
  <inkml:trace contextRef="#ctx0" brushRef="#br0" timeOffset="10179.0864">1466 813 6656,'0'-4'2528,"0"4"-1344,4-4-480,0 4 832,0 4-256,0-4 0,0 4-384,3 4-97,1 0-447,0 3-64,0 1 32,0 4 96,-4-4 128,3-1-160,-3 1-64,0-4-32,0-4 32,-4 0-160,4-8-32,0 0-128,0-8-32,0-3 32,4-1 0,-1 0-96,5-3 64,-4 3 96,4 0 32,-1 8 160,-3 4 160,4 4-32,4 4 96,-5 4 32,1 4-32,4 0-224,-5-1-96,5 1-384,0 0-160,-5-4-1440,5-4-576,-4 0-3327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49:08.53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 43 3712,'0'-3'1472,"0"0"-768,-4-1-192,4 4 576,0 0-32,0 0 32,0 0-256,0 0-64,0 0-416,-3 4 0,0-1 64,3 0-96,-4 7 0,4 0-64,-3 3 0,3 7 0,0 0 64,3 0 128,1 3 32,-1 0 0,4-3 128,-1 0-352,1-7-65,3-3-63,0 0 64,0-6 96,-4-4 64,8 0-160,-1-4-64,-7-2 64,4-1 96,-3-6-64,0-1 32,-1-2-160,-3-1 0,1-3-32,-4 1-64,0-5-64,-4 1 32,1 3 32,0 7 0,0 0 0,-1 3 64,-2 3-384,6 1-96,-4-4-1216,1 6-447,3-2-225,0-1-1632</inkml:trace>
  <inkml:trace contextRef="#ctx0" brushRef="#br0" timeOffset="521.5865">235 66 7808,'-6'0'2976,"3"4"-1600,-4 2-1472,4-3 608,-1 1-256,1 2 96,-4 1-64,1 0 0,-1-1-160,1 4 64,2-7 96,4 4-96,0-4-32,4 1 0,-1-1 32,3-3-96,4 0-64,4 3 0,-1-3 32,0 4-32,-3-1-32,0 4 32,0-4-32,-4 3 352,1 1 224,-4 0 127,1-1 65,-4 1-160,-4 0-32,1 2-192,-4-2-64,-2 0-192,-1-4-96,0 4 0,-4-4-32,8-3-288,-4 0-128,0-7-768,3-3-288,4 4-1151,3-4-481,3 3-672</inkml:trace>
  <inkml:trace contextRef="#ctx0" brushRef="#br0" timeOffset="1311.8585">341 130 8448,'-4'13'3232,"4"-10"-1728,0 4-1056,4-4 896,-1 4-448,0-4-129,4 0-287,0 1-160,6-4-160,-3-4 32,0 1 0,0 0 0,3-4-32,-7-3-192,4 0 32,-6 4 64,2-4 32,-6 3 32,0 0 64,0-3-96,-3 4-64,0-4 0,-4 7-32,-3-4-96,-3 7 0,3 7-32,0-1 96,0 1-64,4 6 32,-1-3 64,0 7 64,7-4 160,0 7 128,0-7 0,7 3 32,3-9-192,0 3-128,3-7-32,4 1 32,-4-8-192,3 1 32,-2-4-384,-1 1-192,-3-4 224,0 3 96,-4-3-64,-2 0 32,2 0 192,-6 0 96,3 1 0,-3-1 64,0 3-32,4 4-64,-4-1 96,3 8 0,0-1 32,1 4 0,-1-1 0,0 4 64,1 3 96,2-3 128,1 0 0,-4-3 64,0 3 160,1-4 64,-1-2 128,-3-1 32,-3-3-256,-1 0-64,4-7-160,-3 1 0,0-4-32,3-7 32,0 1-128,6-4-32,1 0 32,0 4 64,3-1 96,3 7 160,0 0-192,4 0 0,-1 4-128,1-1-32,-1 4-256,-3-1-64,1 4-992,-4-3-416,-4 3-2560,1 3-1023,-4-3 639</inkml:trace>
  <inkml:trace contextRef="#ctx0" brushRef="#br0" timeOffset="1970.8327">33 380 4608,'-6'-3'1760,"6"3"-960,-4 0-96,4 0 640,0 0-224,0 0-96,0 0-160,4 0 0,-1 7-480,0 3 192,1 6 96,-1 4-96,4 3 64,-1 4-65,-2-4 1,2-3-288,1 3-160,-4-6-96,1-4-32,-1-3-352,0-3-160,1-1-1023,-1-3-353,-3-3-1088,0-3-1568,0 0 1248</inkml:trace>
  <inkml:trace contextRef="#ctx0" brushRef="#br0" timeOffset="2498.9505">7 384 6400,'0'-4'2368,"4"1"-1280,-1 0-704,3 0 672,1-4-128,3 0 96,0 4-288,6-4-64,1 4-384,0 3-96,-4 0-64,0 3 128,-3 4 96,0 0 0,0-1 31,-10 4-127,3 3 0,-6 1-160,-1-1 0,1 0-32,-7-3-64,0 7 32,0-7 32,0 0-32,1-1 64,-1-2-224,3-4 32,0-3-32,7 0-96,4-3 64,-1 0 160,10-1 64,-3 1-96,3 3 32,4-3-64,-1 6 0,1 4 64,0-4 0,-4 4 64,-3-1 32,3 4-32,-6 0-64,-4 4 96,-3-5 64,0 5 288,-7-4 96,1 0-192,-4 0-128,0 3-224,-3-3 0,-1-4-576,-2-6-160,3 0-991,3-6-417,0-1-1184,10-6-1440,3 3 1536</inkml:trace>
  <inkml:trace contextRef="#ctx0" brushRef="#br0" timeOffset="2868.159">295 453 6912,'-10'0'2624,"10"3"-1408,-7-3-448,4 7 928,-3-7-512,-1 7-128,0-1-480,1 4-129,-1 0-255,4 0-64,-1 3 0,4 1 64,4-1 32,-1 0-96,7-3-96,0-3 0,0-1 32,0-3-96,3-6-64,-3 0 128,3 0 32,-3-4 0,0-3-64,-7 3 160,1-3 32,-1 4 128,-6-7 32,-1 6-160,-2-3-64,-1 3-64,-3 1 32,0 3-64,-3-1 64,3 4-416,0 0-96,4 0-1088,2 4-447</inkml:trace>
  <inkml:trace contextRef="#ctx0" brushRef="#br0" timeOffset="3676.8825">450 470 8448,'-3'-7'3232,"3"4"-1728,-3-1-992,3 4 928,-3-3-352,-1 0-65,-2 3-383,-1 0-160,0 0-256,1 3-96,-4 4 0,3 3-160,4 3 32,-4-3-64,7 3 0,0 4 192,0-7 64,7-1-64,0 1-96,2-6-96,1-1 32,4-3-128,-1-7 32,-3 4-224,0-4-96,0 1 160,-4-4 96,-2 0 128,-1 0 96,-3 3-64,0-2 0,0 2 32,-7 0 64,4 4-32,0 3-32,-1 3 32,1 1 32,0 6-96,3-4 0,3 4 32,0-3 64,4 3-32,0 0-32,-1-4 32,4 1 32,0-4-256,0-3-32,0-3-799,0-1-289,0 1-448,-4 0-192,1-4-512,-4-3-1312,1 0 896,-1 4 5952,-6-7-1056,3 6-96,0 4-736,0-1-480,3 4-128,0 0-32,0 7-288,1 0 128,-1-1 96,0 1-32,1 3 0,-1 0-64,0-4 64,1 4 64,-4-3 64,0-4 31,0 0 33,0 1-96,-4-4 0,4-4-224,0 1-128,0-4-32,-3-6-32,6 0 64,-3-4 96,7 4-128,-4-3-32,4 2 0,-1 1 0,1 3-160,0 7 32,3 0-992,-4-1-384,7 4-1631,1 4-641,-4-4-416</inkml:trace>
  <inkml:trace contextRef="#ctx0" brushRef="#br0" timeOffset="4127.7588">794 387 9216,'-3'-3'3424,"-1"-1"-1856,1 4-1120,0-3 832,-4 3-513,0 0-95,1 3-320,-1 1-160,1 6-96,2 0 128,-2 3 96,2 0 96,4 4 96,-3-1-32,6 1 128,-3-7-288,7-1-96,0-2-128,3-4 0,-1 1-64,1-8-32,0-6-64,0 1 32,0-5-128,0 1 32,-3-7 64,-1 4 32,-6-7-128,0-1-32,-3-2-128,0-1 32,-1-2-64,-2 6 64,-1-1-64,4 8 0,0 6 448,-1 3 256,1 4-32,3 10 64,3 3 192,1 6 192,-1 7 352,3 7 192,1 6-160,3 1 32,0-1-736,0 1-256,-4-8-736,4-2-192,-3-4-1216,0-7-480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49:14.07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119 7 4480,'0'-4'1760,"0"4"-960,0-3-448,0 3 576,0 0 96,0 0 96,0 3-192,-3-3-96,3 4-448,-7-1 96,1 4 160,-1 2-224,-3 5-64,-3-1-128,0 0-64,-1 4 96,1-4 160,3 0-32,0-3 96,4 0-193,-1-3-31,7-1-64,0 4 32,3-3-64,7 3 64,0-4-192,4 1-96,2 0 384,4-1 160,-7-3-320,4 1-128,-1-1-128,1 0 64,-7-3-768,0 4-288,0-4-831,-4 0-321,1-4-1792</inkml:trace>
  <inkml:trace contextRef="#ctx0" brushRef="#br0" timeOffset="585.171">77 100 6400,'-4'0'2464,"4"0"-1344,4 0-480,-1 0 864,-3 0-512,3 0-96,4 0-320,0 0-32,3 0-320,-4 0 160,4 0 32,3 0-65,1 0-31,-1-4-128,3 4 32,4 0-128,-3 0 0,6-3 32,0 3 0,3-3 64,4 3 32,0 0-32,3-3 32,0-1-192,4 4-32,-1 0-64,4-3 0,3 0 128,0-1 96,0 1-128,0 3-32,0-3 0,-4 3 64,1 0-32,3-4-32,-6 4-64,2 0 32,-2 0 32,2 0 64,1 0-32,0-3 64,-1 0-64,-2 3-32,-1-4 96,1 1 0,-4 0 32,0 3 0,-3-3-64,-7 3-64,3 0 32,-6 0-32,-3-4 0,-4 4 0,-3 0 0,-4 0 0,-2 0-704,-4 0-256,-4 0-1151,1 4-481,0-1-1664</inkml:trace>
  <inkml:trace contextRef="#ctx0" brushRef="#br0" timeOffset="2531.226">192 275 3200,'-3'0'1216,"3"0"-640,-4 0 160,4 0 672,0 3-224,0-3 32,0 4-256,0 2-64,0 1-480,4 3 160,-4 0 160,6 6-32,1 4-32,0 0 0,-1 0-32,1 3-160,3-6 31,-4 3-287,-2-4-64,2 1-160,-2-4-32,-1-3 32,-3 0 0,0-3-1503,0-7-353,0 0-288,-7-4-1056,7-2-960,-3-1 1632</inkml:trace>
  <inkml:trace contextRef="#ctx0" brushRef="#br0" timeOffset="2869.1803">146 284 5376,'-6'-3'2016,"2"3"-1088,4-3-448,0 3 640,0 0-192,0-3 0,0-1-224,7 1-128,-1 0-320,4-1 128,0 1 96,7 3-160,-1 3-32,1 4-32,-1 3 0,1 0 0,-4 3 0,0 0 64,-3 0 127,0 4-127,-6 0 0,-1-1 0,-3 4 32,0-4-32,-7 4-32,4-3-96,-7-1 32,0-2-192,-3-1-96,3-3-256,-3 0-64,3-7-704,3 0-255,1-6-929,-1 0-384,7-4-992</inkml:trace>
  <inkml:trace contextRef="#ctx0" brushRef="#br0" timeOffset="3250.8341">308 400 5760,'0'10'2176,"4"-7"-1152,-1 4-576,0 0 704,1-1-448,-1 4-128,-3 0-160,3 0 32,1 0-224,-1 0 0,0 0 0,-3-4 96,3 1 32,-3-4-32,0 1 32,-3-1 0,3-3 96,0 0-160,0-3-32,-3-4-128,3-3-32,3-3-32,-3 0 31,7-7 1,-4 7 32,4-1-160,-4 4 32,4 1 0,3 2 0,-4 0-96,1 4 64,-4 0-191,4 3-97,-4-4-1088,1 4-448,-1 0-2144</inkml:trace>
  <inkml:trace contextRef="#ctx0" brushRef="#br0" timeOffset="3603.7709">427 404 6656,'0'6'2464,"-4"-2"-1344,1-4-672,3 3 704,0 4-352,0-4-96,0 7-192,0 0 0,3-4-288,1 4-128,2-3 0,1 3-64,0-7 64,-1 1 0,4-4 96,-3 0-32,3-4 0,-4 1 32,1-4 32,-4 1 32,1-1 63,-4 0-31,0 1 64,-4-4 0,1 3 96,-4-3-224,-3 0-64,0 4-160,-3-1-32,3 0-128,-3 4-32,3 3-768,4-3-255,2 3-1761,4-4-800,4 4 288</inkml:trace>
  <inkml:trace contextRef="#ctx0" brushRef="#br0" timeOffset="3868.8232">523 374 8192,'4'0'3072,"-4"4"-1664,6 2-1024,-3 1 768,1-1-320,-1 8-32,0-1-384,1 7-161,-1 0-159,4 6 0,-7-3 0,3 1 32,0-1 64,-3-3-160,4-4-32,-4-2-288,0-1-64,0-7-1503,0-2-673,3-4-1472</inkml:trace>
  <inkml:trace contextRef="#ctx0" brushRef="#br0" timeOffset="4192.2101">503 381 8064,'-3'-3'2976,"3"-1"-1600,3 4-896,1-3 832,2 0-352,1 3 0,3-4-417,3 4-95,0 0-256,1 4 96,-1-1 32,-3 4-96,3 3-64,-3-4 192,-4 4 160,-2 0 32,-4-3 32,-4 6-224,1-3-64,0-3-224,-4 3-64,-6 0-224,3-4 0,0-2-1248,-3-1-544,3-6-3103,7-1-1473,-1-6 3328</inkml:trace>
  <inkml:trace contextRef="#ctx0" brushRef="#br0" timeOffset="4996.6052">778 341 5760,'-4'-4'2176,"4"4"-1152,-3 0-704,3-3 544,-3 3-288,3-3-96,-4 3-192,-2-4-32,-1 4-160,0 0-64,1 0 64,-1 4 64,-3-1 128,0 4-128,0 3-32,4 3 64,2 3 32,4 1-32,0-1-32,4-6-192,2 0 32,1-3-64,0-7-64,3 0 160,-4-3 96,4-7-32,0 0-64,0-7-96,-3 1 32,-1-1 96,1-3 96,0 0-128,-4 1-32,-3-5 0,0 5 64,0 2-32,-3 4 64,-1 0-128,1 6-64,0 7-32,-1 0 0,4 0 160,-3 7 96,3 6 160,0 3 160,0 1 96,3 3 64,4 0-128,-4 3 31,4 0-287,0-3-64,3-4-160,-4 4-32,1-7-128,-1-3-32,-2-3-1247,2 0-481,-2-7-2208</inkml:trace>
  <inkml:trace contextRef="#ctx0" brushRef="#br0" timeOffset="5405.1914">870 341 6784,'-6'0'2624,"6"0"-1408,-3 6-1056,3-2 608,-4 2-288,4 4 64,0 4-128,4-1 64,-1 3-256,0-6 64,4 4 64,-1-8-64,1-2 0,3-1-160,-3-3-32,2-3 96,1-1 32,0-2-32,-3-4-32,0 0-192,-4-3 32,-3 3 64,0 0 96,-3 0 0,-1 0 63,-6-4-127,4 8-64,-4 2 0,0 4-32,0 0-160,0 4-31,3 2-545,1-2-160,2-1-1024,1 4-448,3-4-1088</inkml:trace>
  <inkml:trace contextRef="#ctx0" brushRef="#br0" timeOffset="5867.3002">986 314 5248,'0'0'2016,"0"0"-1088,0 0-160,0 0 704,0 0-608,0 4-160,4-1-224,-4 3 0,3 1-256,0 0-64,-3 6 32,4 0 32,-1-3 32,0 0-224,0 0-64,1-3 64,-1-1 96,4-3-256,-4 1-64,0-4-320,4-4-96,-4 1 320,4-3 160,-4 2 96,4 1 96,0-4-96,-4 7 0,4 0 224,-4 0 192,3 0-128,-2 4 0,2-1-128,1 0-96,-4-6 192,1 0 96,2-1-96,-2-2-64,-1-1-64,-3 0 0,3 1 0,-3-4 32,0 3-160,0 1-32,0-1-608,0 0-288,0 4-1760,4 0-1920,-1 0 1312</inkml:trace>
  <inkml:trace contextRef="#ctx0" brushRef="#br0" timeOffset="6230.8693">1178 288 7552,'-4'4'2816,"4"2"-1536,0 1-800,4-1 768,-4 4-320,3 0 0,-3 0-448,3 3-128,0 1-224,1-4-96,-1-1 0,0 1 32,1-6 32,-4-4-256,3-4-128,0-2-64,4-1-32,-4-3 128,1-3 160,2 0 0,1 0 32,3-1 128,-4 4 32,1 4 448,0 6 256,-1 0 95,-3 3 33,4 4-160,3 3-96,-3 0-224,3-1-128,-4 1-160,1-3-64,3 3-192,0-3 0,-4-4-1088,1 3-512,-1-6-1855,8-3-2561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49:49.6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45 12288,'0'0'0,"0"0"512,0 0 64,0 0 128,0 0-32,0 0-96,0 4-32,-4 0-288,4-1-224,-4 5-64,4-4 32,-4 7 64,4-3-32,-4 3 64,4-3-64,0 7 63,0-4-126,0 4-1,0 4 32,4 0 0,-4-4 0,4 4 63,4 0 33,-1 0 96,-3-4-160,7 4-32,-3-4-64,3 0 0,1 0 64,-1-4 0,0 5 0,4-5 64,0 0 32,4 1 96,0-5-96,0 1-64,0-1 64,0-3 0,-4 0 32,8 0 0,-4-4 0,3 0 0,-3 0-64,0 0-64,0-4-64,0 0 32,0 0 96,-4 1 32,4-5-32,0 4-64,-4-3 32,4-1 32,-4 1-32,0-5 64,-3 5 0,3-5 96,-4 5-32,1-8 0,-1 3-96,-4-7 32,1 8-64,0-8 64,-5 4 0,1-8 32,0 8-64,-4-4-64,-4 4 32,4 0 32,-4 4-96,-3-4 0,3 3 32,-7 5 0,7-5-288,-7 5-128,3-1-480,0 1-160,1 3-927,-1-4-417,4 5-1632</inkml:trace>
  <inkml:trace contextRef="#ctx0" brushRef="#br0" timeOffset="534.5929">522 8 4864,'0'-4'1824,"0"4"-960,0-4-32,0 4 800,0 4-512,0-4-160,0 4-224,-4-4-96,4 7-320,-4-3 0,0 7 32,1-3-128,-1 3-64,0-3-64,0 7 0,0-4-64,1 1 64,-1-5-128,0 1 0,0-1 32,4-3 64,-4 0-192,4-4 32,4-4 32,-4 0 96,4-3-64,0-1-64,0-3 128,3 3 32,-3-3 64,7 4 64,-3-1 192,-1 4 128,1 0 95,3 4 33,-3-3 0,7 10 64,-4-3-96,1 4-64,-1-5-160,0 5-64,1-4-192,3 3-96,-8-3-224,8 0-32,-7 0-1664,0-1-671,-1 1-2497</inkml:trace>
  <inkml:trace contextRef="#ctx0" brushRef="#br0" timeOffset="3116.2318">106 574 2944,'0'0'1120,"0"0"-576,4-4 64,-4 4 512,0 0-128,0 0-32,0-3-256,0 3-32,0-4-384,0 4 32,0-4 32,-4 0-64,4 1 0,-4-1-32,0 0 0,4 0 64,-7 4 128,7-4-64,-8 4 96,4 0-128,-3 4-32,3-4-128,-3 8 32,3-4-128,0-1 0,0 1-96,0 4-32,4-1 32,0 1 0,0-1 0,8 5 0,-4-1 0,0 0 64,3 1 32,1 3 32,-5 0-64,1-4-64,4 1 32,-8 3 32,4-4 32,-1 4 96,-3-3-160,0-1-32,0 0-224,0 1-96,-3-1-736,-1-4-352,4 1-1376</inkml:trace>
  <inkml:trace contextRef="#ctx0" brushRef="#br0" timeOffset="3381.1649">4 677 6528,'-4'4'2464,"4"-4"-1344,4 0-480,-4 0 864,4 0-448,-4 0-32,3-4-416,1 4-128,4 0-256,-4 0-160,3-4 32,5 4-64,-5 0-32,1-4-608,3 4-256,1-4-896,-5 4-320,5-4-1376</inkml:trace>
  <inkml:trace contextRef="#ctx0" brushRef="#br0" timeOffset="3603.577">178 627 5888,'0'0'2176,"0"0"-1152,0 4-352,0-4 800,0 4-416,4-4-32,-4 7-480,4-3-160,-4 4-224,4-1-64,-4 5 32,4-5-64,-4 1-64,0 0-480,4-1-160,-4-3-1024,0 0-384,0-4-1184</inkml:trace>
  <inkml:trace contextRef="#ctx0" brushRef="#br0" timeOffset="3767.4968">155 575 6528,'-7'0'2464,"7"0"-1344,0 0-544,0 7 736,0-7-544,0 0-96,0 8-480,0-8-128,7 0-64,-7 0-928,8 0-416,-8 0-2112</inkml:trace>
  <inkml:trace contextRef="#ctx0" brushRef="#br0" timeOffset="3998.8786">253 518 6400,'0'4'2464,"0"-4"-1344,4 4-544,-4-4 800,0 3-416,4 1-96,-4 4-192,4-4-64,0 3-320,-1 1 32,1 3 32,0 1-192,-4 3-96,4-4-128,0 8 32,-1-4 32,1 0 0,-4-3-704,4-1-256,0-3-736,-4-1-256,4 1-1536</inkml:trace>
  <inkml:trace contextRef="#ctx0" brushRef="#br0" timeOffset="4804.4201">333 492 6656,'0'0'2464,"0"0"-1344,0 8-672,0-8 704,0 0-352,0 3-160,4 9 0,0-8 32,0 11-352,-1-4-32,5 8 32,0-8-128,-1 12 64,-3-8-224,0 4-32,3-4-288,-3 1-64,0-1-1024,4-8-448,-5 5-2016</inkml:trace>
  <inkml:trace contextRef="#ctx0" brushRef="#br0" timeOffset="5049.106">314 591 7808,'0'0'2880,"0"0"-1536,4-4-864,0 4 832,0 0-576,-4 0-64,7-4-352,-3 4-128,4-4-96,-4 1-96,3-1 32,1 0-1312,3 0-480,-3 0-2240</inkml:trace>
  <inkml:trace contextRef="#ctx0" brushRef="#br0" timeOffset="5784.8964">446 624 7168,'8'8'2720,"-8"-8"-1472,11 0-1248,-11 0 512,4-4-96,0 4 160,3-7-192,-3 3-64,0-4-160,3 1-64,-3-1 32,0 1-64,0-1 32,-4 0-64,0 1-32,0-1 32,0 1 32,-4 3-32,0 0-32,0 0-64,-3 1 32,-1 3 96,4 3 96,-3 1-128,3 4-32,-4-4 64,5 7 96,-1-4 64,4 5 32,-4-1 64,8 1 32,0-1-96,3-4-96,-3 1-64,4 0 0,-1-1-64,1-7 64,-1 4-224,5-8 32,-1 0-672,-3 1-224,-1-5-64,-3 0 0,4 1-32,-5-1 32,-3 1 576,0-1 256,0-3 256,0 3 64,0 1 96,0 3 96,0 0 160,4 0 96,-4 4 0,4 4-32,0 0-128,0 3-64,-4 1-64,3 3 0,1-3-64,0 0-32,0 3 96,-4-4 96,3-3 0,-3 0 32,4 0-64,-4-4-32,0 0-32,0-4 0,0-4 64,0-3 127,0 4-127,0-9 64,0 1-160,0 0 32,4 4-160,0-1-64,-4 5-96,4-1 32,-1 5-256,5-1-128,-4 0-991,0 0-417,3 4-1344,-3 0-1728,0 0 1408</inkml:trace>
  <inkml:trace contextRef="#ctx0" brushRef="#br0" timeOffset="5997.7498">684 484 8064,'0'4'2976,"0"-4"-1600,4 15-1056,-4-15 800,4 8-256,-4-1-32,7 5-256,-3-5-97,0 5-287,0-5-128,-1 5 32,1-5-224,0 1 32,-4 3-959,4-7-353,-4 4-1024,4-8-416,-4 0-384</inkml:trace>
  <inkml:trace contextRef="#ctx0" brushRef="#br0" timeOffset="6191.494">685 424 7808,'-8'0'2976,"8"0"-1600,8 0-1408,-8 0 576,0 0-384,0 0-32,0 0-704,7 0-320,-7 0-1600,8 0-640,-1 0 704,1 8 384</inkml:trace>
  <inkml:trace contextRef="#ctx0" brushRef="#br0" timeOffset="6514.9245">752 469 7808,'4'19'2880,"-4"-19"-1536,4 16-1280,0-13 608,-4 5-64,3 0 32,1-1 0,-4 1 64,4 3-384,0-3-96,-1-4-32,1 3 32,-4-3 95,4 0-95,0-4 32,-4 0-96,4-8 0,-1 1-32,-3-5 0,4 5 128,0-12 96,-4 7-64,7 1 0,-3-1 32,0 1 32,4 3-32,-5 8 32,1 0 0,7 4 32,-7 0-192,4 4-128,-1-5-192,1 9 0,-1-8-800,1 3-320,-4 1-768,7-4-287,-3-4-673,-1 0-192,5 0 64</inkml:trace>
  <inkml:trace contextRef="#ctx0" brushRef="#br0" timeOffset="7015.9378">1014 428 7680,'0'-8'2880,"0"8"-1536,-4-7-736,4 7 832,-4-4-96,0 0-33,0 4-351,1 0-192,-1 0-448,-4 4-128,5 4 0,-1-5 32,0 9 32,0-1 0,4 0 0,0 1-64,4-5 32,-4 5-192,4-9-96,0 5-64,3-8 96,-3 0-160,0-4 64,3 0 0,-3-3 64,4-1 32,-5-3 96,5 3-96,-4-3 0,0 0 160,-1 3 64,1 1-160,0 7 0,-4-4 96,8 15 160,-5-7-160,5 11 0,-4-4-64,7 8 32,-3 0-64,3 4-32,-3-4 384,3 4 192,-3-4 192,3 3 160,-4-3 64,-3-4 32,4 0-192,-4 1-64,-4-5-224,0 0 0,-4 1-384,-8-5-96,5 1-576,-16-1-192,8 1-448,-8-4-128,4 0-896,-3-4-288,3 0-1088,0-4-479,4 0-513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0:02.03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49 4 6016,'4'-4'2272,"-4"4"-1216,0 0-896,0 0 608,0 0-128,3 0 96,-3 0-288,0 0-32,0 0-224,0 4 224,3-4 192,-3 3-128,0 0 0,0 1-224,0 2-96,4 1 64,-4 3 0,3 0-32,-3 6-32,3-3-96,1 4-64,-1 0-64,-3 6 32,3-4 32,1 5 64,-1-5-32,0 11-32,-3-10 32,4 10-32,-1-10 0,0 6 0,-3-3-96,4 4 0,-4-4-160,3 3-64,-3-2-64,3-1 64,-3-3 32,4 3 96,-4-7 192,0-3 64,3 1-288,-3-1-160,0-3-160,0-4-96,0 4-256,0-6-160,0 2-640,0-2-256,0-1-384</inkml:trace>
  <inkml:trace contextRef="#ctx0" brushRef="#br0" timeOffset="456.2704">0 473 7552,'4'0'2816,"-4"0"-1536,3 0-864,-3 0 704,0 0-288,3 0-96,-3 4-352,4-1-96,-1 10-160,3-3-96,-2 3 0,2 1-32,1 6 64,-4-7 96,7 7 64,-3-4 32,-1 1 63,-2-4-31,2 0 64,1 1 96,-4-8 32,4-2 96,0-4 32,-4 0-128,7-10 32,-4 3-288,8-10-64,-5 8-96,5-8-64,-4 4-1120,3-4-448,-3 4-1951,0-4-865,0 7 384</inkml:trace>
  <inkml:trace contextRef="#ctx0" brushRef="#br0" timeOffset="4563.1597">298 199 5888,'0'-3'2176,"0"3"-1152,0 0-832,0 0 480,0-3-160,0 3 32,0-4-160,-3 4 0,0 0-224,0-3-32,-1 6 64,1-3-32,-4 0 64,4 4-128,-4-1 0,1 0-32,-1 1-64,1 2 96,-1 1 64,0 0-128,4-1-32,0 1 0,-1-4 64,1 4 32,6-4 96,1 4-32,6-1 0,-4-2-96,7 6-64,-3 0 32,4-1-32,-1 1 0,-3 7 64,3-4-32,-3 0 64,0-3 352,-4 4 256,4-4-64,-6 0-1,-1-1-63,-3-2-64,0 3-128,-3-7 0,-1 1-224,-2-1-96,-1 0-32,1-3-32,-1-3-352,-3-4-96,3 1-352,-3-4-127,4 0-833,-1 0-320,4-3-1888</inkml:trace>
  <inkml:trace contextRef="#ctx0" brushRef="#br0" timeOffset="4564.1597">437 358 5632,'0'4'2176,"0"-4"-1152,4 0-576,-4 3 704,3-3-224,-3 0-64,3-3 0,1 3 0,2 0-448,-3-4-32,4 1 32,-4 0-96,7-4 64,-3 1-96,-4-1-1,4 0 33,-7 1 32,3-1-96,-3 4-96,-3-4-64,0 0-96,-1 1 32,1 3-32,-4-4 0,1 7 0,-1-3-96,-3 6 0,4-3-32,-1 10 96,0-7 0,1 10 32,-1-3 192,7 4 128,-3-1 96,6 3 160,0-2-128,4-1 0,-4-6-256,7 2-128,-3-5-32,3-1 32,0 0-736,0-3-256,0-3-1119,3 0-417,-3-1-2048</inkml:trace>
  <inkml:trace contextRef="#ctx0" brushRef="#br0" timeOffset="4565.1597">662 282 8320,'-3'-6'3072,"3"6"-1664,-7-4-928,7 4 832,-3 0-128,0 0-1,-1-3-223,1 3-64,-4 0-480,4 0-32,-3 3-32,-1 1-192,0 2-32,1 1-64,-1 6 32,0-3 0,4 7 32,0-7 0,0 6 0,3-6-64,3 3 32,-3-6-64,6 0 64,1-4-288,0-6-32,-1 3-160,4-7 0,-3 4-96,3-4 0,-4 0 160,1-3 128,0 0 128,-4 1 96,0 2 0,-3-3-32,4 3 96,-4 1 0,0 2 96,-4 1 32,1 3 32,0 0 0,-1 0-128,4 7-32,0-4 96,4 7 32,-1-3 96,0 3 128,1-1-192,2 1-64,-3-3-96,4 0-96,0-1-192,3-2-128,-4-1-960,1-3-352,-1 0-1631,4-7-641,-3 7-128</inkml:trace>
  <inkml:trace contextRef="#ctx0" brushRef="#br0" timeOffset="4566.1597">758 282 7040,'0'0'2624,"0"0"-1408,0 4-800,0-4 768,0 3-384,0-3-160,0 6-160,0 1 0,3 3-256,-3-3 64,4 9 64,-4-6-192,3 3-32,-3-3 64,0 0 95,3-3 1,-3 0 64,0-4-64,0 0 64,0 0-256,-3-3-128,3 0 256,-3-6 256,3 3-128,0-7-32,-4 3-32,8-6 32,-4-1-32,3 5 64,-3-1 0,7-4 32,-4 4-64,7 4 32,-7-1-192,7 1-96,-3 2-32,-1 1-32,1 0-160,3-1-32,-3 1-608,-1 0-288,1-1-928,-1 4-383,1-3-2465</inkml:trace>
  <inkml:trace contextRef="#ctx0" brushRef="#br0" timeOffset="4567.1597">1000 299 7296,'-7'0'2816,"7"0"-1536,0-4-512,0 4 864,0 0-352,0 0-96,-3-3-257,3 3-31,-4-3-512,1 0 64,0 3 0,-1-4 32,-2 4 32,-1 0-128,-3 4 0,4-1-224,-4 3-96,3 1 32,1 3 0,-1 0 160,4 3 160,-1-3 64,8 3 0,-4-3 192,6 0 32,-2-3-448,5 0-192,-2-4-512,6-6-192,-3 3-576,0-7-192,0 0-1024,3 1-383,-3-4-2177,0 0-1024,0 0 3040</inkml:trace>
  <inkml:trace contextRef="#ctx0" brushRef="#br0" timeOffset="4568.1597">1046 100 7168,'0'0'2720,"0"0"-1472,3 0-480,-3 3 864,0 1-352,4-1-32,-1 4-161,-3-1-31,3 8-576,0-1 128,-3 7 64,4-4-224,-1 7-96,-3-3 0,0 3 96,0-3-192,3 3-64,-3-6-96,0 3-96,4-4 32,-4-2 32,0-4-256,3-4-32,-3 1 64,3-7 64,1 0 0,-1-10 32,3 0 64,1-3 0,0 0-96,-1-4 64,1 4 320,3 3 160,-4 0 224,1 7 64,0-1 32,-1 8 0,1-1-64,0 3-64,-1 4-64,1 4 32,-1 2-192,1 1 0,0-1-256,-1 1-96,1-1-256,-1 1-128,1-4-672,-4 0-224,4-3-800,-4 0-256,4-3-1312,-4-4-607,1 1-673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3:3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65 4864,'0'-8'1824,"0"0"-960,0 0-576,0 8 512,0-8-96,0 8 32,0-8-96,-8 8-96,0-8-288,0-1-96,-8 9 32,-1 0 32,1 0 32,0 9-128,-1-1-32,1 0-32,0 0 32,0 8-128,-1 0 0,1 1 32,0-1 0,16-8 0,-9 8 0,9-7 0,9-1 0,-9 8-96,8-8 64,8 8-32,0 1 0,9-1 64,7 8 0,1 9 64,-8-9 32,7 9-32,-7 0-64,-1-1 32,0-7-32,1-1 64,-9 0 96,-8-7-128,1 7-96,-1-8 224,0 1 192,-8-9 32,-8 8 32,0 9-32,-1-17 0,1 0-128,-8 0 0,0 0-160,-9-8 0,1 0-32,-9-8 32,9 0-224,-1 0-32,9-9-448,0 1-160,-1 0-736,17 8-224,0-17-1728</inkml:trace>
  <inkml:trace contextRef="#ctx0" brushRef="#br0" timeOffset="389.7628">506 236 4352,'0'0'1664,"-8"0"-896,-1 8-256,9-8 576,0 0-224,-8 9-32,8 7-352,0 8-128,-8 1-192,8 7 160,0 1 96,0 8 160,16-9 96,-7 1-64,7 0-64,8-9-160,-7-8 0,-1-7-96,8-9 0,-7-9-32,7 1 64,0-16-96,-7-1-65,-1 1-63,0-1-96,-8-7-128,1-1-63,-9 1-545,0-9-160,0 8-672,0 9-224,-9 7-1792</inkml:trace>
  <inkml:trace contextRef="#ctx0" brushRef="#br0" timeOffset="671.9105">758 8 6144,'0'-8'2368,"0"8"-1280,0 8-640,0-8 704,8 9-352,0-1-96,-8 8-192,9 8 0,-1 9-288,-8-1-64,8 17 32,-8 8-32,8-8 0,-8 0-32,8 0 64,0-8-96,-8-9-64,17 1 0,-17-9-32,8 1-864,0-17-352,-8 0-960,8 0-320,1-16-416</inkml:trace>
  <inkml:trace contextRef="#ctx0" brushRef="#br0" timeOffset="969.6816">806 359 6656,'-8'-9'2464,"8"1"-1344,8 8-832,-8 0 608,17-16-32,-1 16 32,9-16-128,-1 7-32,9 9-384,-9 0 64,9 9 32,-9-1-160,1 0-33,-1 8 1,-8 1 64,1-1 128,-9 0 96,0 0 0,-16 9-32,0-9-192,0 9-128,-9-9-96,-7 0 0,-1 1-416,-7-9-96,-1 0-736,9-8-224,7 0-1023,1-8-417</inkml:trace>
  <inkml:trace contextRef="#ctx0" brushRef="#br0" timeOffset="1675.1615">1287 236 5376,'0'-8'2112,"8"8"-1152,-8 8-704,8-8 512,-8 8-32,8 9 32,0 7-288,0 1-128,1 23-192,-1-7 96,0 16 128,-8 0 96,0-8 96,0 8 32,0 0 96,-8-8-32,0 0 64,-1-9-129,1 1-63,0-8-160,-8-9-64,8-8-192,-17-8-32,9 1-608,0-18-288,-1-7-991,1-8-417,0-9-1984,0-8-832,7-16 2624</inkml:trace>
  <inkml:trace contextRef="#ctx0" brushRef="#br0" timeOffset="1820.0417">1140 139 6400,'0'-9'2368,"0"9"-1280,8 0-864,1-8 640,-9 8-576,8 0-160,0 0-864,0 0-352,0 0-1824,9 8-768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2:12.57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261 1148 4480,'0'5'1664,"0"0"-896,0-5-704,0 11 448,0-11-128,-5 10 32,5-5-224,0 5-128,0 1-32,-5 4-32,0 1 0,5-1 64,-5 0 32,5 1-128,-5-1 32,-1 1 0,1-1 64,5-5-96,0 1 0,-5-1 96,5-5 96,5 0 64,-5 0 96,5-5 32,1 6 32,4-6-128,0 5-96,6-5-64,-6 5 0,5 0 0,1 0 96,-1-5-96,1 5 0,-6 0-32,5 1 32,-4-6-64,4 5 64,-5 0-64,-4-5-32,-1 0-320,0 0-128,-5 0-1408,0-5-1856,-5 5 736</inkml:trace>
  <inkml:trace contextRef="#ctx0" brushRef="#br0" timeOffset="768.5996">256 1349 3584,'0'0'1408,"5"-5"-768,0 0-320,-5 5 384,11 0-128,-6-6 64,5 1-160,-5-5-32,11 0-256,-6 5-64,5-6 0,6-4-64,4 0-64,-4-1 96,5 1 0,-1-1-32,6 1 32,-5-6 128,10 1 128,0-6-128,0 1-64,-1 4 64,1-5 64,5 1-192,1-1-128,-1 0 0,-5 6 64,-1-11 0,1 10 64,5-4-64,0-1-32,1-5 32,-7 11-32,7-6 64,-7 0 32,1 1-128,0-1 32,0 0 0,0 6 0,-5 4-96,0-9 64,-6 4 32,6 6 64,0-6-32,-5 1-32,5 4 32,-11 1-32,6 0 0,-6-1 0,6 1 0,-6-1 64,1 1-96,-6 5 0,6-6 32,-6 6 64,1 0-32,-6 0-32,11-6 32,-11 11-32,0-5-96,0 5 64,1-6 32,-1 6 0,-5 5 0,0-5 64,5 0-32,-10 5-32,11-5 32,-11 5 32,5-5-96,0 5 0,5-5 96,-5 5 32,0-6-128,1 6-32,-6-5 32,5 5 0,-5 0-480,0 0-128,-5 5-2432</inkml:trace>
  <inkml:trace contextRef="#ctx0" brushRef="#br0" timeOffset="10709.4534">0 497 5248,'0'-5'2016,"0"0"-1088,0 0-672,0 5 576,0 0 0,0-6 64,0 6-128,0 0-32,0 0-384,5 0 64,-5 6 96,5 4-64,0 0 0,6 6-192,-1 4-96,10 11-160,-4 5 0,4 0 64,6 5 96,-5-5-128,-1-6-32,1 1 0,-6-5 0,-5-11-96,1 1 64,-6-11-2016,-5-5-864,0-5-1696,0-6 1312</inkml:trace>
  <inkml:trace contextRef="#ctx0" brushRef="#br0" timeOffset="11156.8844">56 569 5888,'0'0'2272,"6"0"-1216,-1 10-960,0-10 544,0 5-32,5 0 32,1 6-160,-1-6-32,0-5-256,0 5-128,1-5 32,-1-5 64,-5 0 64,0-6-96,0-4-32,-5 0-192,0-1 0,0 1-32,-5-1 64,0 1-32,-5-6 32,5 6 192,-1 0 160,-4 4-320,10 6-32,-5 5 224,5 5 192,5 6 128,0 4 0,11 6 128,-1 9 0,6-4-64,-1 5-1,-4 0-159,4-11 0,1 1-288,-11-6-128,5 0-928,-4-9-383,-6-1-2497,5-5-1760,-10-11 2240</inkml:trace>
  <inkml:trace contextRef="#ctx0" brushRef="#br0" timeOffset="14790.3146">313 566 4224,'-4'0'1664,"4"3"-896,4-3-480,-4 0 512,0 0-96,3 0 32,0-3-256,1-1-64,-1 1-224,3-4-128,-2 1-32,-1-8 32,0 5 32,1-5-32,-4 1-64,0 3 32,0 4 32,-4-4-32,1 6 64,-4-2-64,4 2-32,-3 4 96,-4 0 0,3 0-128,-3 4-32,3 2 32,1 1 0,-1 3 32,1 0 0,2 3 0,4 0 0,0 4 128,7-4 160,0 4 32,2-4 128,1 0-32,4 0 64,-4-6-192,3-1-32,-3-2-128,3-4-96,-3-4 64,0-2 0,-4-4-32,1 0 32,-4-3-352,1 0-64,-4-1-1184,0-2-448,0 6-1344</inkml:trace>
  <inkml:trace contextRef="#ctx0" brushRef="#br0" timeOffset="15237.3486">375 403 5376,'-3'0'2112,"-1"0"-1152,1 0-768,3 4 480,0-1-224,-3 0 64,3 4-96,-4-4 0,4 4-224,0 0-64,0-1 0,0-2-64,4 2 32,-1-2-64,4-1 64,-1-3-64,1 3-32,6-6 96,0 3 64,1-3-128,-5 3-32,1-4 0,4 4 64,-1 0-32,-7 0 64,4 0 128,-3 0 128,-4 7 0,1 0 32,-1-1-64,-3 1 32,0 3-128,-3 0 32,-4 0-96,4-4 0,-4 4-192,-3 0-32,0-6-480,-3 2-192,6-6-1024,-3 0-480,7 0-1024</inkml:trace>
  <inkml:trace contextRef="#ctx0" brushRef="#br0" timeOffset="15718.1778">465 363 5376,'-4'0'2112,"1"0"-1152,0 4-768,3-4 544,-4 3-384,4-3-96,-3 3-32,0 4 0,-4-4-96,7 4-96,0-4 0,0 4-32,0-4 64,4 0-96,-1 1 0,3-1 160,1-3 160,3 3-160,0-3 0,0 0 0,0 0 0,0 0-64,3 4 32,-3-4 0,3 0 32,-3 0 0,-3 3 0,-1 0 192,1 0 192,-7 1-192,0 2-32,0 1-160,-7 0-32,4 3 32,-4-4 0,1 1-160,-1-4-32,0 0-416,4 1-64,-3-4-1024,6 0-416,-4-10-1152</inkml:trace>
  <inkml:trace contextRef="#ctx0" brushRef="#br0" timeOffset="16179.0265">640 265 5632,'-13'-4'2176,"9"8"-1152,1-4-768,0 3 512,0 0-192,-1 1 64,1-1-224,-4 3-96,1 4-160,2 0-64,4 0 96,0 3-96,4 1 0,2-1 160,-2-3 160,6 3-224,-4-6-96,4-1-64,0-2-32,0-4 0,-3-4 64,2-2-32,-2-4-32,-4 0-64,-3 0-32,0-3-96,0 3 32,-3 0 32,0 0-32,-1 0 128,-2 3 64,3 1-160,-1 2 32,4 1 96,0 3 128,0 3 96,4 1 96,2-1-96,1 4-64,3-1-64,3 1-96,-3-4-64,3 1-32,0-8-928,1 4-384,-1-3-1312,-3-4-1216,3-3 1376</inkml:trace>
  <inkml:trace contextRef="#ctx0" brushRef="#br0" timeOffset="20286.3912">799 162 6528,'-7'3'2464,"4"4"-1344,-7 3-672,10-7 704,-3 4-448,3 0-64,0 6-192,0-3 32,3 0-256,0 0-64,4-4-32,0 1-64,-1-4 32,1-3-64,-1 0-32,1-7-128,3 1-64,-3-4-416,-4-3-96,0-4 224,-3 7 128,0-3 128,-3 0 160,0 3 32,-1 0 96,1 3-32,0 4 64,-1 0 288,4 3 224,4 3-192,-1 4 0,4 3-160,3-1-96,3 5-64,-3-1-96,6 3 32,-3 1-32,4-4 0,-4 4 64,-3-1 320,0-2 128,0-1 32,-3 0 63,-4-3-31,-3 0-64,0-3-128,-7 2-64,4-2-192,-7 0-96,-3-1-96,3-6 32,-3 0-832,-1-3-351,1-4-1249,7-3-416,-1 1-896</inkml:trace>
  <inkml:trace contextRef="#ctx0" brushRef="#br0" timeOffset="20287.3912">941 132 8320,'0'0'3168,"3"0"-1728,-3 0-1120,4 4 800,2-4-480,-2-4-96,6 1-256,-4 0-128,4-4-64,0-3-96,0 0 32,-3 0-32,-1-3 64,-2 0-32,-1 0 64,0-1-128,-6 4 0,0 1-192,-7 2 0,3 0 96,-6 4 64,3 3-32,0 3 0,0 7 128,3 3 96,4 1 320,0 2 95,6 1 289,0-1 128,7 1-320,4-7-64,-1 0-384,0-4-128,4-2-128,-1-1 0,1-3-1216,-1-3-576,-3 3-2079</inkml:trace>
  <inkml:trace contextRef="#ctx0" brushRef="#br0" timeOffset="20288.3912">498 711 5504,'-4'7'2112,"8"-7"-1152,-1 7-576,0-4 672,4 7-256,0 3-64,6 4-224,3 6-64,1-3-256,-4 3 0,4-3 32,-4 0-96,0-4-32,-3 1-96,0-7-96,-3 0-1088</inkml:trace>
  <inkml:trace contextRef="#ctx0" brushRef="#br0" timeOffset="20289.3912">491 754 5760,'-10'-3'2176,"10"0"-1152,4 0-640,-4-1 672,3 1-256,0 0 0,4-4-320,-1 0-64,4 4-224,0-4-128,7 7 32,-4 0 0,0 0 32,1 7-160,-5-4 32,1 4 64,0 3 96,-6 0-64,-1 0-64,-3 3 0,0-3 32,-3 3-32,-1-3-32,1 3 32,-7-6 32,3 0-32,1-1 64,3-2-64,3-4 64,0 0-128,6 0 0,4-4 32,0 1 0,7-7 0,-1 3 64,11 4-96,-8 0 0,5-1 32,-5 4 64,1 4-32,-3-1 64,-7 0 64,0 4 64,-4 3 320,-2-3 192,-4 6-257,-4 0-95,-2 0-224,-1-3-64,-6 3-96,-4 1-32,4-4-544,-4-4-255,4-3-769,3-3-352,4-3-1920</inkml:trace>
  <inkml:trace contextRef="#ctx0" brushRef="#br0" timeOffset="20290.3912">792 725 6400,'-6'3'2368,"6"0"-1280,-4 11-416,4-8 800,0 1-352,4 3 0,-1 3-512,4-3-128,3 3-288,-1-3-64,5-3 0,-1-4-64,0-3-64,0-3 32,1-4-32,-4 0 0,-1-3 0,1 1 0,-6-5 64,-4 1-32,0 3 64,-7 0 64,0 0 63,-6 0-191,0 4 0,-4-1-32,1 4 64,3 0-96,-1 6 0,1 0-543,7 0-257,-1 1-1824,10-1-832,4-3 128</inkml:trace>
  <inkml:trace contextRef="#ctx0" brushRef="#br0" timeOffset="20291.3912">988 629 8704,'-7'-4'3328,"4"4"-1792,-4 0-1216,0 0 800,4 0-320,0 0-1,-1 4-383,1-1-160,0 7-160,-1 0-96,4 0 32,4 3-32,-1 0 0,4 1 0,3-1 0,0-3 0,3-4 0,-3-2-96,0-4 64,0 0-32,-4-4 0,1-2 128,-1-1 32,-2-3-192,-4 0 0,0-3-32,0 3-32,-4-3 128,1 3 0,0 0 32,3 3 0,-3 4 0,3 0 0,3 3-96,0 3 64,0 4 224,7-4 192,0 0-128,-3 1 0,6-1-128,-3-3-32,0-3-96,0-1-32,3 1-128,-3 0-32,-3-7-1247,-1 3-481,-2-3-1376,-1 0-1664,0 0 1504</inkml:trace>
  <inkml:trace contextRef="#ctx0" brushRef="#br0" timeOffset="20292.3912">1107 500 5888,'0'0'2176,"0"0"-1152,3 3-640,0 0 672,1 4-256,5 0 0,-2 6-96,3-3 32,0 3-416,0-3-32,-4 0-64,4 0 32,-6-4 0,2 1 0,-2 0 64,-4-7-32,0 0 0,-4-4-32,1-2-1,-4-1 1,1-6 64,-1-4 128,-3-6 32,4 0-128,2 0-32,1 3-288,3 3-64,3 4-576,4 0-224,3 3-1855,3 3-705,0 1-608</inkml:trace>
  <inkml:trace contextRef="#ctx0" brushRef="#br0" timeOffset="20293.3912">1328 331 8192,'0'-10'3072,"-3"3"-1664,3-3-736,-3 10 896,3-3-416,-4 3-97,1 0-607,0 0-288,-4 10-96,7 0-64,-3 3 64,6 4-32,0 3 64,1 3 0,-1-3 96,4-1 32,-1-2 32,4-4-128,0-3-32,-3-3-96,3-4-32,-4-3 32,1-6 64,0-4-32,-4-4-32,-3-2 32,0-1-32,0-9 64,-7-4 96,-3 0-224,0 0 0,-3-6-288,-7 6-96,4-3 32,-1 7 64,4 6 224,0 3 64,3 4 128,3 3 96,4 10 128,3 3 64,3 7 192,7 4 96,3 5 224,11 8 192,-1-1-224,3 1-96,4-1-416,0-6-192,0 3-256,-7-6-64,0-4-1056,0-3-416,-3-7-2495,-4 1-993,-2-8 768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2:45.06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136 143 3328,'0'-4'1312,"0"1"-704,0 3-224,0 0 512,0 0-160,0-3 32,0 3-128,-3-4-96,3 4-288,-4 0-32,1 0 0,-4 0-96,1 4-96,-4-1-96,3 4 32,1-1 96,2 1 96,-2-1-64,2-2 0,1 2-32,3 1 32,3 0-64,1-4-32,2 4-64,1-1 32,3-2 32,0 2 0,3 4 0,-3-3 0,0 3 0,0 0 0,0-4 0,-4 1 64,1 3-32,-4-4-32,1 4 576,-4-3 320,0 0 32,-4-1 96,4 1-384,-6-4-128,2 1-288,-6-1-96,1-3-64,-1 0 32,-4-3-64,1-1-32,3-2-832,0-1-384,7 0-1088,0-3-384,3 0-416</inkml:trace>
  <inkml:trace contextRef="#ctx0" brushRef="#br0" timeOffset="250.8925">209 76 5888,'-4'0'2176,"4"4"-1152,0-1-768,0-3 512,0 3-192,0 4 0,4 0-64,-4-1 0,3 7-256,0 1-32,1 2 96,-1 1-192,-3 6-64,7 0-32,-1-3-32,1 0 0,-4-4 64,1-3-32,2 1-32,-2-4-128,-1-4 0,0-3-992,1 1-384,-4-4-1760</inkml:trace>
  <inkml:trace contextRef="#ctx0" brushRef="#br0" timeOffset="475.7018">166 212 4992,'-6'-3'1920,"2"3"-1024,1 0-288,3 0 672,3 0-512,-3 0-32,7 0-320,-4 0-224,7-3-128,-3 3 32,3-3-128,6-4 0,-2 4-1184,2-1-448,1 1-1280</inkml:trace>
  <inkml:trace contextRef="#ctx0" brushRef="#br0" timeOffset="953.8518">355 162 5504,'-3'0'2112,"-1"4"-1152,-2-8-480,6 8 640,-4-4-192,1 3-64,0 0-288,-1 1-32,1 2-320,0 1 0,-1 6 0,4 0-32,-3 1-32,3-1-96,0 3 32,3-2-64,-3-5-32,4-2 32,2 0-32,-2-4 0,2-6 64,4-1-32,-3-2-32,3-7-128,0 3-64,-4 0 96,1-4 32,-4 1 64,1 3 0,-4 0 0,0-3 64,-4 7-32,1-1 64,3 4-64,-3 3 64,-1 3 0,1 0 96,3 4 96,0 3-128,0 3-32,7 0 64,-4 0 32,4 1-96,-1-4-32,1 3-96,3-7-32,0 1 32,0-4 0,-4-6-864,4 3-352,-3-3-672,0-4-256,-1 1-1056</inkml:trace>
  <inkml:trace contextRef="#ctx0" brushRef="#br0" timeOffset="1302.2516">480 140 6144,'-3'-4'2368,"6"4"-1280,-3 4-992,0-4 544,0 3-256,4 0-64,-1 4-96,0 0-64,1 2-96,-1 5 96,0-4 32,1 6-64,-1-3-96,0-3 256,1 0 128,-4 0 0,3-7 0,-3 4-32,0-7 224,-3 0-192,3-3-96,-4-4-32,4-6-96,-3 0-32,0-4-192,3 1 32,3 2 0,0-2 0,1 3-96,2 3 64,1 3 32,-1-3 0,1 7-576,-4-4-256,4 1-1120,0-1-416,-4 0-1056</inkml:trace>
  <inkml:trace contextRef="#ctx0" brushRef="#br0" timeOffset="1622.5576">609 0 6272,'-3'0'2368,"3"0"-1280,0 0-1280,3 0 1792,-3 0-480,0 4-384,4-1-256,-4 4-320,0 3 32,3-1 96,0 5-96,-3 6-32,4-1-64,-1 5 0,-3-1-64,3-3-32,1 0 32,-1 0-32,0-7 0,-3 0 64,4-3-96,-1 0-64,-3-7-1344,0 1-640,0-1-1568</inkml:trace>
  <inkml:trace contextRef="#ctx0" brushRef="#br0" timeOffset="1782.6504">570 159 6528,'-7'0'2464,"7"0"-1344,0 0-1312,3-3 2336,1 3-736,2-4-512,1 4-320,3-3-384,0-3-128,3 2 32,1-2-704,2 2-224,-2-6-3168</inkml:trace>
  <inkml:trace contextRef="#ctx0" brushRef="#br0" timeOffset="2515.5566">910 43 6016,'-3'0'2272,"3"0"-1216,-4 0-736,4 0 544,0 4-224,0-4-32,-3 3-96,-4 0 0,4 7-256,0-3-32,-1 3 96,1 0-64,0 6 96,0-2-128,3-1 32,-4 0-96,8 0 0,-4-3-192,6-3 32,-3-4 0,4-3 64,0 0-96,3-6 0,-4 2-32,4-6 0,-3 4 128,-1-4 32,1 3-32,-4-6-64,1 6 32,-4-3 32,0 0-96,0 7 0,0-4 32,0 7 64,0 0 96,3 4 64,-3-1 96,3 7 128,1 0-65,2 0 33,1 0-224,3 3-64,-4-3-128,4 0-32,0-3-896,0-1-319,0-2-1313,0-1-512,0-3-352</inkml:trace>
  <inkml:trace contextRef="#ctx0" brushRef="#br0" timeOffset="-4795.4945">0 887 5120,'7'0'2016,"-7"0"-1088,17 0-672,-14 0 512,3 0-256,4 0-32,7 0-32,-1-4 128,4 4-320,3 0 128,4 0 64,-1-3-32,1 0 64,6-1-192,0 4-32,3-3-64,4 0 32,0-1 0,-1 1 32,4 0-128,0-1-32,0 1-32,4 0 32,-1-1-64,0 1-32,-3 0 32,0 3-32,7-3 0,-7 3 0,0-4 0,-3 4 0,-4 0 0,0-3 0,-3 3 0,1-3 64,-5 3-32,-2 0-32,-1-4 32,-3 4-32,-3 0 0,0-3 0,3 3 0,-6 0 0,3 0 0,-4-3 0,-3-1 0,1 4 0,-1-3 0,0 3 64,-3-3 96,3 3 64,-3-4-192,0-2-64,-3 6 64,-1-4 32,1 1 0,-4 3-64,4-3 32,-4 3-32,-3-4-224,3 1-96,-3 3-256,0 0-32,0 0-384,0-3-96,0 3-832,4 0-288,-4-4-544</inkml:trace>
  <inkml:trace contextRef="#ctx0" brushRef="#br0" timeOffset="-4290.9524">1346 641 6400,'-3'-3'2368,"3"3"-1280,0 0-768,0 0 544,0 0-64,3 0 64,4 0-288,0 3-96,3 1-256,3 2-160,0 1 32,7 3-64,-3-3 64,3 2 64,-4 5 64,4-4 32,0 3 0,-4 0 64,-2-3 128,-1 3-128,-3-3 63,-3 7-31,-7-7 96,0 3 64,-7 0 64,0 4-192,-3-4 32,-3 0-256,3 1-96,0-4-544,0 3-224,4-7-928,-1 1-319,4 0-2209,3-4-1344,3 4 2432</inkml:trace>
  <inkml:trace contextRef="#ctx0" brushRef="#br0" timeOffset="3080.8872">196 553 6272,'7'0'2368,"-4"-4"-1280,7-2-992,-3 2 544,2 1-96,5-4 32,-1 1-288,0-1-160,0-3-96,4 4-32,-4-4 64,0 3 32,-6 4 32,0 0-64,-1-4-64,1 4-608,-4 3-256,0-4-960,-3 4-1856,4 0 640</inkml:trace>
  <inkml:trace contextRef="#ctx0" brushRef="#br0" timeOffset="3269.849">318 496 5120,'-3'4'2016,"3"-4"-1088,3 3-448,-3 0 640,0 1-192,4 6-64,-4 0-288,3 6-96,0 1-288,4 3-128,-4 3 32,4 0-64,-4 0-32,1 0 96,-1-3 64,4-3-480,-7-4-192,7-6-2976,-7-4 256</inkml:trace>
  <inkml:trace contextRef="#ctx0" brushRef="#br0" timeOffset="3749.6162">427 431 4352,'0'-4'1664,"0"4"-896,0 0-480,0 0 512,0 4-32,0-1 32,3 0-256,-3 1-64,4 6-288,-1-4 160,0 11 64,1-4-128,2 10-96,-2 14 32,2-4 0,-3 0-32,1-4-32,-1-2-32,0-7 64,-3-7-32,4 0 64,-4-6-192,3-4-32,-3-3 0,3-3 0,-3-1-224,0-9-96,4 7 192,-4-11 96,3 4 192,-3-7 128,3 3-192,1 1-64,-1-1-192,0 8-32,4-1 224,-1 3 192,-2 0-96,2 11 0,-2-4 128,2 6 160,-2 1-160,-1 3-64,3 13-96,1-7-96,0 4 96,-7-10 0,3-3-672,4-1-320,-4 1-1312,0-4-608,1-3-192</inkml:trace>
  <inkml:trace contextRef="#ctx0" brushRef="#br0" timeOffset="4125.6992">609 543 5376,'0'0'2016,"0"0"-1088,0 4-512,0-4 544,4 3-480,-4-3-96,3 6-64,-3-2 32,3 9-160,1-3-128,-1 3 32,0 0 224,1 1 96,-1-1-192,1-3-64,-1 3 192,0-3 64,-3-7 0,0 0 64,0 1-128,0-8-32,0 4-128,-3-6 32,0-1-64,3-6 0,-4 3-96,4-3-64,0 0-64,0-1 32,0 1 32,4 3 64,-4 0-32,3 0-32,0 4-1184,1-1-480,-1 1-1856,0 6-1280,4-4 2048</inkml:trace>
  <inkml:trace contextRef="#ctx0" brushRef="#br0" timeOffset="4502.1885">731 619 5248,'7'4'2016,"-7"-4"-1088,10 0-512,-10 0 544,3-4-192,0 1-64,4-4-256,-4 1-128,4-1-160,-4 1-64,4-4 32,-4 0-64,1 0-64,-4 3 160,0-3 32,0 0-64,-4 4-96,1-1 128,0 0 32,-1 4 64,-2 3 0,-1 0-128,0 7-32,1-1-32,3 4 32,-4-3 0,4 9 96,3-2-32,0 2 0,0-3 32,3 1 32,4 2-192,-1-6 0,4-7-32,0 1 0,3-8-576,-3 1-256,-3 0-1536,3-4-640,0 1-64</inkml:trace>
  <inkml:trace contextRef="#ctx0" brushRef="#br0" timeOffset="4968.6293">901 467 6272,'-7'0'2368,"7"0"-1280,-3 0-640,3 0 704,-4 3-224,1-3-64,0 7-224,3-4-64,-4 11-320,1-8 32,3 8 64,0-1-64,0 0 0,0 0-256,0 4 0,3-7-32,1 0 0,-1 0 0,4-7 0,-4 4-224,4-7-96,-1-3-32,1-1-32,-4-2 64,4-4 128,-1 3 96,-6-6 64,4 3 96,-1-4 32,-3 5-32,0-5-64,0 4 96,0 4 64,0-4 64,0 6 96,0 1-32,0 3 64,0 0-256,3 10-64,0-3 32,1 3 96,2 0-64,1 0 0,-4 3-32,4 0-64,0-3-768,-1 0-352,1-3-1536,3-1-640,-4-2 96</inkml:trace>
  <inkml:trace contextRef="#ctx0" brushRef="#br0" timeOffset="5541.1028">1096 460 6144,'-7'-3'2368,"7"3"-1280,-3-14-416,3 14 704,-4-3-192,1 3-64,-4-3-352,4 3-128,0 0-384,0 0-32,-4 6 0,4-2-32,-1 6 31,1 0 1,0 6 96,-1 1-32,1 3 0,3-1-160,0 5-96,0-5 64,3 1 64,1 0-64,2-7 0,1-6 32,0-7 64,-1 0-160,1-13-32,-1 6 0,4-9 64,-3-1-32,0-3 64,-1 0-128,-6-9 0,3 5 32,-6-5 64,0 2-32,0 1 64,-1 6-128,1 0-64,0 7 192,-1 0 160,1-1-192,0 8-32,3 2-32,-4 4 64,4 4 320,4 6 224,-4 0-128,6 9 0,1 14-224,3 1-96,0-1-64,-4 0-96,1-7 32,0-3-32,-1-3-640,1-3-288,-1-4-928,-6-6-2975,0-4-1345,0 3 1856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2:51.39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80 6 4480,'0'4'1760,"-3"-4"-960,-1 3-576,4 0 416,0 0-320,-6 1-96,2 6 224,1-4 64,-4 1-224,4 3-160,-4 0-32,1 0 0,-1 0 96,1-4-32,-1 4 64,0-3 0,4-1 96,-4 1-160,7-4-96,0 4-128,0 0-32,7-4 192,0 3 96,-1 4-96,7 0 0,-3 0-32,4 0-64,-1 0 32,0-3 32,1-1-32,-4 1 64,3-4-288,-7 1-32,1-4-1152,0 0-448,-4 0-992</inkml:trace>
  <inkml:trace contextRef="#ctx0" brushRef="#br0" timeOffset="802.5475">63 146 3968,'0'-4'1568,"0"4"-832,3 0-288,-3 0 480,4 0-160,-1-3-64,4 3-128,3-7-32,0 7-288,-1-6-32,1 6 0,4-4-32,-1 4-32,-3-3-96,6 3-64,-2-3 32,2 3 32,4-3-32,0-1-32,-4 1 32,4 0 32,0-4-32,0 4 64,3-4 0,3 4 96,-6-1-96,3 1-64,-3 0 0,0 0 32,0 3-96,3-4 0,-3 4 96,0 0 32,0-3-32,-1 0-64,1-1 96,3 1 0,1-4-32,-1 4-64,0-3 32,0 2-32,0-2 0,0-1 0,1 4 64,-1-1 32,-3 1-128,-1 0 32,1-1 64,0 1 96,-3 3-128,2 0-32,-2 3 0,-1 1 0,1-4 64,0 3 96,-1-3-128,1 3-32,-4-3-64,0 0-64,-3 4 96,3-4 64,0 0 64,4 0 96,-4 0-160,4 0-32,-4 0 64,7 0 96,-7 0-128,7 0-96,-4 0 32,1 0 0,-4-4 32,4 4 0,6 0 64,-3 0 32,-4-3 32,1 3 0,-4 0-64,4 3 32,-1-3-64,-6 0 64,3 0-64,-3 4 64,-3-4-128,-4 0 0,4 0-480,-4 0-128,0 0-1792,-3 0-2144,4 0 1056</inkml:trace>
  <inkml:trace contextRef="#ctx0" brushRef="#br0" timeOffset="3662.9593">440 218 4736,'0'0'1824,"-3"0"-960,3 0-384,0 0 576,-3 0-224,3 0-96,-3 0-224,-1 0 0,1 0-288,3 0-64,-7 0 32,4 4-96,0-1 0,-4 0-32,0 1-64,1 2 96,-1-2 0,4-1-192,0 0-64,-1 4 64,4-4 32,4 0 64,-1 1 0,4-1-96,-1 0 64,1 1 32,6 2 0,4 4 0,-1-3 64,1 6-32,2 0 64,-2 0-64,-4 1-32,-3-1-64,-3-3 32,-1 3 96,-2-6 32,-1-1 320,-3 1 192,-3-4-192,-1 1-64,1-1-192,-7-3-64,0 0-32,-3 0-64,0-3-64,0-4 32,3 0 32,0 1 64,3-1-800,0 0-384,4-2-1280,3-1-1856,0 0 896</inkml:trace>
  <inkml:trace contextRef="#ctx0" brushRef="#br0" timeOffset="3982.2177">533 287 3968,'0'7'1472,"0"-4"-768,7 4-320,-7-4 512,3 4-32,0 3 64,-3 0-320,7 0-128,-4 0-256,4-1 64,0 1 96,-1-3 96,1 0 96,0-4-128,-1-3 0,4-3-192,-3-1-96,-1-2-64,1-1 0,-4-3-64,1 4 64,-1-4-128,0 0 0,-3-4-608,0 5-224,0-1-1248,0 0-544,-3-4-128</inkml:trace>
  <inkml:trace contextRef="#ctx0" brushRef="#br0" timeOffset="4304.4063">632 152 3968,'4'-4'1472,"-4"8"-768,3-4-192,-3 0 512,0 3-128,3-3-64,-3 3-192,3 1 0,-3-1-352,4 4-96,-1-4 0,0 4-32,1 6 64,2 0-128,-2 4 0,2-1-32,1 4 32,-1-3-64,-2-1-32,2 4 32,-2-7 32,2 1-32,-2-4-32,-1 0-192,0-4-128,-3-2-1088,4-1-448,-4-3-960</inkml:trace>
  <inkml:trace contextRef="#ctx0" brushRef="#br0" timeOffset="4588.5412">698 321 4992,'-3'-7'1920,"3"4"-1024,-4 0-704,4-1 480,4 1-288,-4 0 32,3 0-192,0-1-64,1 1-64,2 0-160,1-1 32,0 4 160,-1 0 64,4 4 0,0 2-32,-3 1-32,-1 3 0,1-4 416,-4 4 256,1 0-32,-4 0 0,0 0-128,-7 0-96,4 4-288,-4-5-96,0-2-96,-2 0-64,2-1 32,0-2-32,1-4-448,2-4-160,1 1-1088,3-7-512,3 0-1248</inkml:trace>
  <inkml:trace contextRef="#ctx0" brushRef="#br0" timeOffset="5181.575">840 241 6144,'0'0'2272,"3"0"-1216,-3 7-736,0-1 640,4-2-288,-1 6-64,0-1-224,4 5 0,-4 2-224,4-3-32,0 1 0,-1-1-64,1-3-64,-4 0 96,4-4 64,-4-2-64,0-4-64,1-4 0,2 1 32,-6-4-96,3-2-64,1-5 64,-4 1 0,3-3 32,0 2 0,1 4 0,-1 4 0,0-1-96,4 4 0,0 6 128,-1 0 32,1 4 0,-1 3 32,1-3 64,-4 3 64,4-1-192,0-2 0,-4 0 32,0-4 32,-3-3-32,3-3 32,1-1-128,-4 1 0,3-4 32,-3-2 0,3 2 0,-3-6 64,4 6-96,-4-3 0,3 4 32,0 2 0,1 1-96,-1 6 64,4 1 32,-1-1 0,1 3 64,-1 1 32,1 0-32,0 3-64,-1-4 32,-2 4 32,-1-3-384,0-1-96,0-6-4032,1-3 864</inkml:trace>
  <inkml:trace contextRef="#ctx0" brushRef="#br0" timeOffset="5383.5084">1131 198 5760,'0'3'2176,"0"4"-1152,0 0-704,3-4 544,-3 0-128,4 7 0,-4 0-192,3 4 0,0-1-320,1 0-128,-1 0-64,0 1-32,-3-1 64,4-6-960,-4-7-3072</inkml:trace>
  <inkml:trace contextRef="#ctx0" brushRef="#br0" timeOffset="5535.4787">1108 182 4224,'-6'-6'1568,"6"6"-832,6 0-448,-6 0 512,0 0-320,0 6-96,0-6-864,7 7-2080,-7-7-416</inkml:trace>
  <inkml:trace contextRef="#ctx0" brushRef="#br0" timeOffset="5760.6711">1214 89 6656,'0'7'2528,"4"0"-1344,-1 3-608,0-4 736,1 4-320,2 3-96,-3 7-512,4 0-160,0 3-160,-1 4 32,1 2 0,0-2-128,-4-4 32,3 0-224,1-10 0,-4 1-1120,1-11-3200</inkml:trace>
  <inkml:trace contextRef="#ctx0" brushRef="#br0" timeOffset="5974.2386">1204 242 7680,'-7'0'2880,"7"-4"-1536,7 4-992,-4 0 672,4 0-64,0-3 64,3 3-544,-1-3-224,1-1-160,0 1-96,4 0 32,-1-1-736,-3-2-320,7-1-3232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3: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149 10 2816,'5'-5'1056,"-5"0"-576,0 5-64,0 0 352,0 0-128,0 0 32,0 0-256,0 0-96,0 5-96,0 5 0,0-5-128,0 5 0,0 5 32,0 0 0,0 5 64,0-1 96,0 6 64,0 0-96,0 0 0,-5 0-224,5 9-32,-5 1 0,0 0 0,5 0 64,-5 4 32,5-4-128,0 5-32,0-5 96,0-1 32,0 6 0,0-5-64,5-5 32,-5 4-32,0-9 0,0 0 0,5-5 0,-5 5 0,0-10 0,0 4 0,0-4 0,0 0 64,5 0-96,-5 0 0,0 0 96,0-5 96,0 0-128,0-5-96,0 0-64,0 0 96,0 0 0,0 0 96,0-5-96,0 0-896,0 0-288,-5-5-1280</inkml:trace>
  <inkml:trace contextRef="#ctx0" brushRef="#br0" timeOffset="442.7994">0 754 3072,'0'-5'1120,"5"0"-576,0 5-576,-5 0 224,5 0 0,-5 5 96,5 0 160,0 5 96,0 0-288,5 5-64,-5 5-64,5 0 64,0 5-96,0-5-128,5-1 0,-5 1 96,5 0 32,-6-10 160,-4 5 96,5-10-128,-5 5 32,0-10-96,5 0 0,-5-5 32,5 0 32,0-5-96,5-5-32,-5 5-32,0-5 32,0 0-64,5 1-32,-5 4 32,0 0 32,0 0-2656,-1 0-1248,-9 5 1920</inkml:trace>
  <inkml:trace contextRef="#ctx0" brushRef="#br0" timeOffset="3629.6761">313 372 3712,'0'0'1472,"0"0"-768,0 0-320,0 0 416,0 0-224,0 0-96,0 0-192,0 0-32,0 0-160,0 0 0,0 5 96,0 0-96,5-5 0,-5 5 96,0 0 32,5 0 96,-5 5 128,5 0-128,0 5 0,0 5-128,5 0 32,-5 0-128,0 4 0,5-4-96,-10 0-32,5 0 96,0-5 32,0 0-32,-5-5-64,5 0 32,-5-5 32,0-5-736,5 0-704,-5-5-320,0 0-1056</inkml:trace>
  <inkml:trace contextRef="#ctx0" brushRef="#br0" timeOffset="4176.4003">323 417 4224,'0'-5'1664,"0"10"-896,0-5-544,0 0 672,0 10-288,5 0-32,5 0 32,0 0-352,0 5-64,0-5 0,0 5-96,-5-10 0,5 4-32,-5-4-64,5-5 32,-6 0 32,6 0-32,-5-9 64,0 4-64,0-5 64,-5-5-64,5 0-32,-5 0 32,0 0-32,0-5 0,0 5 0,-5 0-96,5 5 64,0 0 96,0 5 32,0 0-128,0 0 32,0 5 64,5 5 32,-5 0 96,5 5 32,0 0-32,0 5-32,0 0-96,0 5 32,0 0-128,0 0 0,5 5 96,-5-6 32,5 1-32,0-5-64,-5 0 96,0-5 0,0 0-544,0-5-160,-1-5-4224,1-5 1280</inkml:trace>
  <inkml:trace contextRef="#ctx0" brushRef="#br0" timeOffset="4634.5127">586 527 5376,'0'9'2112,"5"-4"-1152,0-5-768,0 0 544,-5 0-96,5-5 0,0 0-256,0-4-96,0-1-160,-5 0-32,5 0 96,0 0-96,-5-5 0,0 5 32,0 0 0,-5 0-64,0 5 32,0-5-128,0 5 0,-5 0 160,0 5 64,0 0-64,0 5-32,0 0 32,5 5 0,0 0-160,5 5-32,0 0 32,5 0 0,0 5 96,5-5 32,0 4 96,0 1 96,0-10-192,5 0-64,0-5-32,-5 0 64,0-5-192,0-5 32,0-5-672,0 0-288,-5 0-960,0 0-320,0 0-320</inkml:trace>
  <inkml:trace contextRef="#ctx0" brushRef="#br0" timeOffset="8764.2315">705 388 6400,'-5'0'2464,"0"5"-1344,0 0-736,5-5 608,0 5-320,-5-1-32,5 1-384,-5 5-96,5 0-96,0 0-64,0-5 32,0 5-32,0-5 0,0 0-96,0 0 64,10-5 96,-5 0 32,5 0-128,0 0 32,5 0 0,-1-5 0,-4 5 0,5 0 0,-5 0-96,0 5 64,-5-5 96,0 10 32,0-5 224,-5 5 128,0 0-32,-5 0 64,0 0-256,0-1-64,-5-4-96,5 0 32,-5 0-288,5-5-32,0-5-1088,0 0-416,5-5-1984</inkml:trace>
  <inkml:trace contextRef="#ctx0" brushRef="#br0" timeOffset="8765.2315">829 318 4992,'-5'0'1920,"5"0"-1024,-5 0-288,0 0 736,5 5-384,-10 0-160,5 0-256,0 0-96,-5 5-256,5 5-64,0-5 64,5 0-96,0 0 0,5 0-32,0-1-64,5-4-64,0 0 32,0 5 32,0-5 64,0 0-96,5 0 0,-5 0 32,0-5 64,-1 5-32,-4 0 64,5-5-64,-5 0-32,0 5 32,-5-5-32,5 0 0,-5 5 0,0-5 0,0 0 64,0 0-32,0 5-32,0 0 32,0 0-32,0 0 0,-5 0 0,5 0-96,0 0 64,0 0 96,-5 0 32,5 0-32,0 0-64,-5-1 32,5 1-32,-10 5 0,10-10 0,-5 5-96,0-5 64,5 0-1024,0-5-3168</inkml:trace>
  <inkml:trace contextRef="#ctx0" brushRef="#br0" timeOffset="8766.2315">963 293 6656,'-5'-10'2464,"0"1"-1344,0 9-896,5-5 640,-5 5-320,0 0 32,0 5-288,5-5-96,-5 9-96,0 1 0,0 0 0,0 5 32,5 5 0,0 0-64,5 5-64,0-5 32,0-1 32,0-4-96,5 0 0,0-5 96,0-5 32,5-5-32,-5-5 32,0 0-288,-5-5-32,4 0-32,-4-5 64,0 0 128,-5 1 96,5 4 0,-5-5 64,-5 0-128,5 5 0,-5 0-32,0 5 0,5 0 128,0 0 32,0 5-32,0 5-64,5 0 160,0 5 32,0 0 0,5 5-32,-5-5-32,5 5 64,-5 0-96,5-6 0,0 1-320,-5 0-96,5-10-1536,0 0-608,-5-5-800</inkml:trace>
  <inkml:trace contextRef="#ctx0" brushRef="#br0" timeOffset="8767.2315">1147 249 6528,'-10'0'2464,"5"0"-1344,0 5-672,5-5 704,-5 5-288,0 0-96,5 5-320,0-1-32,-5 6-256,5 5-96,5-5 32,-5 5-64,5 0-32,0-5 96,5-5 0,0-5-256,-1-1-64,-4-4-288,5-9-160,0-1 192,-5-5 192,5 5 128,-10-5 96,0 0 32,0 0 96,0-5 32,-5 5 32,0 1 128,5 4 96,-5 0-64,0 0 64,5 10-128,0 0 32,0 0-160,5 10-64,0-5 0,5 10-32,0-1 0,5 1 0,-5 5 0,0-5 0,0 10 0,5 0 64,-5-5-32,-5-1-32,4 6 96,-4-5 0,0-5 320,0 5 96,-10-5 128,5 4-1,-5-9-95,0 0 0,-4 0-224,-1 0-128,-10 0-192,5-5 0,-5-5-704,10 5-256,-5-10-863,5-5-353,5 0-1888</inkml:trace>
  <inkml:trace contextRef="#ctx0" brushRef="#br0" timeOffset="8768.2315">1295 283 7808,'10'0'2880,"-5"0"-1536,5-5-1440,-10 5 608,5-4-320,0 4 64,5-10-224,-5 0-96,5 0 32,-5 0 192,0 0 160,-5 0-256,5 5 0,-10-5 0,5 5 96,-5 0-64,0 0 0,0 0 96,-5 0 32,0 5 96,0 5 32,5 5-96,-5-5-96,5 10 64,5-5 0,5 5 160,0 0 159,0 0-159,5-1-64,0 1-96,5-10-64,0 5-192,0-10 32,5 0-416,-5-5-224,-1 0-799,-4-5-257,-5 0-2528</inkml:trace>
  <inkml:trace contextRef="#ctx0" brushRef="#br0" timeOffset="8769.2315">660 809 7552,'0'5'2816,"0"-5"-1536,5 0-864,0 0 704,-5-5-288,10 5-96,5-10-288,5 0-32,-1 1-256,6-1-96,0-5 32,0 0-64,-5 0-32,-5 5 32,5 0 32,-6 0-544,-4 5-192,0 0-832,-5 0-224,0 0-736,0 5-1472,-5 0 928</inkml:trace>
  <inkml:trace contextRef="#ctx0" brushRef="#br0" timeOffset="8770.2315">859 730 6400,'0'5'2368,"0"0"-1280,10 0-704,-10 5 672,4 0-256,1 0 0,0 9-384,5 1-96,-5 5-192,5 5-96,0-5 64,0 4-288,0-9-96,0 0-992,5-5-416,-5-5-1600</inkml:trace>
  <inkml:trace contextRef="#ctx0" brushRef="#br0" timeOffset="8771.2315">993 631 6400,'0'0'2368,"0"5"-1280,0 5-928,5-5 544,0 4-32,4 6 128,-4 0-288,5 10-128,0 0-224,0 5-64,0-1 32,0 1-64,0-5-64,-5 0 32,5-10-32,-5 0-928,0-1-416,0-9-1408,0 0-1312,-5-10 1472</inkml:trace>
  <inkml:trace contextRef="#ctx0" brushRef="#br0" timeOffset="8772.2315">1097 854 5120,'0'-5'2016,"-5"5"-1088,5-5-608,0 5 640,-5-5-384,10 0 0,-5-5-192,5 0-64,-5-5-192,5 5-32,0 1 32,-5-1 0,5 5 0,0 0 128,0 5 96,5 5-128,-5 5-64,5-1 128,-1 6 128,-4 5-224,5 0-96,0 0-64,5 0 32,-5 0-96,0-1 0,-5-4-480,5 0-128,-5-5-800,0-5-384,-5-10-1216</inkml:trace>
  <inkml:trace contextRef="#ctx0" brushRef="#br0" timeOffset="8773.2315">1231 765 5120,'0'0'2016,"0"0"-1088,0 0-384,0 0 640,5 5-480,0-5-64,0 10-320,0-1-128,0 1-96,0 5-96,0 0 32,0 0 32,5 0 32,-6 0-32,1-5-64,0 0 32,0-5 32,0-5 160,-5 0 128,-5 0-128,5-5 32,-5-5-96,5-5 0,-5 0-32,5-5 0,-5 0-64,5 0 32,-4 1-64,4-1-32,4 5-64,-4 0 32,0 5-480,5 5-192,-5 0-1504,5 0-544,0 5-64</inkml:trace>
  <inkml:trace contextRef="#ctx0" brushRef="#br0" timeOffset="9143.1676">1389 829 4480,'15'5'1664,"-5"-10"-896,5 0-416,-10 5 576,0-10-256,0 0-64,0 0-160,0-4-32,0-1-224,-5 0-64,5 0 64,-10 5 96,5 0 64,-5 0-32,-5 5 32,0 5 0,0-5 32,0 5-64,0 5-32,0 0-160,5 5-32,0 5-32,0 0-64,5 5 160,0-1 32,0 1 128,10 0 32,-5-5 32,10 0 64,0-5-224,-5 0-64,5-5-96,-5-5-64,0-5-416,5 0-128,-5-10-704,0 5-256,0-5-1824,0 0-1280,0 0 1984</inkml:trace>
  <inkml:trace contextRef="#ctx0" brushRef="#br0" timeOffset="9620.4365">1563 665 6400,'-10'-5'2368,"10"5"-1280,-5 0-416,0 0 704,5 5-320,-5 0-128,0 5-288,5-5-64,0 10-320,0-5 32,0 10 64,5-5-64,0 5-1,0-5-159,5 0-96,0-5 0,0 0-32,-5-5-288,5-5-63,0 0-225,-5-5-128,4-5-64,-4-5 96,0 0 192,-5 0 224,0 0 96,0 0 0,-5 0 128,5-5 64,-5 10 64,1 0 32,4 0 128,-5 5 160,5 5-32,5 5 160,-5 0-160,9 10-64,1 0 32,0-5-128,0 5 32,0-5-160,0 0-64,0 0-96,0-5-32,0 0-928,0-5-448,0-5-1152,0 0-1888,0 0 1056</inkml:trace>
  <inkml:trace contextRef="#ctx0" brushRef="#br0" timeOffset="10192.4082">1767 601 7680,'-10'-5'2880,"5"0"-1536,-10 5-1088,15 0 672,-5 5-128,5 0 0,-5 0-320,0 5-128,5 5-192,0-6 32,0 11 96,5-5-96,0 5 63,5-5-159,0 0-64,0 0 0,0-10 32,0 0-32,0-5 64,-5-5-128,0-5 0,4 0-32,-4-5-64,0-5-64,-5 0-31,0 0 127,-5-4 32,0-1 64,0-5 0,-4 0 0,-1 0 0,5 1-96,-10-1 64,5 5 32,5 5 64,-5 5 96,5 5 63,0 0 33,5 10 128,0 5-64,0 5 0,0 0-64,10 10 224,-5 0 128,5 5 0,5 9-64,-5-4-224,5 10-128,-1-5-192,1-5 0,0-6 64,-5-4 32,5 0-192,-5-5-64,-5-5-448,5-5-160,-5 0-736,0 0-223,-5-10-1921,5 0-2048,-5-5 1824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3:14.20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0 818 3456,'0'0'1312,"0"5"-704,0-5 64,0 0 544,0 0-384,0 0-64,5 0-256,0 0-64,0 0-256,0 0-64,5 0 0,0 0 128,10-5 96,-5 5-128,0 0-64,5-5 0,0 5-32,-1-5 64,6 5 32,-5 0-96,10-5-32,0 0-32,-6 5-64,6 0 32,0 0-32,-5 0 0,5 5 64,-1-5-32,1 5-32,0-5 96,-5 0 0,4 0-32,-4 0-64,0 0 160,0-5 128,-5 0-384,5 0-64,-1 5 64,1-5 32,-5 5 64,0-5 0,0 5 0,0 0 0,0 0 0,-1 0 0,1-5 0,-5 5 0,5 0 0,0 0 0,0 0 0,0 0 0,-6 0 0,1-5 64,0 5-96,0 0 0,0 0 32,-5 0 0,5 0 0,-5 0 0,0 0 0,-5 0 0,5 0-96,-1 0 64,-4 0 224,5 0 192,0 0-480,-5 0-224,5 0 224,-5 0 160,0 0-64,-5 0-64,5 0-256,0 0-128,-5 0-384,0 0-192,0-5-800,0 5-1472,0 0 544</inkml:trace>
  <inkml:trace contextRef="#ctx0" brushRef="#br0" timeOffset="478.0791">1042 650 5632,'-10'0'2112,"10"4"-1152,0-4-1120,5 0 1728,0 5-672,0-5-224,5 5-192,0-5-320,0 5 128,5 0 32,5 0-96,-5 5 32,4-5-160,-4 5 0,0-5 32,0 5 64,0 5 32,-5-5 32,-5 5 128,0 0 96,-5 0 96,0 0 95,-5 4-159,-5 1 32,0 5-192,-5-10 32,5 0-288,0 0-64,0-10-896,0 0-287,5 0-2177,1-10-896,-1-5 640</inkml:trace>
  <inkml:trace contextRef="#ctx0" brushRef="#br0" timeOffset="1571.756">69 109 5120,'0'-5'2016,"0"5"-1088,0 0-672,0 0 576,0 0-64,0 0 32,0 0-192,0 5 32,0 0-352,0 0 32,0 10 32,0 5-192,5 5-32,0 5 0,-5-1 64,10 6-96,-5-5 0,0 0-32,-5 0-64,5-6 32,0 1 32,-5 0-96,0-5-64,5-5-800,-5 0-352,0-5-864,5-10-320,-5-5-128</inkml:trace>
  <inkml:trace contextRef="#ctx0" brushRef="#br0" timeOffset="1857.6626">45 119 5120,'0'-5'1920,"0"5"-1024,0 5-416,0-5 640,5 0-256,-5 5-96,5 0-192,10 0-32,-5 10-288,5 0 32,0 5 64,-1 0-64,6 9 0,-5-4-96,0 5 32,0-5-128,0-1 0,0-4-96,-5 0-32,0-5-608,-5 0-288,0-5-928,-5 0-352,0-5-768</inkml:trace>
  <inkml:trace contextRef="#ctx0" brushRef="#br0" timeOffset="2080.9391">70 358 6656,'0'0'2464,"0"0"-1344,10 0-832,-5 0 608,0 0-448,5-5-160,0 0-416,0 0-160,5 0-1888,0 0-864,0-5 384,0-5 352</inkml:trace>
  <inkml:trace contextRef="#ctx0" brushRef="#br0" timeOffset="2579.4138">269 194 5376,'-10'5'2016,"5"-5"-1088,0 5-320,0 0 736,0 0-256,0 0-64,0 0-320,5 5-32,-5-1-384,5 6 32,0 5 96,0-5-32,5 5 32,5-5-224,-5 0-64,5-5 0,5-5 0,-5 0-160,5-10-32,-5 0-192,0-5-64,-6-5 0,1 0 32,0 0 32,-5-5 64,0 5 64,-5-5-32,0 1-32,-4-6-32,-1 5 128,0 0 32,0-5-32,0 10 64,0 0 96,0 5 32,10 10 576,-5 0-128,5 5 0,5 0-224,-5 10-128,10 0 160,0 0 95,5 5-31,0 0 0,0 5-160,-1-10 0,1 4-160,0-4-64,0-5-448,-5 0-192,0 0-607,0-5-193,0-5-896,0 5-352</inkml:trace>
  <inkml:trace contextRef="#ctx0" brushRef="#br0" timeOffset="3058.6796">477 144 6272,'-10'-5'2368,"5"0"-1280,-5 5-768,10 0 640,-5 0-32,0 0 160,0 5-96,0 0 32,0 5-576,0 5 32,5 0-32,0 0 31,0 9 33,5-4 0,0 0 0,0-5-192,5-5-64,0-5-192,0 0-64,0-10-352,0-5-160,5-5 96,-6-5 160,-4 0 96,0 0 0,-5 1-32,0-1-32,-5-5-96,0 0-31,-4 0 31,-1 6 128,0-6 32,0 10 96,0 0 32,0 5 96,5 5 160,0 0 192,5 5-33,0 5 33,0 5-32,5 10 64,0 5 128,5-1 32,5 6-64,0-5 0,-1 5-224,1-5-128,0-1-256,0-4-96,0-5-736,0 0-192,-5-5-927,0-5-353,0 0-2048</inkml:trace>
  <inkml:trace contextRef="#ctx0" brushRef="#br0" timeOffset="3744.0997">209 476 6656,'0'5'2464,"0"0"-1344,5 10-896,-5-5 640,5 0-320,0 10 32,5 0 64,0 9 128,0 1-384,5 0-64,-5-5-96,5 5-96,-5-6-96,0-4-224,-5 0-128,0-10-672,0 0-320,0 0-800,-5-15-256,5 0-384</inkml:trace>
  <inkml:trace contextRef="#ctx0" brushRef="#br0" timeOffset="4140.4554">239 556 6784,'-5'5'2624,"10"-5"-1408,0 15-800,0-5 704,0-5-96,5 5 32,5-5-384,-5 5-96,5-5-320,-5-5-160,4-5 0,-4-5-352,5 0-128,-10-5-160,5 0 0,-5-5 128,0 5 192,-5 1 128,0-1 128,0 0-64,-5 5 0,5 0 32,-5 0 64,5 5 160,-5 0 192,5 5 64,0 5 0,0 5-96,5 5 0,0 0 64,5 15 31,0-6 97,0 1 32,5 5-128,-5 0 32,4-1-288,-4-4-64,5-5-448,0-5-128,-5 0-576,0-5-192,0-5-831,-5-5-417,0-5-1504</inkml:trace>
  <inkml:trace contextRef="#ctx0" brushRef="#br0" timeOffset="4542.9087">547 635 6912,'5'5'2624,"0"0"-1408,-5-5-992,5 0 640,-5-5-384,5 0-32,0 0-256,0-5-64,0-5-64,0 5-128,-5-4 32,5 4 32,-5-5 64,-5 5-32,5 0-32,-5 0 32,-5 5 32,0 0-32,0 0 64,0 10 288,0 0 128,0 5 32,0 0 0,5 5-32,0 0 0,5 4-1,5 1 97,5 0 64,0-5 64,0 5-256,0-10-128,5 0-128,-5-5-64,5-5-384,0-5-96,-5 0-608,0-5-288,-6 0-767,6-5-353,0 0-1856</inkml:trace>
  <inkml:trace contextRef="#ctx0" brushRef="#br0" timeOffset="4930.963">666 476 6400,'-5'0'2464,"0"0"-1344,0 0-320,5 0 800,0 0-384,-5 0-64,5 10-384,-5 0-160,0 0-352,5 5-97,-5-5 33,5 0-96,5-5 0,-5 0-32,5 0-64,0 0 32,5-5 32,0 5-96,0-5 0,5 5-32,0 0 0,-5 0 128,0-5 32,0 5 32,0-1 0,-5 6-64,0-5-64,-5 5 224,0-5 96,0 5-96,-10 0 32,5 0-160,-5 0 0,0-5-544,5-5-224,-5 0-671,5 0-289,0-5-960,5-5-352,0-5-256</inkml:trace>
  <inkml:trace contextRef="#ctx0" brushRef="#br0" timeOffset="5303.2306">760 427 6528,'-5'0'2464,"-10"0"-1344,10 0-480,0 5 768,0-5-352,5 5-128,-5 0-128,0 5-32,5-5-416,-5 0-64,5 5 31,5-5-191,0 5-64,0-5-32,5 0 32,5 0-96,-5 0 0,5 0 32,0 0 0,-5 0 0,5-1 0,0 1 0,-5 0 64,0 0 320,-5 5 224,0-5-128,0 5 64,-5 0-128,0 0 0,-5 5-224,0-5-64,-5 0-128,0 0-32,0 0-320,0-5-96,0-5-768,5 0-320,0 0-1311,5-10-513,5 0-352</inkml:trace>
  <inkml:trace contextRef="#ctx0" brushRef="#br0" timeOffset="5793.8449">909 407 6400,'-5'-5'2464,"5"5"-1344,-5-5-480,5 5 864,-5 0-224,0 0-32,5 0-224,-5 5-65,0 0-543,0 0-32,0 5-32,5 5-128,-5 5 32,10 0-32,-5 0 96,5 0 32,0-1 32,5 1-288,0-10-96,0 0-128,5-10 96,-5 0-416,0-5-128,-1-5-32,-4 0 32,5-10 96,-5 11 65,0-11 95,-5 5 128,0 0 96,0-5 64,-5 5 32,0 0 0,0 5 64,0 0 32,5 10 160,0 0 95,0 5 65,5 10 96,0-5-32,0 10 32,0-5-64,5 5 32,0-5-192,-5-5-96,10 4-448,-5-9-256,0 5-928,0-10-351,0 0-993,0 0-320,-1-10-448</inkml:trace>
  <inkml:trace contextRef="#ctx0" brushRef="#br0" timeOffset="6354.8549">1127 337 7040,'-10'-4'2720,"5"4"-1472,0 4-416,0-4 992,0 5-544,0 0-160,5 5-449,-5 5-95,0 0-352,5 0 0,0 5 0,0 5 32,5-6 0,-5 1-64,5-5-32,5-5-192,-5 0-32,5-10-128,-5 0 32,5 0-320,0-10-96,-5 0 64,0-5 160,0 0 193,0 1 95,-5-1 64,-5 0 0,5-5 0,-5 10 0,0-5 64,0 10 95,5 0 129,0 0 160,0 10-192,0 0 0,0 5 0,10 0 64,0 5-32,0 0 0,0 5-96,0-1-32,0 1-32,0 0 0,0 5 192,0-5 192,-5 0 32,-5-1-32,5-4 0,-5 0 0,-5 0-192,0 0-64,0-5-128,-5 0-32,-5-5-192,0-5 0,0 0-544,0-5-192,0 0-1088,5-5-416,0 0-1599,10-10-705,0 5 1056</inkml:trace>
  <inkml:trace contextRef="#ctx0" brushRef="#br0" timeOffset="6723.2798">1231 402 9216,'0'5'3520,"10"-5"-1920,-10 0-1856,10 0 992,0-5-448,-5-5-128,0 0 0,5 0-128,-5 0-96,0-5 32,0 1 96,-5-1 96,0 0-64,-5 5 0,5 0 32,-10 0 64,5 5 32,-5 0 255,5 5 129,-5 5-96,0 5-32,5 10-160,0-5 32,0 5 288,5 4 160,0 1 128,5 0 64,5 0-320,0-5-96,0-6-480,0-9-192,0 0-672,5-5-320,-5 0-1056,0-5-480,0 0-1919,5 0-1633,-10 1 2432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3:21.66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95 44 4736,'0'-5'1824,"-10"5"-960,10 0-32,-5 0 736,5 0-352,0 5-64,-5-5-384,5 5-160,-5-5-352,0 5 32,0 0 128,-5 5-160,5 0 0,-5 0-128,0 0-32,5 0 32,-5 5 64,5-10-96,0 10-64,5-1 64,5-4 64,0 0 224,10 0 63,5 0-31,0 0 0,0 0-160,0 0-96,5-5-224,-6 5-32,1-5-32,0 0 64,-5 0-384,-5-5-128,0 0-447,0 0-257,-5-5-448,0 0-192,-5 5-640,0-5-1152,-5 0 1152</inkml:trace>
  <inkml:trace contextRef="#ctx0" brushRef="#br0" timeOffset="423.6484">114 149 6016,'-4'5'2272,"4"0"-1216,0-5-672,0 0 672,4 0-256,1-5-64,0 5-160,0 0 32,5-5-320,5 0 96,0 0 128,0 0 32,5 1 32,5-1-96,4-5-33,1 5 97,0 0 32,5-5-224,4 0-64,1-5-96,5 5 32,-1-5-128,6 5-64,0 5 64,-1-5 0,1 5-128,-5 5-32,4-5 32,-9 0 64,0 5 64,-1 0 32,-9 0-64,0-5-64,-5 5-64,0 0 32,-6 0 32,-4 0 0,0 0-224,0 0-96,0 0-320,-5 0-160,0 5-831,-5-5-385,5 0-2272</inkml:trace>
  <inkml:trace contextRef="#ctx0" brushRef="#br0" timeOffset="1747.9364">279 407 5248,'-15'5'2016,"15"0"-1088,-5 0-736,0-5 544,0 5-384,0 0-96,0 0-96,0 0-32,-5 0-64,10 5 160,-5-5 96,0 0-96,5 0-64,0 0 0,5 0-32,5 0-64,0 0-64,5 0 32,5 0 32,-5 5-32,0-5 64,0 0 128,0 4 192,-5 1 128,-5-5 128,5 5 0,-10 0 64,0 0-64,0 0 64,0 0-129,-5-5-63,0 0-160,-5 0 0,-5 0-224,0-5-96,5-5-192,-5 0 0,5 0-160,0 0 32,5 0-736,0 0-223,0-5-1057,5 5-416,5 0-896</inkml:trace>
  <inkml:trace contextRef="#ctx0" brushRef="#br0" timeOffset="2010.5688">373 432 5376,'0'5'2112,"0"0"-1152,5 5-224,-5-5 832,5 0-384,0 10-96,0-5-224,0 5 0,5-5-480,0 0 64,0 0 64,0-5-129,0-5-63,0 5 96,-5-10 64,5 0-128,-5 0-32,0-5-192,0 0-96,-5 0 0,0-5-32,0 5-864,-5 0-352,5-10-1023,-5 5-417</inkml:trace>
  <inkml:trace contextRef="#ctx0" brushRef="#br0" timeOffset="2519.4165">457 179 5376,'0'-10'2112,"0"20"-1152,5-5-128,-5 0 736,5 5-224,0 0-64,5 5-224,0 5-32,0 5-576,5 9 95,-5 1 97,0 0-288,0 0-96,5-5-160,-5-1-96,0-4 32,-1-5-32,-4 0-96,0-10 64,0 0-384,0-10-224,-5 0 257,-5 0 223,5-10 32,-5 0 0,0 0 160,5-10 32,0 5 0,0 0-64,0 0 96,5 5 64,0 6 63,5-1 97,0 5-32,0 0 64,0 0-64,0 5 0,0-1-32,0 6 64,-5-5 128,0 5 32,0 5 0,-5 0 32,0-5-128,-5 5 0,0-5-224,-5 0-32,0 0-64,0-5-64,0-5-672,0 0-288,-5-5-640,10-5-288,0 0-895,0 0-321</inkml:trace>
  <inkml:trace contextRef="#ctx0" brushRef="#br0" timeOffset="3103.1429">690 382 6784,'5'0'2528,"-5"10"-1344,5-5-480,-5 0 832,10 0-320,-5 5-64,5 5-448,0 0-128,-5 0-321,5 4 33,-5-4 128,5 0-224,-5-5-32,0 0-160,-5 0-32,5-5 32,-5-5 0,5-5-96,-5-5 0,0 0-96,0-5 32,5-5 160,-5 5 128,5-4-96,-5 9-96,5 0 288,4 10 320,-4 5-288,5 5-32,-5 0-160,5-5 32,-5 4 0,0-4 96,0 0-256,0 0 0,0-5-416,-5-5-96,5 0 0,-5-5 32,5 1 321,-5-6 191,5 0-32,-5 0 32,5 0 223,-5 5 193,5 0 224,0 5 160,5 5-96,-5 0-96,5 10-192,0-5-64,-1 5-64,1 5 0,0-5-128,0 5-96,-5 0-352,5-5-128,-10-1-1248,5 1-575,0-10-1569,0 0-1824,-5-5 1824</inkml:trace>
  <inkml:trace contextRef="#ctx0" brushRef="#br0" timeOffset="3316.1433">1002 328 8192,'0'0'3072,"5"5"-1664,-5 5-928,5-5 832,0 0-416,0 5-128,0 5-161,0 0-63,5 0-288,-5 0-160,0 0-64,0 0-256,0-6 0,-5-4-1183,5 0-417,-5-5-640,0-5-160,0-5-480</inkml:trace>
  <inkml:trace contextRef="#ctx0" brushRef="#br0" timeOffset="3477.1399">984 259 7552,'-16'-21'2816,"11"21"-1536,5-5-224,0 5 992,0 0-576,0 0-129,0 5-703,0-5-320,5 5-192,-5-5-192,5 5-32,-5-5-2143,6-5-865</inkml:trace>
  <inkml:trace contextRef="#ctx0" brushRef="#br0" timeOffset="3706.7162">1092 134 9472,'0'15'3584,"5"-5"-1920,5 5-1024,-5-5 1023,5 10-543,5 4-96,5 6-448,-5 10-128,4 0-256,-4-6-64,5 6 64,-10-5-160,0-5-96,0 0-672,0-15-320,-10-1-960,5-4-319,-5-10-1633,0 0-1312,-5-10 2144</inkml:trace>
  <inkml:trace contextRef="#ctx0" brushRef="#br0" timeOffset="3861.9594">1057 363 11520,'0'5'4288,"5"-5"-2305,5 0-959,-5-5 1280,10 5-640,0-10-192,4 0-832,1 0-320,0 0-224,-5-5-1408,5 0-576,-5 0-2848,0 5-1247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2:45.06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136 142 3328,'0'-3'1312,"0"0"-704,0 3-224,0 0 512,0 0-160,0-4 32,0 4-128,-3-3-96,3 3-288,-4 0-32,1 0 0,-4 0-96,1 3-96,-4 1-96,3 2 32,1 1 96,2 0 96,-2-1-64,2-2 0,1 2-32,3 1 32,3-1-64,1-2-32,2 2-64,1 1 32,3-4 32,0 4 0,3 3 0,-3-3 0,0 2 0,0 1 0,0-3 0,-4 0 64,1 3-32,-4-4-32,1 4 576,-4-3 320,0-1 32,-4 1 96,4 0-384,-6-4-128,2 0-288,-6 1-96,1-4-64,-1 0 32,-4-4-64,1 1-32,3-4-832,0 1-384,7-1-1088,0-3-384,3 0-416</inkml:trace>
  <inkml:trace contextRef="#ctx0" brushRef="#br0" timeOffset="250.8925">209 76 5888,'-4'0'2176,"4"4"-1152,0-1-768,0-3 512,0 3-192,0 4 0,4-1-64,-4 1 0,3 6-256,0 0-32,1 4 96,-1-1-192,-3 8-64,7-1-32,-1-3-32,1-1 0,-4-2 64,1-4-32,2 0-32,-2-3-128,-1-3 0,0-4-992,1 0-384,-4-3-1760</inkml:trace>
  <inkml:trace contextRef="#ctx0" brushRef="#br0" timeOffset="475.7018">166 212 4992,'-6'-3'1920,"2"3"-1024,1 0-288,3 0 672,3 0-512,-3 0-32,7 0-320,-4 0-224,7-3-128,-3 3 32,3-4-128,6-2 0,-2 2-1184,2 1-448,1 0-1280</inkml:trace>
  <inkml:trace contextRef="#ctx0" brushRef="#br0" timeOffset="953.8518">355 162 5504,'-3'0'2112,"-1"3"-1152,-2-6-480,6 6 640,-4-3-192,1 4-64,0-1-288,-1 0-32,1 4-320,0 0 0,-1 6 0,4 0-32,-3 0-32,3 0-96,0 4 32,3-4-64,-3-3-32,4-3 32,2-1-32,-2-2 0,2-8 64,4 1-32,-3-4-32,3-6-128,0 3-64,-4 0 96,1-3 32,-4 0 64,1 3 0,-4 0 0,0-3 64,-4 6-32,1 1 64,3 2-64,-3 4 64,-1 4 0,1-1 96,3 4 96,0 3-128,0 3-32,7 0 64,-4 0 32,4 0-96,-1-3-32,1 4-96,3-8-32,0 1 32,0-4 0,-4-6-864,4 3-352,-3-4-672,0-2-256,-1-1-1056</inkml:trace>
  <inkml:trace contextRef="#ctx0" brushRef="#br0" timeOffset="1302.2516">480 140 6144,'-3'-4'2368,"6"4"-1280,-3 4-992,0-4 544,0 3-256,4 0-64,-1 4-96,0-1-64,1 4-96,-1 4 96,0-5 32,1 8-64,-1-4-96,0-3 256,1 0 128,-4 0 0,3-7 0,-3 4-32,0-7 224,-3 0-192,3-4-96,-4-2-32,4-7-96,-3-1-32,0-2-192,3-1 32,3 4 0,0-3 0,1 2-96,2 5 64,1 2 32,-1-3 0,1 7-576,-4-4-256,4 1-1120,0-1-416,-4 0-1056</inkml:trace>
  <inkml:trace contextRef="#ctx0" brushRef="#br0" timeOffset="1622.5576">609 0 6272,'-3'0'2368,"3"0"-1280,0 0-1280,3 0 1792,-3 0-480,0 4-384,4-1-256,-4 4-320,0 2 32,3 1 96,0 4-96,-3 6-32,4-1-64,-1 5 0,-3-1-64,3-3-32,1-1 32,-1 1-32,0-6 0,-3-1 64,4-3-96,-1 0-64,-3-7-1344,0 0-640,0 1-1568</inkml:trace>
  <inkml:trace contextRef="#ctx0" brushRef="#br0" timeOffset="1782.6504">570 159 6528,'-7'0'2464,"7"0"-1344,0 0-1312,3-3 2336,1 3-736,2-4-512,1 4-320,3-3-384,0-4-128,3 4 32,1-4-704,2 4-224,-2-7-3168</inkml:trace>
  <inkml:trace contextRef="#ctx0" brushRef="#br0" timeOffset="2515.5566">910 43 6016,'-3'0'2272,"3"0"-1216,-4 0-736,4 0 544,0 4-224,0-4-32,-3 3-96,-4 0 0,4 7-256,0-3-32,-1 3 96,1 0-64,0 6 96,0-2-128,3-1 32,-4 0-96,8 0 0,-4-3-192,6-3 32,-3-4 0,4-3 64,0 0-96,3-6 0,-4 2-32,4-6 0,-3 4 128,-1-4 32,1 3-32,-4-6-64,1 6 32,-4-3 32,0 0-96,0 7 0,0-4 32,0 7 64,0 0 96,3 4 64,-3-1 96,3 7 128,1 0-65,2 0 33,1 0-224,3 3-64,-4-3-128,4 0-32,0-3-896,0-1-319,0-3-1313,0 1-512,0-4-352</inkml:trace>
  <inkml:trace contextRef="#ctx0" brushRef="#br0" timeOffset="-4795.4945">0 886 5120,'7'0'2016,"-7"0"-1088,17 0-672,-14 0 512,3 0-256,4 0-32,7 0-32,-1-4 128,4 4-320,3 0 128,4 0 64,-1-3-32,1 0 64,6-1-192,0 4-32,3-3-64,4 0 32,0-1 0,-1 1 32,4 0-128,0 0-32,0-1-32,4 1 32,-1 0-64,0-1-32,-3 1 32,0 3-32,7-3 0,-7 3 0,0-4 0,-3 4 0,-4 0 0,0-3 0,-3 3 0,1-3 64,-5 3-32,-2 0-32,-1-4 32,-3 4-32,-3 0 0,0-3 0,3 3 0,-6 0 0,3 0 0,-4-3 0,-3-1 0,1 4 0,-1-3 0,0 3 64,-3-3 96,3 3 64,-3-4-192,0-2-64,-3 6 64,-1-4 32,1 1 0,-4 3-64,4-3 32,-4 3-32,-3-3-224,3-1-96,-3 4-256,0 0-32,0 0-384,0-3-96,0 3-832,4 0-288,-4-3-544</inkml:trace>
  <inkml:trace contextRef="#ctx0" brushRef="#br0" timeOffset="-4290.9524">1346 641 6400,'-3'-4'2368,"3"4"-1280,0 0-768,0 0 544,0 0-64,3 0 64,4 0-288,0 4-96,3-1-256,3 4-160,0-1 32,7 4-64,-3-3 64,3 3 64,-4 3 64,4-3 32,0 3 0,-4 0 64,-2-3 128,-1 4-128,-3-5 63,-3 8-31,-7-7 96,0 3 64,-7 0 64,0 4-192,-3-4 32,-3 0-256,3 1-96,0-4-544,0 3-224,4-7-928,-1 1-319,4 0-2209,3-4-1344,3 4 2432</inkml:trace>
  <inkml:trace contextRef="#ctx0" brushRef="#br0" timeOffset="3080.8872">196 552 6272,'7'0'2368,"-4"-3"-1280,7-4-992,-3 4 544,2 0-96,5-4 32,-1 0-288,0 1-160,0-4-96,4 3-32,-4-3 64,0 4 32,-6 2 32,0 1-64,-1-4-64,1 4-608,-4 3-256,0-3-960,-3 3-1856,4 0 640</inkml:trace>
  <inkml:trace contextRef="#ctx0" brushRef="#br0" timeOffset="3269.849">318 496 5120,'-3'3'2016,"3"-3"-1088,3 3-448,-3 1 640,0-1-192,4 7-64,-4 0-288,3 7-96,0-1-288,4 4-128,-4 3 32,4 0-64,-4 0-32,1 1 96,-1-4 64,4-4-480,-7-3-192,7-6-2976,-7-4 256</inkml:trace>
  <inkml:trace contextRef="#ctx0" brushRef="#br0" timeOffset="3749.6162">427 430 4352,'0'-3'1664,"0"3"-896,0 0-480,0 0 512,0 3-32,0 1 32,3-1-256,-3 0-64,4 7-288,-1-3 160,0 9 64,1-3-128,2 11-96,-2 12 32,2-3 0,-3 0-32,1-3-32,-1-4-32,0-6 64,-3-7-32,4 0 64,-4-6-192,3-4-32,-3-3 0,3-3 0,-3 0-224,0-11-96,4 8 192,-4-11 96,3 4 192,-3-7 128,3 4-192,1-1-64,-1 1-192,0 6-32,4 0 224,-1 3 192,-2 1-96,2 9 0,-2-3 128,2 7 160,-2-1-160,-1 4-64,3 13-96,1-6-96,0 3 96,-7-10 0,3-4-672,4 1-320,-4-1-1312,0-2-608,1-4-192</inkml:trace>
  <inkml:trace contextRef="#ctx0" brushRef="#br0" timeOffset="4125.6992">609 543 5376,'0'0'2016,"0"0"-1088,0 3-512,0-3 544,4 3-480,-4-3-96,3 7-64,-3-4 32,3 10-160,1-3-128,-1 3 32,0 1 224,1-1 96,-1 0-192,1-3-64,-1 3 192,0-3 64,-3-7 0,0 1 64,0-1-128,0-6-32,0 3-128,-3-7 32,0 1-64,3-8 0,-4 4-96,4-3-64,0 0-64,0 0 32,0 0 32,4 3 64,-4 0-32,3 0-32,0 3-1184,1 1-480,-1-1-1856,0 7-1280,4-3 2048</inkml:trace>
  <inkml:trace contextRef="#ctx0" brushRef="#br0" timeOffset="4502.1885">731 619 5248,'7'3'2016,"-7"-3"-1088,10 0-512,-10 0 544,3-3-192,0-1-64,4-2-256,-4-1-128,4 0-160,-4 1-64,4-4 32,-4 0-64,1 0-64,-4 4 160,0-4 32,0 0-64,-4 3-96,1 0 128,0 1 32,-1 3 64,-2 3 0,-1 0-128,0 6-32,1 1-32,3 3 32,-4-4 0,4 11 96,3-4-32,0 4 0,0-4 32,3 0 32,4 4-192,-1-8 0,4-5-32,0-1 0,3-6-576,-3-1-256,-3 1-1536,3-3-640,0-1-64</inkml:trace>
  <inkml:trace contextRef="#ctx0" brushRef="#br0" timeOffset="4968.6293">901 467 6272,'-7'0'2368,"7"0"-1280,-3 0-640,3 0 704,-4 3-224,1-3-64,0 7-224,3-4-64,-4 10-320,1-6 32,3 6 64,0 0-64,0 1 0,0-1-256,0 3 0,3-6-32,1 0 0,-1 0 0,4-6 0,-4 2-224,4-6-96,-1-3-32,1 0-32,-4-4 64,4-3 128,-1 3 96,-6-6 64,4 3 96,-1-3 32,-3 3-32,0-3-64,0 3 96,0 3 64,0-3 64,0 7 96,0 0-32,0 3 64,0 0-256,3 9-64,0-2 32,1 3 96,2 0-64,1 0 0,-4 3-32,4 0-64,0-3-768,-1 0-352,1-3-1536,3 0-640,-4-4 96</inkml:trace>
  <inkml:trace contextRef="#ctx0" brushRef="#br0" timeOffset="5541.1028">1096 460 6144,'-7'-4'2368,"7"4"-1280,-3-13-416,3 13 704,-4-3-192,1 3-64,-4-4-352,4 4-128,0 0-384,0 0-32,-4 7 0,4-4-32,-1 7 31,1 0 1,0 7 96,-1-1-32,1 4 0,3 0-160,0 3-96,0-3 64,3 0 64,1-1-64,2-5 0,1-8 32,0-6 64,-1 0-160,1-13-32,-1 6 0,4-9 64,-3-1-32,0-2 64,-1-1-128,-6-10 0,3 7 32,-6-7 64,0 4-32,0-1 64,-1 7-128,1 1-64,0 5 192,-1 1 160,1 0-192,0 6-32,3 4-32,-4 3 64,4 3 320,4 7 224,-4 0-128,6 10 0,1 13-224,3 0-96,0 0-64,-4 0-96,1-6 32,0-4-32,-1-3-640,1-4-288,-1-3-928,-6-6-2975,0-4-1345,0 4 1856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3: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149 10 2816,'5'-5'1056,"-5"0"-576,0 5-64,0 0 352,0 0-128,0 0 32,0 0-256,0 0-96,0 5-96,0 5 0,0-5-128,0 5 0,0 5 32,0 0 0,0 5 64,0 0 96,0 4 64,0 1-96,0 0 0,-5 0-224,5 10-32,-5-1 0,0 1 0,5 0 64,-5 5 32,5-5-128,0 4-32,0-4 96,0 0 32,0 5 0,0-6-64,5-4 32,-5 5-32,0-10 0,0 0 0,5-5 0,-5 4 0,0-9 0,0 5 0,0-5 0,0 0 64,5 0-96,-5 0 0,0 0 96,0-5 96,0 0-128,0-5-96,0 0-64,0-1 96,0 1 0,0 0 96,0-5-96,0 0-896,0 0-288,-5-5-1280</inkml:trace>
  <inkml:trace contextRef="#ctx0" brushRef="#br0" timeOffset="442.7994">0 755 3072,'0'-5'1120,"5"0"-576,0 5-576,-5 0 224,5 0 0,-5 5 96,5 0 160,0 5 96,0 0-288,5 5-64,-5 5-64,5 0 64,0 5-96,0-6-128,5 1 0,-5 0 96,5 0 32,-6-10 160,-4 5 96,5-10-128,-5 5 32,0-10-96,5 0 0,-5-5 32,5 0 32,0-5-96,5-5-32,-5 5-32,0-5 32,0 0-64,5 0-32,-5 5 32,0 1 32,0-1-2656,-1 0-1248,-9 5 1920</inkml:trace>
  <inkml:trace contextRef="#ctx0" brushRef="#br0" timeOffset="3629.6761">313 373 3712,'0'0'1472,"0"0"-768,0 0-320,0 0 416,0 0-224,0 0-96,0 0-192,0 0-32,0 0-160,0 0 0,0 5 96,0 0-96,5-5 0,-5 5 96,0 0 32,5-1 96,-5 6 128,5 0-128,0 5 0,0 5-128,5 0 32,-5 0-128,0 5 0,5-5-96,-10 0-32,5 0 96,0-5 32,0-1-32,-5-4-64,5 0 32,-5-5 32,0-5-736,5 0-704,-5-5-320,0 0-1056</inkml:trace>
  <inkml:trace contextRef="#ctx0" brushRef="#br0" timeOffset="4176.4003">323 417 4224,'0'-5'1664,"0"10"-896,0-5-544,0 0 672,0 10-288,5 0-32,5 0 32,0 0-352,0 5-64,0-5 0,0 5-96,-5-10 0,5 5-32,-5-5-64,5-5 32,-6 0 32,6 0-32,-5-10 64,0 5-64,0-5 64,-5-5-64,5 0-32,-5 0 32,0 0-32,0-5 0,0 6 0,-5-1-96,5 5 64,0 0 96,0 5 32,0 0-128,0 0 32,0 5 64,5 5 32,-5 0 96,5 5 32,0 0-32,0 5-32,0-1-96,0 6 32,0 0-128,0 0 0,5 5 96,-5-5 32,5 0-32,0-5-64,-5 0 96,0-5 0,0 0-544,0-5-160,-1-5-4224,1-5 1280</inkml:trace>
  <inkml:trace contextRef="#ctx0" brushRef="#br0" timeOffset="4634.5127">586 527 5376,'0'10'2112,"5"-5"-1152,0-5-768,0 0 544,-5 0-96,5-5 0,0 0-256,0-5-96,0 0-160,-5 0-32,5 0 96,0 0-96,-5-5 0,0 6 32,0-1 0,-5 0-64,0 5 32,0-5-128,0 5 0,-5 0 160,0 5 64,0 0-64,0 5-32,0 0 32,5 5 0,0 0-160,5 5-32,0-1 32,5 1 0,0 5 96,5-5 32,0 5 96,0 0 96,0-10-192,5 0-64,0-5-32,-5 0 64,0-5-192,0-5 32,0-5-672,0 0-288,-5 0-960,0 0-320,0 0-320</inkml:trace>
  <inkml:trace contextRef="#ctx0" brushRef="#br0" timeOffset="8764.2315">705 388 6400,'-5'0'2464,"0"5"-1344,0 0-736,5-5 608,0 5-320,-5 0-32,5 0-384,-5 5-96,5 0-96,0 0-64,0-5 32,0 5-32,0-6 0,0 1-96,0 0 64,10-5 96,-5 0 32,5 0-128,0 0 32,5 0 0,-1-5 0,-4 5 0,5 0 0,-5 0-96,0 5 64,-5-5 96,0 10 32,0-5 224,-5 5 128,0 0-32,-5 0 64,0 0-256,0 0-64,-5-5-96,5 0 32,-5 0-288,5-5-32,0-5-1088,0 0-416,5-5-1984</inkml:trace>
  <inkml:trace contextRef="#ctx0" brushRef="#br0" timeOffset="8765.2315">829 318 4992,'-5'0'1920,"5"0"-1024,-5 0-288,0 0 736,5 5-384,-10 0-160,5 0-256,0 0-96,-5 5-256,5 5-64,0-5 64,5 0-96,0 0 0,5 0-32,0 0-64,5-5-64,0 0 32,0 5 32,0-5 64,0 0-96,5 0 0,-5 0 32,0-5 64,-1 5-32,-4-1 64,5-4-64,-5 0-32,0 5 32,-5-5-32,5 0 0,-5 5 0,0-5 0,0 0 64,0 0-32,0 5-32,0 0 32,0 0-32,0 0 0,-5 0 0,5 0-96,0 0 64,0 0 96,-5 0 32,5 0-32,0 0-64,-5 0 32,5 0-32,-10 5 0,10-10 0,-5 5-96,0-5 64,5 0-1024,0-5-3168</inkml:trace>
  <inkml:trace contextRef="#ctx0" brushRef="#br0" timeOffset="8766.2315">963 294 6656,'-5'-10'2464,"0"0"-1344,0 10-896,5-5 640,-5 5-320,0 0 32,0 5-288,5-5-96,-5 10-96,0 0 0,0 0 0,0 4 32,5 6 0,0 0-64,5 5-64,0-5 32,0 0 32,0-5-96,5 0 0,0-6 96,0-4 32,5-5-32,-5-5 32,0 1-288,-5-6-32,4 0-32,-4-5 64,0 0 128,-5 0 96,5 5 0,-5-5 64,-5 0-128,5 5 0,-5 0-32,0 5 0,5 0 128,0 0 32,0 5-32,0 5-64,5 0 160,0 5 32,0 0 0,5 5-32,-5-5-32,5 5 64,-5 0-96,5-5 0,0 0-320,-5 0-96,5-10-1536,0 0-608,-5-5-800</inkml:trace>
  <inkml:trace contextRef="#ctx0" brushRef="#br0" timeOffset="8767.2315">1147 249 6528,'-10'0'2464,"5"0"-1344,0 5-672,5-5 704,-5 5-288,0 0-96,5 5-320,0 0-32,-5 5-256,5 4-96,5-4 32,-5 5-64,5 0-32,0-5 96,5-5 0,0-5-256,-1 0-64,-4-5-288,5-10-160,0 0 192,-5-5 192,5 5 128,-10-5 96,0 0 32,0 0 96,0-4 32,-5 4 32,0 0 128,5 5 96,-5 0-64,0 0 64,5 10-128,0 0 32,0 0-160,5 10-64,0-5 0,5 10-32,0 0 0,5 0 0,-5 4 0,0-4 0,0 10 0,5 0 64,-5-5-32,-5 0-32,4 5 96,-4-6 0,0-4 320,0 5 96,-10-5 128,5 5-1,-5-10-95,0 0 0,-4 0-224,-1 0-128,-10 0-192,5-5 0,-5-5-704,10 5-256,-5-10-863,5-5-353,5 0-1888</inkml:trace>
  <inkml:trace contextRef="#ctx0" brushRef="#br0" timeOffset="8768.2315">1295 284 7808,'10'0'2880,"-5"0"-1536,5-5-1440,-10 5 608,5-5-320,0 5 64,5-10-224,-5 0-96,5 0 32,-5 0 192,0 0 160,-5 0-256,5 5 0,-10-5 0,5 5 96,-5 0-64,0 0 0,0 0 96,-5 0 32,0 5 96,0 5 32,5 5-96,-5-5-96,5 10 64,5-5 0,5 5 160,0 0 159,0 0-159,5 0-64,0 0-96,5-10-64,0 5-192,0-10 32,5 0-416,-5-5-224,-1 0-799,-4-5-257,-5 0-2528</inkml:trace>
  <inkml:trace contextRef="#ctx0" brushRef="#br0" timeOffset="8769.2315">660 810 7552,'0'5'2816,"0"-5"-1536,5 0-864,0 0 704,-5-5-288,10 5-96,5-10-288,5 0-32,-1 0-256,6 0-96,0-5 32,0 1-64,-5-1-32,-5 5 32,5 0 32,-6 0-544,-4 5-192,0 0-832,-5 0-224,0 0-736,0 5-1472,-5 0 928</inkml:trace>
  <inkml:trace contextRef="#ctx0" brushRef="#br0" timeOffset="8770.2315">859 731 6400,'0'5'2368,"0"0"-1280,10 0-704,-10 4 672,4 1-256,1 0 0,0 10-384,5 0-96,-5 5-192,5 5-96,0-5 64,0 4-288,0-9-96,0 0-992,5-5-416,-5-5-1600</inkml:trace>
  <inkml:trace contextRef="#ctx0" brushRef="#br0" timeOffset="8771.2315">993 631 6400,'0'0'2368,"0"5"-1280,0 5-928,5-5 544,0 5-32,4 5 128,-4 0-288,5 10-128,0 0-224,0 4-64,0 1 32,0 0-64,0-5-64,-5 0 32,5-10-32,-5-1-928,0 1-416,0-10-1408,0 0-1312,-5-10 1472</inkml:trace>
  <inkml:trace contextRef="#ctx0" brushRef="#br0" timeOffset="8772.2315">1097 855 5120,'0'-5'2016,"-5"5"-1088,5-5-608,0 5 640,-5-5-384,10 0 0,-5-5-192,5 0-64,-5-5-192,5 5-32,0 0 32,-5 0 0,5 5 0,0 0 128,0 5 96,5 5-128,-5 5-64,5 0 128,-1 5 128,-4 5-224,5 0-96,0 0-64,5 0 32,-5 0-96,0-1 0,-5-4-480,5 0-128,-5-5-800,0-5-384,-5-10-1216</inkml:trace>
  <inkml:trace contextRef="#ctx0" brushRef="#br0" timeOffset="8773.2315">1231 765 5120,'0'0'2016,"0"0"-1088,0 0-384,0 0 640,5 5-480,0-5-64,0 10-320,0 0-128,0 0-96,0 5-96,0 0 32,0 0 32,5 0 32,-6 0-32,1-5-64,0 0 32,0-5 32,0-5 160,-5 0 128,-5 0-128,5-5 32,-5-5-96,5-5 0,-5 0-32,5-5 0,-5 0-64,5 0 32,-4 0-64,4 0-32,4 6-64,-4-1 32,0 5-480,5 5-192,-5 0-1504,5 0-544,0 5-64</inkml:trace>
  <inkml:trace contextRef="#ctx0" brushRef="#br0" timeOffset="9143.1676">1389 830 4480,'15'5'1664,"-5"-10"-896,5 0-416,-10 5 576,0-10-256,0 0-64,0 0-160,0-5-32,0 0-224,-5 1-64,5-1 64,-10 5 96,5 0 64,-5 0-32,-5 5 32,0 5 0,0-5 32,0 5-64,0 5-32,0 0-160,5 5-32,0 5-32,0 0-64,5 4 160,0 1 32,0 0 128,10 0 32,-5-5 32,10 0 64,0-5-224,-5 0-64,5-5-96,-5-5-64,0-5-416,5 0-128,-5-10-704,0 5-256,0-5-1824,0 0-1280,0 0 1984</inkml:trace>
  <inkml:trace contextRef="#ctx0" brushRef="#br0" timeOffset="9620.4365">1563 666 6400,'-10'-5'2368,"10"5"-1280,-5 0-416,0 0 704,5 5-320,-5 0-128,0 5-288,5-5-64,0 10-320,0-5 32,0 10 64,5-5-64,0 5-1,0-5-159,5 0-96,0-5 0,0 0-32,-5-5-288,5-5-63,0 0-225,-5-5-128,4-5-64,-4-5 96,0 0 192,-5 0 224,0 0 96,0 0 0,-5 0 128,5-5 64,-5 10 64,1 0 32,4 0 128,-5 5 160,5 5-32,5 5 160,-5 0-160,9 10-64,1 0 32,0-5-128,0 5 32,0-5-160,0 0-64,0 0-96,0-5-32,0 0-928,0-5-448,0-5-1152,0 0-1888,0 0 1056</inkml:trace>
  <inkml:trace contextRef="#ctx0" brushRef="#br0" timeOffset="10192.4082">1767 601 7680,'-10'-5'2880,"5"0"-1536,-10 5-1088,15 0 672,-5 5-128,5 0 0,-5 0-320,0 5-128,5 5-192,0-5 32,0 10 96,5-5-96,0 5 63,5-5-159,0 0-64,0 0 0,0-10 32,0 0-32,0-5 64,-5-5-128,0-5 0,4 0-32,-4-5-64,0-5-64,-5 0-31,0 0 127,-5-5 32,0 0 64,0-4 0,-4-1 0,-1 0 0,5 0-96,-10 0 64,5 5 32,5 5 64,-5 6 96,5 4 63,0 0 33,5 10 128,0 5-64,0 5 0,0-1-64,10 11 224,-5 0 128,5 5 0,5 10-64,-5-5-224,5 10-128,-1-6-192,1-4 0,0-5 64,-5-5 32,5 0-192,-5-5-64,-5-5-448,5-5-160,-5 0-736,0 0-223,-5-10-1921,5 0-2048,-5-5 1824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3:14.20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0 817 3456,'0'0'1312,"0"5"-704,0-5 64,0 0 544,0 0-384,0 0-64,5 0-256,0 0-64,0 0-256,0 0-64,5 0 0,0 0 128,10-5 96,-5 5-128,0 0-64,5-5 0,0 5-32,-1-5 64,6 5 32,-5 0-96,10-5-32,0 0-32,-5 5-64,4 0 32,1 0-32,-5 0 0,5 5 64,0-5-32,-1 5-32,1-5 96,-5 0 0,5 0-32,-5 0-64,0 0 160,-1-5 128,-4 0-384,5 0-64,0 5 64,0-5 32,-5 5 64,-1-5 0,1 5 0,0 0 0,0 0 0,0 0 0,0-5 0,-5 5 0,5 0 0,-1 0 0,1 0 0,0 0 0,-5 0 0,0-5 64,0 5-96,0 0 0,0 0 32,-5 0 0,5 0 0,-6 0 0,1 0 0,-5 0 0,5 0-96,0 0 64,-5 0 224,5 0 192,0 0-480,-5 0-224,5 0 224,-5 0 160,0 0-64,-5 0-64,5 0-256,0 0-128,-5 0-384,0 0-192,0-5-800,0 5-1472,0 0 544</inkml:trace>
  <inkml:trace contextRef="#ctx0" brushRef="#br0" timeOffset="478.0791">1043 649 5632,'-10'0'2112,"10"5"-1152,0-5-1120,5 0 1728,0 5-672,0-5-224,5 5-192,0-5-320,0 5 128,5 0 32,5 0-96,-6 5 32,6-6-160,-5 6 0,0-5 32,0 5 64,0 5 32,-5-5 32,-5 5 128,0 0 96,-5 0 96,0 0 95,-5 5-159,-5-1 32,0 6-192,-5-10 32,5 0-288,0 0-64,0-10-896,0 0-287,5 0-2177,0-10-896,0-5 640</inkml:trace>
  <inkml:trace contextRef="#ctx0" brushRef="#br0" timeOffset="1571.756">69 109 5120,'0'-5'2016,"0"5"-1088,0 0-672,0 0 576,0 0-64,0 0 32,0 0-192,0 5 32,0 0-352,0 0 32,0 10 32,0 5-192,5 5-32,0 4 0,-5 1 64,10 5-96,-5-5 0,0-1-32,-5 1-64,5-5 32,0 0 32,-5 0-96,0-6-64,5-4-800,-5 0-352,0-5-864,5-10-320,-5-5-128</inkml:trace>
  <inkml:trace contextRef="#ctx0" brushRef="#br0" timeOffset="1857.6626">45 119 5120,'0'-5'1920,"0"5"-1024,0 5-416,0-5 640,5 0-256,-5 5-96,5 0-192,10 0-32,-5 10-288,5 0 32,0 4 64,0 1-64,4 10 0,-4-5-96,0 5 32,0-6-128,0 1 0,0-5-96,-5 0-32,0-5-608,-5-1-288,0-4-928,-5 0-352,0-5-768</inkml:trace>
  <inkml:trace contextRef="#ctx0" brushRef="#br0" timeOffset="2080.9391">70 357 6656,'0'0'2464,"0"0"-1344,10 0-832,-5 0 608,0 0-448,5-5-160,0 1-416,0-1-160,5 0-1888,0 0-864,0-5 384,0-5 352</inkml:trace>
  <inkml:trace contextRef="#ctx0" brushRef="#br0" timeOffset="2579.4138">269 194 5376,'-10'5'2016,"5"-5"-1088,0 4-320,0 1 736,0 0-256,0 0-64,0 0-320,5 5-32,-5 0-384,5 5 32,0 5 96,0-5-32,5 5 32,5-5-224,-5 0-64,5-6 0,5-4 0,-5 0-160,5-10-32,-5 0-192,0-4-64,-5-6 0,0 0 32,0 0 32,-5-5 64,0 5 64,-5-5-32,0 0-32,-5-4-32,0 4 128,0 0 32,0-5-32,0 10 64,0 0 96,0 5 32,10 10 576,-5 0-128,5 5 0,5 0-224,-5 10-128,10 0 160,0 0 95,5 5-31,0 0 0,0 4-160,0-9 0,0 5-160,-1-5-64,1-5-448,-5 0-192,0 0-607,0-5-193,0-5-896,0 5-352</inkml:trace>
  <inkml:trace contextRef="#ctx0" brushRef="#br0" timeOffset="3058.6796">477 144 6272,'-10'-5'2368,"5"0"-1280,-5 5-768,10 0 640,-5 0-32,0 0 160,0 5-96,0 0 32,0 5-576,0 5 32,5-1-32,0 1 31,0 10 33,5-5 0,0 0 0,0-5-192,5-5-64,0-6-192,0 1-64,0-10-352,0-4-160,5-6 96,-5-5 160,-5 0 96,0 0 0,-5 0-32,0 1-32,-5-6-96,0 0-31,-5 0 31,0 5 128,0-4 32,0 9 96,0 0 32,0 5 96,5 5 160,0 0 192,5 5-33,0 5 33,0 5-32,5 10 64,0 5 128,5-1 32,5 6-64,0-5 0,0 5-224,0-6-128,0 1-256,0-5-96,-1-5-736,1 0-192,-5-5-927,0-5-353,0 0-2048</inkml:trace>
  <inkml:trace contextRef="#ctx0" brushRef="#br0" timeOffset="3744.0997">209 476 6656,'0'5'2464,"0"0"-1344,5 10-896,-5-5 640,5-1-320,0 11 32,5 0 64,0 10 128,0 0-384,5-1-64,-5-4-96,5 5-96,-5-5-96,0-6-224,-5 1-128,0-10-672,0 0-320,0 0-800,-5-15-256,5 0-384</inkml:trace>
  <inkml:trace contextRef="#ctx0" brushRef="#br0" timeOffset="4140.4554">239 556 6784,'-5'5'2624,"10"-5"-1408,0 14-800,0-4 704,0-5-96,5 5 32,5-5-384,-5 5-96,5-5-320,-5-5-160,5-5 0,-5-5-352,4 0-128,-9-5-160,5 1 0,-5-6 128,0 5 192,-5 0 128,0 0 128,0 0-64,-5 5 0,5 0 32,-5 1 64,5 4 160,-5 0 192,5 5 64,0 5 0,0 4-96,5 6 0,0 0 64,5 15 31,0-5 97,0 0 32,5 4-128,-5 1 32,5 0-288,-5-6-64,5-4-448,0-5-128,-6 0-576,1-5-192,0-5-831,-5-5-417,0-5-1504</inkml:trace>
  <inkml:trace contextRef="#ctx0" brushRef="#br0" timeOffset="4542.9087">547 634 6912,'5'5'2624,"0"0"-1408,-5-5-992,5 0 640,-5-5-384,5 0-32,0 0-256,0-4-64,0-6-64,0 5-128,-5-5 32,5 5 32,-5-5 64,-5 5-32,5 0-32,-5 0 32,-5 5 32,0 0-32,0 1 64,0 8 288,0 1 128,0 5 32,0 0 0,5 5-32,0 0 0,5 5-1,5 0 97,5-1 64,0-4 64,0 5-256,0-10-128,5 0-128,-5-5-64,5-5-384,0-5-96,-5 0-608,0-5-288,-5 0-767,5-5-353,0 0-1856</inkml:trace>
  <inkml:trace contextRef="#ctx0" brushRef="#br0" timeOffset="4930.963">666 476 6400,'-5'0'2464,"0"0"-1344,0 0-320,5 0 800,0 0-384,-5 0-64,5 10-384,-5 0-160,0 0-352,5 4-97,-5-4 33,5 0-96,5-5 0,-5 0-32,5 0-64,0 0 32,5-5 32,0 5-96,0-5 0,5 5-32,0 0 0,-5 0 128,0-5 32,0 5 32,0 0 0,-5 5-64,0-5-64,-5 5 224,0-5 96,0 4-96,-10 1 32,5 0-160,-5 0 0,0-5-544,5-5-224,-5 0-671,5 0-289,0-5-960,5-5-352,0-5-256</inkml:trace>
  <inkml:trace contextRef="#ctx0" brushRef="#br0" timeOffset="5303.2306">761 427 6528,'-5'0'2464,"-10"0"-1344,10 0-480,0 5 768,0-5-352,5 5-128,-5 0-128,0 5-32,5-5-416,-5-1-64,5 6 31,5-5-191,0 5-64,0-5-32,5 0 32,5 0-96,-5 0 0,5 0 32,0 0 0,-5 0 0,5 0 0,-1 0 0,-4 0 64,0 0 320,-5 5 224,0-5-128,0 5 64,-5-1-128,0 1 0,-5 5-224,0-5-64,-5 0-128,0 0-32,0 0-320,1-5-96,-1-5-768,5 0-320,0 0-1311,5-10-513,5 0-352</inkml:trace>
  <inkml:trace contextRef="#ctx0" brushRef="#br0" timeOffset="5793.8449">910 407 6400,'-5'-5'2464,"5"5"-1344,-5-5-480,5 5 864,-5 0-224,0 0-32,5 0-224,-5 5-65,0 0-543,0 0-32,0 5-32,5 5-128,-5 5 32,10-1-32,-5 1 96,5 0 32,0 0 32,5 0-288,0-10-96,0-1-128,4-9 96,-4 0-416,0-4-128,0-6-32,-5 0 32,5-10 96,-5 10 65,0-10 95,-5 5 128,0 0 96,0-4 64,-5 4 32,0 0 0,0 5 64,0 0 32,5 10 160,0 0 95,0 5 65,5 10 96,0-5-32,0 10 32,0-6-64,5 6 32,0-5-192,-5-5-96,10 5-448,-5-10-256,0 5-928,0-10-351,-1 0-993,1 0-320,0-10-448</inkml:trace>
  <inkml:trace contextRef="#ctx0" brushRef="#br0" timeOffset="6354.8549">1128 337 7040,'-10'-5'2720,"5"5"-1472,0 5-416,0-5 992,0 5-544,0 0-160,5 5-449,-5 5-95,0 0-352,5 0 0,0 4 0,0 6 32,5-5 0,-5 0-64,5-5-32,5-5-192,-5-1-32,5-9-128,-5 0 32,5 0-320,0-9-96,-5-1 64,0-5 160,0 0 193,0 0 95,-5 0 64,-5 0 0,5-5 0,-5 11 0,0-6 64,0 10 95,5 0 129,0 0 160,0 10-192,0 0 0,0 5 0,10 0 64,0 4-32,0 1 0,0 5-96,0 0-32,0 0-32,0 0 0,0 4 192,0-4 192,-5 0 32,-5 0-32,5-5 0,-5 0 0,-5-1-192,0 1-64,0-5-128,-5 0-32,-5-5-192,0-5 0,0 0-544,0-5-192,0 0-1088,5-5-416,0 0-1599,10-9-705,0 4 1056</inkml:trace>
  <inkml:trace contextRef="#ctx0" brushRef="#br0" timeOffset="6723.2798">1232 402 9216,'0'4'3520,"10"-4"-1920,-10 0-1856,10 0 992,0-4-448,-5-6-128,0 0 0,5 0-128,-5 0-96,0-5 32,0 0 96,-5 0 96,0 0-64,-5 5 0,5 1 32,-10-1 64,5 5 32,-5 0 255,5 5 129,-5 5-96,0 5-32,5 9-160,0-4 32,0 5 288,5 5 160,0 0 128,5-1 64,5 1-320,0-5-96,0-5-480,0-10-192,0 0-672,5-5-320,-5 0-1056,0-5-480,0 0-1919,5 0-1633,-10 0 2432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5:44.97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0 543 4352,'0'-4'1664,"0"4"-896,0 0-352,0 0 544,0 0-352,0 0-32,0 0-128,0 0 32,0 0-256,4 0 64,1 0 128,-5 0-224,8 0-32,-4-4-32,0 4 64,0 0-96,9 0 0,-5 0 32,1-5 0,-1 5-64,1 0-64,-1 0-64,5 0 32,-5 0 96,5 0 96,-5 5-64,5-5-64,-5 0 0,4 0 32,1 0-32,-5 4-32,5-4 32,0 0-32,-1 4 0,1-4 0,-1 0 0,1 0 0,-5 0 0,5 5 0,-5-5-96,5 0 64,-1 0 96,1 0 32,0-5-128,-1 5-32,1 0 32,4 0 0,-5 0 32,5-4 64,-5 4-32,1 0-32,0-4 32,3 4-32,-3 0 0,0 0 0,-5 0 0,5-5 0,-1 5 0,1 0 0,-1 0 0,-3 0 0,3 0 0,1 0 0,-1 0-96,1 0 64,0 0 32,-1-4 0,-3 4 0,3 0 64,-4 0-32,5 0-32,-5 0-64,5 0 32,-5 0 32,1 0 0,-1 0 128,5 0 64,-5 0-224,1 0-128,3 0 96,1 0 64,-1 0-32,-3 0 0,-1 0 32,0 0 0,-3 0 0,7 0 0,-3 0 0,-1 0 0,0 4 0,1-4 0,-1 0 0,1 5 64,-1-5-96,5 0 0,-5 0 32,0 0 64,5 0-96,-1 4 0,-3-4 32,3 0 64,-3 0-32,-1 4-32,1-4 32,-1 0-32,0 0 0,1 0 0,-1 0 0,0 0 64,1 0-96,-1 0 0,-4 0 32,5 0 64,-5 0-96,4 0 0,-3 0 32,-1 0 64,0 0-320,0 0-64,-4 0-768,0 0-256,4 0-1696</inkml:trace>
  <inkml:trace contextRef="#ctx0" brushRef="#br0" timeOffset="483.7635">1010 447 4864,'0'0'1824,"0"0"-960,0 0-224,0 0 672,0 0-416,0 0-128,0 0-384,4 0-96,-4 4-160,5-4-96,-1 0 64,0 0 64,0 4 64,1-4 32,3 5 64,0-1-320,-3 0-128,3 0 128,-4 9 32,5-9 160,-5 9 32,0-5 32,0 0 64,1 1 128,-5 3 32,4 1 0,-8 0 128,4-1-160,-5-3-1,1 3-191,-4 1-96,3-5-160,-3 5 0,0-5-224,-1 1-96,5-1-959,-4 0-417,-1-3-2528</inkml:trace>
  <inkml:trace contextRef="#ctx0" brushRef="#br0" timeOffset="2227.6313">114 313 3328,'0'0'1216,"0"0"-640,0 0-192,0 0 512,0 0-320,0 0 0,0 0-32,0 0-64,4 0-224,-4 0 192,0 0 96,0 0-32,-4 0 32,4 5-160,-4-1 0,0 0-160,-1 4 32,1-3-96,0 3 0,-4-4-96,3 5 32,-3-5-64,4 0 64,0 0-64,4-4-32,0 0 32,4 0 32,-4 0 32,8-4 32,-4 4-160,5-4-32,-5 4 32,9-4 0,-5 4 32,5 4 0,-5 0 0,5 0 0,-5 0 0,-4 5 0,5-1 0,-5 5 0,-4-1 416,0-3 192,0 3 64,0-3 64,-4 3-224,0 1 32,-5-4-321,1-5-63,4 0-32,-5 0 0,1-4-288,-1-4-128,1 0-639,4 0-193,4-5-1408,-5 1-512,10-5-256</inkml:trace>
  <inkml:trace contextRef="#ctx0" brushRef="#br0" timeOffset="2582.7501">176 313 5632,'0'0'2112,"0"5"-1152,0 7-352,0-12 672,4 4-352,-4 5-160,5-1-224,-1 0-96,0 5-256,0 4-128,5 0 32,-5-5 64,8 1 64,-3-5-32,-1 1-32,0-5-96,1 0-64,-1 0 224,1-8 96,-5 0-96,0-5 32,0 1-160,0-5-64,1-3 64,-5-1 0,0 0-480,-5 0-192,5 5-1120,-4-1-448,0 1-1408</inkml:trace>
  <inkml:trace contextRef="#ctx0" brushRef="#br0" timeOffset="2867.2844">273 125 5888,'0'-4'2272,"0"4"-1216,0 0-448,0 0 672,4 4-160,-4 0 64,4 1-320,1 3-128,-1 0-416,0 9 160,4 0 128,1 4-321,-5 0-63,4 4-32,1-4 32,-1 4-96,-4-4-96,1-4 0,3 0-32,-4-5-640,0 1-287,0-5-1025,-4 1-416,5-5-1440</inkml:trace>
  <inkml:trace contextRef="#ctx0" brushRef="#br0" timeOffset="3214.118">323 343 6272,'-9'-4'2368,"9"4"-1280,0-8-640,0 8 704,0-5-288,5 1-32,-1-4-192,0 4-32,0 0-320,5-5-96,-1 9-64,1 0 0,3 0 0,1 4-160,-5 1 32,5 3 64,-1 0 32,-3 1-32,-1-1-64,-3 5 224,-1-5 160,0 5 159,-4-5 65,-4 9 32,0-5 64,-5-3-448,1-1-160,-5 0-128,0-3-32,5-1-640,0-4-256,-1-4-1087,5-5-353,0 1-1728</inkml:trace>
  <inkml:trace contextRef="#ctx0" brushRef="#br0" timeOffset="5465.6315">486 277 4224,'0'0'1664,"0"0"-896,5 0-416,-5 0 480,4 4-192,0 0 32,0 4-256,0 1 0,0 4-256,1-1 32,-1 1 128,0-1-64,0 5 32,0 0-96,1-4-32,-5-1 32,4 1 32,0-5-96,-4-4-32,4 5 96,-4-9 96,4 4-192,-4-12-64,0 3-32,0-7 0,0 3 0,0-7 0,0 3 64,0 0 96,0 1-128,0 3-96,0 1 160,5 0 96,-5 3-32,4 5 64,0-4 0,0 8 32,0 1-224,1 3 0,3 0-32,0 1 64,-3-1-32,3 5 64,-4-5-64,0 1 64,0-5-64,1 0-32,-5 0-64,4-8 32,0 0-32,-4-9-64,0 5 96,4-9 0,-4 4-64,0-3 64,4-1 96,-4 4 96,0 0 64,5 5 32,-5 0 128,4 8 160,-4-5-96,4 10 63,0-5-159,5 8-32,-5 0-128,0 5 32,0-4-128,0 7-64,5-7-96,-5 8-32,0-5 64,0 1 64,0-1-1280,1-7-575,-5-1-1985,4-4-1536,-4 0 2112</inkml:trace>
  <inkml:trace contextRef="#ctx0" brushRef="#br0" timeOffset="5722.6551">704 184 6784,'-4'0'2528,"4"0"-1344,4 5-736,-4-1 640,0 0-192,5 0 0,-5 9-128,4-5-32,4 5-384,-4-1-128,1 1-32,-1 4-96,4-1-64,-3-3 0,-1 4-32,0-5-352,0 1-96,0-1-1184,-4-7-448,5 3-1696</inkml:trace>
  <inkml:trace contextRef="#ctx0" brushRef="#br0" timeOffset="5898.8605">651 126 7808,'0'-9'2976,"0"9"-1600,0 0-1248,0 0 608,0 0-480,8 0-64,-8 0-192,0 0-32,8 0 32,-8 0-1696,9-8-768,-1 8-736</inkml:trace>
  <inkml:trace contextRef="#ctx0" brushRef="#br0" timeOffset="6201.0963">750 0 6144,'0'4'2368,"0"-4"-1280,5 4-224,-5-4 864,4 5-480,-4-1-160,8 4-192,-4 1-32,9 7-481,-9 1-63,9 8 0,-9-4-128,9 5-32,-9-1-160,9 4 0,-5 0 0,0-3 0,1-5 0,-5 0 64,4 0-608,-3-9-255,-1 1-1153,0-5-416,-4 1-1600</inkml:trace>
  <inkml:trace contextRef="#ctx0" brushRef="#br0" timeOffset="6422.7933">755 189 7936,'-9'4'2976,"9"-4"-1600,4-4-480,-4 4 1024,5 0-225,-1 0-31,4-5-576,1 1-224,7 0-480,-7 0-256,7-5-64,-3 5-352,0 0-64,3 0-2080,-3 0-927,0-5-1537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3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16 187 6784,'17'9'2624,"7"-9"-1408,-8 0-864,-7 0 672,7 0-416,0-9-96,1 9-224,-1-8-32,0 8-160,0-8-64,1 0 64,-9-8-64,0 8-32,-8-9 96,8 1 0,-16 8-32,8-8 32,-8-1-128,0 1 0,0 0 32,-9 8 0,1-9 0,0 17 64,-9-8 32,9 16 32,-9 0-64,9 1-64,0 7 96,0 16 0,7-7 96,1 7 96,0 9 224,8-8 64,8-1-161,9-7-95,-1-1-96,8-8 0,1 1-128,-1-17-64,9 0-864,8 0-383,-9-8-801,17-1-352,-8-7-1280,0 0-608,-1 0 2240</inkml:trace>
  <inkml:trace contextRef="#ctx0" brushRef="#br0" timeOffset="276.7768">619 90 6400,'8'-16'2464,"-8"8"-1344,0-8-672,0 16 704,0-9-288,0 1-32,-8 8-192,0 0-32,-9 0-320,1 0-96,0 8 0,0 1 32,-1 7 96,1 0-96,8 0 32,0 1-33,0 15 321,-1 1-32,9-9 32,9 1 64,-1-9-288,8 0-32,0 0-160,9-7-32,-1-1 32,9-16 0,7-9-416,-7 9-128,8-8-928,-9-9-415,1 9-929,-9-16-384,9 7-544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6:07.869"/>
    </inkml:context>
    <inkml:brush xml:id="br0">
      <inkml:brushProperty name="width" value="0.0125" units="cm"/>
      <inkml:brushProperty name="height" value="0.0125" units="cm"/>
    </inkml:brush>
  </inkml:definitions>
  <inkml:trace contextRef="#ctx0" brushRef="#br0">29 59 4480,'-3'0'1760,"3"0"-960,0 0-384,0 0 544,0 0-288,3 0-32,-3 7-192,4-1 32,-4 1-256,3 6 64,0 1 64,1 5 0,2 8 32,-2-1 160,2 4 32,-2-3-160,2 2-96,1-2-32,-4-4-32,1-3-128,-1-3-32,0-4-32,1-3 32,-4-4-928,0-2-288,0-8-1216,0-2-512,0-1-64</inkml:trace>
  <inkml:trace contextRef="#ctx0" brushRef="#br0" timeOffset="387.9764">20 63 5888,'0'0'2272,"0"-3"-1216,0 3-672,0 0 672,3-4-544,1 1-192,2 0-128,1-1-64,3 4-64,3 0 32,1 0 0,-1 4-128,0-1-32,0 4 288,1-1 160,-8 4 192,4 0 96,-6 0 192,-1 3 192,-3 0-33,-7 1 97,-3 2-480,-3 1-192,0-4-288,-4 4-64,1-8-32,-4 1 32,6-3-704,-2 0-288,6-7-959,0 3-353,3-6-2176</inkml:trace>
  <inkml:trace contextRef="#ctx0" brushRef="#br0" timeOffset="1180.4017">209 218 4992,'0'0'1824,"-4"0"-960,4 7-672,-3-7 480,3 3-288,0 4 32,-3-4-128,3 7 0,-4 0-160,4 3 192,4 4 160,-1-4 64,7 4 32,-3 2-160,3-5-96,0-1-96,3-6-64,-3-1-32,0-6 0,-4-3 192,1-4 128,0-6-224,-1 0-128,-2-4-64,-1 1 32,-3-1 160,0 1 128,0-1-128,-7 4 32,1 0-32,-1 3 32,0 3-128,-6 0-96,0 7-96,3 0 32,0 4 32,0-1 0,0 4-224,3-4-96,4 0-800,3 1-384,0-1-2496</inkml:trace>
  <inkml:trace contextRef="#ctx0" brushRef="#br0" timeOffset="1618.4548">421 159 4224,'-4'-3'1664,"1"3"-896,0 0-64,-1 0 736,1 3-320,-3 1 0,-4 2-352,0 1-160,3 0-352,0 2 32,1 1 64,-1 0-128,4 0 32,0-3-160,-1-1 0,4-2-96,4-1-32,2 0-32,4-3-64,0 4 96,3-4 64,1 3 0,-1-3-32,-3 3 32,-4 1-32,4 2 64,-3 1 96,-4-1 64,0 1 96,1 0 192,-4 3 128,0-4 32,-4 1-33,-2 3-255,-1-4-160,-3 1-224,-3 0 0,0-7 0,0 0 64,-1-4-960,4-2-351,1-4-929,5-4-384,1 1-1088</inkml:trace>
  <inkml:trace contextRef="#ctx0" brushRef="#br0" timeOffset="1900.2329">516 0 6784,'0'7'2624,"0"-4"-1408,0 7-704,3-3 768,-3 6-256,4 0-32,2 10-192,-2 0-64,2 4-384,-2-1-65,2 4-63,1 0-32,3-3 32,-3-8-128,-4 1-64,4-3-224,-4-7-32,0 0-1247,-3-4-449,4-2-1664,-4-4-1280,0-7 1856</inkml:trace>
  <inkml:trace contextRef="#ctx0" brushRef="#br0" timeOffset="2100.3942">440 182 8448,'0'0'3168,"0"0"-1728,3 0-896,1-3 800,-1 3-512,4-3-65,3-1-447,-4-2-128,8 2-128,-1-2-128,0-1 32,4 0-1663,-4 1-705,4-1-1824</inkml:trace>
  <inkml:trace contextRef="#ctx0" brushRef="#br0" timeOffset="2723.8289">695 76 6272,'-4'0'2368,"4"-6"-1280,0 2-640,4 1 640,-4 0-192,3-1-64,4-2-448,-1-1-160,4 4-160,-3-1 32,3 4 64,0 0-64,0 0-64,3 7 0,0-4 32,-3 4-32,-3 3 64,-1 0-64,-2 3 64,-1 0-64,-6 1 64,-4-1 128,1 3 192,-4-2-224,0-4-96,3 0 128,0-7 96,4 4-256,0-4-64,-1 0-32,8-3 0,2 0 32,1 0 64,6 0-32,1 0-32,2 0 32,1 3-32,-4-3 0,0 7 64,-3 0-32,0-1-32,-3 4 639,-4 0 353,-3 3 160,-3 1 0,-4-1-256,0 0-160,-6 0-416,0 1-192,-7-1-32,3-3 0,-2 0-672,2-7-256,-3-6-1408,7 0-639,0-7-2241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6:30.102"/>
    </inkml:context>
    <inkml:brush xml:id="br0">
      <inkml:brushProperty name="width" value="0.0125" units="cm"/>
      <inkml:brushProperty name="height" value="0.0125" units="cm"/>
    </inkml:brush>
  </inkml:definitions>
  <inkml:trace contextRef="#ctx0" brushRef="#br0">370 10 5888,'-7'0'2272,"7"0"-1216,0-3-672,0 3 672,0 0-320,-3 0-128,3-4-64,-3 4-32,-1 0-256,1 0 128,0-3 32,0 3 0,-1 0 0,1 0-160,0 0 0,-1 3-160,-2 1-64,2-1-96,1 0 32,0 1 32,-1 2 0,4-2-96,-3 2 64,3-2-32,0-1 0,0 0 64,3 4 64,1-4-32,-1 4-32,4-4 32,-1 0-32,1 1-96,3 2 64,-4-2 32,1-1 64,0 0-32,-1 1 64,-2-4-64,-1 3 64,0 0 128,1 1 192,-1-1-33,-3 4 97,0-4-64,-3 4 64,3-4-416,-7 4-96,4-4 128,-4 0 96,0 0-256,1 1-96,-1-1-352,-3-3-64,4 3-767,-4-3-321,3 0-2464,0 0-1216,4 0 2656</inkml:trace>
  <inkml:trace contextRef="#ctx0" brushRef="#br0" timeOffset="1214.4426">449 100 3200,'0'0'1216,"0"3"-640,0-3-192,0 0 512,0 0-160,0 4-32,0-4-192,0 0-64,0 3-256,0 4-64,0-4 0,0 3-64,0 1-64,4 0 96,-1 3 0,-3-4 32,7 1 0,-4 3 128,0-7 96,1 1-64,2-1 64,1-6 0,-4 3 96,7-7-288,-3-3-96,-1 3 0,1-3 32,-4 0-128,0 4 32,1-4 0,-1 3 64,-3-3-448,0 4-160,0 2-1120,0-2-448,-3 2-480</inkml:trace>
  <inkml:trace contextRef="#ctx0" brushRef="#br0" timeOffset="1836.8695">545 17 4992,'0'-4'1920,"4"8"-1024,-4-4-704,3 0 544,-3 3-320,3 4 0,1-4-160,-1 7 0,0 0-160,1 3 0,-1 0 32,0 1-160,0-1 32,-3 0 0,4-3 64,-4 0-96,3 0 0,-3-7 32,0 4 64,0-4 32,0 1 32,0-1-64,0-3-64,0 0 32,-3-3 32,-1-1-32,4 1-32,0-7 32,0 3 32,0 1 32,4-4 96,-1 3-160,0 1-96,4-1 32,0 0 0,-1 4 32,4 3 64,0 0-32,0 3 64,0 1-128,0 2 0,-3 1 224,-4-4 128,0 4 192,1-1 128,-4-2-128,-4 2 32,-2 1-256,-1-4-32,-3 4-192,0-4-64,0 1 0,4-4 0,-4-4-96,3 4 64,4-3-1184,-4 0-512,7 3-1888</inkml:trace>
  <inkml:trace contextRef="#ctx0" brushRef="#br0" timeOffset="2296.6288">705 86 5376,'0'0'2112,"0"0"-1152,3 7-928,0-4 448,0 0-128,1 7 32,-1-3-64,4 6-32,-4-3-160,0 7 192,-3-4 160,4 4 128,-1-4 96,-3-3-192,0 0-32,0 0 64,-3-4 32,-1-2-288,4 2-96,-6-6-64,2 4 0,-2-8-640,-4 1-224,3-7-736,1 0-352,2 0-1664</inkml:trace>
  <inkml:trace contextRef="#ctx0" brushRef="#br0" timeOffset="6416.3835">692 40 6400,'-4'0'2464,"4"3"-1344,4-3-1088,-4 0 512,0 3-416,0-3-160,3 4 32,0-4-32,-3 0-2528,3 3-1120,1-3 1504,6 0 736</inkml:trace>
  <inkml:trace contextRef="#ctx0" brushRef="#br0" timeOffset="6417.3835">784 109 5376,'4'4'2016,"-1"-4"-1088,0 6-736,4-6 544,-4 0-160,4 0 32,-4 0-192,4 0 0,-1-3-256,-2 0-32,2-1 64,1 1-96,-4-4-64,0 4 0,-3-4 32,0 1-32,0 2-32,0-2 32,-3 3-32,0-1 0,-4 1 64,1 3-96,-4 0 0,0 3 32,0 4 0,3-4 64,1 4 32,-1-1-128,0 1-32,4 3 32,0-3 0,3 3 160,0-1 64,3-2 64,0 3 64,4-3-224,0-4-64,2 0-96,1-6 0,0 3-160,0-3-96,0-1-1088,0 1-512,0-4-1056</inkml:trace>
  <inkml:trace contextRef="#ctx0" brushRef="#br0" timeOffset="6418.3835">943 56 5632,'-13'-3'2112,"13"10"-1152,-7-4-640,7 0 544,-3 1-64,0-1 0,-1 0-192,1 0-32,3 4-320,-3-4-96,-1 4 32,4 0-96,-3 3-64,6-7 0,-3 4-32,4-1 0,-1-3 64,4 1-32,-4-1 64,7 0-64,0-3-32,-4 0 32,4 0-32,-3-3-512,3-4-192,-4 4-1152,1-7-448,3 4-576</inkml:trace>
  <inkml:trace contextRef="#ctx0" brushRef="#br0" timeOffset="6419.3835">1032 13 6400,'-3'0'2368,"3"4"-1280,0-1-704,0-3 672,0 7-416,0-4-32,0 3-160,0 8-32,3-4-224,-3 6-64,4-3 64,-4 1-96,3-1-64,0 0 0,1-3 32,-4-3-32,3-1-32,-3-2-960,0-4-480,3 0-1664,-3 0-1248</inkml:trace>
  <inkml:trace contextRef="#ctx0" brushRef="#br0" timeOffset="6420.3835">986 103 6784,'-3'0'2528,"3"3"-1344,-4-3-832,4 0 736,4 0-160,-4 3 32,3-3-288,0 0-64,4 0-352,0 0-160,-1-3 0,1 3-64,-1-3 64,4-1-1408,0 1-544,3 0-2112</inkml:trace>
  <inkml:trace contextRef="#ctx0" brushRef="#br0" timeOffset="6421.3835">1201 53 5632,'-3'0'2176,"3"0"-1152,0 0-480,0 0 640</inkml:trace>
  <inkml:trace contextRef="#ctx0" brushRef="#br0" timeOffset="6422.3835">1198 56 12128,'0'7'928,"3"0"-480,0-1-160,-3 1 32,4 3-128,-1 3 64,0 0-96,-3 0 0,4-3-96,-1 4-64,0-4 32,-3-4 32,4 1-896,-4-7-352,0 0-1184,3 0-512,0-7-32</inkml:trace>
  <inkml:trace contextRef="#ctx0" brushRef="#br0" timeOffset="6423.3835">1185 46 6656,'-7'0'2464,"7"0"-1344,-3 0-672,3 0 704,0 0-288,0 0-96,0 0-384,3 0-160,4 0-128,-1 4-96,4-4 96,3 3-64,-3 0 64,3 1-64,1 2-32,-4 1 32,3-1 32,-7 1 96,1 3 128,0 0 288,-4 3 96,0-3 31,-3 3 33,-6-3-416,2 4-96,-2-1-96,-1-7 0,-3 1-1056,0-4-479,4-3-3393</inkml:trace>
  <inkml:trace contextRef="#ctx0" brushRef="#br0" timeOffset="6424.3835">3 874 4992,'-3'0'1920,"3"0"-1024,0 0-1056,0 3 2144,0 0-608,3 1-480,1 5-288,-4 1-416,3 7 96,0 3 96,4 6-128,-4 1-64,4 2-32,-4-2-32,0-4-64,1 0 32,2-6-128,-6-4 0,4-3-1600,-1-7-640,-3-3-1216</inkml:trace>
  <inkml:trace contextRef="#ctx0" brushRef="#br0" timeOffset="6425.3835">20 1016 6656,'-3'3'2528,"3"-3"-1344,0 0-960,0 0 640,3 0-224,0 0 0,4 0-288,-1 0-128,4-3-128,4 0 0,-1 3 0,0-4-32,4 1-64,-7 3-544,3-7-288,-3 7-2592,0-3-1312,0-4 2272</inkml:trace>
  <inkml:trace contextRef="#ctx0" brushRef="#br0" timeOffset="6426.3835">172 887 6400,'-3'3'2368,"3"-3"-1280,-4 3-352,4 4 768,0-4-352,0 4-96,4 0-416,-4 3-160,3 3-256,-3 3-96,7 4 64,-4 3-160,0 4-32,1-1 64,-1 1 32,0-4-128,4-3 32,-7-4-576,3 1-160,1-11-1472,-1-2-576,0-8-672</inkml:trace>
  <inkml:trace contextRef="#ctx0" brushRef="#br0" timeOffset="6427.3835">301 979 6400,'0'7'2464,"0"0"-1344,3-1-832,-3 1 608,4 0-320,-4 6 0,3 3-352,0-2-64,1 2-96,-4-6-64,3 0 96,-3-3-1408,0-4-608,0-3-1248</inkml:trace>
  <inkml:trace contextRef="#ctx0" brushRef="#br0" timeOffset="6428.3835">268 940 8704,'-7'-4'3328,"7"4"-1792,-3 0-1568,3 0 640,0 0-480,0 0-64,3 0-1888,1 0-800,-1 0-768,-3 0-320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6:53.92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0 468 5888,'0'0'2176,"0"0"-1152,0 0-576,4 0 704,-4 0-288,3 0-96,-3 0-192,4 0 32,3 4-320,-4-4-32,7 0-32,-3 0-32,4 0-32,-5 0-32,8 0 64,-3 0-32,-1-4 0,0 4-96,8 0 32,6 0 0,-11 0 96,1 0 32,3 0 32,11 0-64,-4 0-33,0 0-95,-6 0 32,-1 0 0,3 0 32,-2 0 64,6 0 32,14 0-32,0 0-32,-4 0-192,1 0-32,-1 0 96,0 0 96,-3 0-32,4 0-64,-4 0 64,0 0 64,3 4-128,-6-4-96,3 0-64,0 3 96,0 1-64,-3-4 32,-1 3 128,-3-3 96,4 4-224,-7-1 0,6 1 64,-6-1 64,-1-3 0,5 4-64,-8-1 32,-3 1 32,-1-4-32,1 3-32,-3-3 32,-5 4-32,5-4 0,-1 0 64,-3 0-192,0 0 32,0 0 96,0 0 128,0 0-32,-4 0-64,4 0-160,-4 0 0,4-4 128,0 4 128,-3 0 32,2-3 0,-2 3-256,3 0-64,-4 0 128,4 0 64,0-4-128,-3 4 0,-4 0-32,3 0-32,-6 0-672,3 4-511,-7-4-1793,3 0 256,1 0-544</inkml:trace>
  <inkml:trace contextRef="#ctx0" brushRef="#br0" timeOffset="404.9141">1196 392 5248,'-3'0'2016,"-1"0"-1088,8 0-512,-4 0 608,0 0-224,3 0 0,-3 0-320,4 0-128,-1 0-192,1 0 96,3 0 128,-1 0-192,1 0-96,4 4 128,-1-4 96,4 3 96,-4-3 96,1 4-160,-4-1-32,3 4 160,-3 0 64,-4 0 159,1 3 33,-4 1-32,-4-1 32,1-3-288,-4 3-32,4-3-160,-8 4-96,1-1-352,-4 0-192,4 4-1152,-4-3-511,0-4-1857,0 3-1888,4-3 1920</inkml:trace>
  <inkml:trace contextRef="#ctx0" brushRef="#br0" timeOffset="1455.1398">180 203 6656,'-3'0'2528,"3"0"-1344,0 0-832,0 0 672,0 0-192,0 0-32,-4 0-224,4 0-96,-3 0-288,0 4 0,-4-1 128,3 1-64,-3 3 96,0-4-64,0 1 0,4 2-256,-1 1 0,-3-3-32,7-1 0,-3 4-96,6-3 64,-3-1 32,4 4 0,-1 0 0,4-4 0,0 4 0,4 0 64,-4 0-96,3 0 0,-3 0 96,0-4 95,3 4 225,-6 0 64,-1-3 192,1 3 128,-4-4-96,0 4-96,-4 0-256,1-4-128,-1 4-192,1-7 0,-4 4-224,0-4-96,0-4-672,4 1-320,-4-1-575,3 1-193,1-1-1856,3-2-1152,0-1 2336</inkml:trace>
  <inkml:trace contextRef="#ctx0" brushRef="#br0" timeOffset="1777.3385">235 207 6784,'0'0'2528,"0"0"-1344,-4 4-896,4-4 608,0 3-96,0 4 64,0 0-64,0 0 64,4 7-480,-4-4 128,3 4 63,1 0 33,-1 0 32,0-4-160,4 0 32,0-3-96,0 0 0,-3-3-160,6-4 0,-3-4-160,0 1 0,-4-1-96,4-6-96,-3 0-640,-1-1-256,-3 1-768,0 0-255,0-1-1793,0-3-1536,0 4 2112</inkml:trace>
  <inkml:trace contextRef="#ctx0" brushRef="#br0" timeOffset="2057.8918">314 66 5632,'0'-4'2112,"0"4"-1152,4 0-288,-4 0 704,0 0-32,3 0-32,-3 0-224,4 0-128,-1 7-512,1 0 127,-1 7 161,1-4-192,-1 7 32,4 0-416,-4 8-96,4-5-64,-3 1 64,-1 0-384,4-1-96,-3-2-1024,-1-5-383,0 1-1345,1-10-1888,-4 2 1376</inkml:trace>
  <inkml:trace contextRef="#ctx0" brushRef="#br0" timeOffset="2362.0017">363 248 6528,'-11'-10'2464,"11"10"-1344,0-4-384,0 4 832,0 0-320,0-3-64,4 0-416,-1 3-64,4-4-417,0 1-31,3-4 64,1 3-128,-1 1-32,0-1 0,4 4 32,0 0-32,0 0 0,-4 4 96,0-1 160,1 1-32,-4 3 96,0 0-64,-7 6 0,3-6-32,-10 7 0,7-4-128,-7 1-96,0 2-64,-3-2-96,0-4-608,3-4-256,-4 4-768,5-10-224,-1 3-735,3-7-225,1 3-1088</inkml:trace>
  <inkml:trace contextRef="#ctx0" brushRef="#br0" timeOffset="2988.5069">541 186 7680,'0'4'2880,"0"-4"-1536,7 3-736,-7-3 832,0 3-192,4 1 63,-1 3-447,-3 0-160,4 7-384,-1-4 0,-3 7 32,4-3-64,-1 0 0,-3-1-160,3 1-32,-3-3-32,4-5-64,-4 1-192,0-7-32,3 4-64,1-11 96,-4 3 128,3-6 32,1 0-128,-1-4 32,1 0 64,-1 4 96,0 0 64,4 3 32,-3 0 128,-1 3 160,1 4-96,3 4 0,-4-4-64,0 7 64,1 0-32,-1-1 64,1 1-192,-1 0-32,-3-3-128,4-1-96,-1 1-96,1-8-32,-1 1-160,4-4 0,-7 0-32,7-7 96,-4 4 32,1-4 96,3 4 128,-4-4 32,1 3 96,-1 5 32,4-1 160,-4 7 160,1-4-32,-1 11 96,1-3-128,3 2 32,-4 5-160,0 3 32,1-1-160,-1 1-64,1 0-704,-1 0-288,-3-4-1568,4 0-607,-1-3-1761</inkml:trace>
  <inkml:trace contextRef="#ctx0" brushRef="#br0" timeOffset="3199.1699">811 131 7424,'-4'10'2816,"4"-10"-1536,0 7-160,0-7 1024,4 7-608,-1-3-225,-3 6-351,4-3-160,-1 7-416,1-4-96,-1 7-64,-3-3-192,4 4-64,-1-5-1056,-3 1-480,0-3-895,0-5-321,4 1-1312</inkml:trace>
  <inkml:trace contextRef="#ctx0" brushRef="#br0" timeOffset="3356.2848">780 107 7808,'-7'-14'2880,"7"14"-1536,-7 0-448,7 0 960,0 0-896,0 0-352,0 0-832,0 0-256,7 0-3936,0 0-1760</inkml:trace>
  <inkml:trace contextRef="#ctx0" brushRef="#br0" timeOffset="3634.2322">903 0 10880,'0'0'4032,"0"0"-2177,0 3-1119,4 1 1184,-4-1-640,0 4-160,3 4-448,-3 2-96,4 5-352,-1-1 160,1 10 96,-1-2-288,0 2-192,4 1-160,-3 3-64,3-4-320,0 1-32,-4-7-224,4 3-32,0-7-704,-4-7-256,1 1-639,-1-8-161,1 0-1632</inkml:trace>
  <inkml:trace contextRef="#ctx0" brushRef="#br0" timeOffset="3845.6042">869 190 12032,'0'4'4575,"0"-4"-2495,18 0-1440,-18 0 1120,6-4-608,1 4-128,4-3-640,-1-1-320,4 1-64,-4-4-384,4 3-128,-4 1-1728,1 3-672,-1-4-2751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4T10:07:12.648"/>
    </inkml:context>
    <inkml:brush xml:id="br0">
      <inkml:brushProperty name="width" value="0.175" units="cm"/>
      <inkml:brushProperty name="height" value="0.175" units="cm"/>
      <inkml:brushProperty name="color" value="#FFFFFF"/>
      <inkml:brushProperty name="ignorePressure" value="1"/>
    </inkml:brush>
  </inkml:definitions>
  <inkml:trace contextRef="#ctx0" brushRef="#br0">11159 10074,'0'0,"0"0,0 0,20 0,18 5,17 4,17 5,10 6,11 6,13 8,16 9,9 6,-1 4,-5-1,-8-2,-6-6,-2-2,-1-6,-4-2,-5-2,-5-4,-2-2,4 2,2 1,-1 3,-5 1,-6 0,-6 1,-1 2,0 5,1 3,0 3,-3 1,-1 0,-5-3,-4-3,-4-1,-5-2,-3-1,-4-1,-3-6,-7-5,-10-2,-12-3,-7-2,-10-5,-7-4,-4-5,-5-2,-1 0,2 0,0 2,3-3,3-1,0-1,3-1,4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7:32.395"/>
    </inkml:context>
    <inkml:brush xml:id="br0">
      <inkml:brushProperty name="width" value="0.175" units="cm"/>
      <inkml:brushProperty name="height" value="0.175" units="cm"/>
      <inkml:brushProperty name="color" value="#FFFFFF"/>
    </inkml:brush>
  </inkml:definitions>
  <inkml:trace contextRef="#ctx0" brushRef="#br0">398 542 2560,'-3'-9'960,"3"9"-512,-7-4 448,7 4 672,0 0-256,0 0-96,0 4-448,4-4-64,-4 3-416,3 0-32,0 4 64,4-1-64,-4 1 32,4-4-96,0 4-32,-1 0-32,1 3 64,-1-4-96,-2 1-64,2-1 0,-2-2-32,-1-1 128,-3-3 160,3 0-160,-3-3-64,-3 3-128,0-7 32,3 0 32,-7 1 64,4 3-32,-1-4-32,1 4 96,0-1 0,-1 4 32,4 0 64,0 4-160,0-1-32,0 0 0,4 7 64,2 3-32,1 1-32,0 2 32,-4-3-32,4-3 0,-4 0 64,3-3-96,-6 0 0,0-4 32,0-6 0,0-1-160,-6-2-32,3-4 0,-7 0 128,3 0-128,0-3 0,-3 3 160,1 0 160,2 3 0,-3 0 96,3 1 0,1 3 32,2-1-128,1 4-32,3 0-32,3 4 32,1-1 0,-1 7 32,4-4 0,3 1 64,0 6-32,3 0 0,-3-3-96,-4-3-64,1-7-64,-4-3 32,1-4-32,-8-3 0,4 0 64,-6-3 0,2 0 0,-2-4 64,-1 4-96,-6-4 0,3 4 32,0 3 0,3-3 0,1 6 64,-1 1 96,7 2 64,0 1-192,7 6 0,-4 1 32,10 6 96,1 0 0,5 9 64,-2-5 0,6 6 31,10 13-63,-6-10-32,-4-7-96,-7-2-64,-6-11-128,-6-6-64,-1-4 96,-6-3 96,-1 3-32,-6-9 0,0-1 32,-6-2 64,-1-1-32,-3-4-32,4 5-64,-4-1 32,4 0-127,6 7-33,0-1 96,6 11 96,1-4-32,6 11 0,4-1 32,3 10 64,3 1-32,4 5 64,-1-2 0,4 3 95,10 13-31,-7-7 0,-3-2-96,-7-14-64,-3-4-128,-7-6 0,-3 3 0,-3-16-31,-4 7 127,-6-14 0,0 3-64,-4-6 64,1 3-128,-7-10 32,3 7 64,3 0 96,1 3-160,6 7-32,0 3 128,7 3 160,3 4-64,6 6 32,-2 4 32,12 3 0,-6 3 64,10 4 31,-7-1-95,7 4-32,6 7 96,-9-14 96,-4 0-192,0-3-64,1 3-192,-8-9 32,1-4 0,-14-7-32,7-3-32,-13-10 33,3 7 95,-10-14 32,4 8-64,-7-11 64,6 3-32,-3 4 0,4 3 0,6 0-64,-4 7 0,8 3 96,-1 4 64,11 2 64,-4 4 32,6 7 64,1 0-96,9 9-64,-6-3 64,10 7 0,-7-3-128,4 3 32,-1-7 63,1 7 97,-4-7-64,-3 0-64,0-6-160,-3-4 0,-7-3 1,0 0-33,-7-10 128,0 7 0,-3-10 96,4 3-96,-7-4 0,-1 5 32,4-5 0,-3 4 0,3 0 0,4 4 0,-4-1 0,3 1 0,1-1 0,-1 0 0,4 1 0,-4 2 0,4-2 0,-4-1-96,0 4 64,4 0 32,0-4 64,-4 4-96,4-1 0,0 1 32,3 0 0,-4-1 0,1-2 0,0-1 0,-1 1 0,4-1 0,-3 0 0,0-3 0,3 4 64,-4-1-96,4 1 0,0-1 32,-3 0 64,3 4-32,0-4 64,0 1-128,0-1 0,0 4 32,3-4 64,-3 4-32,0 0-32,0-4 32,0 4 32,0-1-32,0 1 63,0 0-126,0-1-65,4 4 64,-4-3 0,0 0 32,3 3 0,-3-4 0,0 1 64,3 3-32,-3-3-32,0 0 32,0 3-32,4-4-96,-4 4 0,3-3 64,-3 3 64,0-3 0,3 3-32,-3 0 96,4-4 0,-4 4-128,3 0-32,0 0 32,-3-3 64,4 3-64,-1 0 0,-3 0 32,3-3 64,-3 3-32,3-4-32,-3 1 32,4 0 31,-4 3-94,3-4-65,0 1 64,1 3 64,-4-3 0,3 3-32,-3-4-64,3 1 32,1 3 32,-1 0 64,-3-3-32,3 0-32,1 3 32,-1 0-32,-3 0 0,3 0 0,0 0-96,4 0 64,-4 0 96,1 0 32,-1 0-128,4 0-32,-4 0 32,0 0 0,4 0 96,-4 0 32,0 0-128,4 0-32,-4 0 32,4 0 0,0 0 32,-4 0 64,4 0-32,-1 0-32,1 0-64,-1 3 32,1-3 32,0 3 64,-1-3-32,4 3 63,-3-3-126,3 4-1,-4-4 32,1 3 0,3-3-96,0 3 64,-4-3 96,1 4 32,3-4-128,-3 3 32,-1-3 0,4 3 0,-3-3 0,-1 4 63,1-4-31,0 0-32,-1 3-63,4-3-33,0 3 64,-3-3 64,-1 4 0,4-4 63,-3 0-63,-1 3 64,1-3-64,3 3-32,-3-3 32,-1 0 32,1 4-32,-1-4-32,1 3 96,0 0 0,-1-3-32,1 3-64,-4-3 32,4 4 32,-1-4 32,-2 3 32,2-3-64,-2 3 32,-1-3-64,0 4-32,1-4 96,-4 0 0,0 3-32,0-3-64,0 0-64,-7 0 32,4 0 32,-4 0 0,0 0 0,-3 0 64,1 0-96,-5 0 0,1 0 96,-3-3 32,2 3-128,-2-4 32,3 4 0,-4 0 0,4 0 0,0-3 64,-1 3-32,-2 0-32,6 3-64,-3-3-32,-1 0 64,8 7 0,-4-7 96,3 7 96,1-4 0,2 4 64,4-1-192,0-3-96,0 4-64,7-4 0,0 4 160,2 0 96,1-1-32,4-2-64,-1 2 0,7-2 32,-7-1-32,7 0 64,-7 0 0,4-3 32,-4 4-64,0-8-64,0 4 32,-6-3-32,3 0 0,-7 0 64,4-1-32,-11 1 64,4 0-64,-6-1 64,-1 1-64,-6 0-32,0-1 32,-4 1-32,4 0 0,-7 3 64,0-4-32,0 4-32,1 0-64,-1 0-32,3 4-96,-3-4 32,4 3-64,-1 0 64,4 1 32,0-1 64,0 4 32,3-7 32,3 3-160,4 0 32,-1 1 0,4-1 64,0-3 32,10 3 96,-6 0-96,9 1 0,-3-1 32,6 0 64,1-3-32,-4 0 64,0 0 0,1-3 32,-1 0-64,-3-4 32,0 1-64,-7-4-32,0 0 32,-3 0-32,0 3 64,-3 0 96,0 1-64,-11-1-64,8 1 0,-7-1-32,-1 4-96,1-1 64,3 4 32,-3 0 0,3 4 0,0 2 64,0-2-32,7 2 64,-4 1-128,7-1-64,-3 4 64,6-3 64,1 3-224,5-3-96,-2 3 288,6-4 192,-3 4 0,7-3-32,-7-4-160,6 4 0,-6-4 0,3 0 64,1 1-32,-4-4-32,-4 0 96,1 0 0,-1 0-32,-6-4 32,4 4-64,-8-3 64,1 3-64,-4 3-32,1-3 32,-1 4 32,1 2-32,-1 4-32,7 0-64,0 7 32,3-1 32,7 7 0,0-3 0,13 10 0,-6-4 0,13 4 64,23 23 32,-10-13 96,-7-10-96,-3-7-64,-7-17 0,-6 1-32,-3-10-160,-7-4 32,-4-6 0,-6-7-32,-6-3 128,-1 6 64,1 1 0,-14-4-32,3 0-128,-13-6 0,4 2-224,-7 1-32,3 3 160,-3 4 96,7 3 96,-4 3 32,7 3 64,3 4 96,3 3 0,4 6 0,6 1-96,7 13-64,4-7 160,16 14 32,16 16 64,-13-20 64,-3-3-160,6-1-96,14 5-32,-7-8-32,-6-9-96,-4-4 0,-7-6 64,-6 0 0,-6-7 32,-4 0 0,-7 0-96,-6-4 64,-7 5 96,3-1 96,1 3-128,-7-3-96,-1 3 32,-2 1 0,6 3-64,-3 6 64,3-3 32,0 3 64,4 0 32,3 4 96,3 3-160,0-3-96,3 3-64,10-4 0,-3 4 0,14 0 96,-8-3 0,11-1 96,-1 1-32,4-4-32,-3 1 96,3 2 0,13 1-32,-14-1-64,-5-2 32,2-4-32,1 3 0,-4-3 0,-3 3 0,0-3 0,0 0 0,0-3 0,-4 3 0,1 0 64,0 0-32,-1 0 64,4-3-64,-3 3 64,-1 0-128,1 0 0,0 0 96,-4 0 96,3 0-64,-2 0-64,2-4 64,-2 4 64,2 0 0,1-3 0,0 3-96,-4 0 32,0 0-64,0 0-32,4 0 32,0 0 32,-4 0-96,4 0 0,-4 0 32,4 0 64,-4 0-32,3 3 64,-2-3-64,2 0-32,-2 0 32,2 0-32,-2 4 0,2-4 64,1 3-96,-1-3 0,-2 0 32,2 0 0,1 0 0,0 0 64,-1 0-32,1 3-32,3-3 96,-4 4 0,1-4-128,3 0 32,0 0 0,0 0 0,0 3 64,0-3 96,3 0-224,-3 0 0,0-3 0,3 3 32,0 0 96,0-4 32,4 4-128,-4-3 32,4 3 0,-4-3 0,3 3 0,-2-4 0,2 4-96,1-3 64,-1 3 32,1-3 64,-4-1-32,4 1 64,-4 0-128,0 0 0,0 3 32,1-4 0,-1 1-96,0 0 64,-3 3 32,3-4 64,0 1-32,1 0 64,-1-1-128,-3 4 0,3-3 32,-3 3 64,0-3-32,0-1-32,0 4 32,0 0-32,-4-3-96,4 3 64,0-3 32,0 3 64,0 0-96,0-4-64,0 4 128,-4-3 96,4 3-96,-3-3-32,3 3 64,-3 0 32,2 0-128,-2 0-32,3-3-64,0 6 96,-3-3 0,2 3 96,-2-3-32,3 0-32,0 3 96,0-3 0,0 0-128,0 0-32,-4 0 96,4 0 32,0 0-96,-3 0 32,-1 0-64,4 0 0,0 0 64,-3 0 0,-1 0 0,1 0 0,0 0 0,3 0 0,-4 0 0,1 0 64,-1 0-96,4 0 0,0 0 32,-3 0 0,3 0 64,0 0 32,0-3-128,0 3 32,0 0-64,-4 0 0,4 0 64,-3 0 64,-1 0-96,1 0 0,3 0-32,0 0 0,-4 0 64,1 0 64,3 0-32,-3-3 64,2 3-64,-2 0 64,3 0-128,-3-3 0,-1 3 32,1 0 0,3 0-96,-4 0 64,1 0 32,0 0 0,-1-4 0,1 4 0,-1 0 0,4 0 0,-3 0 64,0 0 32,-1 0-128,4 0 32,-3 0-64,3 0 0,-4 0 128,4 0 32,-3 0-128,-1 0-32,4 0 32,-3 0 64,0 0-64,-1 0 0,4 0 96,-3 0 32,-1 0-128,1 0-32,0 0 32,3 0 64,-4 4 0,1-4 64,-1 3-64,1-3-32,3 3 32,-3-6-32,2 3 0,-2 0 0,0 0 0,-1 0 0,1 0-96,0 3 64,2-3 32,-2 3 64,3-3-32,-3 0-32,-1 4-64,1-4-32,-1 3 64,1-3 64,0 3 0,-1-3 64,1 0-64,0 0-32,2 0-64,-2 0-32,3 0 128,-3 0 32,-1 0 0,1 0-64,-1 0-64,1 0-32,0 4 128,-1-4 32,1 0 0,0 0-64,-1 0-64,1 0 32,-1 0-32,1 0 0,3 0 64,-3 0 0,-1 0 64,1 0 32,-1 0-128,4 0 32,-3-4 0,0 4 0,-1-3 0,1 3 64,-1 0-96,1-3 0,-4 3 32,4 0 64,0 0-32,-1 0-32,1 0-64,-1 0-32,1-4 64,-4 4 64,4 0 0,0 0 64,-1 0-128,1 0 0,-1-3 32,1 3 64,0 0-96,-1 0-64,1 0 64,3-3 64,-7 3 0,4 0 64,-1 0-128,1-3-64,0 3 64,-1 0 64,-3-4 0,4 4-32,-4 0 32,4 0 32,0 0-32,-1 0-32,-2 0-64,2-3-32,-3 3 64,4 0 0,0 0 32,-1 0 64,-2 0-96,2 0 0,-2-3 32,2 3 64,1 0-32,-1 0-32,1 3 32,0-3 32,-4 0-32,4 0-32,-4 0 32,3 0-32,1 0 0,-4 0 0,1 0-96,2 0 0,1 0 128,0 0 32,-4-3 0,3 3-64,-2 0-64,2 0-32,-2 0 128,2 0 32,-2 0 0,2 3-64,1-3-64,-4 0-32,4-3 128,-1 3 32,-2 0-96,-1 0-32,4 0 32,-1 0 64,1 0 0,-4 0 64,0 0-128,4 0-64,-4 0 128,4 0 96,-4 0-96,1 0-32,2 0 0,-2-4 0,2 4 0,1 4 0,-4-4 0,4 0 64,-4 0-96,4 0 0,-4 0 32,4 0 64,-4 0-96,0 3 0,4-3 32,-4 0 64,4 0-96,-4 0 0,0 0 32,1 0 0,2 0-96,-2 0 64,-1 0 96,3 3-32,1-3-32,0-3-64,-4 3-32,0 0 128,4 0 32,-4 0 0,1 0 32,2 0-224,-3 0 32,1 0 96,-1 3 64,0-3 0,-3 0-64,7 0 32,-4 0-32,1-3 0,-4 3 64,6 0-32,-6 0-96,4 0 32,-1 0 32,0 0 0,-3-3-96,3 3 0,-3 0 64,4-4 0,-4 4 32,0-3 0,0 0 0,0-1 0,-4 1 0,4-4 0,-3-2-96,-3-1 64,-1 0 32,4-4 64,-4 4 32,0-3 32,1 0-160,-1 3-32,1 0 96,2 4 32,-2-1-96,-1-3 32,0 7-64,1-7 0,2 3 64,-2 1 0,-1-1 0,4 0 64,0 4-32,-4-4 64,4 4-128,-1-4 0,1 4 32,0 0 64,-1-4-96,1 7-64,3-3 128,-3 0 32,3-1-96,0 1 32,-3 0 64,3 3 32,0-4-128,0 1-32,-4 0-64,4-1 96,0-2 0,-3 2 96,3-2-96,0 3 0,0-1 32,0 1 0,0-4 0,0 4-96,3 0 64,-3-4 32,0 4 64,4-4-32,-4 4-32,3-4 32,0 4-32,0-4 0,1 4 64,-4 0-96,3-1 0,0 1 32,-3 0 0,4-1 0,-1 1 0,-3 0-96,0 3 64,0 0 32,3-4 64,-3 1-32,0 3-32,0-3 32,0 0-32,0 3 0,0-4 0,0 1 0,0 0 64,0-1-96,-3 1 0,3 3-32,0-3 0,0-1 64,-3 4 64,3-3-32,-4 0-32,4-1 32,-3 1-32,3 0 0,0-1 0,-3 1 64,3 3-32,0-3-32,0 0-64,-4 3 32,4-4 32,0 1 0,-3 3 0,3-3 64,0 3-32,0 0-32,0 0 32,-3-4-32,3 4 0,0-3 64,-3 3-32,3 0-32,0-3 32,-4 3-32,4-4-96,-3 4 64,3 0 32,-3-3 64,-1 3-32,4 0 64,-6 0-128,2-3 0,1 3 32,0 0 0,-1 0 64,-2 0 32,3 0-32,-1 0-64,-2 3 32,2-3 32,1 3-32,-4-3-32,4 4 32,-4-1-32,4-3 0,-3 3 64,2 1-32,-2-4-32,2 3 32,1 0-32,0 1 0,-1 2 64,1 1-96,0-1 0,3 1 32,0 0 64,0 3-96,0 0 0,3-1 96,0 5 32,4-1-128,0 0-32,3 4-64,-1-4 96,-2 4-64,3-1 32,0-3 64,0-3 64,0 0-32,0-3-32,-4-4-64,1 0-32,-4 1-32,1-8 96,-4-2-64,0-1-32,-4-9 96,1 2 64,-4-2 0,-3-4 64,0 3-64,1 1-32,-8-1 32,4 1 32,-4 3-32,1-1 64,-1 4-64,1 4 64,2-1-64,1 7 64,0 3-64,0 1-32,-1 6 32,8 0-32,-4 3 0,7 3 64,-4 1-32,7 3-32,7 0-64,-1 3-32,1-7 64,-1 1 64,8-1-64,-4-2-64,0-11-32,-4 0 0,1-6 96,-1-4 0,-2-6 32,-4-3 0,0-4 0,0-3 0,-4 3 0,-2-3 64,-1-1-32,-3 1-32,0 3 32,-6 4 32,-1-4-32,4 7 64,-4 3-64,4 3-32,0 7 96,3 0 0,-3 7-128,3-1 32,3 4 64,-3 4 96,7-1-224,0 3 0,-1 4 0,8-3 96,-4 3-64,6-4 0,1 1-32,3-4 0,0-3 0,0 0-64,0-7 96,0 0 0,0-6 32,-1 0 0,-5-7 0,2 0 0,-6-3 0,-3-1 0,0 1 0,-4-3 64,-3 2 32,0-2 32,-3 3-160,0-1 32,0 4 0,-4 1 64,1 5-32,-1 1-32,0 0 32,4 3-32,0 0 64,3 3 32,0 4-128,4-1-32,-1 7-64,4-3 96,-1 4 0,4 5 32,4 1 0,-4-3 0,3-1-96,4 1 64,-1-7-32,1 0 0,-1 0 64,4-7 64,-3 0-96,0-3 0,-1-3 32,1 0 0,-4-7-96,-3 0 64,-3-7 32,-1 1 64,-2-1-32,-4 1-32,0-1 32,0 1 32,0 2-32,-3 1-32,0 6 32,-1 1 32,-2 3-96,3 3-64,-1 3-32,5 0 0,-1 7 0,0 3 0,3 1 96,4 5 0,-1 1-64,1 3 64,6 1 32,1-1 0,6-3-96,0-4 64,3 1 32,-3-7 64,0 0-32,3-7-32,-3 0-128,-4-6 0,1-4 64,0 1 96,-4-8 64,-6-5 32,-1 2-160,1-3 32,-4 4 0,-2-1 0,-5 1 0,-2-1 64,-4 4-32,3 0-32,-2-1 32,-5 4-32,1 4-96,0 2 64,3 1 32,0 6 0,7 4 0,0 0 0,6 3-96,1 6 64,6-3-32,0 4 0,3 3 0,4 0-64,-4-7 96,10 0 0,0 0 32,1-6 0,-4 0 0,-1-7 0,1 0 0,-3 0 0,0-7 0,-4-3 0,-3 0 0,-3 0 0,-1-3 0,-2 0 64,-1-1-32,-6 1 64,0 3-64,-4 0 64,4 0-128,-4 4 0,1-1 96,3 7 32,-4 0-128,7 4-32,-3 2 32,3 1 0,3 6-64,7-3 64,0 6 32,4 1 0,2 6-96,4-3 64,7 3 32,-1 0 0,1-6-96,-1-4 64,1-3 32,-1-3 64,-2-4-96,-4-6 0,-4-1 96,-3-5 32,1-1-32,-8-7-64,1-3 32,-7 0-32,-3 0 0,0-3 64,0 3 32,-7-3 32,0 3-160,-3 1 32,0 2 0,-1 4 64,1 6-32,7 0 64,-1 7 64,4 4 64,0 2-96,3 4-96,3 0 0,1 4 32,-1 2-96,4 1 0,3-4-32,-4 3 0,4 1 128,0-7 32,0 0-128,-3 0 32,3-4 0,-3 1 64,-1 0-32,4-1-32,-6 1 96,-1-4 0,-3 4-32,0-1-64,0-2 32,0 2-32,-3-2 64,0-1 96,-4 4 0,1-4 64,-4 0-128,0 1-64,0-4 192,-3 3 96,0-3-320,-7 3-64,4 0 160,-1-3 96,-2 4-256,2-4-96,-6 3 96,3-3 64,-3 0 96,3 0 32,-3 0-224,0 0 0,0 0 96,0 0 128,3 3-96,-6-3-96,3 0 96,0 0 96,0 0-192,0 0 0,-4 0-64,7-3 64,-3 3 32,0-3 96,4 3-96,-5 0 0,8-4 32,-4 4 64,4 0 32,-1 0 96,1 0-160,-1 0-32,1 0 0,3 0 0,0 0-160,-1 0 32,1 0 128,3 0 64,1 0 0,-1 0-64,3 0 32,-3 4-32,4-4 0,-1 0 0,1 0 0,3 3 0,-1 0 0,-2-3 64,6 0-32,-3 0-32,6 4-64,-3-4 32,3 3-32,1-3 0,-1 3 0,4 1 0,0-1 64,-1-3-96,4 0 0,4 0-32,-1 3 96,4 1-64,-1-4 32,7 3 64,4 0 64,3-6-96,3 3 0,0 0 32,0-3 0,7 3 0,0-4 0,3 1 0,3 3 64,1-3-96,2-1 0,1 4 32,0-3 0,-1 3 0,-2-3 64,2-1-32,1 1 64,-3-4-128,-4 4-64,3-3 64,-3-1 0,0 4 32,0-1 64,-3 4-32,0-3 64,0 3-128,-1 0 0,-5 0 32,2-3 64,-3 3-96,0-4 0,0 1 32,1 0 64,-1-1-96,0 4 0,3-3-32,-2 0 0,-1-1 64,3 1 64,-3 0-32,4 0-32,-4 3 32,0-4 32,4 4-96,-4 0 0,0-3 32,3 3 0,-3 3 0,1-3 64,-1 4-96,0-4 0,-3 3 32,0-3 0,-1 3-96,1-3 64,0 7 32,-3-7 64,-1 3-32,4-3-32,-3 3 32,-1-3-32,-3 0 0,1 0 64,-1 0-32,0 0 64,0 0-128,1-3 0,-5 0 32,1 3 64,0-7-96,-3 1 0,3 2 32,-4-6 0,1 4 0,-4-4 0,4 3-96,-4-3 64,-3 0 96,4 4 32,-8-4-32,4 0-64,-3 3 32,-4-3-32,4 4 0,-4-4 64,-2 3-32,-1-3-32,0 0 96,0 4 64,0-4-128,-3 3-96,3 0 32,0 4 64,-3 0-64,3 3-64,-4 0 192,4 3 96,-3 0-192,3 1-32,-3-4 0,3 3 64,-3-3 0,0 0-32,3 3 32,0-3-32,-3 0-96,-1 4 0,1-4 128,3 3 32,-3 0 0,0-3-64,3 4 32,-3-4 32,-1 3-192,4-3 32,-3 0 32,3 0 32,-3 0 32,0 0 64,0 0-96,-1 3-64,4-3 64,-3 0 64,0 0 64,0-3 96,0 3-160,3 0-96,-4 0 32,1 0 64,0 0-64,-4 0-64,4 0 128,-3 0 32,2 0-96,-2 0 32,3-3 64,-4 3 32,4 0-128,-4 0 32,4-4-160,-3 4 32,-1 0 128,0-3 128,1 3-32,-1-3-64,1 3-96,-1 0-32,1-4 128,-1 4 32,1 0 0,-4 0-64,3 0 32,1 0 32,-1 0-96,-3 0 0,1 0 32,-1 0 0,0 0 0,0 4 0,0-4 0,0 0 0,0 3-96,1 0 64,-5-3 32,5 4 64,-1-4-32,0 0-32,0 0 32,0 3-32,0-3-96,0 0 0,-3 0 128,7 3 32,-4-3-96,0 0-32,0 0 96,0 0 96,4 4-96,-4-4-32,0 0 0,0-4 0,4 4-96,-4 0 64,3-3 32,-2 3 0,2 0 0,0 0 0,1-3 0,-1 3 64,4 0-32,-3 0-32,-1 0-64,4 0 32,0 0-32,-4 0 0,4 0 64,-4 3 64,4-3-32,0 0 64,0 0-64,3 3-32,-4-3 32,5 0-32,-1 0 0,0 0 0,0 4 0,3-4 0,-3 3 0,0-3 64,0 0-192,4 3 32,-1-3 96,4 0 64,-4 0-96,1 0-32,2 0 96,1 0 32,-4 0 0,4 0-64,0 0-64,-1 0 32,1 0-32,0 0 0,0 0 64,3 3 64,-4-3-800,1 4-384,3-4-1120,-3 0-512,-1 3-5375,-2-10 3135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10:09:01.323"/>
    </inkml:context>
    <inkml:brush xml:id="br0">
      <inkml:brushProperty name="width" value="0.175" units="cm"/>
      <inkml:brushProperty name="height" value="0.175" units="cm"/>
      <inkml:brushProperty name="color" value="#FFFFFF"/>
    </inkml:brush>
  </inkml:definitions>
  <inkml:trace contextRef="#ctx0" brushRef="#br0">132 398 5376,'-20'17'2016,"20"-7"-1088,0 7-1152,3-10 320,4 3 32,3 0 64,0 7-64,4-3-32,3 3-32,3 0-64,1 0 96,3-4-128,-1-6 0,1 0 32,-3-4 64,-1-3-32,0-3-32,1-4 96,-8-7 0,1 1 32,0-8 64,-8 1-96,-6 0 0,-3-4-32,0 3-64,-8 4 96,-2-3 0,-1 6-32,-6 1 32,-4 3 0,0 3 32,0 0 64,1 7 96,-1 0 0,-3 7 64,3 0-64,3-1 0,1 8-160,6 0-32,1-1-96,3-3-96,3 4 64,7 3 0,3 0-64,4 3 64,7-3 32,-1 4 0,8-4 0,-1 0 0,0-7 0,1-3 0,3-4-96,-4-3 0,0-7 128,-3 1 32,-3-8 0,0-3-64,-8-3 96,1-4 0,-7-3 32,-3-1 0,-1 5 0,-6 2 0,-3 4-64,-4 4 32,3 2 0,-6 5 96,-1 6-96,-3 3-64,-3 7 0,3 4 32,1 3-96,-1 3 0,7 4 96,0 3 32,7 4-32,-1-1 32,11 1-128,0 0 0,7-1-32,3-3 0,7-3 0,0-10-64,4-4 96,-1-3 0,1-14 32,2-3 64,1-11 32,0-6 32,-4-3-64,1-8 32,-4 1-64,-7-1 64,-3-2-64,-4 6-32,-3 0 96,-3 3 0,-7 4 32,-4 3 0,0 0 0,-6 0 64,0 4-32,-4 6 64,7 8-64,-7-1 0,10 3-32,-6 11 64,6 0-96,1 3-64,3 7-96,3 0-32,3 4 64,4 6 0,7 0-64,7 7 64,-1 3-32,4-3 0,4-6 0,-1-1-64,7-7 160,-3-6 32,3-7-96,1-7-32,-5 0 96,-2-11 32,-1-2-96,1-4 32,-4-7 0,-4-3 0,-3 3 0,-6 0 0,-8 0 0,1 4 0,-7 0 0,0-1 0,-4 8 0,-3 2 64,-3 5-32,-1-1-32,-3 3 32,4 8 32,0-1-96,3 4 0,0 0 32,3 0 0,4 3-224,3 3 0,0-2-672,4 2-224,-1-6-1056,4 0-352,7-4-320</inkml:trace>
  <inkml:trace contextRef="#ctx0" brushRef="#br0" timeOffset="6972.2573">21 248 4352,'-14'4'1664,"11"-1"-896,-1 0-896,4-3 256,0 4-288,0-4 32,4 3 128,-1-3 0,4-3 0,0 3 32,-1-4 32,5 4-32,-1-3-32,0 0 96,4-1-128,3 1 0,-4-4 96,4 4 96,-3-4 64,-1 0 96,1 0-96,-1 4 32,-2-1-32,-1-2 32,-3-1-128,3 0-96,-3 0 64,-1 0 0,-2 1-32,3-1 32,-7-3 0,3 3 96,-3 0-32,-3 4 64,-1-4-128,1 3 0,-1 1-32,-2 3 32,-1-3-64,0-1-32,-3 4 96,0-3 0,3 3 32,-7 0 0,4 0-64,0 0-64,0 0 32,3 0 32,0 0-32,-3 0-32,3 0 32,4 0 32,-4 3-96,4-3 0,-1 0 32,1 0 64,-1 0-32,1 4-32,3-1 32,0-3-32,-3 0-96,3 0 0,0 0 64,3 3 64,-3 1 0,3-1-32,1-3 32,-1 4-32,1-1-96,2 0 64,1-3 32,3 0 64,-3 0-32,3 0-32,0 4 32,-3-4-32,3 0 0,1 0 0,-1 0 0,0 0 0,-3 0-96,3 0 64,0 0 96,0 0 96,4 0-128,-4 0-32,4 0 0,-1 0 64,-2 0 32,2 3 32,-3-3-64,4 0-64,-4 0-64,0 0 32,0 0 96,4 0 32,-4 0-32,7 0-64,-3 4 32,-1-4 32,-2 0-32,6 3-32,-4-3 32,1 3 32,-1-3-32,1 4-32,6-1 32,-3 1 32,-3-1 32,3 0 32,0 1-64,0-1-64,0 1 32,0-1-32,0 0 0,0 1 64,3-1-96,0 1 0,-3 2 32,4 1 64,-4-3-32,3-1-32,4 0 32,0 4-32,-4-3 0,1-1 64,-1 0-96,0 4 0,1-3 32,-1-1 64,0 4-32,1-4 64,-4 4-128,-4-4 0,4 4 32,-6-3 64,-1-1-32,-3 0 64,-1 1 0,-2-1 32,-1-3 288,-3 4 192,-3-4-320,-4 0-64,0 0-160,-10-4 32,-3 4-64,-1 0-32,-6-3 32,-3-1-32,-4 4 0,0-3 0,-4 0 0,-2 3 0,-1 0 64,3 0 32,-2 0-32,-1 3 32,4-3 0,-1 3 32,4-3-64,0 4 32,0-1-64,11 1-32,-1-1-64,3 0 32,4 1 32,4-1 0,-1 1-96,7-1 64,1 0-32,6 1-64,3 6 0,0-3 0,11 0 96,6-1 0,4 5-64,3-5 64,4 1 32,6 3 64,4-3-32,3 3-32,0-3 32,1 0-32,2 0 0,1 0 0,-1-1 0,1 1 64,-4 0-32,-3-4-32,-4 1 32,-3-1-32,-3 4 0,-8-4 64,1-3 32,-7 4 32,-7-4 64,-10 0 384,-3 0-32,-4 0-256,-7 0-97,-6 0-127,-7 3-64,-4-3 32,-3 4 32,-6-4-32,-1 3-32,0-3 32,-6 7-32,2-4 64,1-3 32,4 4-32,-1-1-64,7 0 96,0 4 0,7-4 32,3 1 0,0 3-64,7-4-64,0 4-64,10-4 32,1 1-128,2-1-32,4 0 0,4 4 128,2-3 32,8 2 96,3-2-96,3 3 0,7-4 32,1 4 0,2-4-96,8 1 0,-4-1 128,6 0 32,1 1 0,0-1 32,0-3-64,-4 4-32,4-4-64,-4-4-32,-3 4 128,-3 0 96,-1 0-96,-3-3-96,-3 3 96,-4 0 32,-6-4 0,0 4 32,-8 0 0,-2-3 96,-4 3-96,-7-3-64,0-1 0,-3 4 32,-7-3-32,-3-4-32,-7 4 32,-1-4-32,-6 0 0,-3 0 64,-4 4-96,4-4 0,-7 4-32,3 3 0,0-4 128,4 4 32,0 0-32,3 0 32,3 4-128,4 2 0,3-2 32,7-1 0,0 1 0,7-1 0,3 0-224,7 1 64,3-1 64,4 1 0,7-1 32,3 0 0,3 1 0,4-1 64,7-3 64,3 0-32,-1 0-32,1 0-64,11 0 32,-8-3 32,4-1 64,3 4-96,0-3 0,-7 3 32,8-3 64,-5 3-32,1 0-32,-7 0-64,3 0 32,-3 0 96,0 0 96,-3 0-224,-1 0 0,-2 3 64,-1-3 64,0 0 0,-3 3-64,-4-3 32,1 4 32,-1-1-96,-3-3 0,0 0 96,-4 0 32,4 0-128,0 0 32,-3-3 0,-4-1 64,0 4-32,1-3-32,-1 3-64,-3-3 32,-1 3 96,1 0 32,-3-4-32,2 4-64,-2 0 32,-1 0-32,1 0-96,-1 0 64,-3 0 32,3 0 64,-3 0-32,4 0-32,-4 0 32,0 0-32,0 0-96,0 0 64,0 0 96,0 0 96,0 0-128,0 0-32,0 0 0,0-3 0,-4 3 0,4 0 0,4 0 0,-4 0-96,0-4 64,0 4-32,3-3 0,1 3 64,-4-3 0,3 3 0,0-4 64,1 1-96,3-1 0,-4 4-32,4 0 0,3 0 64,0 0 64,0 4-32,0-4-32,1 3 32,-1 1 32,3-1-96,-2 4-64,-1-4 64,3 1 0,-6 2 32,3-2 64,1-1-32,-5 1 64,1-1-64,-3 0-32,-1 1 32,0-4-32,1 3 0,-4-3 0,-4 0 64,4 0 96,-3 0 0,-4 0 0,4-3-96,-4-1 32,-3 1-128,0-7-64,-1 0-32,-2-1 96,-1-2 0,1-1 32,-1-3-96,4 4 64,-4-1 32,4-3 0,3 0 0,-3 0 64,3 4-96,4 2 0,-4 1 32,4 0 0,-1 3-96,4 0 0,0 1 64,0 2 0,0 1 32,4-1 0,-1 4 0,4 0 0,0 0-96,-1 4 64,1-1 32,3 4 64,1-4-32,-1 8-32,-3-5-64,3 1 32,-3-3 32,-1-1 0,-2 0 0,3-6 64,-4 0-32,0-8-32,1 1 32,3-7-32,-4-3 0,0-4 0,1 0 0,-1 4 0,1-4 0,-4 4 0,3 3 0,0 3 0,-3 0 0,0 4 64,0 3-96,0 1 0,0 2 32,4 1 64,-4 3-32,0 0-32,0 0-64,0 7 32,3-1 32,-3 5 0,4-1 0,-1 0 0,-3 0 0,0 0 0,3 1 0,-3-5 0,0 1 0,0-3 64,0 2-32,-3-6-32,3-3-64,0 0 32,-3-4 32,3 3 0,-4-2 0,1-8 0,-1 4 0,-2-4 0,2 1 0,-3-1 64,4 0-96,0 1-64,-1-1 128,1 7 96,-1-3-96,1 7-96,0-4 32,-1 4 64,4 3 0,-3 0-32,-1 0-64,1 3 32,0 0-32,-1 4 0,1 3 128,-1 4 32,4-4-128,-3 4 32,3-1-64,0-2 0,0-1 64,3 0 0,-3-7-96,4 1 64,-4-4 96,3-4-32,-3-2-32,4-5 32,-4 1-32,3 0 0,-3-4 0,3 8-96,-3-5 64,0 5 32,4-1 64,-4 3-32,0 1-32,0 0 32,0-1 32,0 4-96,0-3 0,0 3 96,-4 0 32,4-4-32,-3 8-64,0-4 32,-1 3-32,-3 1 0,4 2 0,-4 1 0,0 0 64,1 3-96,-1 0 0,0 7 32,0-3 64,4 0-32,-4 3-32,4-4 32,-1 1-32,1-1-96,3-6 64,-3 3 32,3-6 64,-4-1-192,4-3 32,4-3 32,-4-4 32,3 0 32,-3-3 64,0-4-32,3 1-32,-3-4 96,0 3 0,0 1-192,0-1 0,-3 0 96,3 1 64,-3 3 64,-4-1 0,3 1-160,-2 3 32,-5 1 64,5-1 32,-5 3-128,1 1-32,-3 3 32,-1-3 64,0 6 0,4-3-32,-3 3 96,-4 1 0,3 3-32,0-1-64,4 5 32,0-1 32,0 0-96,0 4 0,0-1-32,6 4 0,1 0 0,3 0 0,3 0 0,1 0 0,2 0 0,1 0 0,3 0 64,4-3 64,-4-1-96,4-6 0,3-3 32,0-1 0,0-6 0,-7-1 0,3-6 0,-2 0 64,-5-4-96,1-3 0,0 4 96,-7-8 32,0 8 32,-3-4 0,-4 3-64,-7 0-64,1 4 96,-4 3 0,0 1 32,-7 6 64,0 3-96,-3 4-64,0 3 0,0 0-32,-1 7 0,1 0 64,0 0-32,7 0 64,-1 4 0,8-4 32,3-4-64,3 4-64,7-7-64,0 1-32,10-1 64,-3-3 0,6-1 32,1-6 0,3 0 0,0 0 0,-4-6-96,8-1 0,-8-3 128,4-4 32,-3 0-96,-7-3 32,0 4 64,-14-1 96,0 1-64,-3 2 0,-4 1 32,-6 0 64,-4 3-160,-3 4-32,-4-1 128,-3 4 64,-6 4-64,2-1-32,1 1 32,3 2 64,-7 1-160,4 0-96,3 0 96,3-4 32,4 4-96,3-4-32,-3 1 32,7 3 64,3-4-64,7-3 0,-1 3-128,8 1 32,0-1 0,9 1-32,8-1 128,0 0 0,2 1-64,8-1 0,3 7 128,7-6 32,-3 3-96,6-4 32,1 0 0,-1 1 0,-3-4-96,3 0 64,1 0 32,-4-4 0,-4 1 64,-6 0 32,0-1-128,-7-3 32,-7 4 64,0 0 96,-6-1-64,-4 1-64,0-1 64,-11 1 64,-2 0-64,-4 3 0,-7 0-32,0 0-64,-3 0 32,-3 0-32,-1 0 0,-3 0 0,0 0 0,0 0 0,-3-4-96,-1 4 64,1-3 96,3-1 32,-3 1-32,-1 0-64,4 3-64,4-4-32,-1 4 64,1 0 64,-1-3 0,4 3-32,0 0-64,0 0 32,-1 0-32,5-4 0,-5 4 64,5 0 0,-1 0 0,3 0 64,-2 0-96,2 0 0,1 0 32,0-3 64,3 3-32,0-3-32,0 3 32,3-7-32,0 3-96,1 1 0,-1-4 64,1 4 0,2-4-64,-2 0 64,3 0 32,0 1 0,-1-1 0,1 0 0,3 0 0,1 0 0,2 4 0,-3-4 0,4 0 0,0 4 0,-1-4-96,4 4 64,-3-4-32,3 4 0,0-1 64,-4-3 64,4 4-32,0 0-32,4-1-64,-4 1-32,3-1 64,-3-2 64,7 2 0,-4-3-32,1 4-64,3 0-32,-1-1 64,1 1 64,3-1 0,1 4-32,-1-3-64,0 0 32,3-1-32,-6 4 0,7 0 64,-7-3 64,3 3-32,-3 0 64,3 0-128,0-4 0,4 4 32,-4 0 0,3-3 0,-2 0 0,2-1 0,-3 4 0,1-6 0,2 2 0,-3 1 0,1-1 0,-1 4-96,3-3 64,-3 3 96,4 0 32,-4-3-32,4 3-64,-1 0 32,1 0-32,-4 0-96,0 0 64,1 3 32,-1-3 0,0 3-96,0-3 64,0 4 32,4-4 64,-4 0-96,7 0 0,-3 3 32,-1-3 64,1 4-96,-1-4 0,1 3 32,0-3 0,-1-3 0,1 6 0,-1-3 0,1 0 64,3 0-32,0 0 64,-3 0-128,3 0 0,-4-3-32,1 3 0,-4 0 128,3-4 96,1 1-224,0 3 0,3-4 0,-4 4 96,4 0 0,-3-3-32,3 3 32,-4-3 32,1 3-96,0-4 0,-1 4 96,4 0 32,0 0-128,0 0 32,-3 0 0,3-3 0,0 3-96,0 0 64,0 0 32,0 0 0,3 3 0,-3-3 0,3 0 0,-3 0 0,0 0 0,0 0 0,0 0 0,0 0 0,0 0 0,4 0 0,-4 0 64,0 0 32,3 0-128,-6 0 32,2 0-64,1-3 0,0 3 64,4 0 64,-4 0-96,0-4 0,-4 4 32,4-3 0,-3 3-96,0-3 64,-1-1 96,1 1 32,-1-1-32,4 4-64,-3-3 32,-1 0 32,1-1-96,-4 1 0,0-1 32,1 4 0,-1 0 0,0-3 64,-3 0-96,0 3 0,-1 0 32,-2 0 0,-1-4 0,1 4 64,-1 0-32,0 0 64,-3 0-64,0 0-32,0 0 32,4 0-32,-4 4-96,0-4 64,0 0 32,0 3 64,0 0-96,0-3-64,-4 7-736,4-3-320,-3 2-1023,-4 1-449,0 7-1664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14T10:09:09.747"/>
    </inkml:context>
    <inkml:brush xml:id="br0">
      <inkml:brushProperty name="width" value="0.175" units="cm"/>
      <inkml:brushProperty name="height" value="0.175" units="cm"/>
      <inkml:brushProperty name="color" value="#FFFFFF"/>
      <inkml:brushProperty name="ignorePressure" value="1"/>
    </inkml:brush>
  </inkml:definitions>
  <inkml:trace contextRef="#ctx0" brushRef="#br0">564 2207,'0'0,"3"3,1 2,2 0,-2 1,-1-1,0 0,1 1,0 1,1 0,2 0,0 0,0 0,3 1,0 0,3 1,1-1,1 0,2 0,3-1,3-2,2 1,3-2,3 0,3-1,5-1,3-2,3-1,1-2,-1-1,-1 0,-1 0,-1-1,-1 0,-2 2,0 0,0 1,-1-2,-2 1,-1 0,-3 1,-4-1,-5 2,-7 0,-5 1,-4 1,-5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3:3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3338 3688 7168,'0'0'2720,"0"9"-1472,0-1-1472,0 8 1856,9 8-448,-9 9-32,0 8-96,8 7-608,-8 1-33,8 8 1,-8-8-160,0 0-64,0-8-96,8-1-96,-8 1-64,0-16 32,0-1-608,8 0-223,-8-15-1025,0-1-480,9-8-1504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3:3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3256 4006 7552,'0'0'2880,"0"0"-1536,9 0-736,-9 0 928,16 0-480,-8 0-32,8 0-608,9-8-193,-1 8-127,1-8-160,-1-1-32,9 9-1567,-9-8-641,9 8-1824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5:3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 4864,'10'-10'1824,"-10"10"-960,0 0-512,0 0 480,0 0-96,0 0 0,0 0-192,0 0-64,0 0-288,0 10 96,0-1 32,0 9-32,-10 1 64,10 9-64,-9 9 0,0 19-32,-1-1 0,1 1 0,-10 19 64,10-20-32,0 20 64,-10-10-128,19-10-64,-9-8-64,0-1 0,9-18-128,0 0 0,-10 0-256,10-19-128,0-9-832,10-9-320,-10-1-1248,9-8-1440,0-19 1440</inkml:trace>
  <inkml:trace contextRef="#ctx0" brushRef="#br0" timeOffset="412.6381">130 29 4480,'0'-10'1664,"0"10"-896,9-9-416,-9 9 576,0 0-192,0 9 32,10-9-128,-10 10-96,9-1-288,-9 10 32,9-1 64,1 10 0,-1 9 32,9 19-128,1-19 0,9 9-96,-10 10 64,1-9-128,0-1 0,-1 0-32,1 10 32,9-9-64,-19-10 64,9 0-64,-8-9 64,-1 0-64,0-10-32,-9 1-192,10-10-128,-20 0-384,10 1-128,0-10-768,-9-10-256,0 1-992</inkml:trace>
  <inkml:trace contextRef="#ctx0" brushRef="#br0" timeOffset="677.753">47 418 8192,'0'-9'3072,"0"9"-1664,9 0-800,-9 0 832,10-9-384,-1 9-129,0 0-415,10-10-160,9 10-192,0-9-128,-1 0 0,1 9 32,9-10 32,-9 1-1312,0 0-607,-9 9-2753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7:2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 5248,'-6'-6'2016,"6"6"-1088,0 0-608,0 0 544,0 6-128,0-6-64,0 0-160,-7 0 0,7 0-288,0 7 160,0-1 32,0 0-64,0 6-32,0-5 64,0 18 96,0-7-128,0 20-32,0-7-128,-6 12-32,6 1 32,0 6 32,0-7-32,0 20-32,0-20-32,-6 13 63,6-12-95,0 6 0,-6-7-32,6-5-64,0-7-128,-7 0-63,7 0-353,-6-12-96,6 0-608,-6-7-160,6 1-1312,-7-13-1632,7 0 1184</inkml:trace>
  <inkml:trace contextRef="#ctx0" brushRef="#br0" timeOffset="615.6105">25 106 4736,'0'-6'1824,"0"6"-960,13-6-224,-13 6 608,6 0-256,-6 0-32,6 6-128,1 0 32,-1 13-480,0-7 128,0 19 128,-6-6 64,13 13 128,-13-7-161,12 6-95,-6-6-128,7 0-32,-1-6-160,1-6-96,-1-7 0,7-5 32,-1-7-320,7-13-64,-6 1-256,6-19-64,0 12 0,-6-18 0,-1-1 129,7-5 95,-12 5 0,5 1 32,-5 6 64,-7-7 64,0 13-96,0 7 64,-6-7 288,7 12 224,-7 7 32,0 12 32,0-6 127,0 25 97,0 0 96,0 13 32,6-1-160,-6 25 32,6-18-224,-6 24 0,6-12-192,0 13-64,1-7-160,-1-6-64,6 0-192,-5-6 0,-1-12-800,0-1-256,0-6-1503,1-6-609,-1-13-736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4T09:57:2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4115 1489 5632,'0'0'2112,"0"0"-1152,6 12-224,1-12 832,-1 0-448,0 6-96,7-6-160,-7 7 0,12-7-480,-5 0 0,6-7 32,-1 1-160,1-6-65,0 5-191,0-11 0,-7 5 0,0 1 64,1-7-32,-7 7 64,0-1-64,-6 1-32,-6-1 32,0-6 32,-7 7-96,1 6 0,0-7-192,-13 13-95,6-6 191,0 12 32,0 1-128,1 5 0,-1 0 96,-6 7 128,6 0 384,7 12 128,-1-6 127,7 6 65,6 0-96,6 0-64,1-6-96,5 7 32,7-7-128,0-1-32,-1-5-128,13 0-32,-6-7-544,7-12-128,-7 7-1376,6-20-607,-6 7-2433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629B-42F4-445D-8CF0-ECBDC465BAA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425E-3494-48DC-B424-BE2F3ACF8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customXml" Target="../ink/ink24.xml"/><Relationship Id="rId26" Type="http://schemas.openxmlformats.org/officeDocument/2006/relationships/customXml" Target="../ink/ink27.xml"/><Relationship Id="rId39" Type="http://schemas.openxmlformats.org/officeDocument/2006/relationships/image" Target="../media/image42.png"/><Relationship Id="rId3" Type="http://schemas.openxmlformats.org/officeDocument/2006/relationships/image" Target="../media/image20.png"/><Relationship Id="rId21" Type="http://schemas.openxmlformats.org/officeDocument/2006/relationships/image" Target="../media/image31.png"/><Relationship Id="rId34" Type="http://schemas.openxmlformats.org/officeDocument/2006/relationships/image" Target="../media/image39.png"/><Relationship Id="rId42" Type="http://schemas.openxmlformats.org/officeDocument/2006/relationships/customXml" Target="../ink/ink33.xml"/><Relationship Id="rId47" Type="http://schemas.openxmlformats.org/officeDocument/2006/relationships/image" Target="../media/image46.png"/><Relationship Id="rId7" Type="http://schemas.openxmlformats.org/officeDocument/2006/relationships/image" Target="../media/image22.png"/><Relationship Id="rId12" Type="http://schemas.openxmlformats.org/officeDocument/2006/relationships/customXml" Target="../ink/ink21.xml"/><Relationship Id="rId17" Type="http://schemas.openxmlformats.org/officeDocument/2006/relationships/image" Target="../media/image28.png"/><Relationship Id="rId25" Type="http://schemas.openxmlformats.org/officeDocument/2006/relationships/image" Target="../media/image33.png"/><Relationship Id="rId33" Type="http://schemas.openxmlformats.org/officeDocument/2006/relationships/image" Target="../media/image38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2" Type="http://schemas.openxmlformats.org/officeDocument/2006/relationships/image" Target="../media/image19.png"/><Relationship Id="rId16" Type="http://schemas.openxmlformats.org/officeDocument/2006/relationships/customXml" Target="../ink/ink23.xml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5.png"/><Relationship Id="rId24" Type="http://schemas.openxmlformats.org/officeDocument/2006/relationships/customXml" Target="../ink/ink26.xml"/><Relationship Id="rId32" Type="http://schemas.openxmlformats.org/officeDocument/2006/relationships/image" Target="../media/image37.png"/><Relationship Id="rId37" Type="http://schemas.openxmlformats.org/officeDocument/2006/relationships/image" Target="../media/image41.png"/><Relationship Id="rId40" Type="http://schemas.openxmlformats.org/officeDocument/2006/relationships/customXml" Target="../ink/ink32.xml"/><Relationship Id="rId45" Type="http://schemas.openxmlformats.org/officeDocument/2006/relationships/image" Target="../media/image45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23" Type="http://schemas.openxmlformats.org/officeDocument/2006/relationships/image" Target="../media/image32.png"/><Relationship Id="rId28" Type="http://schemas.openxmlformats.org/officeDocument/2006/relationships/customXml" Target="../ink/ink28.xml"/><Relationship Id="rId36" Type="http://schemas.openxmlformats.org/officeDocument/2006/relationships/customXml" Target="../ink/ink30.xm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31" Type="http://schemas.openxmlformats.org/officeDocument/2006/relationships/image" Target="../media/image36.png"/><Relationship Id="rId44" Type="http://schemas.openxmlformats.org/officeDocument/2006/relationships/customXml" Target="../ink/ink34.xml"/><Relationship Id="rId4" Type="http://schemas.openxmlformats.org/officeDocument/2006/relationships/customXml" Target="../ink/ink18.xml"/><Relationship Id="rId9" Type="http://schemas.openxmlformats.org/officeDocument/2006/relationships/customXml" Target="../ink/ink20.xml"/><Relationship Id="rId14" Type="http://schemas.openxmlformats.org/officeDocument/2006/relationships/customXml" Target="../ink/ink22.xml"/><Relationship Id="rId22" Type="http://schemas.openxmlformats.org/officeDocument/2006/relationships/customXml" Target="../ink/ink25.xml"/><Relationship Id="rId27" Type="http://schemas.openxmlformats.org/officeDocument/2006/relationships/image" Target="../media/image34.png"/><Relationship Id="rId30" Type="http://schemas.openxmlformats.org/officeDocument/2006/relationships/customXml" Target="../ink/ink29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9.png"/><Relationship Id="rId18" Type="http://schemas.openxmlformats.org/officeDocument/2006/relationships/customXml" Target="../ink/ink42.xml"/><Relationship Id="rId26" Type="http://schemas.openxmlformats.org/officeDocument/2006/relationships/customXml" Target="../ink/ink45.xml"/><Relationship Id="rId3" Type="http://schemas.openxmlformats.org/officeDocument/2006/relationships/image" Target="../media/image38.png"/><Relationship Id="rId21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customXml" Target="../ink/ink39.xml"/><Relationship Id="rId17" Type="http://schemas.openxmlformats.org/officeDocument/2006/relationships/image" Target="../media/image51.png"/><Relationship Id="rId25" Type="http://schemas.openxmlformats.org/officeDocument/2006/relationships/image" Target="../media/image56.png"/><Relationship Id="rId2" Type="http://schemas.openxmlformats.org/officeDocument/2006/relationships/image" Target="../media/image37.png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1" Type="http://schemas.openxmlformats.org/officeDocument/2006/relationships/image" Target="../media/image48.png"/><Relationship Id="rId24" Type="http://schemas.openxmlformats.org/officeDocument/2006/relationships/image" Target="../media/image55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46.xml"/><Relationship Id="rId10" Type="http://schemas.openxmlformats.org/officeDocument/2006/relationships/customXml" Target="../ink/ink38.xml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7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8580A9-3DAB-4278-88FB-7DA5165D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0" y="1784832"/>
            <a:ext cx="6858000" cy="55311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9F33116-4D2F-4541-A357-8652E2A2D9D4}"/>
                  </a:ext>
                </a:extLst>
              </p14:cNvPr>
              <p14:cNvContentPartPr/>
              <p14:nvPr/>
            </p14:nvContentPartPr>
            <p14:xfrm>
              <a:off x="8216673" y="7598431"/>
              <a:ext cx="180" cy="1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9F33116-4D2F-4541-A357-8652E2A2D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2173" y="759411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A10EA290-458D-410E-8FCF-2CA349574577}"/>
                  </a:ext>
                </a:extLst>
              </p14:cNvPr>
              <p14:cNvContentPartPr/>
              <p14:nvPr/>
            </p14:nvContentPartPr>
            <p14:xfrm>
              <a:off x="413067" y="2401475"/>
              <a:ext cx="6280560" cy="24588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A10EA290-458D-410E-8FCF-2CA3495745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067" y="2392475"/>
                <a:ext cx="6298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5A9EA9F4-8B36-4447-88C3-784DFDE43E98}"/>
                  </a:ext>
                </a:extLst>
              </p14:cNvPr>
              <p14:cNvContentPartPr/>
              <p14:nvPr/>
            </p14:nvContentPartPr>
            <p14:xfrm>
              <a:off x="1408366" y="3401372"/>
              <a:ext cx="486720" cy="34020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5A9EA9F4-8B36-4447-88C3-784DFDE43E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9366" y="3392372"/>
                <a:ext cx="5043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175E55E5-7860-4D24-BD22-E61400696F70}"/>
                  </a:ext>
                </a:extLst>
              </p14:cNvPr>
              <p14:cNvContentPartPr/>
              <p14:nvPr/>
            </p14:nvContentPartPr>
            <p14:xfrm>
              <a:off x="1962406" y="3462932"/>
              <a:ext cx="304920" cy="11448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175E55E5-7860-4D24-BD22-E61400696F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3417" y="3453960"/>
                <a:ext cx="322539" cy="132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3A488884-BD63-48EB-9061-8A1A70E5AB31}"/>
                  </a:ext>
                </a:extLst>
              </p14:cNvPr>
              <p14:cNvContentPartPr/>
              <p14:nvPr/>
            </p14:nvContentPartPr>
            <p14:xfrm>
              <a:off x="2299366" y="3363212"/>
              <a:ext cx="17820" cy="21420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3A488884-BD63-48EB-9061-8A1A70E5AB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0456" y="3354212"/>
                <a:ext cx="35284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42129F67-B6EC-4B06-B3C4-F26125216DBE}"/>
                  </a:ext>
                </a:extLst>
              </p14:cNvPr>
              <p14:cNvContentPartPr/>
              <p14:nvPr/>
            </p14:nvContentPartPr>
            <p14:xfrm>
              <a:off x="2270026" y="3465812"/>
              <a:ext cx="85140" cy="1188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42129F67-B6EC-4B06-B3C4-F26125216D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61083" y="3457077"/>
                <a:ext cx="102669" cy="29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7759B168-5D20-4B0B-82DA-6289CBFA153B}"/>
                  </a:ext>
                </a:extLst>
              </p14:cNvPr>
              <p14:cNvContentPartPr/>
              <p14:nvPr/>
            </p14:nvContentPartPr>
            <p14:xfrm>
              <a:off x="2600247" y="3358667"/>
              <a:ext cx="157320" cy="28710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7759B168-5D20-4B0B-82DA-6289CBFA15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91247" y="3349695"/>
                <a:ext cx="174960" cy="304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363F9569-DCD2-4DAF-A830-E1179E4701E9}"/>
                  </a:ext>
                </a:extLst>
              </p14:cNvPr>
              <p14:cNvContentPartPr/>
              <p14:nvPr/>
            </p14:nvContentPartPr>
            <p14:xfrm>
              <a:off x="2358445" y="2837321"/>
              <a:ext cx="181800" cy="30276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363F9569-DCD2-4DAF-A830-E1179E4701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49445" y="2828321"/>
                <a:ext cx="1994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688FC868-3080-48FC-8D2B-3888BEB2A44C}"/>
                  </a:ext>
                </a:extLst>
              </p14:cNvPr>
              <p14:cNvContentPartPr/>
              <p14:nvPr/>
            </p14:nvContentPartPr>
            <p14:xfrm>
              <a:off x="2593885" y="3000941"/>
              <a:ext cx="89820" cy="13914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688FC868-3080-48FC-8D2B-3888BEB2A4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84939" y="2991953"/>
                <a:ext cx="107355" cy="156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3F98BFA2-00AD-46C9-8EF6-9E1DA1644D27}"/>
                  </a:ext>
                </a:extLst>
              </p14:cNvPr>
              <p14:cNvContentPartPr/>
              <p14:nvPr/>
            </p14:nvContentPartPr>
            <p14:xfrm>
              <a:off x="2732845" y="2994101"/>
              <a:ext cx="186480" cy="15714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3F98BFA2-00AD-46C9-8EF6-9E1DA1644D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23845" y="2985111"/>
                <a:ext cx="204120" cy="1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B680D7E8-F7D4-4675-9EC0-E7804830C7DA}"/>
                  </a:ext>
                </a:extLst>
              </p14:cNvPr>
              <p14:cNvContentPartPr/>
              <p14:nvPr/>
            </p14:nvContentPartPr>
            <p14:xfrm>
              <a:off x="2981605" y="2976281"/>
              <a:ext cx="430920" cy="28944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B680D7E8-F7D4-4675-9EC0-E7804830C7D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72605" y="2967292"/>
                <a:ext cx="448560" cy="307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C35B8D5B-32FC-45D7-96FA-CCBE4D5C68EB}"/>
                  </a:ext>
                </a:extLst>
              </p14:cNvPr>
              <p14:cNvContentPartPr/>
              <p14:nvPr/>
            </p14:nvContentPartPr>
            <p14:xfrm>
              <a:off x="3665065" y="2790161"/>
              <a:ext cx="1085220" cy="30096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C35B8D5B-32FC-45D7-96FA-CCBE4D5C68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56066" y="2781150"/>
                <a:ext cx="1102857" cy="318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77" name="Ink 1176">
                <a:extLst>
                  <a:ext uri="{FF2B5EF4-FFF2-40B4-BE49-F238E27FC236}">
                    <a16:creationId xmlns:a16="http://schemas.microsoft.com/office/drawing/2014/main" id="{AE47235F-CE92-40C7-9B38-D2202F35A8CC}"/>
                  </a:ext>
                </a:extLst>
              </p14:cNvPr>
              <p14:cNvContentPartPr/>
              <p14:nvPr/>
            </p14:nvContentPartPr>
            <p14:xfrm>
              <a:off x="1401765" y="6614868"/>
              <a:ext cx="8820" cy="21780"/>
            </p14:xfrm>
          </p:contentPart>
        </mc:Choice>
        <mc:Fallback>
          <p:pic>
            <p:nvPicPr>
              <p:cNvPr id="1177" name="Ink 1176">
                <a:extLst>
                  <a:ext uri="{FF2B5EF4-FFF2-40B4-BE49-F238E27FC236}">
                    <a16:creationId xmlns:a16="http://schemas.microsoft.com/office/drawing/2014/main" id="{AE47235F-CE92-40C7-9B38-D2202F35A8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93598" y="6606225"/>
                <a:ext cx="24827" cy="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29" name="Ink 1228">
                <a:extLst>
                  <a:ext uri="{FF2B5EF4-FFF2-40B4-BE49-F238E27FC236}">
                    <a16:creationId xmlns:a16="http://schemas.microsoft.com/office/drawing/2014/main" id="{4544F343-B518-4EEA-9C27-AE78A33DC32E}"/>
                  </a:ext>
                </a:extLst>
              </p14:cNvPr>
              <p14:cNvContentPartPr/>
              <p14:nvPr/>
            </p14:nvContentPartPr>
            <p14:xfrm>
              <a:off x="1361245" y="3847784"/>
              <a:ext cx="3999070" cy="818697"/>
            </p14:xfrm>
          </p:contentPart>
        </mc:Choice>
        <mc:Fallback>
          <p:pic>
            <p:nvPicPr>
              <p:cNvPr id="1229" name="Ink 1228">
                <a:extLst>
                  <a:ext uri="{FF2B5EF4-FFF2-40B4-BE49-F238E27FC236}">
                    <a16:creationId xmlns:a16="http://schemas.microsoft.com/office/drawing/2014/main" id="{4544F343-B518-4EEA-9C27-AE78A33DC3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52245" y="3838783"/>
                <a:ext cx="4016709" cy="836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51" name="Ink 1250">
                <a:extLst>
                  <a:ext uri="{FF2B5EF4-FFF2-40B4-BE49-F238E27FC236}">
                    <a16:creationId xmlns:a16="http://schemas.microsoft.com/office/drawing/2014/main" id="{427013AF-EB3A-4641-A610-E8AFA68F3513}"/>
                  </a:ext>
                </a:extLst>
              </p14:cNvPr>
              <p14:cNvContentPartPr/>
              <p14:nvPr/>
            </p14:nvContentPartPr>
            <p14:xfrm>
              <a:off x="1361245" y="4753544"/>
              <a:ext cx="3999240" cy="868320"/>
            </p14:xfrm>
          </p:contentPart>
        </mc:Choice>
        <mc:Fallback>
          <p:pic>
            <p:nvPicPr>
              <p:cNvPr id="1251" name="Ink 1250">
                <a:extLst>
                  <a:ext uri="{FF2B5EF4-FFF2-40B4-BE49-F238E27FC236}">
                    <a16:creationId xmlns:a16="http://schemas.microsoft.com/office/drawing/2014/main" id="{427013AF-EB3A-4641-A610-E8AFA68F35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52245" y="4744544"/>
                <a:ext cx="401688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63" name="Ink 1262">
                <a:extLst>
                  <a:ext uri="{FF2B5EF4-FFF2-40B4-BE49-F238E27FC236}">
                    <a16:creationId xmlns:a16="http://schemas.microsoft.com/office/drawing/2014/main" id="{0941A022-A7CB-4ABC-8C92-994AE4CC084A}"/>
                  </a:ext>
                </a:extLst>
              </p14:cNvPr>
              <p14:cNvContentPartPr/>
              <p14:nvPr/>
            </p14:nvContentPartPr>
            <p14:xfrm>
              <a:off x="1377095" y="5709108"/>
              <a:ext cx="4007880" cy="818640"/>
            </p14:xfrm>
          </p:contentPart>
        </mc:Choice>
        <mc:Fallback>
          <p:pic>
            <p:nvPicPr>
              <p:cNvPr id="1263" name="Ink 1262">
                <a:extLst>
                  <a:ext uri="{FF2B5EF4-FFF2-40B4-BE49-F238E27FC236}">
                    <a16:creationId xmlns:a16="http://schemas.microsoft.com/office/drawing/2014/main" id="{0941A022-A7CB-4ABC-8C92-994AE4CC08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68095" y="5700108"/>
                <a:ext cx="40255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287" name="Ink 1286">
                <a:extLst>
                  <a:ext uri="{FF2B5EF4-FFF2-40B4-BE49-F238E27FC236}">
                    <a16:creationId xmlns:a16="http://schemas.microsoft.com/office/drawing/2014/main" id="{4F41467F-CC6A-4664-A6DA-F78E40094DA1}"/>
                  </a:ext>
                </a:extLst>
              </p14:cNvPr>
              <p14:cNvContentPartPr/>
              <p14:nvPr/>
            </p14:nvContentPartPr>
            <p14:xfrm>
              <a:off x="4151642" y="6603159"/>
              <a:ext cx="1306800" cy="408780"/>
            </p14:xfrm>
          </p:contentPart>
        </mc:Choice>
        <mc:Fallback>
          <p:pic>
            <p:nvPicPr>
              <p:cNvPr id="1287" name="Ink 1286">
                <a:extLst>
                  <a:ext uri="{FF2B5EF4-FFF2-40B4-BE49-F238E27FC236}">
                    <a16:creationId xmlns:a16="http://schemas.microsoft.com/office/drawing/2014/main" id="{4F41467F-CC6A-4664-A6DA-F78E40094DA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42642" y="6594163"/>
                <a:ext cx="1324440" cy="4264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45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4CCB03-2CE8-44B8-8E7D-77846D848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9" t="806" r="380" b="-806"/>
          <a:stretch/>
        </p:blipFill>
        <p:spPr>
          <a:xfrm>
            <a:off x="2413227" y="113891"/>
            <a:ext cx="1761981" cy="142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99408D-121C-4F41-A48B-ADB00DAB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" y="114651"/>
            <a:ext cx="1781129" cy="1423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CDAE621-B5E6-4111-8068-A0050999F2B6}"/>
                  </a:ext>
                </a:extLst>
              </p14:cNvPr>
              <p14:cNvContentPartPr/>
              <p14:nvPr/>
            </p14:nvContentPartPr>
            <p14:xfrm>
              <a:off x="1930985" y="840989"/>
              <a:ext cx="491040" cy="2302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CDAE621-B5E6-4111-8068-A0050999F2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6665" y="836666"/>
                <a:ext cx="499680" cy="23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52F9393-9315-4240-85EC-D08DC84FB9E3}"/>
                  </a:ext>
                </a:extLst>
              </p14:cNvPr>
              <p14:cNvContentPartPr/>
              <p14:nvPr/>
            </p14:nvContentPartPr>
            <p14:xfrm>
              <a:off x="977246" y="1558347"/>
              <a:ext cx="342000" cy="227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52F9393-9315-4240-85EC-D08DC84FB9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926" y="1554020"/>
                <a:ext cx="350640" cy="236534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1FB16D71-7589-4F0B-92D7-69F10E05E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99" y="1806542"/>
            <a:ext cx="1781127" cy="14419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6BA2BB4-A309-414A-B8BF-6613B31ED88F}"/>
                  </a:ext>
                </a:extLst>
              </p14:cNvPr>
              <p14:cNvContentPartPr/>
              <p14:nvPr/>
            </p14:nvContentPartPr>
            <p14:xfrm>
              <a:off x="1937699" y="1535145"/>
              <a:ext cx="630720" cy="360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6BA2BB4-A309-414A-B8BF-6613B31ED8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33379" y="1530825"/>
                <a:ext cx="639360" cy="369360"/>
              </a:xfrm>
              <a:prstGeom prst="rect">
                <a:avLst/>
              </a:prstGeom>
            </p:spPr>
          </p:pic>
        </mc:Fallback>
      </mc:AlternateContent>
      <p:pic>
        <p:nvPicPr>
          <p:cNvPr id="79" name="Picture 78">
            <a:extLst>
              <a:ext uri="{FF2B5EF4-FFF2-40B4-BE49-F238E27FC236}">
                <a16:creationId xmlns:a16="http://schemas.microsoft.com/office/drawing/2014/main" id="{212CC118-1BAA-4CCE-B766-63BEEBEAC9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9453" y="1841545"/>
            <a:ext cx="1691003" cy="13719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0231B0D-239D-4FB9-BE74-518D38337F4E}"/>
                  </a:ext>
                </a:extLst>
              </p14:cNvPr>
              <p14:cNvContentPartPr/>
              <p14:nvPr/>
            </p14:nvContentPartPr>
            <p14:xfrm>
              <a:off x="1943665" y="2401466"/>
              <a:ext cx="572400" cy="210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0231B0D-239D-4FB9-BE74-518D38337F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9345" y="2397146"/>
                <a:ext cx="5810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7E01CF1-26E4-4A9B-B95E-E3123657B5B5}"/>
                  </a:ext>
                </a:extLst>
              </p14:cNvPr>
              <p14:cNvContentPartPr/>
              <p14:nvPr/>
            </p14:nvContentPartPr>
            <p14:xfrm>
              <a:off x="2212967" y="2841519"/>
              <a:ext cx="180" cy="1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7E01CF1-26E4-4A9B-B95E-E3123657B5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0807" y="2839359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F814836-04F8-46DE-89EF-417DD1596C35}"/>
                  </a:ext>
                </a:extLst>
              </p14:cNvPr>
              <p14:cNvContentPartPr/>
              <p14:nvPr/>
            </p14:nvContentPartPr>
            <p14:xfrm>
              <a:off x="1942341" y="2732752"/>
              <a:ext cx="524160" cy="215282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F814836-04F8-46DE-89EF-417DD1596C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8024" y="2728432"/>
                <a:ext cx="532794" cy="223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C53E23C-339A-47B9-9376-5B0724C8BFD8}"/>
                  </a:ext>
                </a:extLst>
              </p14:cNvPr>
              <p14:cNvContentPartPr/>
              <p14:nvPr/>
            </p14:nvContentPartPr>
            <p14:xfrm>
              <a:off x="4214399" y="2531748"/>
              <a:ext cx="429480" cy="79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C53E23C-339A-47B9-9376-5B0724C8BF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0079" y="2527428"/>
                <a:ext cx="438120" cy="88560"/>
              </a:xfrm>
              <a:prstGeom prst="rect">
                <a:avLst/>
              </a:prstGeom>
            </p:spPr>
          </p:pic>
        </mc:Fallback>
      </mc:AlternateContent>
      <p:pic>
        <p:nvPicPr>
          <p:cNvPr id="169" name="Picture 168">
            <a:extLst>
              <a:ext uri="{FF2B5EF4-FFF2-40B4-BE49-F238E27FC236}">
                <a16:creationId xmlns:a16="http://schemas.microsoft.com/office/drawing/2014/main" id="{7A96E19D-A0FD-43CB-8A62-D93C18DC9C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81276" y="111763"/>
            <a:ext cx="1765396" cy="142338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18F4F26-5E73-4597-8F99-8DE77F5FB6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90909" y="1803596"/>
            <a:ext cx="1763221" cy="1423382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A12035B2-8106-4F69-8508-60A9DD095678}"/>
              </a:ext>
            </a:extLst>
          </p:cNvPr>
          <p:cNvSpPr/>
          <p:nvPr/>
        </p:nvSpPr>
        <p:spPr>
          <a:xfrm>
            <a:off x="2831600" y="2179290"/>
            <a:ext cx="597400" cy="651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04806E7-7CF1-4950-8E00-7E8489DAC570}"/>
                  </a:ext>
                </a:extLst>
              </p14:cNvPr>
              <p14:cNvContentPartPr/>
              <p14:nvPr/>
            </p14:nvContentPartPr>
            <p14:xfrm>
              <a:off x="4165352" y="1297041"/>
              <a:ext cx="640620" cy="6573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04806E7-7CF1-4950-8E00-7E8489DAC5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1031" y="1292361"/>
                <a:ext cx="649262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5A24CAC-F1C3-4DA5-BAF0-448BCA4A8AAC}"/>
                  </a:ext>
                </a:extLst>
              </p14:cNvPr>
              <p14:cNvContentPartPr/>
              <p14:nvPr/>
            </p14:nvContentPartPr>
            <p14:xfrm>
              <a:off x="4271910" y="2316932"/>
              <a:ext cx="316080" cy="2242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5A24CAC-F1C3-4DA5-BAF0-448BCA4A8A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67585" y="2312612"/>
                <a:ext cx="32473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AB5126B-5923-479C-BCF4-BF219019B342}"/>
                  </a:ext>
                </a:extLst>
              </p14:cNvPr>
              <p14:cNvContentPartPr/>
              <p14:nvPr/>
            </p14:nvContentPartPr>
            <p14:xfrm>
              <a:off x="4225470" y="2653892"/>
              <a:ext cx="525420" cy="2277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AB5126B-5923-479C-BCF4-BF219019B3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21154" y="2649582"/>
                <a:ext cx="534051" cy="2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DF1DC1E-C5C4-48F7-B1EB-52CA57F3B68B}"/>
                  </a:ext>
                </a:extLst>
              </p14:cNvPr>
              <p14:cNvContentPartPr/>
              <p14:nvPr/>
            </p14:nvContentPartPr>
            <p14:xfrm>
              <a:off x="5514966" y="3224805"/>
              <a:ext cx="416700" cy="28854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DF1DC1E-C5C4-48F7-B1EB-52CA57F3B6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10652" y="3220488"/>
                <a:ext cx="425329" cy="29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9D4BBA7-C3DB-4CA8-A0DF-4F5A8B061EA0}"/>
                  </a:ext>
                </a:extLst>
              </p14:cNvPr>
              <p14:cNvContentPartPr/>
              <p14:nvPr/>
            </p14:nvContentPartPr>
            <p14:xfrm>
              <a:off x="5537496" y="1557208"/>
              <a:ext cx="452700" cy="2397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9D4BBA7-C3DB-4CA8-A0DF-4F5A8B061E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33178" y="1552888"/>
                <a:ext cx="461337" cy="248400"/>
              </a:xfrm>
              <a:prstGeom prst="rect">
                <a:avLst/>
              </a:prstGeom>
            </p:spPr>
          </p:pic>
        </mc:Fallback>
      </mc:AlternateContent>
      <p:pic>
        <p:nvPicPr>
          <p:cNvPr id="354" name="Picture 353">
            <a:extLst>
              <a:ext uri="{FF2B5EF4-FFF2-40B4-BE49-F238E27FC236}">
                <a16:creationId xmlns:a16="http://schemas.microsoft.com/office/drawing/2014/main" id="{8F739EF3-4243-42A3-8EC3-9958E7BB2F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3199" y="3586839"/>
            <a:ext cx="1796724" cy="1441981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42090804-E1DE-4464-91EF-39959515E6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83924" y="3614350"/>
            <a:ext cx="1763221" cy="1414470"/>
          </a:xfrm>
          <a:prstGeom prst="rect">
            <a:avLst/>
          </a:prstGeom>
        </p:spPr>
      </p:pic>
      <p:pic>
        <p:nvPicPr>
          <p:cNvPr id="356" name="Picture 355">
            <a:extLst>
              <a:ext uri="{FF2B5EF4-FFF2-40B4-BE49-F238E27FC236}">
                <a16:creationId xmlns:a16="http://schemas.microsoft.com/office/drawing/2014/main" id="{27633B97-1418-478D-81B7-715371F2861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466192" y="5419155"/>
            <a:ext cx="1798684" cy="1460156"/>
          </a:xfrm>
          <a:prstGeom prst="rect">
            <a:avLst/>
          </a:prstGeom>
        </p:spPr>
      </p:pic>
      <p:pic>
        <p:nvPicPr>
          <p:cNvPr id="357" name="Picture 356">
            <a:extLst>
              <a:ext uri="{FF2B5EF4-FFF2-40B4-BE49-F238E27FC236}">
                <a16:creationId xmlns:a16="http://schemas.microsoft.com/office/drawing/2014/main" id="{985CBED3-5227-4F51-8A9B-B9F209CF897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3781" y="5419155"/>
            <a:ext cx="1819962" cy="14601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B93B4D1F-E0EA-4134-AC90-DCA28A384BDE}"/>
                  </a:ext>
                </a:extLst>
              </p14:cNvPr>
              <p14:cNvContentPartPr/>
              <p14:nvPr/>
            </p14:nvContentPartPr>
            <p14:xfrm>
              <a:off x="1847264" y="3127772"/>
              <a:ext cx="671220" cy="513819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B93B4D1F-E0EA-4134-AC90-DCA28A384B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42943" y="3123091"/>
                <a:ext cx="679862" cy="522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E7FB9E66-4E37-4666-B52B-A626FB5C83AC}"/>
                  </a:ext>
                </a:extLst>
              </p14:cNvPr>
              <p14:cNvContentPartPr/>
              <p14:nvPr/>
            </p14:nvContentPartPr>
            <p14:xfrm>
              <a:off x="1913184" y="4076591"/>
              <a:ext cx="564840" cy="33534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E7FB9E66-4E37-4666-B52B-A626FB5C83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08864" y="4072264"/>
                <a:ext cx="573480" cy="343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2C85914C-94AD-497D-8448-E4C44506ED95}"/>
                  </a:ext>
                </a:extLst>
              </p14:cNvPr>
              <p14:cNvContentPartPr/>
              <p14:nvPr/>
            </p14:nvContentPartPr>
            <p14:xfrm>
              <a:off x="1910844" y="4504091"/>
              <a:ext cx="517320" cy="150115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2C85914C-94AD-497D-8448-E4C44506ED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6521" y="4499781"/>
                <a:ext cx="525966" cy="158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0DD5830C-8CED-40E3-BAAA-2CFDA7F2306E}"/>
                  </a:ext>
                </a:extLst>
              </p14:cNvPr>
              <p14:cNvContentPartPr/>
              <p14:nvPr/>
            </p14:nvContentPartPr>
            <p14:xfrm>
              <a:off x="937538" y="5045214"/>
              <a:ext cx="686340" cy="3558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0DD5830C-8CED-40E3-BAAA-2CFDA7F230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3217" y="5040896"/>
                <a:ext cx="694982" cy="364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4348B33-7D76-4B48-8C41-2389C7D92122}"/>
                  </a:ext>
                </a:extLst>
              </p14:cNvPr>
              <p14:cNvContentPartPr/>
              <p14:nvPr/>
            </p14:nvContentPartPr>
            <p14:xfrm>
              <a:off x="1941143" y="5714958"/>
              <a:ext cx="484740" cy="3342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4348B33-7D76-4B48-8C41-2389C7D921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36821" y="5710640"/>
                <a:ext cx="493383" cy="34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8B30F990-857A-409D-9C8E-EC9E49DAE6E9}"/>
                  </a:ext>
                </a:extLst>
              </p14:cNvPr>
              <p14:cNvContentPartPr/>
              <p14:nvPr/>
            </p14:nvContentPartPr>
            <p14:xfrm>
              <a:off x="1946543" y="6240018"/>
              <a:ext cx="457740" cy="2215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8B30F990-857A-409D-9C8E-EC9E49DAE6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42221" y="6235709"/>
                <a:ext cx="466383" cy="230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353">
            <a:extLst>
              <a:ext uri="{FF2B5EF4-FFF2-40B4-BE49-F238E27FC236}">
                <a16:creationId xmlns:a16="http://schemas.microsoft.com/office/drawing/2014/main" id="{8F739EF3-4243-42A3-8EC3-9958E7BB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5" y="119483"/>
            <a:ext cx="1796724" cy="1441981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42090804-E1DE-4464-91EF-39959515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50" y="146994"/>
            <a:ext cx="1763221" cy="1414470"/>
          </a:xfrm>
          <a:prstGeom prst="rect">
            <a:avLst/>
          </a:prstGeom>
        </p:spPr>
      </p:pic>
      <p:pic>
        <p:nvPicPr>
          <p:cNvPr id="356" name="Picture 355">
            <a:extLst>
              <a:ext uri="{FF2B5EF4-FFF2-40B4-BE49-F238E27FC236}">
                <a16:creationId xmlns:a16="http://schemas.microsoft.com/office/drawing/2014/main" id="{27633B97-1418-478D-81B7-715371F2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918" y="1951799"/>
            <a:ext cx="1798684" cy="1460156"/>
          </a:xfrm>
          <a:prstGeom prst="rect">
            <a:avLst/>
          </a:prstGeom>
        </p:spPr>
      </p:pic>
      <p:pic>
        <p:nvPicPr>
          <p:cNvPr id="357" name="Picture 356">
            <a:extLst>
              <a:ext uri="{FF2B5EF4-FFF2-40B4-BE49-F238E27FC236}">
                <a16:creationId xmlns:a16="http://schemas.microsoft.com/office/drawing/2014/main" id="{985CBED3-5227-4F51-8A9B-B9F209CF8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7" y="1951799"/>
            <a:ext cx="1819962" cy="14601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E7FB9E66-4E37-4666-B52B-A626FB5C83AC}"/>
                  </a:ext>
                </a:extLst>
              </p14:cNvPr>
              <p14:cNvContentPartPr/>
              <p14:nvPr/>
            </p14:nvContentPartPr>
            <p14:xfrm>
              <a:off x="1900910" y="609235"/>
              <a:ext cx="564840" cy="33534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E7FB9E66-4E37-4666-B52B-A626FB5C83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6590" y="604903"/>
                <a:ext cx="573480" cy="34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0DD5830C-8CED-40E3-BAAA-2CFDA7F2306E}"/>
                  </a:ext>
                </a:extLst>
              </p14:cNvPr>
              <p14:cNvContentPartPr/>
              <p14:nvPr/>
            </p14:nvContentPartPr>
            <p14:xfrm>
              <a:off x="925264" y="1577858"/>
              <a:ext cx="686340" cy="3558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0DD5830C-8CED-40E3-BAAA-2CFDA7F230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0943" y="1573545"/>
                <a:ext cx="694982" cy="364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4348B33-7D76-4B48-8C41-2389C7D92122}"/>
                  </a:ext>
                </a:extLst>
              </p14:cNvPr>
              <p14:cNvContentPartPr/>
              <p14:nvPr/>
            </p14:nvContentPartPr>
            <p14:xfrm>
              <a:off x="1928869" y="2247602"/>
              <a:ext cx="484740" cy="3342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4348B33-7D76-4B48-8C41-2389C7D921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4551" y="2243280"/>
                <a:ext cx="493377" cy="34290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0F43ABC4-FC04-4A91-B2FA-39151FA22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22" y="146994"/>
            <a:ext cx="1796724" cy="14419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A058-5C09-4E9A-8DC7-28A5FDE9B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703" y="1951799"/>
            <a:ext cx="1819962" cy="14601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16FE6F-A60E-43F4-8A27-BBB8462EE3AC}"/>
                  </a:ext>
                </a:extLst>
              </p14:cNvPr>
              <p14:cNvContentPartPr/>
              <p14:nvPr/>
            </p14:nvContentPartPr>
            <p14:xfrm>
              <a:off x="4273190" y="2379542"/>
              <a:ext cx="396000" cy="2421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16FE6F-A60E-43F4-8A27-BBB8462EE3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8870" y="2375212"/>
                <a:ext cx="404640" cy="250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E47B17-7698-4A3D-A395-0D4C982AD362}"/>
                  </a:ext>
                </a:extLst>
              </p14:cNvPr>
              <p14:cNvContentPartPr/>
              <p14:nvPr/>
            </p14:nvContentPartPr>
            <p14:xfrm>
              <a:off x="2764564" y="2684824"/>
              <a:ext cx="319680" cy="138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E47B17-7698-4A3D-A395-0D4C982AD3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2404" y="2682670"/>
                <a:ext cx="323640" cy="142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7A8F30-F8BC-4C38-8DC3-400A52EBD3DB}"/>
                  </a:ext>
                </a:extLst>
              </p14:cNvPr>
              <p14:cNvContentPartPr/>
              <p14:nvPr/>
            </p14:nvContentPartPr>
            <p14:xfrm>
              <a:off x="2857476" y="553609"/>
              <a:ext cx="468360" cy="419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7A8F30-F8BC-4C38-8DC3-400A52EBD3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5316" y="551451"/>
                <a:ext cx="472680" cy="423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3021A04-C18E-4C41-9F7F-0D0EFA8D17F9}"/>
                  </a:ext>
                </a:extLst>
              </p14:cNvPr>
              <p14:cNvContentPartPr/>
              <p14:nvPr/>
            </p14:nvContentPartPr>
            <p14:xfrm>
              <a:off x="4219516" y="688574"/>
              <a:ext cx="473400" cy="2025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3021A04-C18E-4C41-9F7F-0D0EFA8D17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5196" y="684258"/>
                <a:ext cx="482040" cy="211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E832465-3DF5-4763-92E1-59DF79144F6F}"/>
                  </a:ext>
                </a:extLst>
              </p14:cNvPr>
              <p14:cNvContentPartPr/>
              <p14:nvPr/>
            </p14:nvContentPartPr>
            <p14:xfrm>
              <a:off x="1535851" y="3570132"/>
              <a:ext cx="1204380" cy="525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E832465-3DF5-4763-92E1-59DF79144F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4545" y="3538833"/>
                <a:ext cx="1266992" cy="587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66E49A4-34A2-4F05-9A72-2DED498F2B2E}"/>
                  </a:ext>
                </a:extLst>
              </p14:cNvPr>
              <p14:cNvContentPartPr/>
              <p14:nvPr/>
            </p14:nvContentPartPr>
            <p14:xfrm>
              <a:off x="1556806" y="3499722"/>
              <a:ext cx="1121040" cy="222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66E49A4-34A2-4F05-9A72-2DED498F2B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25486" y="3468402"/>
                <a:ext cx="1183680" cy="284760"/>
              </a:xfrm>
              <a:prstGeom prst="rect">
                <a:avLst/>
              </a:prstGeom>
            </p:spPr>
          </p:pic>
        </mc:Fallback>
      </mc:AlternateContent>
      <p:pic>
        <p:nvPicPr>
          <p:cNvPr id="94" name="Picture 93">
            <a:extLst>
              <a:ext uri="{FF2B5EF4-FFF2-40B4-BE49-F238E27FC236}">
                <a16:creationId xmlns:a16="http://schemas.microsoft.com/office/drawing/2014/main" id="{33FE56F8-E670-4F3E-B58D-BC95C91522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6329" y="2996345"/>
            <a:ext cx="484209" cy="18059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79B8D8C-9094-49AF-B399-984F057B35A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24239" y="3176942"/>
            <a:ext cx="511612" cy="2015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1EEC7C-3D52-426A-BB11-A4F63C9391D9}"/>
                  </a:ext>
                </a:extLst>
              </p14:cNvPr>
              <p14:cNvContentPartPr/>
              <p14:nvPr/>
            </p14:nvContentPartPr>
            <p14:xfrm>
              <a:off x="372780" y="2994979"/>
              <a:ext cx="674280" cy="2507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1EEC7C-3D52-426A-BB11-A4F63C9391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460" y="2963726"/>
                <a:ext cx="736920" cy="313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DC568C0-80E3-42DA-91B5-B56E624C9314}"/>
                  </a:ext>
                </a:extLst>
              </p14:cNvPr>
              <p14:cNvContentPartPr/>
              <p14:nvPr/>
            </p14:nvContentPartPr>
            <p14:xfrm>
              <a:off x="202860" y="3199099"/>
              <a:ext cx="370260" cy="54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DC568C0-80E3-42DA-91B5-B56E624C93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1586" y="3167986"/>
                <a:ext cx="432809" cy="116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0</Words>
  <Application>Microsoft Office PowerPoint</Application>
  <PresentationFormat>Letter Paper (8.5x11 in)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Zhao</dc:creator>
  <cp:lastModifiedBy>Catherine Zhao</cp:lastModifiedBy>
  <cp:revision>7</cp:revision>
  <dcterms:created xsi:type="dcterms:W3CDTF">2017-11-14T09:09:01Z</dcterms:created>
  <dcterms:modified xsi:type="dcterms:W3CDTF">2017-11-14T10:11:59Z</dcterms:modified>
</cp:coreProperties>
</file>