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17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77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5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2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1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6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09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0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85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21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14.10.2018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63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cs typeface="Calibri Light"/>
              </a:rPr>
              <a:t>EasyLock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>
                <a:cs typeface="Calibri"/>
              </a:rPr>
              <a:t>Projet Libre</a:t>
            </a:r>
          </a:p>
          <a:p>
            <a:pPr algn="l"/>
            <a:r>
              <a:rPr lang="de-DE">
                <a:cs typeface="Calibri"/>
              </a:rPr>
              <a:t>Colin CAZABET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8FA7-950C-4116-846A-4687145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 problème: les clés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9BADFE1-6F91-46B2-B13D-BDDD7E9602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-2580000">
            <a:off x="8267258" y="3399057"/>
            <a:ext cx="2691161" cy="129961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E665E-F61D-4F73-81A3-D36AFEBA7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98" y="2979909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Difficile à partager</a:t>
            </a:r>
          </a:p>
          <a:p>
            <a:r>
              <a:rPr lang="en-US">
                <a:cs typeface="Calibri"/>
              </a:rPr>
              <a:t>Non numérique</a:t>
            </a:r>
          </a:p>
          <a:p>
            <a:r>
              <a:rPr lang="en-US">
                <a:cs typeface="Calibri"/>
              </a:rPr>
              <a:t>Toujours dans la poche</a:t>
            </a:r>
          </a:p>
        </p:txBody>
      </p:sp>
    </p:spTree>
    <p:extLst>
      <p:ext uri="{BB962C8B-B14F-4D97-AF65-F5344CB8AC3E}">
        <p14:creationId xmlns:p14="http://schemas.microsoft.com/office/powerpoint/2010/main" val="145172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90F4-79CB-47E3-B2A2-56EAB76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9BDAC27-2136-4A27-B2A1-30379C75A7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7458" y="1688646"/>
            <a:ext cx="3684588" cy="3684588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EEAF481-DDC9-426C-A6CF-7B2A7DC0FF48}"/>
              </a:ext>
            </a:extLst>
          </p:cNvPr>
          <p:cNvSpPr txBox="1">
            <a:spLocks/>
          </p:cNvSpPr>
          <p:nvPr/>
        </p:nvSpPr>
        <p:spPr>
          <a:xfrm>
            <a:off x="841298" y="2671481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On </a:t>
            </a:r>
            <a:r>
              <a:rPr lang="en-US" dirty="0" err="1">
                <a:cs typeface="Calibri"/>
              </a:rPr>
              <a:t>remplace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clé</a:t>
            </a:r>
            <a:r>
              <a:rPr lang="en-US" dirty="0">
                <a:cs typeface="Calibri"/>
              </a:rPr>
              <a:t> par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caméra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reliée</a:t>
            </a:r>
            <a:r>
              <a:rPr lang="en-US" dirty="0">
                <a:cs typeface="Calibri"/>
              </a:rPr>
              <a:t> à la </a:t>
            </a:r>
            <a:r>
              <a:rPr lang="en-US" dirty="0" err="1">
                <a:cs typeface="Calibri"/>
              </a:rPr>
              <a:t>serure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Une </a:t>
            </a:r>
            <a:r>
              <a:rPr lang="en-US" dirty="0" err="1">
                <a:cs typeface="Calibri"/>
              </a:rPr>
              <a:t>plateforme</a:t>
            </a:r>
            <a:r>
              <a:rPr lang="en-US" dirty="0">
                <a:cs typeface="Calibri"/>
              </a:rPr>
              <a:t> en </a:t>
            </a:r>
            <a:r>
              <a:rPr lang="en-US" dirty="0" err="1">
                <a:cs typeface="Calibri"/>
              </a:rPr>
              <a:t>ligne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gérer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virtuelles</a:t>
            </a:r>
            <a:r>
              <a:rPr lang="en-US" dirty="0">
                <a:cs typeface="Calibri"/>
              </a:rPr>
              <a:t> et </a:t>
            </a:r>
            <a:r>
              <a:rPr lang="en-US" dirty="0" err="1">
                <a:cs typeface="Calibri"/>
              </a:rPr>
              <a:t>sélectionner</a:t>
            </a:r>
            <a:r>
              <a:rPr lang="en-US" dirty="0">
                <a:cs typeface="Calibri"/>
              </a:rPr>
              <a:t> qui </a:t>
            </a:r>
            <a:r>
              <a:rPr lang="en-US" dirty="0" err="1">
                <a:cs typeface="Calibri"/>
              </a:rPr>
              <a:t>peut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entrer</a:t>
            </a:r>
            <a:r>
              <a:rPr lang="en-US" dirty="0">
                <a:cs typeface="Calibri"/>
              </a:rPr>
              <a:t> chez </a:t>
            </a:r>
            <a:r>
              <a:rPr lang="en-US" dirty="0" err="1">
                <a:cs typeface="Calibri"/>
              </a:rPr>
              <a:t>moi</a:t>
            </a:r>
          </a:p>
        </p:txBody>
      </p:sp>
    </p:spTree>
    <p:extLst>
      <p:ext uri="{BB962C8B-B14F-4D97-AF65-F5344CB8AC3E}">
        <p14:creationId xmlns:p14="http://schemas.microsoft.com/office/powerpoint/2010/main" val="93742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9656-C58C-47C2-A9EB-25E59C78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Cas d'usage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7200-2FC8-48F8-8EEE-9A064E39A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914" y="2850696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Je </a:t>
            </a:r>
            <a:r>
              <a:rPr lang="en-US" err="1">
                <a:cs typeface="Calibri"/>
              </a:rPr>
              <a:t>prête</a:t>
            </a:r>
            <a:r>
              <a:rPr lang="en-US">
                <a:cs typeface="Calibri"/>
              </a:rPr>
              <a:t> mon </a:t>
            </a:r>
            <a:r>
              <a:rPr lang="en-US" err="1">
                <a:cs typeface="Calibri"/>
              </a:rPr>
              <a:t>appartement</a:t>
            </a:r>
            <a:r>
              <a:rPr lang="en-US">
                <a:cs typeface="Calibri"/>
              </a:rPr>
              <a:t> à un </a:t>
            </a:r>
            <a:r>
              <a:rPr lang="en-US" err="1">
                <a:cs typeface="Calibri"/>
              </a:rPr>
              <a:t>ami</a:t>
            </a:r>
            <a:r>
              <a:rPr lang="en-US">
                <a:cs typeface="Calibri"/>
              </a:rPr>
              <a:t> pendant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semaine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mais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n'ai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qu'une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clé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Je </a:t>
            </a:r>
            <a:r>
              <a:rPr lang="en-US" err="1">
                <a:cs typeface="Calibri"/>
              </a:rPr>
              <a:t>veux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laisser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quelqu'un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entrer</a:t>
            </a:r>
            <a:r>
              <a:rPr lang="en-US">
                <a:cs typeface="Calibri"/>
              </a:rPr>
              <a:t> dans mon </a:t>
            </a:r>
            <a:r>
              <a:rPr lang="en-US" err="1">
                <a:cs typeface="Calibri"/>
              </a:rPr>
              <a:t>appartement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quand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suis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ailleurs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51F28FB-FA46-44AF-A5C0-21371B78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21" y="559933"/>
            <a:ext cx="58293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1AD0-092C-48F8-A876-F4DFF47A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POC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376F0-68CB-444A-95DC-0889CA06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8832"/>
            <a:ext cx="7350860" cy="4632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Côté serveur / API</a:t>
            </a:r>
          </a:p>
          <a:p>
            <a:pPr lvl="1"/>
            <a:r>
              <a:rPr lang="fr-FR">
                <a:cs typeface="Calibri"/>
              </a:rPr>
              <a:t>Pouvoir créer un compte</a:t>
            </a:r>
          </a:p>
          <a:p>
            <a:pPr lvl="1"/>
            <a:r>
              <a:rPr lang="fr-FR">
                <a:cs typeface="Calibri"/>
              </a:rPr>
              <a:t>Pouvoir ajouter des photos à son compte</a:t>
            </a:r>
          </a:p>
          <a:p>
            <a:pPr lvl="1"/>
            <a:r>
              <a:rPr lang="fr-FR">
                <a:cs typeface="Calibri"/>
              </a:rPr>
              <a:t>Pouvoir créer une clé virtuelle</a:t>
            </a:r>
          </a:p>
          <a:p>
            <a:pPr lvl="1"/>
            <a:r>
              <a:rPr lang="fr-FR">
                <a:cs typeface="Calibri"/>
              </a:rPr>
              <a:t>Pouvoir autoriser des personnes à utiliser la clé</a:t>
            </a:r>
          </a:p>
          <a:p>
            <a:r>
              <a:rPr lang="fr-FR">
                <a:cs typeface="Calibri"/>
              </a:rPr>
              <a:t>Côté client</a:t>
            </a:r>
          </a:p>
          <a:p>
            <a:pPr lvl="1"/>
            <a:r>
              <a:rPr lang="fr-FR">
                <a:cs typeface="Calibri"/>
              </a:rPr>
              <a:t>Une interface simple qui permet de gérer ses clés</a:t>
            </a:r>
          </a:p>
          <a:p>
            <a:r>
              <a:rPr lang="fr-FR">
                <a:cs typeface="Calibri"/>
              </a:rPr>
              <a:t>Côté intelligence artificielle</a:t>
            </a:r>
          </a:p>
          <a:p>
            <a:pPr lvl="1"/>
            <a:r>
              <a:rPr lang="fr-FR">
                <a:cs typeface="Calibri"/>
              </a:rPr>
              <a:t>Une IA qui distingue les visages</a:t>
            </a:r>
          </a:p>
        </p:txBody>
      </p:sp>
    </p:spTree>
    <p:extLst>
      <p:ext uri="{BB962C8B-B14F-4D97-AF65-F5344CB8AC3E}">
        <p14:creationId xmlns:p14="http://schemas.microsoft.com/office/powerpoint/2010/main" val="117492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B05C1-791D-46C4-931A-6545A1B8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Technologies</a:t>
            </a:r>
            <a:endParaRPr lang="fr-FR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142076A-D80B-4913-BCF7-D53488E69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97" y="2979909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Docker</a:t>
            </a:r>
          </a:p>
          <a:p>
            <a:r>
              <a:rPr lang="en-US" dirty="0" err="1">
                <a:cs typeface="Calibri"/>
              </a:rPr>
              <a:t>Tensorflow</a:t>
            </a:r>
          </a:p>
          <a:p>
            <a:r>
              <a:rPr lang="en-US" dirty="0">
                <a:cs typeface="Calibri"/>
              </a:rPr>
              <a:t>Django</a:t>
            </a:r>
          </a:p>
          <a:p>
            <a:r>
              <a:rPr lang="en-US" dirty="0">
                <a:cs typeface="Calibri"/>
              </a:rPr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48836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0531-55E3-49D3-BC7F-99F95EA2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Architecture</a:t>
            </a:r>
            <a:endParaRPr lang="fr-FR"/>
          </a:p>
        </p:txBody>
      </p:sp>
      <p:pic>
        <p:nvPicPr>
          <p:cNvPr id="5" name="Image 5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142B216D-98BC-4F39-897C-56C2BEA5CE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4831" y="1324904"/>
            <a:ext cx="5781040" cy="54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0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A0A64-0237-4A27-9EBD-4F068AC3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Ambitions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27A38B-E8AF-4D4A-8AB9-726193B5D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Monter en compétences sur les technologies utilisées</a:t>
            </a:r>
            <a:endParaRPr lang="fr-FR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A6012146-3359-4A07-8761-091D0917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657" y="2445834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7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cs typeface="Calibri Light"/>
              </a:rPr>
              <a:t>EasyLock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>
                <a:cs typeface="Calibri"/>
              </a:rPr>
              <a:t>Projet Libre</a:t>
            </a:r>
          </a:p>
          <a:p>
            <a:pPr algn="l"/>
            <a:r>
              <a:rPr lang="de-DE">
                <a:cs typeface="Calibri"/>
              </a:rPr>
              <a:t>Colin CAZABET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9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Grand écran</PresentationFormat>
  <Slides>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Office Theme</vt:lpstr>
      <vt:lpstr>EasyLock</vt:lpstr>
      <vt:lpstr>Le problème: les clés</vt:lpstr>
      <vt:lpstr>Solution</vt:lpstr>
      <vt:lpstr>Cas d'usage</vt:lpstr>
      <vt:lpstr>POC</vt:lpstr>
      <vt:lpstr>Technologies</vt:lpstr>
      <vt:lpstr>Architecture</vt:lpstr>
      <vt:lpstr>Ambitions</vt:lpstr>
      <vt:lpstr>EasyLock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38</cp:revision>
  <dcterms:created xsi:type="dcterms:W3CDTF">2012-07-30T22:21:58Z</dcterms:created>
  <dcterms:modified xsi:type="dcterms:W3CDTF">2018-10-14T14:29:17Z</dcterms:modified>
</cp:coreProperties>
</file>