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3" r:id="rId8"/>
    <p:sldId id="268" r:id="rId9"/>
    <p:sldId id="264" r:id="rId10"/>
    <p:sldId id="261" r:id="rId11"/>
    <p:sldId id="26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1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77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0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8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EasyLock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cs typeface="Calibri"/>
              </a:rPr>
              <a:t>Projet Libre</a:t>
            </a:r>
          </a:p>
          <a:p>
            <a:pPr algn="l"/>
            <a:r>
              <a:rPr lang="de-DE">
                <a:cs typeface="Calibri"/>
              </a:rPr>
              <a:t>Colin CAZABET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0531-55E3-49D3-BC7F-99F95EA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</a:t>
            </a:r>
            <a:endParaRPr lang="fr-FR"/>
          </a:p>
        </p:txBody>
      </p:sp>
      <p:pic>
        <p:nvPicPr>
          <p:cNvPr id="5" name="Image 5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142B216D-98BC-4F39-897C-56C2BEA5C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4831" y="1324904"/>
            <a:ext cx="5781040" cy="54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A0A64-0237-4A27-9EBD-4F068AC3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Ambitions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27A38B-E8AF-4D4A-8AB9-726193B5D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Monter en compétences sur les technologies utilisées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Mettre la solution à disposition de tout le monde (open source)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A6012146-3359-4A07-8761-091D0917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657" y="2445834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7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EasyLock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cs typeface="Calibri"/>
              </a:rPr>
              <a:t>Projet Libre</a:t>
            </a:r>
          </a:p>
          <a:p>
            <a:pPr algn="l"/>
            <a:r>
              <a:rPr lang="de-DE">
                <a:cs typeface="Calibri"/>
              </a:rPr>
              <a:t>Colin CAZABET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9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8FA7-950C-4116-846A-4687145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 problème: les clés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9BADFE1-6F91-46B2-B13D-BDDD7E960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-2580000">
            <a:off x="8267258" y="3399057"/>
            <a:ext cx="2691161" cy="129961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E665E-F61D-4F73-81A3-D36AFEBA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98" y="297990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Difficile à partager</a:t>
            </a:r>
          </a:p>
          <a:p>
            <a:r>
              <a:rPr lang="en-US">
                <a:cs typeface="Calibri"/>
              </a:rPr>
              <a:t>Non numérique</a:t>
            </a:r>
          </a:p>
          <a:p>
            <a:r>
              <a:rPr lang="en-US">
                <a:cs typeface="Calibri"/>
              </a:rPr>
              <a:t>Toujours dans la poche</a:t>
            </a:r>
          </a:p>
        </p:txBody>
      </p:sp>
    </p:spTree>
    <p:extLst>
      <p:ext uri="{BB962C8B-B14F-4D97-AF65-F5344CB8AC3E}">
        <p14:creationId xmlns:p14="http://schemas.microsoft.com/office/powerpoint/2010/main" val="14517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90F4-79CB-47E3-B2A2-56EAB76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9BDAC27-2136-4A27-B2A1-30379C75A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7458" y="1688646"/>
            <a:ext cx="3684588" cy="3684588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EEAF481-DDC9-426C-A6CF-7B2A7DC0FF48}"/>
              </a:ext>
            </a:extLst>
          </p:cNvPr>
          <p:cNvSpPr txBox="1">
            <a:spLocks/>
          </p:cNvSpPr>
          <p:nvPr/>
        </p:nvSpPr>
        <p:spPr>
          <a:xfrm>
            <a:off x="841298" y="267148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On </a:t>
            </a:r>
            <a:r>
              <a:rPr lang="en-US" err="1">
                <a:cs typeface="Calibri"/>
              </a:rPr>
              <a:t>remplace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clé</a:t>
            </a:r>
            <a:r>
              <a:rPr lang="en-US">
                <a:cs typeface="Calibri"/>
              </a:rPr>
              <a:t> par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caméra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reliée</a:t>
            </a:r>
            <a:r>
              <a:rPr lang="en-US">
                <a:cs typeface="Calibri"/>
              </a:rPr>
              <a:t> à la </a:t>
            </a:r>
            <a:r>
              <a:rPr lang="en-US" err="1">
                <a:cs typeface="Calibri"/>
              </a:rPr>
              <a:t>serrure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 </a:t>
            </a:r>
            <a:r>
              <a:rPr lang="en-US" err="1">
                <a:cs typeface="Calibri"/>
              </a:rPr>
              <a:t>crée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plateforme</a:t>
            </a:r>
            <a:r>
              <a:rPr lang="en-US">
                <a:cs typeface="Calibri"/>
              </a:rPr>
              <a:t> en </a:t>
            </a:r>
            <a:r>
              <a:rPr lang="en-US" err="1">
                <a:cs typeface="Calibri"/>
              </a:rPr>
              <a:t>ligne</a:t>
            </a:r>
            <a:r>
              <a:rPr lang="en-US">
                <a:cs typeface="Calibri"/>
              </a:rPr>
              <a:t> pour </a:t>
            </a:r>
            <a:r>
              <a:rPr lang="en-US" err="1">
                <a:cs typeface="Calibri"/>
              </a:rPr>
              <a:t>gérer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clés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virtuelles</a:t>
            </a:r>
            <a:r>
              <a:rPr lang="en-US">
                <a:cs typeface="Calibri"/>
              </a:rPr>
              <a:t> et </a:t>
            </a:r>
            <a:r>
              <a:rPr lang="en-US" err="1">
                <a:cs typeface="Calibri"/>
              </a:rPr>
              <a:t>sélectionner</a:t>
            </a:r>
            <a:r>
              <a:rPr lang="en-US">
                <a:cs typeface="Calibri"/>
              </a:rPr>
              <a:t> qui </a:t>
            </a:r>
            <a:r>
              <a:rPr lang="en-US" err="1">
                <a:cs typeface="Calibri"/>
              </a:rPr>
              <a:t>peut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entrer</a:t>
            </a:r>
            <a:r>
              <a:rPr lang="en-US">
                <a:cs typeface="Calibri"/>
              </a:rPr>
              <a:t> chez </a:t>
            </a:r>
            <a:r>
              <a:rPr lang="en-US" err="1">
                <a:cs typeface="Calibri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93742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1BED3-BA4B-4F2C-9EDA-C753F091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Comment ça marche ?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5F60B4-BC9B-49FB-8503-0D281BB82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Une caméra est reliée à une serrure via une carte électronique (Raspberry ou Arduino)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La carte électronique est reliée à internet et peut donc requêter une API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DD6929F0-D597-4731-BF67-037B797F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435" y="3334242"/>
            <a:ext cx="1020105" cy="1020105"/>
          </a:xfrm>
          <a:prstGeom prst="rect">
            <a:avLst/>
          </a:prstGeom>
        </p:spPr>
      </p:pic>
      <p:pic>
        <p:nvPicPr>
          <p:cNvPr id="13" name="Image 1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6B68224C-B8C2-481B-BAD2-1FC4EB1B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896" y="4881441"/>
            <a:ext cx="957036" cy="720272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B04647E-62C0-414D-B484-515368C35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447" y="3447719"/>
            <a:ext cx="896258" cy="896258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3C173F5-64BC-4538-B50A-53871D342FC9}"/>
              </a:ext>
            </a:extLst>
          </p:cNvPr>
          <p:cNvCxnSpPr/>
          <p:nvPr/>
        </p:nvCxnSpPr>
        <p:spPr>
          <a:xfrm>
            <a:off x="8215085" y="4042228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7CBF165-3D40-428B-842A-1EF9EA8ED457}"/>
              </a:ext>
            </a:extLst>
          </p:cNvPr>
          <p:cNvCxnSpPr>
            <a:cxnSpLocks/>
          </p:cNvCxnSpPr>
          <p:nvPr/>
        </p:nvCxnSpPr>
        <p:spPr>
          <a:xfrm flipV="1">
            <a:off x="9457870" y="3922485"/>
            <a:ext cx="633186" cy="102688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age 18">
            <a:extLst>
              <a:ext uri="{FF2B5EF4-FFF2-40B4-BE49-F238E27FC236}">
                <a16:creationId xmlns:a16="http://schemas.microsoft.com/office/drawing/2014/main" id="{9D77B05F-95DA-49DE-84DA-7D1758DBE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320000">
            <a:off x="10070872" y="5431290"/>
            <a:ext cx="1221468" cy="81234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AD7D26B-457A-477F-AEF6-E21E69D4224A}"/>
              </a:ext>
            </a:extLst>
          </p:cNvPr>
          <p:cNvSpPr txBox="1"/>
          <p:nvPr/>
        </p:nvSpPr>
        <p:spPr>
          <a:xfrm>
            <a:off x="6529614" y="27740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Serrure </a:t>
            </a:r>
            <a:r>
              <a:rPr lang="fr-FR">
                <a:cs typeface="Calibri"/>
              </a:rPr>
              <a:t>n°1234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5F60B4-BC9B-49FB-8503-0D281BB8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0421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Via une plateforme en ligne je peux voir ma serrure</a:t>
            </a:r>
            <a:endParaRPr lang="fr-FR" dirty="0"/>
          </a:p>
          <a:p>
            <a:endParaRPr lang="fr-FR">
              <a:cs typeface="Calibri"/>
            </a:endParaRPr>
          </a:p>
          <a:p>
            <a:r>
              <a:rPr lang="fr-FR" dirty="0">
                <a:cs typeface="Calibri"/>
              </a:rPr>
              <a:t>Je désigne qui a le droit d'ouvrir ma porte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18F64276-B5AB-4956-9D5E-247CF6F0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57" y="2600122"/>
            <a:ext cx="6441223" cy="33804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7D52C4-0CF8-4665-BDF0-CA8756F6BB1A}"/>
              </a:ext>
            </a:extLst>
          </p:cNvPr>
          <p:cNvSpPr txBox="1"/>
          <p:nvPr/>
        </p:nvSpPr>
        <p:spPr>
          <a:xfrm>
            <a:off x="7600041" y="35904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Serrure </a:t>
            </a:r>
            <a:r>
              <a:rPr lang="fr-FR">
                <a:cs typeface="Calibri"/>
              </a:rPr>
              <a:t>n°1234</a:t>
            </a:r>
            <a:endParaRPr lang="fr-FR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BA1E7450-92A4-4D85-B320-49EE3860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57" y="4038600"/>
            <a:ext cx="431802" cy="431802"/>
          </a:xfrm>
          <a:prstGeom prst="rect">
            <a:avLst/>
          </a:prstGeom>
        </p:spPr>
      </p:pic>
      <p:pic>
        <p:nvPicPr>
          <p:cNvPr id="10" name="Image 13" descr="Une image contenant graphiques vectoriels&#10;&#10;Description générée avec un niveau de confiance très élevé">
            <a:extLst>
              <a:ext uri="{FF2B5EF4-FFF2-40B4-BE49-F238E27FC236}">
                <a16:creationId xmlns:a16="http://schemas.microsoft.com/office/drawing/2014/main" id="{2D6F1F43-2B0F-4445-A43C-255002CC8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171" y="4038602"/>
            <a:ext cx="404587" cy="395516"/>
          </a:xfrm>
          <a:prstGeom prst="rect">
            <a:avLst/>
          </a:prstGeom>
        </p:spPr>
      </p:pic>
      <p:sp>
        <p:nvSpPr>
          <p:cNvPr id="19" name="Titre 18">
            <a:extLst>
              <a:ext uri="{FF2B5EF4-FFF2-40B4-BE49-F238E27FC236}">
                <a16:creationId xmlns:a16="http://schemas.microsoft.com/office/drawing/2014/main" id="{088168B0-9DBE-4225-B78D-C3D97E43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F1618-C26E-4A72-8DDF-E2C6CA73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374A4A-3FEF-4ACC-A836-B0A4C1493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Quand quelqu'un est devant la caméra, on envoie une requête à notre API</a:t>
            </a:r>
          </a:p>
          <a:p>
            <a:r>
              <a:rPr lang="fr-FR" dirty="0">
                <a:cs typeface="Calibri"/>
              </a:rPr>
              <a:t>Une IA reconnait la personne et regarde si elle peut entrer ou non</a:t>
            </a:r>
          </a:p>
          <a:p>
            <a:r>
              <a:rPr lang="fr-FR" dirty="0">
                <a:cs typeface="Calibri"/>
              </a:rPr>
              <a:t>On ouvre le cadenas suivant la réponse de l'API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A8C38B0A-2AF8-4821-8C73-32DE9FF8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86" y="5034643"/>
            <a:ext cx="1533293" cy="1533293"/>
          </a:xfrm>
          <a:prstGeom prst="rect">
            <a:avLst/>
          </a:prstGeom>
        </p:spPr>
      </p:pic>
      <p:pic>
        <p:nvPicPr>
          <p:cNvPr id="10" name="Image 11">
            <a:extLst>
              <a:ext uri="{FF2B5EF4-FFF2-40B4-BE49-F238E27FC236}">
                <a16:creationId xmlns:a16="http://schemas.microsoft.com/office/drawing/2014/main" id="{6A79AD86-C7B9-4415-853E-F85CD7DC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435" y="2005387"/>
            <a:ext cx="1020105" cy="1020105"/>
          </a:xfrm>
          <a:prstGeom prst="rect">
            <a:avLst/>
          </a:prstGeom>
        </p:spPr>
      </p:pic>
      <p:pic>
        <p:nvPicPr>
          <p:cNvPr id="12" name="Image 1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5FBF5C21-1533-4918-9A29-15210003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896" y="3552587"/>
            <a:ext cx="957036" cy="720272"/>
          </a:xfrm>
          <a:prstGeom prst="rect">
            <a:avLst/>
          </a:prstGeom>
        </p:spPr>
      </p:pic>
      <p:pic>
        <p:nvPicPr>
          <p:cNvPr id="14" name="Image 7">
            <a:extLst>
              <a:ext uri="{FF2B5EF4-FFF2-40B4-BE49-F238E27FC236}">
                <a16:creationId xmlns:a16="http://schemas.microsoft.com/office/drawing/2014/main" id="{1ED13845-319B-49A0-9AA2-8483D185C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46" y="2118864"/>
            <a:ext cx="896258" cy="896258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416DA25-425F-45CC-A09E-3129FD7758E7}"/>
              </a:ext>
            </a:extLst>
          </p:cNvPr>
          <p:cNvCxnSpPr/>
          <p:nvPr/>
        </p:nvCxnSpPr>
        <p:spPr>
          <a:xfrm>
            <a:off x="7453085" y="2713373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EAA4C7-C9A7-4819-A686-7FFDF7E3DF95}"/>
              </a:ext>
            </a:extLst>
          </p:cNvPr>
          <p:cNvCxnSpPr>
            <a:cxnSpLocks/>
          </p:cNvCxnSpPr>
          <p:nvPr/>
        </p:nvCxnSpPr>
        <p:spPr>
          <a:xfrm flipV="1">
            <a:off x="8695870" y="2593631"/>
            <a:ext cx="633186" cy="102688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Image 18">
            <a:extLst>
              <a:ext uri="{FF2B5EF4-FFF2-40B4-BE49-F238E27FC236}">
                <a16:creationId xmlns:a16="http://schemas.microsoft.com/office/drawing/2014/main" id="{ECC76B8A-9A1A-4075-B7F7-77312677E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320000">
            <a:off x="9154657" y="4283865"/>
            <a:ext cx="1221468" cy="812347"/>
          </a:xfrm>
          <a:prstGeom prst="rect">
            <a:avLst/>
          </a:prstGeom>
        </p:spPr>
      </p:pic>
      <p:pic>
        <p:nvPicPr>
          <p:cNvPr id="22" name="Image 8">
            <a:extLst>
              <a:ext uri="{FF2B5EF4-FFF2-40B4-BE49-F238E27FC236}">
                <a16:creationId xmlns:a16="http://schemas.microsoft.com/office/drawing/2014/main" id="{A5F9ADFB-C635-4616-B19B-6BC36C876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5172" y="1915884"/>
            <a:ext cx="1338945" cy="13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2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1AD0-092C-48F8-A876-F4DFF47A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POC: Côté client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376F0-68CB-444A-95DC-0889CA06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832"/>
            <a:ext cx="8312431" cy="4632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Pouvoir créer un compte</a:t>
            </a:r>
          </a:p>
          <a:p>
            <a:r>
              <a:rPr lang="fr-FR">
                <a:cs typeface="Calibri"/>
              </a:rPr>
              <a:t>Pouvoir se connecter</a:t>
            </a:r>
          </a:p>
          <a:p>
            <a:r>
              <a:rPr lang="fr-FR">
                <a:cs typeface="Calibri"/>
              </a:rPr>
              <a:t>Pouvoir ajouter des photos à son compte</a:t>
            </a:r>
          </a:p>
          <a:p>
            <a:pPr marL="457200" lvl="1" indent="0">
              <a:buNone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Pouvoir ajouter une serrure à son compte</a:t>
            </a:r>
          </a:p>
          <a:p>
            <a:r>
              <a:rPr lang="fr-FR">
                <a:cs typeface="Calibri"/>
              </a:rPr>
              <a:t>Pouvoir autoriser des personnes à ouvrir la serrure</a:t>
            </a:r>
          </a:p>
        </p:txBody>
      </p:sp>
    </p:spTree>
    <p:extLst>
      <p:ext uri="{BB962C8B-B14F-4D97-AF65-F5344CB8AC3E}">
        <p14:creationId xmlns:p14="http://schemas.microsoft.com/office/powerpoint/2010/main" val="11749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BFFC5-D927-40D4-9EBB-52211061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POC: Côté serveur</a:t>
            </a:r>
            <a:endParaRPr lang="fr-FR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35B02C52-279A-4437-B7B9-23329EC3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7474"/>
            <a:ext cx="9555216" cy="4632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Une API REST qui répond aux fonctionnalités citées </a:t>
            </a:r>
          </a:p>
          <a:p>
            <a:r>
              <a:rPr lang="fr-FR">
                <a:cs typeface="Calibri"/>
              </a:rPr>
              <a:t>Une base de données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Une intelligence artificielle dotée de reconnaissance faciale</a:t>
            </a:r>
          </a:p>
        </p:txBody>
      </p:sp>
    </p:spTree>
    <p:extLst>
      <p:ext uri="{BB962C8B-B14F-4D97-AF65-F5344CB8AC3E}">
        <p14:creationId xmlns:p14="http://schemas.microsoft.com/office/powerpoint/2010/main" val="71950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B05C1-791D-46C4-931A-6545A1B8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Technologies</a:t>
            </a:r>
            <a:endParaRPr lang="fr-FR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142076A-D80B-4913-BCF7-D53488E6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97" y="2979909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Docker</a:t>
            </a:r>
          </a:p>
          <a:p>
            <a:r>
              <a:rPr lang="en-US">
                <a:cs typeface="Calibri"/>
              </a:rPr>
              <a:t>Google </a:t>
            </a:r>
            <a:r>
              <a:rPr lang="en-US" err="1">
                <a:cs typeface="Calibri"/>
              </a:rPr>
              <a:t>Tensorflow</a:t>
            </a:r>
          </a:p>
          <a:p>
            <a:r>
              <a:rPr lang="en-US">
                <a:cs typeface="Calibri"/>
              </a:rPr>
              <a:t>Django</a:t>
            </a:r>
          </a:p>
          <a:p>
            <a:r>
              <a:rPr lang="en-US">
                <a:cs typeface="Calibri"/>
              </a:rPr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48836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Office Theme</vt:lpstr>
      <vt:lpstr>EasyLock</vt:lpstr>
      <vt:lpstr>Le problème: les clés</vt:lpstr>
      <vt:lpstr>Solution</vt:lpstr>
      <vt:lpstr>Comment ça marche ?</vt:lpstr>
      <vt:lpstr>Présentation PowerPoint</vt:lpstr>
      <vt:lpstr>Présentation PowerPoint</vt:lpstr>
      <vt:lpstr>POC: Côté client</vt:lpstr>
      <vt:lpstr>POC: Côté serveur</vt:lpstr>
      <vt:lpstr>Technologies</vt:lpstr>
      <vt:lpstr>Architecture</vt:lpstr>
      <vt:lpstr>Ambitions</vt:lpstr>
      <vt:lpstr>EasyLock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</cp:revision>
  <dcterms:created xsi:type="dcterms:W3CDTF">2012-07-30T22:21:58Z</dcterms:created>
  <dcterms:modified xsi:type="dcterms:W3CDTF">2018-10-18T20:12:52Z</dcterms:modified>
</cp:coreProperties>
</file>