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69" r:id="rId6"/>
    <p:sldId id="270" r:id="rId7"/>
    <p:sldId id="267" r:id="rId8"/>
    <p:sldId id="264" r:id="rId9"/>
    <p:sldId id="273" r:id="rId10"/>
    <p:sldId id="271" r:id="rId11"/>
    <p:sldId id="272" r:id="rId12"/>
    <p:sldId id="265" r:id="rId13"/>
    <p:sldId id="27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rra Harris" initials="" lastIdx="1" clrIdx="0"/>
  <p:cmAuthor id="1" name="Sierra Harris" initials="SH" lastIdx="7" clrIdx="1">
    <p:extLst>
      <p:ext uri="{19B8F6BF-5375-455C-9EA6-DF929625EA0E}">
        <p15:presenceInfo xmlns:p15="http://schemas.microsoft.com/office/powerpoint/2012/main" userId="82a59f21c33562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F25"/>
    <a:srgbClr val="A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5873" autoAdjust="0"/>
  </p:normalViewPr>
  <p:slideViewPr>
    <p:cSldViewPr>
      <p:cViewPr varScale="1">
        <p:scale>
          <a:sx n="131" d="100"/>
          <a:sy n="131" d="100"/>
        </p:scale>
        <p:origin x="132" y="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08:30:58.280" idx="3">
    <p:pos x="5429" y="635"/>
    <p:text>Predicting Hummingbird Distribution in/throughout California</p:text>
    <p:extLst>
      <p:ext uri="{C676402C-5697-4E1C-873F-D02D1690AC5C}">
        <p15:threadingInfo xmlns:p15="http://schemas.microsoft.com/office/powerpoint/2012/main" timeZoneBias="420"/>
      </p:ext>
    </p:extLst>
  </p:cm>
  <p:cm authorId="1" dt="2020-10-20T10:50:28.568" idx="4">
    <p:pos x="1719" y="605"/>
    <p:text>Create/add logo or picture of hummingbird(s)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14:01:12.178" idx="6">
    <p:pos x="10" y="10"/>
    <p:text>Can delete or re-write to shorten. I think we have too many questions, many are similar.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14:40:06.920" idx="7">
    <p:pos x="4951" y="641"/>
    <p:text>Others??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307E3-1948-4F59-8C64-610289418F1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D80C79-931B-4BD7-96D8-92238729AFE2}">
      <dgm:prSet custT="1"/>
      <dgm:spPr>
        <a:solidFill>
          <a:schemeClr val="accent2"/>
        </a:solidFill>
      </dgm:spPr>
      <dgm:t>
        <a:bodyPr anchor="ctr"/>
        <a:lstStyle/>
        <a:p>
          <a:pPr algn="ctr"/>
          <a:r>
            <a:rPr lang="en-US" sz="1200" b="1" dirty="0"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eBird Observations</a:t>
          </a:r>
        </a:p>
      </dgm:t>
    </dgm:pt>
    <dgm:pt modelId="{E7322940-9E30-4FDF-A4DF-09BF285B4551}" type="parTrans" cxnId="{B23AD6D5-0560-4117-AAF4-611B75ECEBC7}">
      <dgm:prSet/>
      <dgm:spPr/>
      <dgm:t>
        <a:bodyPr/>
        <a:lstStyle/>
        <a:p>
          <a:endParaRPr lang="en-US"/>
        </a:p>
      </dgm:t>
    </dgm:pt>
    <dgm:pt modelId="{28007592-3515-4669-929D-DC735FCD516A}" type="sibTrans" cxnId="{B23AD6D5-0560-4117-AAF4-611B75ECEBC7}">
      <dgm:prSet/>
      <dgm:spPr/>
      <dgm:t>
        <a:bodyPr/>
        <a:lstStyle/>
        <a:p>
          <a:endParaRPr lang="en-US"/>
        </a:p>
      </dgm:t>
    </dgm:pt>
    <dgm:pt modelId="{E8B9F046-52BF-4120-8D42-60E5C8266AD2}">
      <dgm:prSet custT="1"/>
      <dgm:spPr>
        <a:solidFill>
          <a:srgbClr val="2683C6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California</a:t>
          </a:r>
        </a:p>
      </dgm:t>
    </dgm:pt>
    <dgm:pt modelId="{4FFEC994-B3DD-4E15-B29B-E014AD945998}" type="parTrans" cxnId="{9A510018-EBD4-4EA6-AA41-588F2A1A8720}">
      <dgm:prSet/>
      <dgm:spPr/>
      <dgm:t>
        <a:bodyPr/>
        <a:lstStyle/>
        <a:p>
          <a:endParaRPr lang="en-US"/>
        </a:p>
      </dgm:t>
    </dgm:pt>
    <dgm:pt modelId="{1A6C4475-9223-4965-AB13-A36E89297024}" type="sibTrans" cxnId="{9A510018-EBD4-4EA6-AA41-588F2A1A8720}">
      <dgm:prSet/>
      <dgm:spPr/>
      <dgm:t>
        <a:bodyPr/>
        <a:lstStyle/>
        <a:p>
          <a:endParaRPr lang="en-US"/>
        </a:p>
      </dgm:t>
    </dgm:pt>
    <dgm:pt modelId="{D90AC7B2-E379-4A78-9B9F-D28F78546011}">
      <dgm:prSet custT="1"/>
      <dgm:spPr>
        <a:solidFill>
          <a:schemeClr val="accent2"/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10 Humming-bird Species</a:t>
          </a:r>
        </a:p>
      </dgm:t>
    </dgm:pt>
    <dgm:pt modelId="{06ABC313-1FD7-4E7B-B1CF-28E1A8FC68D2}" type="parTrans" cxnId="{BEEBA1A2-0B9C-4D10-A133-A4D457ADB9AF}">
      <dgm:prSet/>
      <dgm:spPr/>
      <dgm:t>
        <a:bodyPr/>
        <a:lstStyle/>
        <a:p>
          <a:endParaRPr lang="en-US"/>
        </a:p>
      </dgm:t>
    </dgm:pt>
    <dgm:pt modelId="{63713336-0EDE-4979-AC38-D5F13882E03C}" type="sibTrans" cxnId="{BEEBA1A2-0B9C-4D10-A133-A4D457ADB9AF}">
      <dgm:prSet/>
      <dgm:spPr/>
      <dgm:t>
        <a:bodyPr/>
        <a:lstStyle/>
        <a:p>
          <a:endParaRPr lang="en-US"/>
        </a:p>
      </dgm:t>
    </dgm:pt>
    <dgm:pt modelId="{DFF52742-724C-4CF2-90D3-A3BE865E1866}" type="pres">
      <dgm:prSet presAssocID="{33E307E3-1948-4F59-8C64-610289418F1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0E57B9F-DC8E-4539-AB7D-97B377067791}" type="pres">
      <dgm:prSet presAssocID="{33E307E3-1948-4F59-8C64-610289418F1E}" presName="cycle" presStyleCnt="0"/>
      <dgm:spPr/>
    </dgm:pt>
    <dgm:pt modelId="{65BBBDD1-0AF8-4E5E-9374-894B7EE89CC7}" type="pres">
      <dgm:prSet presAssocID="{33E307E3-1948-4F59-8C64-610289418F1E}" presName="centerShape" presStyleCnt="0"/>
      <dgm:spPr/>
    </dgm:pt>
    <dgm:pt modelId="{E625D71F-EA7D-44B9-877A-5234EDF0D14B}" type="pres">
      <dgm:prSet presAssocID="{33E307E3-1948-4F59-8C64-610289418F1E}" presName="connSite" presStyleLbl="node1" presStyleIdx="0" presStyleCnt="4"/>
      <dgm:spPr/>
    </dgm:pt>
    <dgm:pt modelId="{5050B6D5-5958-43DD-A5F9-48A8121AB2B2}" type="pres">
      <dgm:prSet presAssocID="{33E307E3-1948-4F59-8C64-610289418F1E}" presName="visible" presStyleLbl="nod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588" t="13588" r="13588" b="13588"/>
          </a:stretch>
        </a:blipFill>
      </dgm:spPr>
    </dgm:pt>
    <dgm:pt modelId="{F0A8D7E6-E3C0-4B41-9DA8-98B9E31E9328}" type="pres">
      <dgm:prSet presAssocID="{E7322940-9E30-4FDF-A4DF-09BF285B4551}" presName="Name25" presStyleLbl="parChTrans1D1" presStyleIdx="0" presStyleCnt="3"/>
      <dgm:spPr/>
    </dgm:pt>
    <dgm:pt modelId="{1006D752-EAC0-4E51-99E6-F39594D8F15E}" type="pres">
      <dgm:prSet presAssocID="{5DD80C79-931B-4BD7-96D8-92238729AFE2}" presName="node" presStyleCnt="0"/>
      <dgm:spPr/>
    </dgm:pt>
    <dgm:pt modelId="{66D17FF5-2BE0-4A29-A85D-A9492D334A36}" type="pres">
      <dgm:prSet presAssocID="{5DD80C79-931B-4BD7-96D8-92238729AFE2}" presName="parentNode" presStyleLbl="node1" presStyleIdx="1" presStyleCnt="4" custScaleX="139260" custScaleY="139260" custLinFactNeighborX="10793" custLinFactNeighborY="-1124">
        <dgm:presLayoutVars>
          <dgm:chMax val="1"/>
          <dgm:bulletEnabled val="1"/>
        </dgm:presLayoutVars>
      </dgm:prSet>
      <dgm:spPr/>
    </dgm:pt>
    <dgm:pt modelId="{B66EF49D-7499-476D-AD54-DACB6B1B3841}" type="pres">
      <dgm:prSet presAssocID="{5DD80C79-931B-4BD7-96D8-92238729AFE2}" presName="childNode" presStyleLbl="revTx" presStyleIdx="0" presStyleCnt="0">
        <dgm:presLayoutVars>
          <dgm:bulletEnabled val="1"/>
        </dgm:presLayoutVars>
      </dgm:prSet>
      <dgm:spPr/>
    </dgm:pt>
    <dgm:pt modelId="{F44D91E1-A6C5-4DB0-81AE-E3E3BA20F2E4}" type="pres">
      <dgm:prSet presAssocID="{4FFEC994-B3DD-4E15-B29B-E014AD945998}" presName="Name25" presStyleLbl="parChTrans1D1" presStyleIdx="1" presStyleCnt="3"/>
      <dgm:spPr/>
    </dgm:pt>
    <dgm:pt modelId="{CC7F8FFA-4E04-4784-AC3E-4C9D89932BD0}" type="pres">
      <dgm:prSet presAssocID="{E8B9F046-52BF-4120-8D42-60E5C8266AD2}" presName="node" presStyleCnt="0"/>
      <dgm:spPr/>
    </dgm:pt>
    <dgm:pt modelId="{D56EFA31-C5A3-4B69-AFD8-00D61E6E7E33}" type="pres">
      <dgm:prSet presAssocID="{E8B9F046-52BF-4120-8D42-60E5C8266AD2}" presName="parentNode" presStyleLbl="node1" presStyleIdx="2" presStyleCnt="4" custScaleX="104945" custScaleY="104945" custLinFactNeighborX="22282" custLinFactNeighborY="5929">
        <dgm:presLayoutVars>
          <dgm:chMax val="1"/>
          <dgm:bulletEnabled val="1"/>
        </dgm:presLayoutVars>
      </dgm:prSet>
      <dgm:spPr>
        <a:xfrm>
          <a:off x="1797616" y="1246957"/>
          <a:ext cx="857674" cy="857674"/>
        </a:xfrm>
        <a:prstGeom prst="ellipse">
          <a:avLst/>
        </a:prstGeom>
      </dgm:spPr>
    </dgm:pt>
    <dgm:pt modelId="{195EEDC6-B85A-469A-9284-8E9AED9EA9B9}" type="pres">
      <dgm:prSet presAssocID="{E8B9F046-52BF-4120-8D42-60E5C8266AD2}" presName="childNode" presStyleLbl="revTx" presStyleIdx="0" presStyleCnt="0">
        <dgm:presLayoutVars>
          <dgm:bulletEnabled val="1"/>
        </dgm:presLayoutVars>
      </dgm:prSet>
      <dgm:spPr/>
    </dgm:pt>
    <dgm:pt modelId="{3E2317E5-FB73-4B0B-B68D-53980B23CCEC}" type="pres">
      <dgm:prSet presAssocID="{06ABC313-1FD7-4E7B-B1CF-28E1A8FC68D2}" presName="Name25" presStyleLbl="parChTrans1D1" presStyleIdx="2" presStyleCnt="3"/>
      <dgm:spPr/>
    </dgm:pt>
    <dgm:pt modelId="{2C70A817-9E62-4FC6-B4AD-84B9711E6AFD}" type="pres">
      <dgm:prSet presAssocID="{D90AC7B2-E379-4A78-9B9F-D28F78546011}" presName="node" presStyleCnt="0"/>
      <dgm:spPr/>
    </dgm:pt>
    <dgm:pt modelId="{85444EDD-9C23-4D6D-AC7B-FEB1BDABE09E}" type="pres">
      <dgm:prSet presAssocID="{D90AC7B2-E379-4A78-9B9F-D28F78546011}" presName="parentNode" presStyleLbl="node1" presStyleIdx="3" presStyleCnt="4" custLinFactNeighborX="-13589" custLinFactNeighborY="-23543">
        <dgm:presLayoutVars>
          <dgm:chMax val="1"/>
          <dgm:bulletEnabled val="1"/>
        </dgm:presLayoutVars>
      </dgm:prSet>
      <dgm:spPr/>
    </dgm:pt>
    <dgm:pt modelId="{08E27F0A-CA75-40F0-A9C2-3D204B555797}" type="pres">
      <dgm:prSet presAssocID="{D90AC7B2-E379-4A78-9B9F-D28F78546011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A510018-EBD4-4EA6-AA41-588F2A1A8720}" srcId="{33E307E3-1948-4F59-8C64-610289418F1E}" destId="{E8B9F046-52BF-4120-8D42-60E5C8266AD2}" srcOrd="1" destOrd="0" parTransId="{4FFEC994-B3DD-4E15-B29B-E014AD945998}" sibTransId="{1A6C4475-9223-4965-AB13-A36E89297024}"/>
    <dgm:cxn modelId="{027F9337-4A91-4B8E-A779-82C1108F004C}" type="presOf" srcId="{E7322940-9E30-4FDF-A4DF-09BF285B4551}" destId="{F0A8D7E6-E3C0-4B41-9DA8-98B9E31E9328}" srcOrd="0" destOrd="0" presId="urn:microsoft.com/office/officeart/2005/8/layout/radial2"/>
    <dgm:cxn modelId="{C6B90543-FA9F-4150-8BBF-D327786FD032}" type="presOf" srcId="{33E307E3-1948-4F59-8C64-610289418F1E}" destId="{DFF52742-724C-4CF2-90D3-A3BE865E1866}" srcOrd="0" destOrd="0" presId="urn:microsoft.com/office/officeart/2005/8/layout/radial2"/>
    <dgm:cxn modelId="{5911487C-374E-4C76-A210-9A781579B699}" type="presOf" srcId="{5DD80C79-931B-4BD7-96D8-92238729AFE2}" destId="{66D17FF5-2BE0-4A29-A85D-A9492D334A36}" srcOrd="0" destOrd="0" presId="urn:microsoft.com/office/officeart/2005/8/layout/radial2"/>
    <dgm:cxn modelId="{2F38768A-33C8-44CC-B900-CE5736F74003}" type="presOf" srcId="{E8B9F046-52BF-4120-8D42-60E5C8266AD2}" destId="{D56EFA31-C5A3-4B69-AFD8-00D61E6E7E33}" srcOrd="0" destOrd="0" presId="urn:microsoft.com/office/officeart/2005/8/layout/radial2"/>
    <dgm:cxn modelId="{BEEBA1A2-0B9C-4D10-A133-A4D457ADB9AF}" srcId="{33E307E3-1948-4F59-8C64-610289418F1E}" destId="{D90AC7B2-E379-4A78-9B9F-D28F78546011}" srcOrd="2" destOrd="0" parTransId="{06ABC313-1FD7-4E7B-B1CF-28E1A8FC68D2}" sibTransId="{63713336-0EDE-4979-AC38-D5F13882E03C}"/>
    <dgm:cxn modelId="{F0199BC3-C0BC-48E0-B479-96248B897DA9}" type="presOf" srcId="{4FFEC994-B3DD-4E15-B29B-E014AD945998}" destId="{F44D91E1-A6C5-4DB0-81AE-E3E3BA20F2E4}" srcOrd="0" destOrd="0" presId="urn:microsoft.com/office/officeart/2005/8/layout/radial2"/>
    <dgm:cxn modelId="{B23AD6D5-0560-4117-AAF4-611B75ECEBC7}" srcId="{33E307E3-1948-4F59-8C64-610289418F1E}" destId="{5DD80C79-931B-4BD7-96D8-92238729AFE2}" srcOrd="0" destOrd="0" parTransId="{E7322940-9E30-4FDF-A4DF-09BF285B4551}" sibTransId="{28007592-3515-4669-929D-DC735FCD516A}"/>
    <dgm:cxn modelId="{DA0DFCD8-5AAE-46FF-8C04-C96D8E3EDF8E}" type="presOf" srcId="{06ABC313-1FD7-4E7B-B1CF-28E1A8FC68D2}" destId="{3E2317E5-FB73-4B0B-B68D-53980B23CCEC}" srcOrd="0" destOrd="0" presId="urn:microsoft.com/office/officeart/2005/8/layout/radial2"/>
    <dgm:cxn modelId="{30E3BFF4-40FA-4775-B3AB-6AA62298B40D}" type="presOf" srcId="{D90AC7B2-E379-4A78-9B9F-D28F78546011}" destId="{85444EDD-9C23-4D6D-AC7B-FEB1BDABE09E}" srcOrd="0" destOrd="0" presId="urn:microsoft.com/office/officeart/2005/8/layout/radial2"/>
    <dgm:cxn modelId="{E84D3017-1858-4EB5-84D5-7F0A348403E8}" type="presParOf" srcId="{DFF52742-724C-4CF2-90D3-A3BE865E1866}" destId="{80E57B9F-DC8E-4539-AB7D-97B377067791}" srcOrd="0" destOrd="0" presId="urn:microsoft.com/office/officeart/2005/8/layout/radial2"/>
    <dgm:cxn modelId="{1B6CA9AA-DA7D-4666-883C-50DA213DD67B}" type="presParOf" srcId="{80E57B9F-DC8E-4539-AB7D-97B377067791}" destId="{65BBBDD1-0AF8-4E5E-9374-894B7EE89CC7}" srcOrd="0" destOrd="0" presId="urn:microsoft.com/office/officeart/2005/8/layout/radial2"/>
    <dgm:cxn modelId="{957283E2-BE23-48D0-BA85-6C4EE1FA05A5}" type="presParOf" srcId="{65BBBDD1-0AF8-4E5E-9374-894B7EE89CC7}" destId="{E625D71F-EA7D-44B9-877A-5234EDF0D14B}" srcOrd="0" destOrd="0" presId="urn:microsoft.com/office/officeart/2005/8/layout/radial2"/>
    <dgm:cxn modelId="{AB77AC05-7B05-4988-A13D-DD6222D2532F}" type="presParOf" srcId="{65BBBDD1-0AF8-4E5E-9374-894B7EE89CC7}" destId="{5050B6D5-5958-43DD-A5F9-48A8121AB2B2}" srcOrd="1" destOrd="0" presId="urn:microsoft.com/office/officeart/2005/8/layout/radial2"/>
    <dgm:cxn modelId="{CE9CC930-537E-4A4E-950E-6C83929A2F3F}" type="presParOf" srcId="{80E57B9F-DC8E-4539-AB7D-97B377067791}" destId="{F0A8D7E6-E3C0-4B41-9DA8-98B9E31E9328}" srcOrd="1" destOrd="0" presId="urn:microsoft.com/office/officeart/2005/8/layout/radial2"/>
    <dgm:cxn modelId="{1186550F-1E81-4D0E-B0EA-3387FF7FAE2A}" type="presParOf" srcId="{80E57B9F-DC8E-4539-AB7D-97B377067791}" destId="{1006D752-EAC0-4E51-99E6-F39594D8F15E}" srcOrd="2" destOrd="0" presId="urn:microsoft.com/office/officeart/2005/8/layout/radial2"/>
    <dgm:cxn modelId="{B8380247-03CA-48F5-ACE7-8CFDAEA4FF1B}" type="presParOf" srcId="{1006D752-EAC0-4E51-99E6-F39594D8F15E}" destId="{66D17FF5-2BE0-4A29-A85D-A9492D334A36}" srcOrd="0" destOrd="0" presId="urn:microsoft.com/office/officeart/2005/8/layout/radial2"/>
    <dgm:cxn modelId="{8D8D1661-54CC-4BF5-82A1-A83B4418244A}" type="presParOf" srcId="{1006D752-EAC0-4E51-99E6-F39594D8F15E}" destId="{B66EF49D-7499-476D-AD54-DACB6B1B3841}" srcOrd="1" destOrd="0" presId="urn:microsoft.com/office/officeart/2005/8/layout/radial2"/>
    <dgm:cxn modelId="{19A05AD6-52FF-4B16-AAB8-A0B9C76D7D1A}" type="presParOf" srcId="{80E57B9F-DC8E-4539-AB7D-97B377067791}" destId="{F44D91E1-A6C5-4DB0-81AE-E3E3BA20F2E4}" srcOrd="3" destOrd="0" presId="urn:microsoft.com/office/officeart/2005/8/layout/radial2"/>
    <dgm:cxn modelId="{21BE23C6-4E10-4150-A9F7-84EA37C320AC}" type="presParOf" srcId="{80E57B9F-DC8E-4539-AB7D-97B377067791}" destId="{CC7F8FFA-4E04-4784-AC3E-4C9D89932BD0}" srcOrd="4" destOrd="0" presId="urn:microsoft.com/office/officeart/2005/8/layout/radial2"/>
    <dgm:cxn modelId="{156DEE15-82DD-47BB-8A59-2B5D7DE177B5}" type="presParOf" srcId="{CC7F8FFA-4E04-4784-AC3E-4C9D89932BD0}" destId="{D56EFA31-C5A3-4B69-AFD8-00D61E6E7E33}" srcOrd="0" destOrd="0" presId="urn:microsoft.com/office/officeart/2005/8/layout/radial2"/>
    <dgm:cxn modelId="{E6062CB8-C84E-4241-9315-3784C495FB17}" type="presParOf" srcId="{CC7F8FFA-4E04-4784-AC3E-4C9D89932BD0}" destId="{195EEDC6-B85A-469A-9284-8E9AED9EA9B9}" srcOrd="1" destOrd="0" presId="urn:microsoft.com/office/officeart/2005/8/layout/radial2"/>
    <dgm:cxn modelId="{519220EB-06C9-434F-9D84-C6CE4283898C}" type="presParOf" srcId="{80E57B9F-DC8E-4539-AB7D-97B377067791}" destId="{3E2317E5-FB73-4B0B-B68D-53980B23CCEC}" srcOrd="5" destOrd="0" presId="urn:microsoft.com/office/officeart/2005/8/layout/radial2"/>
    <dgm:cxn modelId="{191730AC-B978-44F4-830E-602B3A3CC71F}" type="presParOf" srcId="{80E57B9F-DC8E-4539-AB7D-97B377067791}" destId="{2C70A817-9E62-4FC6-B4AD-84B9711E6AFD}" srcOrd="6" destOrd="0" presId="urn:microsoft.com/office/officeart/2005/8/layout/radial2"/>
    <dgm:cxn modelId="{5D18771D-ED29-4B55-A727-1A63426130A2}" type="presParOf" srcId="{2C70A817-9E62-4FC6-B4AD-84B9711E6AFD}" destId="{85444EDD-9C23-4D6D-AC7B-FEB1BDABE09E}" srcOrd="0" destOrd="0" presId="urn:microsoft.com/office/officeart/2005/8/layout/radial2"/>
    <dgm:cxn modelId="{7C14A1F4-C644-4529-8A0C-45807B13B348}" type="presParOf" srcId="{2C70A817-9E62-4FC6-B4AD-84B9711E6AFD}" destId="{08E27F0A-CA75-40F0-A9C2-3D204B555797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6ADA0-BAC9-4BB2-B858-8F16488E34C9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2853D2-4EE4-4B85-8F6F-A34E743085DE}">
      <dgm:prSet/>
      <dgm:spPr/>
      <dgm:t>
        <a:bodyPr anchor="ctr"/>
        <a:lstStyle/>
        <a:p>
          <a:r>
            <a:rPr lang="en-US" dirty="0"/>
            <a:t>Does air quality impact hummingbird populations in California?</a:t>
          </a:r>
        </a:p>
      </dgm:t>
    </dgm:pt>
    <dgm:pt modelId="{8143B7AD-4881-4D55-8B40-3E5D3FBAF1A3}" type="parTrans" cxnId="{485BCAB5-8988-4DDF-AAAF-DF4BF0F2970D}">
      <dgm:prSet/>
      <dgm:spPr/>
      <dgm:t>
        <a:bodyPr/>
        <a:lstStyle/>
        <a:p>
          <a:endParaRPr lang="en-US"/>
        </a:p>
      </dgm:t>
    </dgm:pt>
    <dgm:pt modelId="{06840475-A2E9-4AA1-AEC2-DAD26F1F47AB}" type="sibTrans" cxnId="{485BCAB5-8988-4DDF-AAAF-DF4BF0F2970D}">
      <dgm:prSet/>
      <dgm:spPr/>
      <dgm:t>
        <a:bodyPr/>
        <a:lstStyle/>
        <a:p>
          <a:endParaRPr lang="en-US"/>
        </a:p>
      </dgm:t>
    </dgm:pt>
    <dgm:pt modelId="{F9C0BE4E-4F7E-49D8-B3F1-59D72608E4DB}">
      <dgm:prSet/>
      <dgm:spPr/>
      <dgm:t>
        <a:bodyPr anchor="ctr"/>
        <a:lstStyle/>
        <a:p>
          <a:r>
            <a:rPr lang="en-US" dirty="0"/>
            <a:t>Is there a relationship between air quality and hummingbird species distribution and resilience throughout California?</a:t>
          </a:r>
        </a:p>
      </dgm:t>
    </dgm:pt>
    <dgm:pt modelId="{3DA6ABFF-B40E-48B8-9C12-7902E500E65F}" type="parTrans" cxnId="{45B1C7EC-0391-46B3-96FB-7AE8F746CF34}">
      <dgm:prSet/>
      <dgm:spPr/>
      <dgm:t>
        <a:bodyPr/>
        <a:lstStyle/>
        <a:p>
          <a:endParaRPr lang="en-US"/>
        </a:p>
      </dgm:t>
    </dgm:pt>
    <dgm:pt modelId="{CB96BBC8-A1ED-41EA-9C28-A0FEEC42A46F}" type="sibTrans" cxnId="{45B1C7EC-0391-46B3-96FB-7AE8F746CF34}">
      <dgm:prSet/>
      <dgm:spPr/>
      <dgm:t>
        <a:bodyPr/>
        <a:lstStyle/>
        <a:p>
          <a:endParaRPr lang="en-US"/>
        </a:p>
      </dgm:t>
    </dgm:pt>
    <dgm:pt modelId="{8D92841A-5E60-44F4-B407-171C7D156C29}">
      <dgm:prSet/>
      <dgm:spPr/>
      <dgm:t>
        <a:bodyPr anchor="ctr"/>
        <a:lstStyle/>
        <a:p>
          <a:r>
            <a:rPr lang="en-US" dirty="0"/>
            <a:t>Does poor air quality have an impact on resources hummingbirds rely on for survival?</a:t>
          </a:r>
        </a:p>
      </dgm:t>
    </dgm:pt>
    <dgm:pt modelId="{86D72F86-E299-48F3-9DAF-8D2D40421154}" type="parTrans" cxnId="{1DB334DC-32DF-470A-9AF8-EBC54F866E79}">
      <dgm:prSet/>
      <dgm:spPr/>
      <dgm:t>
        <a:bodyPr/>
        <a:lstStyle/>
        <a:p>
          <a:endParaRPr lang="en-US"/>
        </a:p>
      </dgm:t>
    </dgm:pt>
    <dgm:pt modelId="{B7BC4551-98B5-4B73-9405-B22F3F79458A}" type="sibTrans" cxnId="{1DB334DC-32DF-470A-9AF8-EBC54F866E79}">
      <dgm:prSet/>
      <dgm:spPr/>
      <dgm:t>
        <a:bodyPr/>
        <a:lstStyle/>
        <a:p>
          <a:endParaRPr lang="en-US"/>
        </a:p>
      </dgm:t>
    </dgm:pt>
    <dgm:pt modelId="{4A8A678B-50C9-472E-AEBE-7A46FDC3EBBF}">
      <dgm:prSet/>
      <dgm:spPr/>
      <dgm:t>
        <a:bodyPr anchor="ctr"/>
        <a:lstStyle/>
        <a:p>
          <a:r>
            <a:rPr lang="en-US" dirty="0"/>
            <a:t>Do microclimates throughout California impact the fitness of hummingbird habitats at different times of the year?</a:t>
          </a:r>
        </a:p>
      </dgm:t>
    </dgm:pt>
    <dgm:pt modelId="{DFFD0095-7799-44BD-A37C-72A9ACECA69A}" type="parTrans" cxnId="{E1E56821-FEC1-4263-85BF-6454ECA5D13E}">
      <dgm:prSet/>
      <dgm:spPr/>
      <dgm:t>
        <a:bodyPr/>
        <a:lstStyle/>
        <a:p>
          <a:endParaRPr lang="en-US"/>
        </a:p>
      </dgm:t>
    </dgm:pt>
    <dgm:pt modelId="{15AB2173-DC88-4E9F-8E10-DFD789595A28}" type="sibTrans" cxnId="{E1E56821-FEC1-4263-85BF-6454ECA5D13E}">
      <dgm:prSet/>
      <dgm:spPr/>
      <dgm:t>
        <a:bodyPr/>
        <a:lstStyle/>
        <a:p>
          <a:endParaRPr lang="en-US"/>
        </a:p>
      </dgm:t>
    </dgm:pt>
    <dgm:pt modelId="{B9B749AF-3C1A-4C9D-BF46-6FEC4AE52560}" type="pres">
      <dgm:prSet presAssocID="{3336ADA0-BAC9-4BB2-B858-8F16488E34C9}" presName="vert0" presStyleCnt="0">
        <dgm:presLayoutVars>
          <dgm:dir/>
          <dgm:animOne val="branch"/>
          <dgm:animLvl val="lvl"/>
        </dgm:presLayoutVars>
      </dgm:prSet>
      <dgm:spPr/>
    </dgm:pt>
    <dgm:pt modelId="{52109C41-F007-4186-A046-DC4D821AACEE}" type="pres">
      <dgm:prSet presAssocID="{9A2853D2-4EE4-4B85-8F6F-A34E743085DE}" presName="thickLine" presStyleLbl="alignNode1" presStyleIdx="0" presStyleCnt="4"/>
      <dgm:spPr/>
    </dgm:pt>
    <dgm:pt modelId="{1A3591F3-5B28-43C4-B6A2-79DC5C71373D}" type="pres">
      <dgm:prSet presAssocID="{9A2853D2-4EE4-4B85-8F6F-A34E743085DE}" presName="horz1" presStyleCnt="0"/>
      <dgm:spPr/>
    </dgm:pt>
    <dgm:pt modelId="{B4343414-3AEC-488D-8C73-CFFCB71B39CA}" type="pres">
      <dgm:prSet presAssocID="{9A2853D2-4EE4-4B85-8F6F-A34E743085DE}" presName="tx1" presStyleLbl="revTx" presStyleIdx="0" presStyleCnt="4"/>
      <dgm:spPr/>
    </dgm:pt>
    <dgm:pt modelId="{2FC2DC82-AE52-4087-AD87-1DA4D9154703}" type="pres">
      <dgm:prSet presAssocID="{9A2853D2-4EE4-4B85-8F6F-A34E743085DE}" presName="vert1" presStyleCnt="0"/>
      <dgm:spPr/>
    </dgm:pt>
    <dgm:pt modelId="{1E41B4CD-8913-42C0-AD26-7D70622B9AD1}" type="pres">
      <dgm:prSet presAssocID="{F9C0BE4E-4F7E-49D8-B3F1-59D72608E4DB}" presName="thickLine" presStyleLbl="alignNode1" presStyleIdx="1" presStyleCnt="4"/>
      <dgm:spPr/>
    </dgm:pt>
    <dgm:pt modelId="{D56D5CEF-70DA-455F-91E8-EE484E8BABDE}" type="pres">
      <dgm:prSet presAssocID="{F9C0BE4E-4F7E-49D8-B3F1-59D72608E4DB}" presName="horz1" presStyleCnt="0"/>
      <dgm:spPr/>
    </dgm:pt>
    <dgm:pt modelId="{A37A41EF-D375-48EB-8B88-A9E68C3443E2}" type="pres">
      <dgm:prSet presAssocID="{F9C0BE4E-4F7E-49D8-B3F1-59D72608E4DB}" presName="tx1" presStyleLbl="revTx" presStyleIdx="1" presStyleCnt="4"/>
      <dgm:spPr/>
    </dgm:pt>
    <dgm:pt modelId="{566F1D88-D160-44E4-B298-437738047661}" type="pres">
      <dgm:prSet presAssocID="{F9C0BE4E-4F7E-49D8-B3F1-59D72608E4DB}" presName="vert1" presStyleCnt="0"/>
      <dgm:spPr/>
    </dgm:pt>
    <dgm:pt modelId="{AC71E884-F69C-415C-B24A-557DCBA11B62}" type="pres">
      <dgm:prSet presAssocID="{8D92841A-5E60-44F4-B407-171C7D156C29}" presName="thickLine" presStyleLbl="alignNode1" presStyleIdx="2" presStyleCnt="4"/>
      <dgm:spPr/>
    </dgm:pt>
    <dgm:pt modelId="{C7B6EE62-7922-4C1B-9259-6F23750E3AD2}" type="pres">
      <dgm:prSet presAssocID="{8D92841A-5E60-44F4-B407-171C7D156C29}" presName="horz1" presStyleCnt="0"/>
      <dgm:spPr/>
    </dgm:pt>
    <dgm:pt modelId="{4057A81C-4E74-4627-B888-542B0BCB2137}" type="pres">
      <dgm:prSet presAssocID="{8D92841A-5E60-44F4-B407-171C7D156C29}" presName="tx1" presStyleLbl="revTx" presStyleIdx="2" presStyleCnt="4"/>
      <dgm:spPr/>
    </dgm:pt>
    <dgm:pt modelId="{1D5BC42A-FB46-47FC-AA46-B453139D754D}" type="pres">
      <dgm:prSet presAssocID="{8D92841A-5E60-44F4-B407-171C7D156C29}" presName="vert1" presStyleCnt="0"/>
      <dgm:spPr/>
    </dgm:pt>
    <dgm:pt modelId="{94DC1C10-BAF9-4F99-848E-F675BC39EFB7}" type="pres">
      <dgm:prSet presAssocID="{4A8A678B-50C9-472E-AEBE-7A46FDC3EBBF}" presName="thickLine" presStyleLbl="alignNode1" presStyleIdx="3" presStyleCnt="4"/>
      <dgm:spPr/>
    </dgm:pt>
    <dgm:pt modelId="{94E1976B-9B1E-4739-B06F-1542E674F610}" type="pres">
      <dgm:prSet presAssocID="{4A8A678B-50C9-472E-AEBE-7A46FDC3EBBF}" presName="horz1" presStyleCnt="0"/>
      <dgm:spPr/>
    </dgm:pt>
    <dgm:pt modelId="{B46FDABE-F874-46E6-9983-436655014C0F}" type="pres">
      <dgm:prSet presAssocID="{4A8A678B-50C9-472E-AEBE-7A46FDC3EBBF}" presName="tx1" presStyleLbl="revTx" presStyleIdx="3" presStyleCnt="4"/>
      <dgm:spPr/>
    </dgm:pt>
    <dgm:pt modelId="{FE829FCA-7102-44C2-886B-FD65CA69CEEC}" type="pres">
      <dgm:prSet presAssocID="{4A8A678B-50C9-472E-AEBE-7A46FDC3EBBF}" presName="vert1" presStyleCnt="0"/>
      <dgm:spPr/>
    </dgm:pt>
  </dgm:ptLst>
  <dgm:cxnLst>
    <dgm:cxn modelId="{E1E56821-FEC1-4263-85BF-6454ECA5D13E}" srcId="{3336ADA0-BAC9-4BB2-B858-8F16488E34C9}" destId="{4A8A678B-50C9-472E-AEBE-7A46FDC3EBBF}" srcOrd="3" destOrd="0" parTransId="{DFFD0095-7799-44BD-A37C-72A9ACECA69A}" sibTransId="{15AB2173-DC88-4E9F-8E10-DFD789595A28}"/>
    <dgm:cxn modelId="{18E16442-E0F7-44A5-BC89-64D8E99D4559}" type="presOf" srcId="{9A2853D2-4EE4-4B85-8F6F-A34E743085DE}" destId="{B4343414-3AEC-488D-8C73-CFFCB71B39CA}" srcOrd="0" destOrd="0" presId="urn:microsoft.com/office/officeart/2008/layout/LinedList"/>
    <dgm:cxn modelId="{F1FEC24C-45CC-4982-9950-6E49B2917CC1}" type="presOf" srcId="{4A8A678B-50C9-472E-AEBE-7A46FDC3EBBF}" destId="{B46FDABE-F874-46E6-9983-436655014C0F}" srcOrd="0" destOrd="0" presId="urn:microsoft.com/office/officeart/2008/layout/LinedList"/>
    <dgm:cxn modelId="{A73F1B8D-BE2E-43D6-B803-6BB3EE639EFE}" type="presOf" srcId="{3336ADA0-BAC9-4BB2-B858-8F16488E34C9}" destId="{B9B749AF-3C1A-4C9D-BF46-6FEC4AE52560}" srcOrd="0" destOrd="0" presId="urn:microsoft.com/office/officeart/2008/layout/LinedList"/>
    <dgm:cxn modelId="{0F3D1C97-9CD5-43DA-998F-8D5567E5BB3E}" type="presOf" srcId="{F9C0BE4E-4F7E-49D8-B3F1-59D72608E4DB}" destId="{A37A41EF-D375-48EB-8B88-A9E68C3443E2}" srcOrd="0" destOrd="0" presId="urn:microsoft.com/office/officeart/2008/layout/LinedList"/>
    <dgm:cxn modelId="{67631BB3-CD9C-4AFF-8386-1CEB1599B88A}" type="presOf" srcId="{8D92841A-5E60-44F4-B407-171C7D156C29}" destId="{4057A81C-4E74-4627-B888-542B0BCB2137}" srcOrd="0" destOrd="0" presId="urn:microsoft.com/office/officeart/2008/layout/LinedList"/>
    <dgm:cxn modelId="{485BCAB5-8988-4DDF-AAAF-DF4BF0F2970D}" srcId="{3336ADA0-BAC9-4BB2-B858-8F16488E34C9}" destId="{9A2853D2-4EE4-4B85-8F6F-A34E743085DE}" srcOrd="0" destOrd="0" parTransId="{8143B7AD-4881-4D55-8B40-3E5D3FBAF1A3}" sibTransId="{06840475-A2E9-4AA1-AEC2-DAD26F1F47AB}"/>
    <dgm:cxn modelId="{1DB334DC-32DF-470A-9AF8-EBC54F866E79}" srcId="{3336ADA0-BAC9-4BB2-B858-8F16488E34C9}" destId="{8D92841A-5E60-44F4-B407-171C7D156C29}" srcOrd="2" destOrd="0" parTransId="{86D72F86-E299-48F3-9DAF-8D2D40421154}" sibTransId="{B7BC4551-98B5-4B73-9405-B22F3F79458A}"/>
    <dgm:cxn modelId="{45B1C7EC-0391-46B3-96FB-7AE8F746CF34}" srcId="{3336ADA0-BAC9-4BB2-B858-8F16488E34C9}" destId="{F9C0BE4E-4F7E-49D8-B3F1-59D72608E4DB}" srcOrd="1" destOrd="0" parTransId="{3DA6ABFF-B40E-48B8-9C12-7902E500E65F}" sibTransId="{CB96BBC8-A1ED-41EA-9C28-A0FEEC42A46F}"/>
    <dgm:cxn modelId="{469A0D9C-00FE-4373-BBC5-F53CAF26482B}" type="presParOf" srcId="{B9B749AF-3C1A-4C9D-BF46-6FEC4AE52560}" destId="{52109C41-F007-4186-A046-DC4D821AACEE}" srcOrd="0" destOrd="0" presId="urn:microsoft.com/office/officeart/2008/layout/LinedList"/>
    <dgm:cxn modelId="{A806BE3A-4EE6-4D5C-9155-D4218F5EA84C}" type="presParOf" srcId="{B9B749AF-3C1A-4C9D-BF46-6FEC4AE52560}" destId="{1A3591F3-5B28-43C4-B6A2-79DC5C71373D}" srcOrd="1" destOrd="0" presId="urn:microsoft.com/office/officeart/2008/layout/LinedList"/>
    <dgm:cxn modelId="{5859E19C-C619-4342-8BFD-2AF5218AD272}" type="presParOf" srcId="{1A3591F3-5B28-43C4-B6A2-79DC5C71373D}" destId="{B4343414-3AEC-488D-8C73-CFFCB71B39CA}" srcOrd="0" destOrd="0" presId="urn:microsoft.com/office/officeart/2008/layout/LinedList"/>
    <dgm:cxn modelId="{505935D5-FC67-43FD-80F3-00313BC5251E}" type="presParOf" srcId="{1A3591F3-5B28-43C4-B6A2-79DC5C71373D}" destId="{2FC2DC82-AE52-4087-AD87-1DA4D9154703}" srcOrd="1" destOrd="0" presId="urn:microsoft.com/office/officeart/2008/layout/LinedList"/>
    <dgm:cxn modelId="{8DCC2CE3-0D89-470B-B506-1168AF5C7515}" type="presParOf" srcId="{B9B749AF-3C1A-4C9D-BF46-6FEC4AE52560}" destId="{1E41B4CD-8913-42C0-AD26-7D70622B9AD1}" srcOrd="2" destOrd="0" presId="urn:microsoft.com/office/officeart/2008/layout/LinedList"/>
    <dgm:cxn modelId="{41F36D29-15D3-4999-BECD-C60689E20767}" type="presParOf" srcId="{B9B749AF-3C1A-4C9D-BF46-6FEC4AE52560}" destId="{D56D5CEF-70DA-455F-91E8-EE484E8BABDE}" srcOrd="3" destOrd="0" presId="urn:microsoft.com/office/officeart/2008/layout/LinedList"/>
    <dgm:cxn modelId="{8A5A9ABD-08E4-485E-97A9-2B06401C3C9D}" type="presParOf" srcId="{D56D5CEF-70DA-455F-91E8-EE484E8BABDE}" destId="{A37A41EF-D375-48EB-8B88-A9E68C3443E2}" srcOrd="0" destOrd="0" presId="urn:microsoft.com/office/officeart/2008/layout/LinedList"/>
    <dgm:cxn modelId="{F5CB7D88-7D10-4CD4-91D5-BE861E71EB95}" type="presParOf" srcId="{D56D5CEF-70DA-455F-91E8-EE484E8BABDE}" destId="{566F1D88-D160-44E4-B298-437738047661}" srcOrd="1" destOrd="0" presId="urn:microsoft.com/office/officeart/2008/layout/LinedList"/>
    <dgm:cxn modelId="{8065A4F8-A7F6-402C-9601-F697F83F2530}" type="presParOf" srcId="{B9B749AF-3C1A-4C9D-BF46-6FEC4AE52560}" destId="{AC71E884-F69C-415C-B24A-557DCBA11B62}" srcOrd="4" destOrd="0" presId="urn:microsoft.com/office/officeart/2008/layout/LinedList"/>
    <dgm:cxn modelId="{4782E6D4-2C59-4ECA-946B-F47090F43C9E}" type="presParOf" srcId="{B9B749AF-3C1A-4C9D-BF46-6FEC4AE52560}" destId="{C7B6EE62-7922-4C1B-9259-6F23750E3AD2}" srcOrd="5" destOrd="0" presId="urn:microsoft.com/office/officeart/2008/layout/LinedList"/>
    <dgm:cxn modelId="{21455A15-8629-4681-AE67-AD6CF15B5060}" type="presParOf" srcId="{C7B6EE62-7922-4C1B-9259-6F23750E3AD2}" destId="{4057A81C-4E74-4627-B888-542B0BCB2137}" srcOrd="0" destOrd="0" presId="urn:microsoft.com/office/officeart/2008/layout/LinedList"/>
    <dgm:cxn modelId="{4AB6C7DF-61DA-415E-8CCD-793318DD1760}" type="presParOf" srcId="{C7B6EE62-7922-4C1B-9259-6F23750E3AD2}" destId="{1D5BC42A-FB46-47FC-AA46-B453139D754D}" srcOrd="1" destOrd="0" presId="urn:microsoft.com/office/officeart/2008/layout/LinedList"/>
    <dgm:cxn modelId="{96D333C9-227A-4DF8-89B9-6F944960AEC9}" type="presParOf" srcId="{B9B749AF-3C1A-4C9D-BF46-6FEC4AE52560}" destId="{94DC1C10-BAF9-4F99-848E-F675BC39EFB7}" srcOrd="6" destOrd="0" presId="urn:microsoft.com/office/officeart/2008/layout/LinedList"/>
    <dgm:cxn modelId="{4F8C4575-B42D-429F-9622-EEF7754A51DA}" type="presParOf" srcId="{B9B749AF-3C1A-4C9D-BF46-6FEC4AE52560}" destId="{94E1976B-9B1E-4739-B06F-1542E674F610}" srcOrd="7" destOrd="0" presId="urn:microsoft.com/office/officeart/2008/layout/LinedList"/>
    <dgm:cxn modelId="{588672AE-45A3-4C44-ADCE-F9222DDE7E80}" type="presParOf" srcId="{94E1976B-9B1E-4739-B06F-1542E674F610}" destId="{B46FDABE-F874-46E6-9983-436655014C0F}" srcOrd="0" destOrd="0" presId="urn:microsoft.com/office/officeart/2008/layout/LinedList"/>
    <dgm:cxn modelId="{C6A8D524-DEDA-48FC-9E5B-D83E3AF35988}" type="presParOf" srcId="{94E1976B-9B1E-4739-B06F-1542E674F610}" destId="{FE829FCA-7102-44C2-886B-FD65CA69CE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A3213-8220-462D-9D90-3A6CF2D261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A0B4D7-316C-42F2-B15B-8F13E2C33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Processing</a:t>
          </a:r>
        </a:p>
      </dgm:t>
    </dgm:pt>
    <dgm:pt modelId="{84859425-8550-49C7-B617-920BE2DC7D92}" type="parTrans" cxnId="{9E68FEA0-D0FB-4A3B-ACD3-76A7BA6903EB}">
      <dgm:prSet/>
      <dgm:spPr/>
      <dgm:t>
        <a:bodyPr/>
        <a:lstStyle/>
        <a:p>
          <a:endParaRPr lang="en-US"/>
        </a:p>
      </dgm:t>
    </dgm:pt>
    <dgm:pt modelId="{B88AEFB9-5E83-49AA-BE5D-398087CB8286}" type="sibTrans" cxnId="{9E68FEA0-D0FB-4A3B-ACD3-76A7BA6903EB}">
      <dgm:prSet/>
      <dgm:spPr/>
      <dgm:t>
        <a:bodyPr/>
        <a:lstStyle/>
        <a:p>
          <a:endParaRPr lang="en-US"/>
        </a:p>
      </dgm:t>
    </dgm:pt>
    <dgm:pt modelId="{C79D97FD-8407-4FCF-B988-CD62A2742031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dirty="0"/>
            <a:t>Y value → bird species</a:t>
          </a:r>
        </a:p>
      </dgm:t>
    </dgm:pt>
    <dgm:pt modelId="{C33E5E62-C7AD-442F-BFA8-9BE960F7F04A}" type="parTrans" cxnId="{279603D5-7D9C-4B78-BB15-EECB531116A3}">
      <dgm:prSet/>
      <dgm:spPr/>
      <dgm:t>
        <a:bodyPr/>
        <a:lstStyle/>
        <a:p>
          <a:endParaRPr lang="en-US"/>
        </a:p>
      </dgm:t>
    </dgm:pt>
    <dgm:pt modelId="{3701849B-B975-4FA3-8441-3BE28B616B81}" type="sibTrans" cxnId="{279603D5-7D9C-4B78-BB15-EECB531116A3}">
      <dgm:prSet/>
      <dgm:spPr/>
      <dgm:t>
        <a:bodyPr/>
        <a:lstStyle/>
        <a:p>
          <a:endParaRPr lang="en-US"/>
        </a:p>
      </dgm:t>
    </dgm:pt>
    <dgm:pt modelId="{BED812BF-DC8D-4DA2-AE3F-3BD0F18340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Choice</a:t>
          </a:r>
        </a:p>
      </dgm:t>
    </dgm:pt>
    <dgm:pt modelId="{50D44B49-9760-446E-951D-5B4E8EE677DB}" type="parTrans" cxnId="{9D7EA241-553E-4698-A71B-4B6B414FBA5F}">
      <dgm:prSet/>
      <dgm:spPr/>
      <dgm:t>
        <a:bodyPr/>
        <a:lstStyle/>
        <a:p>
          <a:endParaRPr lang="en-US"/>
        </a:p>
      </dgm:t>
    </dgm:pt>
    <dgm:pt modelId="{453CCC09-D045-4467-B96F-666FCF49CEF9}" type="sibTrans" cxnId="{9D7EA241-553E-4698-A71B-4B6B414FBA5F}">
      <dgm:prSet/>
      <dgm:spPr/>
      <dgm:t>
        <a:bodyPr/>
        <a:lstStyle/>
        <a:p>
          <a:endParaRPr lang="en-US"/>
        </a:p>
      </dgm:t>
    </dgm:pt>
    <dgm:pt modelId="{3BD277CD-A539-43AE-B437-9B30BCAD3AA3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Supervised</a:t>
          </a:r>
        </a:p>
      </dgm:t>
    </dgm:pt>
    <dgm:pt modelId="{D4D55115-1059-46F7-9DFE-E3DFE0CA1489}" type="parTrans" cxnId="{BC639310-2F41-45F6-9C47-1A420C8F8B69}">
      <dgm:prSet/>
      <dgm:spPr/>
      <dgm:t>
        <a:bodyPr/>
        <a:lstStyle/>
        <a:p>
          <a:endParaRPr lang="en-US"/>
        </a:p>
      </dgm:t>
    </dgm:pt>
    <dgm:pt modelId="{54191CD7-62A5-491E-95F8-BED558768CFC}" type="sibTrans" cxnId="{BC639310-2F41-45F6-9C47-1A420C8F8B69}">
      <dgm:prSet/>
      <dgm:spPr/>
      <dgm:t>
        <a:bodyPr/>
        <a:lstStyle/>
        <a:p>
          <a:endParaRPr lang="en-US"/>
        </a:p>
      </dgm:t>
    </dgm:pt>
    <dgm:pt modelId="{F803C74B-7D18-41A7-B758-331F2C4E2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 Scores</a:t>
          </a:r>
        </a:p>
      </dgm:t>
    </dgm:pt>
    <dgm:pt modelId="{52FD203C-8478-4B0E-B711-FEE3BF803515}" type="parTrans" cxnId="{5F3A6D4B-0BC4-4748-A6F3-24F0BC6492CC}">
      <dgm:prSet/>
      <dgm:spPr/>
      <dgm:t>
        <a:bodyPr/>
        <a:lstStyle/>
        <a:p>
          <a:endParaRPr lang="en-US"/>
        </a:p>
      </dgm:t>
    </dgm:pt>
    <dgm:pt modelId="{D9018D27-8B01-4274-B882-7A690DC95ED1}" type="sibTrans" cxnId="{5F3A6D4B-0BC4-4748-A6F3-24F0BC6492CC}">
      <dgm:prSet/>
      <dgm:spPr/>
      <dgm:t>
        <a:bodyPr/>
        <a:lstStyle/>
        <a:p>
          <a:endParaRPr lang="en-US"/>
        </a:p>
      </dgm:t>
    </dgm:pt>
    <dgm:pt modelId="{E6FE0E70-FCA1-497D-BD6A-E6C622A22726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Training → 0.7191009160217761</a:t>
          </a:r>
        </a:p>
      </dgm:t>
    </dgm:pt>
    <dgm:pt modelId="{0A738346-B383-4D41-B0E7-C07221C29FB2}" type="parTrans" cxnId="{1D44BF3C-6B82-4B62-BDBB-E20B2918F8B2}">
      <dgm:prSet/>
      <dgm:spPr/>
      <dgm:t>
        <a:bodyPr/>
        <a:lstStyle/>
        <a:p>
          <a:endParaRPr lang="en-US"/>
        </a:p>
      </dgm:t>
    </dgm:pt>
    <dgm:pt modelId="{C5FFFF25-4F2F-4790-B5F6-45D96E6388C0}" type="sibTrans" cxnId="{1D44BF3C-6B82-4B62-BDBB-E20B2918F8B2}">
      <dgm:prSet/>
      <dgm:spPr/>
      <dgm:t>
        <a:bodyPr/>
        <a:lstStyle/>
        <a:p>
          <a:endParaRPr lang="en-US"/>
        </a:p>
      </dgm:t>
    </dgm:pt>
    <dgm:pt modelId="{8A27F962-1BBE-4F60-8D7D-FC96904B402E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dirty="0"/>
            <a:t>X value → features</a:t>
          </a:r>
        </a:p>
      </dgm:t>
    </dgm:pt>
    <dgm:pt modelId="{180F70A0-92DC-4BC9-979D-55817DFB45A5}" type="parTrans" cxnId="{7CF6ED04-4FC9-4D1B-95CB-746718A92F0D}">
      <dgm:prSet/>
      <dgm:spPr/>
      <dgm:t>
        <a:bodyPr/>
        <a:lstStyle/>
        <a:p>
          <a:endParaRPr lang="en-US"/>
        </a:p>
      </dgm:t>
    </dgm:pt>
    <dgm:pt modelId="{D982F5F8-DBC4-4375-8878-53CFA6375842}" type="sibTrans" cxnId="{7CF6ED04-4FC9-4D1B-95CB-746718A92F0D}">
      <dgm:prSet/>
      <dgm:spPr/>
      <dgm:t>
        <a:bodyPr/>
        <a:lstStyle/>
        <a:p>
          <a:endParaRPr lang="en-US"/>
        </a:p>
      </dgm:t>
    </dgm:pt>
    <dgm:pt modelId="{55496011-24AD-4CAD-9C08-DB677C714D3D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Logistic Regression</a:t>
          </a:r>
        </a:p>
      </dgm:t>
    </dgm:pt>
    <dgm:pt modelId="{8E367DE6-A846-4D3C-B5D0-A5972CC540CD}" type="parTrans" cxnId="{CD6504CA-9053-4068-8E9D-49607234129E}">
      <dgm:prSet/>
      <dgm:spPr/>
      <dgm:t>
        <a:bodyPr/>
        <a:lstStyle/>
        <a:p>
          <a:endParaRPr lang="en-US"/>
        </a:p>
      </dgm:t>
    </dgm:pt>
    <dgm:pt modelId="{DF9F544E-76BE-4770-A6ED-6D1A519FEDEE}" type="sibTrans" cxnId="{CD6504CA-9053-4068-8E9D-49607234129E}">
      <dgm:prSet/>
      <dgm:spPr/>
      <dgm:t>
        <a:bodyPr/>
        <a:lstStyle/>
        <a:p>
          <a:endParaRPr lang="en-US"/>
        </a:p>
      </dgm:t>
    </dgm:pt>
    <dgm:pt modelId="{78766616-12B5-4FF1-9059-D15F5F8AD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&amp; Testing Sets</a:t>
          </a:r>
        </a:p>
      </dgm:t>
    </dgm:pt>
    <dgm:pt modelId="{BC4B8F2B-6EA1-4F5A-95A5-6925BA7857F9}" type="sibTrans" cxnId="{E5E4031F-D9CC-4C9B-A629-B595D65DF2A0}">
      <dgm:prSet/>
      <dgm:spPr/>
      <dgm:t>
        <a:bodyPr/>
        <a:lstStyle/>
        <a:p>
          <a:endParaRPr lang="en-US"/>
        </a:p>
      </dgm:t>
    </dgm:pt>
    <dgm:pt modelId="{6A147216-6DA6-45A7-959B-8DCC37BE67D6}" type="parTrans" cxnId="{E5E4031F-D9CC-4C9B-A629-B595D65DF2A0}">
      <dgm:prSet/>
      <dgm:spPr/>
      <dgm:t>
        <a:bodyPr/>
        <a:lstStyle/>
        <a:p>
          <a:endParaRPr lang="en-US"/>
        </a:p>
      </dgm:t>
    </dgm:pt>
    <dgm:pt modelId="{1770FB80-22E1-4D8F-A91D-8B16C215C1A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Clean the data 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Joins → pgAdmin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Merge → Pandas</a:t>
          </a:r>
        </a:p>
      </dgm:t>
    </dgm:pt>
    <dgm:pt modelId="{07480E90-4085-4006-8A12-7C6A640379F3}" type="parTrans" cxnId="{40799174-ABEC-4E4E-81C4-9C0CBED2461D}">
      <dgm:prSet/>
      <dgm:spPr/>
      <dgm:t>
        <a:bodyPr/>
        <a:lstStyle/>
        <a:p>
          <a:endParaRPr lang="en-US"/>
        </a:p>
      </dgm:t>
    </dgm:pt>
    <dgm:pt modelId="{650957E9-69AB-4639-A084-A2D2DD0FB735}" type="sibTrans" cxnId="{40799174-ABEC-4E4E-81C4-9C0CBED2461D}">
      <dgm:prSet/>
      <dgm:spPr/>
      <dgm:t>
        <a:bodyPr/>
        <a:lstStyle/>
        <a:p>
          <a:endParaRPr lang="en-US"/>
        </a:p>
      </dgm:t>
    </dgm:pt>
    <dgm:pt modelId="{92B8EA77-D764-496F-960B-33B3EBE258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Features</a:t>
          </a:r>
        </a:p>
      </dgm:t>
    </dgm:pt>
    <dgm:pt modelId="{0CFE1AEC-A043-4475-92B3-544DDE7DD4B6}" type="parTrans" cxnId="{34C61C9D-9F0C-46E5-A4F1-61795BE37282}">
      <dgm:prSet/>
      <dgm:spPr/>
      <dgm:t>
        <a:bodyPr/>
        <a:lstStyle/>
        <a:p>
          <a:endParaRPr lang="en-US"/>
        </a:p>
      </dgm:t>
    </dgm:pt>
    <dgm:pt modelId="{15E50694-E7B2-4222-A182-FBFF2946DCDB}" type="sibTrans" cxnId="{34C61C9D-9F0C-46E5-A4F1-61795BE37282}">
      <dgm:prSet/>
      <dgm:spPr/>
      <dgm:t>
        <a:bodyPr/>
        <a:lstStyle/>
        <a:p>
          <a:endParaRPr lang="en-US"/>
        </a:p>
      </dgm:t>
    </dgm:pt>
    <dgm:pt modelId="{873CC69A-EC71-4967-9B7E-0736F8950FDB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Primary focus</a:t>
          </a:r>
          <a:endParaRPr lang="en-US" sz="1100" kern="1200" dirty="0"/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Correlation matrix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/>
            <a:t>Number of features</a:t>
          </a:r>
        </a:p>
        <a:p>
          <a:pPr algn="ctr">
            <a:lnSpc>
              <a:spcPct val="100000"/>
            </a:lnSpc>
            <a:spcAft>
              <a:spcPts val="200"/>
            </a:spcAft>
          </a:pPr>
          <a:r>
            <a:rPr lang="en-US" sz="1100" kern="1200" dirty="0"/>
            <a:t>Conceptual relationships</a:t>
          </a:r>
        </a:p>
      </dgm:t>
    </dgm:pt>
    <dgm:pt modelId="{5FFE505C-EAD6-4109-A18C-06F1447559F8}" type="parTrans" cxnId="{B859A21A-F4EB-4B43-A2AE-76C37B2F6DA3}">
      <dgm:prSet/>
      <dgm:spPr/>
      <dgm:t>
        <a:bodyPr/>
        <a:lstStyle/>
        <a:p>
          <a:endParaRPr lang="en-US"/>
        </a:p>
      </dgm:t>
    </dgm:pt>
    <dgm:pt modelId="{040C2D99-D77D-4911-9A48-BE8F8685A696}" type="sibTrans" cxnId="{B859A21A-F4EB-4B43-A2AE-76C37B2F6DA3}">
      <dgm:prSet/>
      <dgm:spPr/>
      <dgm:t>
        <a:bodyPr/>
        <a:lstStyle/>
        <a:p>
          <a:endParaRPr lang="en-US"/>
        </a:p>
      </dgm:t>
    </dgm:pt>
    <dgm:pt modelId="{70D031D2-A0E6-47FC-B6EA-8C250180E579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Testing → 0.7201529652327877</a:t>
          </a:r>
        </a:p>
      </dgm:t>
    </dgm:pt>
    <dgm:pt modelId="{CF613586-FC58-4D51-9DD3-7B99C3CA98F0}" type="parTrans" cxnId="{44E80BBA-0ED6-449E-BEE7-33E37407C631}">
      <dgm:prSet/>
      <dgm:spPr/>
      <dgm:t>
        <a:bodyPr/>
        <a:lstStyle/>
        <a:p>
          <a:endParaRPr lang="en-US"/>
        </a:p>
      </dgm:t>
    </dgm:pt>
    <dgm:pt modelId="{92B3E505-6804-4860-A427-A854CE1DEB76}" type="sibTrans" cxnId="{44E80BBA-0ED6-449E-BEE7-33E37407C631}">
      <dgm:prSet/>
      <dgm:spPr/>
      <dgm:t>
        <a:bodyPr/>
        <a:lstStyle/>
        <a:p>
          <a:endParaRPr lang="en-US"/>
        </a:p>
      </dgm:t>
    </dgm:pt>
    <dgm:pt modelId="{0E50C272-704E-4B01-9CF2-FCA26C1333EB}" type="pres">
      <dgm:prSet presAssocID="{87EA3213-8220-462D-9D90-3A6CF2D261AF}" presName="root" presStyleCnt="0">
        <dgm:presLayoutVars>
          <dgm:dir/>
          <dgm:resizeHandles val="exact"/>
        </dgm:presLayoutVars>
      </dgm:prSet>
      <dgm:spPr/>
    </dgm:pt>
    <dgm:pt modelId="{7FBFA49D-9E5A-4EB5-825B-D7EC0928E3FF}" type="pres">
      <dgm:prSet presAssocID="{3CA0B4D7-316C-42F2-B15B-8F13E2C3365E}" presName="compNode" presStyleCnt="0"/>
      <dgm:spPr/>
    </dgm:pt>
    <dgm:pt modelId="{37BCA566-ABA4-4282-ABE3-134CA0AD04F0}" type="pres">
      <dgm:prSet presAssocID="{3CA0B4D7-316C-42F2-B15B-8F13E2C3365E}" presName="bgRect" presStyleLbl="bgShp" presStyleIdx="0" presStyleCnt="5"/>
      <dgm:spPr/>
    </dgm:pt>
    <dgm:pt modelId="{E5071EE7-769F-42CB-B1CD-5075395AE8AA}" type="pres">
      <dgm:prSet presAssocID="{3CA0B4D7-316C-42F2-B15B-8F13E2C336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8543FA6-7C6F-442C-B82C-6650AA64D3F8}" type="pres">
      <dgm:prSet presAssocID="{3CA0B4D7-316C-42F2-B15B-8F13E2C3365E}" presName="spaceRect" presStyleCnt="0"/>
      <dgm:spPr/>
    </dgm:pt>
    <dgm:pt modelId="{6083E9A9-1F2A-4787-AFB4-669139B43568}" type="pres">
      <dgm:prSet presAssocID="{3CA0B4D7-316C-42F2-B15B-8F13E2C3365E}" presName="parTx" presStyleLbl="revTx" presStyleIdx="0" presStyleCnt="10">
        <dgm:presLayoutVars>
          <dgm:chMax val="0"/>
          <dgm:chPref val="0"/>
        </dgm:presLayoutVars>
      </dgm:prSet>
      <dgm:spPr/>
    </dgm:pt>
    <dgm:pt modelId="{45FDA431-128F-4223-9691-055339824F5F}" type="pres">
      <dgm:prSet presAssocID="{3CA0B4D7-316C-42F2-B15B-8F13E2C3365E}" presName="desTx" presStyleLbl="revTx" presStyleIdx="1" presStyleCnt="10">
        <dgm:presLayoutVars/>
      </dgm:prSet>
      <dgm:spPr/>
    </dgm:pt>
    <dgm:pt modelId="{50A687B0-1D11-445F-AA13-D0E029CAC42B}" type="pres">
      <dgm:prSet presAssocID="{B88AEFB9-5E83-49AA-BE5D-398087CB8286}" presName="sibTrans" presStyleCnt="0"/>
      <dgm:spPr/>
    </dgm:pt>
    <dgm:pt modelId="{0EEC8EEC-B33C-4E2C-AB57-41E9873EB74D}" type="pres">
      <dgm:prSet presAssocID="{92B8EA77-D764-496F-960B-33B3EBE25836}" presName="compNode" presStyleCnt="0"/>
      <dgm:spPr/>
    </dgm:pt>
    <dgm:pt modelId="{B930FA1F-4867-4367-BC98-5CC16080DAB5}" type="pres">
      <dgm:prSet presAssocID="{92B8EA77-D764-496F-960B-33B3EBE25836}" presName="bgRect" presStyleLbl="bgShp" presStyleIdx="1" presStyleCnt="5"/>
      <dgm:spPr/>
    </dgm:pt>
    <dgm:pt modelId="{8D7FD2D4-1068-47D3-A1E4-A99FEB57A60F}" type="pres">
      <dgm:prSet presAssocID="{92B8EA77-D764-496F-960B-33B3EBE25836}" presName="iconRect" presStyleLbl="node1" presStyleIdx="1" presStyleCnt="5"/>
      <dgm:spPr/>
    </dgm:pt>
    <dgm:pt modelId="{8BDF75D7-7761-4EDD-990F-56C696F2F6EE}" type="pres">
      <dgm:prSet presAssocID="{92B8EA77-D764-496F-960B-33B3EBE25836}" presName="spaceRect" presStyleCnt="0"/>
      <dgm:spPr/>
    </dgm:pt>
    <dgm:pt modelId="{BFD62FC6-E8EA-45CE-9ABE-9867F2141DB9}" type="pres">
      <dgm:prSet presAssocID="{92B8EA77-D764-496F-960B-33B3EBE25836}" presName="parTx" presStyleLbl="revTx" presStyleIdx="2" presStyleCnt="10">
        <dgm:presLayoutVars>
          <dgm:chMax val="0"/>
          <dgm:chPref val="0"/>
        </dgm:presLayoutVars>
      </dgm:prSet>
      <dgm:spPr/>
    </dgm:pt>
    <dgm:pt modelId="{3CA76118-9FDA-4357-86E2-59C5E3C5B01F}" type="pres">
      <dgm:prSet presAssocID="{92B8EA77-D764-496F-960B-33B3EBE25836}" presName="desTx" presStyleLbl="revTx" presStyleIdx="3" presStyleCnt="10">
        <dgm:presLayoutVars/>
      </dgm:prSet>
      <dgm:spPr/>
    </dgm:pt>
    <dgm:pt modelId="{9F0B1174-E683-4493-871F-A7A2C413D619}" type="pres">
      <dgm:prSet presAssocID="{15E50694-E7B2-4222-A182-FBFF2946DCDB}" presName="sibTrans" presStyleCnt="0"/>
      <dgm:spPr/>
    </dgm:pt>
    <dgm:pt modelId="{D97128F5-1091-498C-89A7-12D2E5711F65}" type="pres">
      <dgm:prSet presAssocID="{78766616-12B5-4FF1-9059-D15F5F8AD3F2}" presName="compNode" presStyleCnt="0"/>
      <dgm:spPr/>
    </dgm:pt>
    <dgm:pt modelId="{8F431D67-F474-4875-992A-7925B7A681C7}" type="pres">
      <dgm:prSet presAssocID="{78766616-12B5-4FF1-9059-D15F5F8AD3F2}" presName="bgRect" presStyleLbl="bgShp" presStyleIdx="2" presStyleCnt="5"/>
      <dgm:spPr/>
    </dgm:pt>
    <dgm:pt modelId="{EA0FF59E-5491-4001-A102-8FA912E848D4}" type="pres">
      <dgm:prSet presAssocID="{78766616-12B5-4FF1-9059-D15F5F8AD3F2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2CE1784E-7498-4771-A4B0-5E2570154966}" type="pres">
      <dgm:prSet presAssocID="{78766616-12B5-4FF1-9059-D15F5F8AD3F2}" presName="spaceRect" presStyleCnt="0"/>
      <dgm:spPr/>
    </dgm:pt>
    <dgm:pt modelId="{B6E8E380-7DBB-4E19-91D5-950F3714834D}" type="pres">
      <dgm:prSet presAssocID="{78766616-12B5-4FF1-9059-D15F5F8AD3F2}" presName="parTx" presStyleLbl="revTx" presStyleIdx="4" presStyleCnt="10">
        <dgm:presLayoutVars>
          <dgm:chMax val="0"/>
          <dgm:chPref val="0"/>
        </dgm:presLayoutVars>
      </dgm:prSet>
      <dgm:spPr/>
    </dgm:pt>
    <dgm:pt modelId="{4EB10BD7-24E4-4767-B662-8085E3757802}" type="pres">
      <dgm:prSet presAssocID="{78766616-12B5-4FF1-9059-D15F5F8AD3F2}" presName="desTx" presStyleLbl="revTx" presStyleIdx="5" presStyleCnt="10">
        <dgm:presLayoutVars/>
      </dgm:prSet>
      <dgm:spPr/>
    </dgm:pt>
    <dgm:pt modelId="{BCE9BD64-5CC4-485C-B2BC-C2878057ED54}" type="pres">
      <dgm:prSet presAssocID="{BC4B8F2B-6EA1-4F5A-95A5-6925BA7857F9}" presName="sibTrans" presStyleCnt="0"/>
      <dgm:spPr/>
    </dgm:pt>
    <dgm:pt modelId="{3CE0A5B8-3C55-442E-9461-ED3001E29382}" type="pres">
      <dgm:prSet presAssocID="{BED812BF-DC8D-4DA2-AE3F-3BD0F1834061}" presName="compNode" presStyleCnt="0"/>
      <dgm:spPr/>
    </dgm:pt>
    <dgm:pt modelId="{1FD2FF0F-0040-4AF6-B6DE-58F1485B7980}" type="pres">
      <dgm:prSet presAssocID="{BED812BF-DC8D-4DA2-AE3F-3BD0F1834061}" presName="bgRect" presStyleLbl="bgShp" presStyleIdx="3" presStyleCnt="5"/>
      <dgm:spPr/>
    </dgm:pt>
    <dgm:pt modelId="{73F53C3A-ADA5-4277-9863-03F033EC46B3}" type="pres">
      <dgm:prSet presAssocID="{BED812BF-DC8D-4DA2-AE3F-3BD0F1834061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D4F67CB5-4CE6-48D4-BEB1-6C59DE2DFDFE}" type="pres">
      <dgm:prSet presAssocID="{BED812BF-DC8D-4DA2-AE3F-3BD0F1834061}" presName="spaceRect" presStyleCnt="0"/>
      <dgm:spPr/>
    </dgm:pt>
    <dgm:pt modelId="{EE14B6B1-F9AB-4B2D-A32A-8A0B3531594D}" type="pres">
      <dgm:prSet presAssocID="{BED812BF-DC8D-4DA2-AE3F-3BD0F1834061}" presName="parTx" presStyleLbl="revTx" presStyleIdx="6" presStyleCnt="10">
        <dgm:presLayoutVars>
          <dgm:chMax val="0"/>
          <dgm:chPref val="0"/>
        </dgm:presLayoutVars>
      </dgm:prSet>
      <dgm:spPr/>
    </dgm:pt>
    <dgm:pt modelId="{77723F4C-FE5C-41B0-A690-586E65FDBE95}" type="pres">
      <dgm:prSet presAssocID="{BED812BF-DC8D-4DA2-AE3F-3BD0F1834061}" presName="desTx" presStyleLbl="revTx" presStyleIdx="7" presStyleCnt="10">
        <dgm:presLayoutVars/>
      </dgm:prSet>
      <dgm:spPr/>
    </dgm:pt>
    <dgm:pt modelId="{005DA2C5-ED0F-4070-BA5D-1269844D07BC}" type="pres">
      <dgm:prSet presAssocID="{453CCC09-D045-4467-B96F-666FCF49CEF9}" presName="sibTrans" presStyleCnt="0"/>
      <dgm:spPr/>
    </dgm:pt>
    <dgm:pt modelId="{D271E564-5F3D-4A62-8458-6CCF03AD2681}" type="pres">
      <dgm:prSet presAssocID="{F803C74B-7D18-41A7-B758-331F2C4E27FC}" presName="compNode" presStyleCnt="0"/>
      <dgm:spPr/>
    </dgm:pt>
    <dgm:pt modelId="{E31CFBE7-4162-40AC-826D-316B70E72573}" type="pres">
      <dgm:prSet presAssocID="{F803C74B-7D18-41A7-B758-331F2C4E27FC}" presName="bgRect" presStyleLbl="bgShp" presStyleIdx="4" presStyleCnt="5"/>
      <dgm:spPr/>
    </dgm:pt>
    <dgm:pt modelId="{B661C5E8-647A-473F-B4D1-D1DD25106FB0}" type="pres">
      <dgm:prSet presAssocID="{F803C74B-7D18-41A7-B758-331F2C4E27FC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240DE5-B63F-4E7A-8064-EDF8CBC77D1C}" type="pres">
      <dgm:prSet presAssocID="{F803C74B-7D18-41A7-B758-331F2C4E27FC}" presName="spaceRect" presStyleCnt="0"/>
      <dgm:spPr/>
    </dgm:pt>
    <dgm:pt modelId="{4854E949-4AFB-4576-8B90-33AB88335B09}" type="pres">
      <dgm:prSet presAssocID="{F803C74B-7D18-41A7-B758-331F2C4E27FC}" presName="parTx" presStyleLbl="revTx" presStyleIdx="8" presStyleCnt="10">
        <dgm:presLayoutVars>
          <dgm:chMax val="0"/>
          <dgm:chPref val="0"/>
        </dgm:presLayoutVars>
      </dgm:prSet>
      <dgm:spPr/>
    </dgm:pt>
    <dgm:pt modelId="{E3C8645A-765A-4D5C-9717-1C2C15604CF5}" type="pres">
      <dgm:prSet presAssocID="{F803C74B-7D18-41A7-B758-331F2C4E27FC}" presName="desTx" presStyleLbl="revTx" presStyleIdx="9" presStyleCnt="10">
        <dgm:presLayoutVars/>
      </dgm:prSet>
      <dgm:spPr/>
    </dgm:pt>
  </dgm:ptLst>
  <dgm:cxnLst>
    <dgm:cxn modelId="{E0F7FC02-4EA8-43F1-A078-749E68069556}" type="presOf" srcId="{C79D97FD-8407-4FCF-B988-CD62A2742031}" destId="{4EB10BD7-24E4-4767-B662-8085E3757802}" srcOrd="0" destOrd="0" presId="urn:microsoft.com/office/officeart/2018/2/layout/IconVerticalSolidList"/>
    <dgm:cxn modelId="{7CF6ED04-4FC9-4D1B-95CB-746718A92F0D}" srcId="{78766616-12B5-4FF1-9059-D15F5F8AD3F2}" destId="{8A27F962-1BBE-4F60-8D7D-FC96904B402E}" srcOrd="1" destOrd="0" parTransId="{180F70A0-92DC-4BC9-979D-55817DFB45A5}" sibTransId="{D982F5F8-DBC4-4375-8878-53CFA6375842}"/>
    <dgm:cxn modelId="{BC639310-2F41-45F6-9C47-1A420C8F8B69}" srcId="{BED812BF-DC8D-4DA2-AE3F-3BD0F1834061}" destId="{3BD277CD-A539-43AE-B437-9B30BCAD3AA3}" srcOrd="0" destOrd="0" parTransId="{D4D55115-1059-46F7-9DFE-E3DFE0CA1489}" sibTransId="{54191CD7-62A5-491E-95F8-BED558768CFC}"/>
    <dgm:cxn modelId="{4740F412-D179-4D42-892D-50ACB4D1D4F6}" type="presOf" srcId="{1770FB80-22E1-4D8F-A91D-8B16C215C1A7}" destId="{45FDA431-128F-4223-9691-055339824F5F}" srcOrd="0" destOrd="0" presId="urn:microsoft.com/office/officeart/2018/2/layout/IconVerticalSolidList"/>
    <dgm:cxn modelId="{00A8AC19-D3FE-4033-BB84-65CEC26670B3}" type="presOf" srcId="{873CC69A-EC71-4967-9B7E-0736F8950FDB}" destId="{3CA76118-9FDA-4357-86E2-59C5E3C5B01F}" srcOrd="0" destOrd="0" presId="urn:microsoft.com/office/officeart/2018/2/layout/IconVerticalSolidList"/>
    <dgm:cxn modelId="{B859A21A-F4EB-4B43-A2AE-76C37B2F6DA3}" srcId="{92B8EA77-D764-496F-960B-33B3EBE25836}" destId="{873CC69A-EC71-4967-9B7E-0736F8950FDB}" srcOrd="0" destOrd="0" parTransId="{5FFE505C-EAD6-4109-A18C-06F1447559F8}" sibTransId="{040C2D99-D77D-4911-9A48-BE8F8685A696}"/>
    <dgm:cxn modelId="{E5E4031F-D9CC-4C9B-A629-B595D65DF2A0}" srcId="{87EA3213-8220-462D-9D90-3A6CF2D261AF}" destId="{78766616-12B5-4FF1-9059-D15F5F8AD3F2}" srcOrd="2" destOrd="0" parTransId="{6A147216-6DA6-45A7-959B-8DCC37BE67D6}" sibTransId="{BC4B8F2B-6EA1-4F5A-95A5-6925BA7857F9}"/>
    <dgm:cxn modelId="{9EEB2422-82C7-4C63-B6FD-C3A5B37930E1}" type="presOf" srcId="{3CA0B4D7-316C-42F2-B15B-8F13E2C3365E}" destId="{6083E9A9-1F2A-4787-AFB4-669139B43568}" srcOrd="0" destOrd="0" presId="urn:microsoft.com/office/officeart/2018/2/layout/IconVerticalSolidList"/>
    <dgm:cxn modelId="{F4E8B724-EB2E-4962-9A26-0630159A2F90}" type="presOf" srcId="{70D031D2-A0E6-47FC-B6EA-8C250180E579}" destId="{E3C8645A-765A-4D5C-9717-1C2C15604CF5}" srcOrd="0" destOrd="1" presId="urn:microsoft.com/office/officeart/2018/2/layout/IconVerticalSolidList"/>
    <dgm:cxn modelId="{1D44BF3C-6B82-4B62-BDBB-E20B2918F8B2}" srcId="{F803C74B-7D18-41A7-B758-331F2C4E27FC}" destId="{E6FE0E70-FCA1-497D-BD6A-E6C622A22726}" srcOrd="0" destOrd="0" parTransId="{0A738346-B383-4D41-B0E7-C07221C29FB2}" sibTransId="{C5FFFF25-4F2F-4790-B5F6-45D96E6388C0}"/>
    <dgm:cxn modelId="{3E79AE3E-7CB1-4112-AA72-97017D94CBA6}" type="presOf" srcId="{92B8EA77-D764-496F-960B-33B3EBE25836}" destId="{BFD62FC6-E8EA-45CE-9ABE-9867F2141DB9}" srcOrd="0" destOrd="0" presId="urn:microsoft.com/office/officeart/2018/2/layout/IconVerticalSolidList"/>
    <dgm:cxn modelId="{58334760-1768-4204-B83F-B903CA828152}" type="presOf" srcId="{E6FE0E70-FCA1-497D-BD6A-E6C622A22726}" destId="{E3C8645A-765A-4D5C-9717-1C2C15604CF5}" srcOrd="0" destOrd="0" presId="urn:microsoft.com/office/officeart/2018/2/layout/IconVerticalSolidList"/>
    <dgm:cxn modelId="{9D7EA241-553E-4698-A71B-4B6B414FBA5F}" srcId="{87EA3213-8220-462D-9D90-3A6CF2D261AF}" destId="{BED812BF-DC8D-4DA2-AE3F-3BD0F1834061}" srcOrd="3" destOrd="0" parTransId="{50D44B49-9760-446E-951D-5B4E8EE677DB}" sibTransId="{453CCC09-D045-4467-B96F-666FCF49CEF9}"/>
    <dgm:cxn modelId="{5F3A6D4B-0BC4-4748-A6F3-24F0BC6492CC}" srcId="{87EA3213-8220-462D-9D90-3A6CF2D261AF}" destId="{F803C74B-7D18-41A7-B758-331F2C4E27FC}" srcOrd="4" destOrd="0" parTransId="{52FD203C-8478-4B0E-B711-FEE3BF803515}" sibTransId="{D9018D27-8B01-4274-B882-7A690DC95ED1}"/>
    <dgm:cxn modelId="{54D8AC6D-56FF-4C22-830B-71CB9635DE7C}" type="presOf" srcId="{8A27F962-1BBE-4F60-8D7D-FC96904B402E}" destId="{4EB10BD7-24E4-4767-B662-8085E3757802}" srcOrd="0" destOrd="1" presId="urn:microsoft.com/office/officeart/2018/2/layout/IconVerticalSolidList"/>
    <dgm:cxn modelId="{DE86584E-8641-4E27-982D-B2C659C8B91B}" type="presOf" srcId="{78766616-12B5-4FF1-9059-D15F5F8AD3F2}" destId="{B6E8E380-7DBB-4E19-91D5-950F3714834D}" srcOrd="0" destOrd="0" presId="urn:microsoft.com/office/officeart/2018/2/layout/IconVerticalSolidList"/>
    <dgm:cxn modelId="{40799174-ABEC-4E4E-81C4-9C0CBED2461D}" srcId="{3CA0B4D7-316C-42F2-B15B-8F13E2C3365E}" destId="{1770FB80-22E1-4D8F-A91D-8B16C215C1A7}" srcOrd="0" destOrd="0" parTransId="{07480E90-4085-4006-8A12-7C6A640379F3}" sibTransId="{650957E9-69AB-4639-A084-A2D2DD0FB735}"/>
    <dgm:cxn modelId="{34C61C9D-9F0C-46E5-A4F1-61795BE37282}" srcId="{87EA3213-8220-462D-9D90-3A6CF2D261AF}" destId="{92B8EA77-D764-496F-960B-33B3EBE25836}" srcOrd="1" destOrd="0" parTransId="{0CFE1AEC-A043-4475-92B3-544DDE7DD4B6}" sibTransId="{15E50694-E7B2-4222-A182-FBFF2946DCDB}"/>
    <dgm:cxn modelId="{9E68FEA0-D0FB-4A3B-ACD3-76A7BA6903EB}" srcId="{87EA3213-8220-462D-9D90-3A6CF2D261AF}" destId="{3CA0B4D7-316C-42F2-B15B-8F13E2C3365E}" srcOrd="0" destOrd="0" parTransId="{84859425-8550-49C7-B617-920BE2DC7D92}" sibTransId="{B88AEFB9-5E83-49AA-BE5D-398087CB8286}"/>
    <dgm:cxn modelId="{10B2A4AF-E4CE-4A14-A1C0-BE5DBC65DE71}" type="presOf" srcId="{55496011-24AD-4CAD-9C08-DB677C714D3D}" destId="{77723F4C-FE5C-41B0-A690-586E65FDBE95}" srcOrd="0" destOrd="1" presId="urn:microsoft.com/office/officeart/2018/2/layout/IconVerticalSolidList"/>
    <dgm:cxn modelId="{44E80BBA-0ED6-449E-BEE7-33E37407C631}" srcId="{F803C74B-7D18-41A7-B758-331F2C4E27FC}" destId="{70D031D2-A0E6-47FC-B6EA-8C250180E579}" srcOrd="1" destOrd="0" parTransId="{CF613586-FC58-4D51-9DD3-7B99C3CA98F0}" sibTransId="{92B3E505-6804-4860-A427-A854CE1DEB76}"/>
    <dgm:cxn modelId="{73A1ACC7-B85A-4875-8A3B-8795E820990C}" type="presOf" srcId="{3BD277CD-A539-43AE-B437-9B30BCAD3AA3}" destId="{77723F4C-FE5C-41B0-A690-586E65FDBE95}" srcOrd="0" destOrd="0" presId="urn:microsoft.com/office/officeart/2018/2/layout/IconVerticalSolidList"/>
    <dgm:cxn modelId="{CD6504CA-9053-4068-8E9D-49607234129E}" srcId="{BED812BF-DC8D-4DA2-AE3F-3BD0F1834061}" destId="{55496011-24AD-4CAD-9C08-DB677C714D3D}" srcOrd="1" destOrd="0" parTransId="{8E367DE6-A846-4D3C-B5D0-A5972CC540CD}" sibTransId="{DF9F544E-76BE-4770-A6ED-6D1A519FEDEE}"/>
    <dgm:cxn modelId="{D1D7EFCF-84B5-4D5A-8C8B-01D430C55338}" type="presOf" srcId="{BED812BF-DC8D-4DA2-AE3F-3BD0F1834061}" destId="{EE14B6B1-F9AB-4B2D-A32A-8A0B3531594D}" srcOrd="0" destOrd="0" presId="urn:microsoft.com/office/officeart/2018/2/layout/IconVerticalSolidList"/>
    <dgm:cxn modelId="{279603D5-7D9C-4B78-BB15-EECB531116A3}" srcId="{78766616-12B5-4FF1-9059-D15F5F8AD3F2}" destId="{C79D97FD-8407-4FCF-B988-CD62A2742031}" srcOrd="0" destOrd="0" parTransId="{C33E5E62-C7AD-442F-BFA8-9BE960F7F04A}" sibTransId="{3701849B-B975-4FA3-8441-3BE28B616B81}"/>
    <dgm:cxn modelId="{FEEF15DE-C362-416C-B139-1F88F44CCB7C}" type="presOf" srcId="{F803C74B-7D18-41A7-B758-331F2C4E27FC}" destId="{4854E949-4AFB-4576-8B90-33AB88335B09}" srcOrd="0" destOrd="0" presId="urn:microsoft.com/office/officeart/2018/2/layout/IconVerticalSolidList"/>
    <dgm:cxn modelId="{FD382CF6-ABB3-44BA-AE4A-60F1CA74B519}" type="presOf" srcId="{87EA3213-8220-462D-9D90-3A6CF2D261AF}" destId="{0E50C272-704E-4B01-9CF2-FCA26C1333EB}" srcOrd="0" destOrd="0" presId="urn:microsoft.com/office/officeart/2018/2/layout/IconVerticalSolidList"/>
    <dgm:cxn modelId="{5FBB1C0C-6C8E-4ECF-AC4E-2879B475C483}" type="presParOf" srcId="{0E50C272-704E-4B01-9CF2-FCA26C1333EB}" destId="{7FBFA49D-9E5A-4EB5-825B-D7EC0928E3FF}" srcOrd="0" destOrd="0" presId="urn:microsoft.com/office/officeart/2018/2/layout/IconVerticalSolidList"/>
    <dgm:cxn modelId="{9DB5CC43-02B8-4FFD-84F0-2A9157CA856E}" type="presParOf" srcId="{7FBFA49D-9E5A-4EB5-825B-D7EC0928E3FF}" destId="{37BCA566-ABA4-4282-ABE3-134CA0AD04F0}" srcOrd="0" destOrd="0" presId="urn:microsoft.com/office/officeart/2018/2/layout/IconVerticalSolidList"/>
    <dgm:cxn modelId="{3641DB42-5815-4115-BCEB-9729CACD4AE8}" type="presParOf" srcId="{7FBFA49D-9E5A-4EB5-825B-D7EC0928E3FF}" destId="{E5071EE7-769F-42CB-B1CD-5075395AE8AA}" srcOrd="1" destOrd="0" presId="urn:microsoft.com/office/officeart/2018/2/layout/IconVerticalSolidList"/>
    <dgm:cxn modelId="{D401C6C1-9867-4AA0-8BAD-D7B6404D01E2}" type="presParOf" srcId="{7FBFA49D-9E5A-4EB5-825B-D7EC0928E3FF}" destId="{18543FA6-7C6F-442C-B82C-6650AA64D3F8}" srcOrd="2" destOrd="0" presId="urn:microsoft.com/office/officeart/2018/2/layout/IconVerticalSolidList"/>
    <dgm:cxn modelId="{6515046A-D5A0-442B-AA29-C11505F33822}" type="presParOf" srcId="{7FBFA49D-9E5A-4EB5-825B-D7EC0928E3FF}" destId="{6083E9A9-1F2A-4787-AFB4-669139B43568}" srcOrd="3" destOrd="0" presId="urn:microsoft.com/office/officeart/2018/2/layout/IconVerticalSolidList"/>
    <dgm:cxn modelId="{3B2629AC-EA45-4758-8B24-7A3190266F2A}" type="presParOf" srcId="{7FBFA49D-9E5A-4EB5-825B-D7EC0928E3FF}" destId="{45FDA431-128F-4223-9691-055339824F5F}" srcOrd="4" destOrd="0" presId="urn:microsoft.com/office/officeart/2018/2/layout/IconVerticalSolidList"/>
    <dgm:cxn modelId="{A14867C1-86B7-4316-B46E-C75407AB1E19}" type="presParOf" srcId="{0E50C272-704E-4B01-9CF2-FCA26C1333EB}" destId="{50A687B0-1D11-445F-AA13-D0E029CAC42B}" srcOrd="1" destOrd="0" presId="urn:microsoft.com/office/officeart/2018/2/layout/IconVerticalSolidList"/>
    <dgm:cxn modelId="{7FD13F3A-CB02-40FD-8C00-673B42A37711}" type="presParOf" srcId="{0E50C272-704E-4B01-9CF2-FCA26C1333EB}" destId="{0EEC8EEC-B33C-4E2C-AB57-41E9873EB74D}" srcOrd="2" destOrd="0" presId="urn:microsoft.com/office/officeart/2018/2/layout/IconVerticalSolidList"/>
    <dgm:cxn modelId="{09A05F59-1146-41C3-99FC-8536A1FE1C21}" type="presParOf" srcId="{0EEC8EEC-B33C-4E2C-AB57-41E9873EB74D}" destId="{B930FA1F-4867-4367-BC98-5CC16080DAB5}" srcOrd="0" destOrd="0" presId="urn:microsoft.com/office/officeart/2018/2/layout/IconVerticalSolidList"/>
    <dgm:cxn modelId="{C6D8A1FF-E642-4DC1-8D43-E72962E647C4}" type="presParOf" srcId="{0EEC8EEC-B33C-4E2C-AB57-41E9873EB74D}" destId="{8D7FD2D4-1068-47D3-A1E4-A99FEB57A60F}" srcOrd="1" destOrd="0" presId="urn:microsoft.com/office/officeart/2018/2/layout/IconVerticalSolidList"/>
    <dgm:cxn modelId="{B71F31BF-FCA9-4F64-8C42-C38211A20FCE}" type="presParOf" srcId="{0EEC8EEC-B33C-4E2C-AB57-41E9873EB74D}" destId="{8BDF75D7-7761-4EDD-990F-56C696F2F6EE}" srcOrd="2" destOrd="0" presId="urn:microsoft.com/office/officeart/2018/2/layout/IconVerticalSolidList"/>
    <dgm:cxn modelId="{40A233B4-17C0-4C47-883D-E84ACF291B33}" type="presParOf" srcId="{0EEC8EEC-B33C-4E2C-AB57-41E9873EB74D}" destId="{BFD62FC6-E8EA-45CE-9ABE-9867F2141DB9}" srcOrd="3" destOrd="0" presId="urn:microsoft.com/office/officeart/2018/2/layout/IconVerticalSolidList"/>
    <dgm:cxn modelId="{BACA2612-D03B-4A64-A70F-B70B53340D10}" type="presParOf" srcId="{0EEC8EEC-B33C-4E2C-AB57-41E9873EB74D}" destId="{3CA76118-9FDA-4357-86E2-59C5E3C5B01F}" srcOrd="4" destOrd="0" presId="urn:microsoft.com/office/officeart/2018/2/layout/IconVerticalSolidList"/>
    <dgm:cxn modelId="{001DC706-50B2-49F4-A9A8-1E056F168A04}" type="presParOf" srcId="{0E50C272-704E-4B01-9CF2-FCA26C1333EB}" destId="{9F0B1174-E683-4493-871F-A7A2C413D619}" srcOrd="3" destOrd="0" presId="urn:microsoft.com/office/officeart/2018/2/layout/IconVerticalSolidList"/>
    <dgm:cxn modelId="{AE1E5983-2CE3-426B-8F90-8D0B1FB4FFEE}" type="presParOf" srcId="{0E50C272-704E-4B01-9CF2-FCA26C1333EB}" destId="{D97128F5-1091-498C-89A7-12D2E5711F65}" srcOrd="4" destOrd="0" presId="urn:microsoft.com/office/officeart/2018/2/layout/IconVerticalSolidList"/>
    <dgm:cxn modelId="{7B7C2174-8278-4B08-8137-DC5AD9234D0A}" type="presParOf" srcId="{D97128F5-1091-498C-89A7-12D2E5711F65}" destId="{8F431D67-F474-4875-992A-7925B7A681C7}" srcOrd="0" destOrd="0" presId="urn:microsoft.com/office/officeart/2018/2/layout/IconVerticalSolidList"/>
    <dgm:cxn modelId="{470797CD-C7F8-4244-A962-1A54FAE773EA}" type="presParOf" srcId="{D97128F5-1091-498C-89A7-12D2E5711F65}" destId="{EA0FF59E-5491-4001-A102-8FA912E848D4}" srcOrd="1" destOrd="0" presId="urn:microsoft.com/office/officeart/2018/2/layout/IconVerticalSolidList"/>
    <dgm:cxn modelId="{F7DC5CDD-4267-40D5-A656-F379F1BD4BCB}" type="presParOf" srcId="{D97128F5-1091-498C-89A7-12D2E5711F65}" destId="{2CE1784E-7498-4771-A4B0-5E2570154966}" srcOrd="2" destOrd="0" presId="urn:microsoft.com/office/officeart/2018/2/layout/IconVerticalSolidList"/>
    <dgm:cxn modelId="{F259D910-E6D3-4A86-84F8-5824A64CA590}" type="presParOf" srcId="{D97128F5-1091-498C-89A7-12D2E5711F65}" destId="{B6E8E380-7DBB-4E19-91D5-950F3714834D}" srcOrd="3" destOrd="0" presId="urn:microsoft.com/office/officeart/2018/2/layout/IconVerticalSolidList"/>
    <dgm:cxn modelId="{D17464A9-AA59-4A93-BB3C-D1D872FFB7F2}" type="presParOf" srcId="{D97128F5-1091-498C-89A7-12D2E5711F65}" destId="{4EB10BD7-24E4-4767-B662-8085E3757802}" srcOrd="4" destOrd="0" presId="urn:microsoft.com/office/officeart/2018/2/layout/IconVerticalSolidList"/>
    <dgm:cxn modelId="{C595F6DA-EDDB-446C-81BF-21EE5791FA67}" type="presParOf" srcId="{0E50C272-704E-4B01-9CF2-FCA26C1333EB}" destId="{BCE9BD64-5CC4-485C-B2BC-C2878057ED54}" srcOrd="5" destOrd="0" presId="urn:microsoft.com/office/officeart/2018/2/layout/IconVerticalSolidList"/>
    <dgm:cxn modelId="{42AFCC48-8012-4FBC-B865-3037A59F1220}" type="presParOf" srcId="{0E50C272-704E-4B01-9CF2-FCA26C1333EB}" destId="{3CE0A5B8-3C55-442E-9461-ED3001E29382}" srcOrd="6" destOrd="0" presId="urn:microsoft.com/office/officeart/2018/2/layout/IconVerticalSolidList"/>
    <dgm:cxn modelId="{630FAD42-CC5D-4BA8-9B6D-B45BD2E5AFC9}" type="presParOf" srcId="{3CE0A5B8-3C55-442E-9461-ED3001E29382}" destId="{1FD2FF0F-0040-4AF6-B6DE-58F1485B7980}" srcOrd="0" destOrd="0" presId="urn:microsoft.com/office/officeart/2018/2/layout/IconVerticalSolidList"/>
    <dgm:cxn modelId="{7F6633DA-CEFF-4C21-BB1A-8F3E415CAB7A}" type="presParOf" srcId="{3CE0A5B8-3C55-442E-9461-ED3001E29382}" destId="{73F53C3A-ADA5-4277-9863-03F033EC46B3}" srcOrd="1" destOrd="0" presId="urn:microsoft.com/office/officeart/2018/2/layout/IconVerticalSolidList"/>
    <dgm:cxn modelId="{A1A80EC5-E0E9-4664-91C4-35B0BA48B286}" type="presParOf" srcId="{3CE0A5B8-3C55-442E-9461-ED3001E29382}" destId="{D4F67CB5-4CE6-48D4-BEB1-6C59DE2DFDFE}" srcOrd="2" destOrd="0" presId="urn:microsoft.com/office/officeart/2018/2/layout/IconVerticalSolidList"/>
    <dgm:cxn modelId="{41E232AB-2D9C-4ECA-A6D5-4555596AA7E7}" type="presParOf" srcId="{3CE0A5B8-3C55-442E-9461-ED3001E29382}" destId="{EE14B6B1-F9AB-4B2D-A32A-8A0B3531594D}" srcOrd="3" destOrd="0" presId="urn:microsoft.com/office/officeart/2018/2/layout/IconVerticalSolidList"/>
    <dgm:cxn modelId="{1F2E112C-737C-41E7-A1E7-B71CD5D05649}" type="presParOf" srcId="{3CE0A5B8-3C55-442E-9461-ED3001E29382}" destId="{77723F4C-FE5C-41B0-A690-586E65FDBE95}" srcOrd="4" destOrd="0" presId="urn:microsoft.com/office/officeart/2018/2/layout/IconVerticalSolidList"/>
    <dgm:cxn modelId="{A0967B0A-C8FE-4365-A81C-30AFF692B333}" type="presParOf" srcId="{0E50C272-704E-4B01-9CF2-FCA26C1333EB}" destId="{005DA2C5-ED0F-4070-BA5D-1269844D07BC}" srcOrd="7" destOrd="0" presId="urn:microsoft.com/office/officeart/2018/2/layout/IconVerticalSolidList"/>
    <dgm:cxn modelId="{BA22A898-13AF-4A01-8044-B5507453464D}" type="presParOf" srcId="{0E50C272-704E-4B01-9CF2-FCA26C1333EB}" destId="{D271E564-5F3D-4A62-8458-6CCF03AD2681}" srcOrd="8" destOrd="0" presId="urn:microsoft.com/office/officeart/2018/2/layout/IconVerticalSolidList"/>
    <dgm:cxn modelId="{960BEA0C-4948-4A6A-A6CB-56A8259F80DA}" type="presParOf" srcId="{D271E564-5F3D-4A62-8458-6CCF03AD2681}" destId="{E31CFBE7-4162-40AC-826D-316B70E72573}" srcOrd="0" destOrd="0" presId="urn:microsoft.com/office/officeart/2018/2/layout/IconVerticalSolidList"/>
    <dgm:cxn modelId="{2C3802EE-CDC6-4ED2-B95C-6193BFBB2359}" type="presParOf" srcId="{D271E564-5F3D-4A62-8458-6CCF03AD2681}" destId="{B661C5E8-647A-473F-B4D1-D1DD25106FB0}" srcOrd="1" destOrd="0" presId="urn:microsoft.com/office/officeart/2018/2/layout/IconVerticalSolidList"/>
    <dgm:cxn modelId="{CE370D44-72FD-43CE-AA62-CE285D8650F5}" type="presParOf" srcId="{D271E564-5F3D-4A62-8458-6CCF03AD2681}" destId="{3E240DE5-B63F-4E7A-8064-EDF8CBC77D1C}" srcOrd="2" destOrd="0" presId="urn:microsoft.com/office/officeart/2018/2/layout/IconVerticalSolidList"/>
    <dgm:cxn modelId="{78C63ED4-DF3C-4629-8606-AA51C58C2DCE}" type="presParOf" srcId="{D271E564-5F3D-4A62-8458-6CCF03AD2681}" destId="{4854E949-4AFB-4576-8B90-33AB88335B09}" srcOrd="3" destOrd="0" presId="urn:microsoft.com/office/officeart/2018/2/layout/IconVerticalSolidList"/>
    <dgm:cxn modelId="{ACCB3639-24D9-4393-B19C-5BE06EF8705E}" type="presParOf" srcId="{D271E564-5F3D-4A62-8458-6CCF03AD2681}" destId="{E3C8645A-765A-4D5C-9717-1C2C15604CF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D0BBA-9173-43FE-BB4B-44E5FAA4BF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F0D772-8411-4E31-83F2-1289B72A8ABD}">
      <dgm:prSet/>
      <dgm:spPr/>
      <dgm:t>
        <a:bodyPr/>
        <a:lstStyle/>
        <a:p>
          <a:r>
            <a:rPr lang="en-US"/>
            <a:t>Large datasets</a:t>
          </a:r>
        </a:p>
      </dgm:t>
    </dgm:pt>
    <dgm:pt modelId="{A532DF9E-B37C-45A9-B74C-A62C707CD5E6}" type="parTrans" cxnId="{86B55C92-7E46-4B51-BC16-C6CA171BB077}">
      <dgm:prSet/>
      <dgm:spPr/>
      <dgm:t>
        <a:bodyPr/>
        <a:lstStyle/>
        <a:p>
          <a:endParaRPr lang="en-US"/>
        </a:p>
      </dgm:t>
    </dgm:pt>
    <dgm:pt modelId="{C0AD3DB2-F7DA-460F-865E-08BCCD2F187E}" type="sibTrans" cxnId="{86B55C92-7E46-4B51-BC16-C6CA171BB077}">
      <dgm:prSet/>
      <dgm:spPr/>
      <dgm:t>
        <a:bodyPr/>
        <a:lstStyle/>
        <a:p>
          <a:endParaRPr lang="en-US"/>
        </a:p>
      </dgm:t>
    </dgm:pt>
    <dgm:pt modelId="{0024B187-67AD-4920-9181-1048CCC9B8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47 million </a:t>
          </a:r>
        </a:p>
        <a:p>
          <a:pPr>
            <a:lnSpc>
              <a:spcPct val="100000"/>
            </a:lnSpc>
          </a:pPr>
          <a:r>
            <a:rPr lang="en-US" sz="1800" dirty="0">
              <a:latin typeface="Segoe UI Symbol" panose="020B0502040204020203" pitchFamily="34" charset="0"/>
              <a:ea typeface="Segoe UI Symbol" panose="020B0502040204020203" pitchFamily="34" charset="0"/>
            </a:rPr>
            <a:t>⭣</a:t>
          </a:r>
        </a:p>
        <a:p>
          <a:pPr>
            <a:lnSpc>
              <a:spcPct val="100000"/>
            </a:lnSpc>
          </a:pPr>
          <a:r>
            <a:rPr lang="en-US" sz="1800" dirty="0"/>
            <a:t>1.3 million</a:t>
          </a:r>
        </a:p>
      </dgm:t>
    </dgm:pt>
    <dgm:pt modelId="{C4B256C9-45A5-4FCB-BC21-F744DAC90966}" type="parTrans" cxnId="{C2BC57DB-5029-4FC3-BAF4-50DAC794C48A}">
      <dgm:prSet/>
      <dgm:spPr/>
      <dgm:t>
        <a:bodyPr/>
        <a:lstStyle/>
        <a:p>
          <a:endParaRPr lang="en-US"/>
        </a:p>
      </dgm:t>
    </dgm:pt>
    <dgm:pt modelId="{295B8D0C-188A-4103-907D-E5FE56D10759}" type="sibTrans" cxnId="{C2BC57DB-5029-4FC3-BAF4-50DAC794C48A}">
      <dgm:prSet/>
      <dgm:spPr/>
      <dgm:t>
        <a:bodyPr/>
        <a:lstStyle/>
        <a:p>
          <a:endParaRPr lang="en-US"/>
        </a:p>
      </dgm:t>
    </dgm:pt>
    <dgm:pt modelId="{B3735387-719F-48AB-820D-68235E1B38A3}">
      <dgm:prSet/>
      <dgm:spPr/>
      <dgm:t>
        <a:bodyPr/>
        <a:lstStyle/>
        <a:p>
          <a:r>
            <a:rPr lang="en-US"/>
            <a:t>Location data</a:t>
          </a:r>
        </a:p>
      </dgm:t>
    </dgm:pt>
    <dgm:pt modelId="{578221AC-2A60-4E32-937B-682E82D50870}" type="parTrans" cxnId="{9ADA5A7B-656A-462B-9B16-96ED79AC5095}">
      <dgm:prSet/>
      <dgm:spPr/>
      <dgm:t>
        <a:bodyPr/>
        <a:lstStyle/>
        <a:p>
          <a:endParaRPr lang="en-US"/>
        </a:p>
      </dgm:t>
    </dgm:pt>
    <dgm:pt modelId="{3BF09956-2CEA-46FE-A89C-21AECDB80EB6}" type="sibTrans" cxnId="{9ADA5A7B-656A-462B-9B16-96ED79AC5095}">
      <dgm:prSet/>
      <dgm:spPr/>
      <dgm:t>
        <a:bodyPr/>
        <a:lstStyle/>
        <a:p>
          <a:endParaRPr lang="en-US"/>
        </a:p>
      </dgm:t>
    </dgm:pt>
    <dgm:pt modelId="{F9935FA9-ECFA-4F90-8B58-718D2B5A67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Lat/Long </a:t>
          </a:r>
        </a:p>
        <a:p>
          <a:pPr>
            <a:lnSpc>
              <a:spcPct val="100000"/>
            </a:lnSpc>
          </a:pPr>
          <a:r>
            <a:rPr lang="en-US" dirty="0"/>
            <a:t>Vs</a:t>
          </a:r>
        </a:p>
        <a:p>
          <a:pPr>
            <a:lnSpc>
              <a:spcPct val="100000"/>
            </a:lnSpc>
          </a:pPr>
          <a:r>
            <a:rPr lang="en-US" dirty="0"/>
            <a:t>County Name</a:t>
          </a:r>
        </a:p>
      </dgm:t>
    </dgm:pt>
    <dgm:pt modelId="{936ABEBE-DBC1-4FA5-9181-1EF1C8ED18A1}" type="parTrans" cxnId="{EBA01818-E86C-4758-A895-0D0E96F36503}">
      <dgm:prSet/>
      <dgm:spPr/>
      <dgm:t>
        <a:bodyPr/>
        <a:lstStyle/>
        <a:p>
          <a:endParaRPr lang="en-US"/>
        </a:p>
      </dgm:t>
    </dgm:pt>
    <dgm:pt modelId="{785C6E03-416E-47F3-B20C-C83757ADACD5}" type="sibTrans" cxnId="{EBA01818-E86C-4758-A895-0D0E96F36503}">
      <dgm:prSet/>
      <dgm:spPr/>
      <dgm:t>
        <a:bodyPr/>
        <a:lstStyle/>
        <a:p>
          <a:endParaRPr lang="en-US"/>
        </a:p>
      </dgm:t>
    </dgm:pt>
    <dgm:pt modelId="{8EB6B212-A9BD-4E52-B9DA-7211A3BF0FC5}">
      <dgm:prSet/>
      <dgm:spPr/>
      <dgm:t>
        <a:bodyPr/>
        <a:lstStyle/>
        <a:p>
          <a:r>
            <a:rPr lang="en-US" dirty="0"/>
            <a:t>RDS</a:t>
          </a:r>
        </a:p>
      </dgm:t>
    </dgm:pt>
    <dgm:pt modelId="{643D6DC7-136A-4C82-AE46-0EE2553305AE}" type="parTrans" cxnId="{64F07CA4-3145-4E40-936C-7F11BE51D369}">
      <dgm:prSet/>
      <dgm:spPr/>
      <dgm:t>
        <a:bodyPr/>
        <a:lstStyle/>
        <a:p>
          <a:endParaRPr lang="en-US"/>
        </a:p>
      </dgm:t>
    </dgm:pt>
    <dgm:pt modelId="{B42E5B8E-8196-4AAD-8EE6-3EB2DA7831CC}" type="sibTrans" cxnId="{64F07CA4-3145-4E40-936C-7F11BE51D369}">
      <dgm:prSet/>
      <dgm:spPr/>
      <dgm:t>
        <a:bodyPr/>
        <a:lstStyle/>
        <a:p>
          <a:endParaRPr lang="en-US"/>
        </a:p>
      </dgm:t>
    </dgm:pt>
    <dgm:pt modelId="{777365AB-00F0-48E2-ACB7-AAB68E82405D}">
      <dgm:prSet/>
      <dgm:spPr/>
      <dgm:t>
        <a:bodyPr/>
        <a:lstStyle/>
        <a:p>
          <a:r>
            <a:rPr lang="en-US" dirty="0"/>
            <a:t>Defaulted to Mumbai</a:t>
          </a:r>
        </a:p>
      </dgm:t>
    </dgm:pt>
    <dgm:pt modelId="{2181F477-BD18-4CE7-AC09-9C25300C5E82}" type="parTrans" cxnId="{90F6CA00-1B5F-4A93-80A2-6A4F68166E21}">
      <dgm:prSet/>
      <dgm:spPr/>
      <dgm:t>
        <a:bodyPr/>
        <a:lstStyle/>
        <a:p>
          <a:endParaRPr lang="en-US"/>
        </a:p>
      </dgm:t>
    </dgm:pt>
    <dgm:pt modelId="{5C1B5AE3-70E2-4D6F-9F07-3084A725E051}" type="sibTrans" cxnId="{90F6CA00-1B5F-4A93-80A2-6A4F68166E21}">
      <dgm:prSet/>
      <dgm:spPr/>
      <dgm:t>
        <a:bodyPr/>
        <a:lstStyle/>
        <a:p>
          <a:endParaRPr lang="en-US"/>
        </a:p>
      </dgm:t>
    </dgm:pt>
    <dgm:pt modelId="{9976746E-B971-40D4-8656-3FF07BAC828B}" type="pres">
      <dgm:prSet presAssocID="{569D0BBA-9173-43FE-BB4B-44E5FAA4BF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6D10E2-E51C-4CF3-BF61-61B031DA060F}" type="pres">
      <dgm:prSet presAssocID="{D9F0D772-8411-4E31-83F2-1289B72A8ABD}" presName="hierRoot1" presStyleCnt="0"/>
      <dgm:spPr/>
    </dgm:pt>
    <dgm:pt modelId="{44918911-B772-4A24-84B7-E7905CFAD305}" type="pres">
      <dgm:prSet presAssocID="{D9F0D772-8411-4E31-83F2-1289B72A8ABD}" presName="composite" presStyleCnt="0"/>
      <dgm:spPr/>
    </dgm:pt>
    <dgm:pt modelId="{0EC96FA2-1388-465E-9AF9-CBA168C397E7}" type="pres">
      <dgm:prSet presAssocID="{D9F0D772-8411-4E31-83F2-1289B72A8ABD}" presName="background" presStyleLbl="node0" presStyleIdx="0" presStyleCnt="3"/>
      <dgm:spPr/>
    </dgm:pt>
    <dgm:pt modelId="{A41E309E-A16F-4BFE-BC2F-1BA6EF1FCB50}" type="pres">
      <dgm:prSet presAssocID="{D9F0D772-8411-4E31-83F2-1289B72A8ABD}" presName="text" presStyleLbl="fgAcc0" presStyleIdx="0" presStyleCnt="3">
        <dgm:presLayoutVars>
          <dgm:chPref val="3"/>
        </dgm:presLayoutVars>
      </dgm:prSet>
      <dgm:spPr/>
    </dgm:pt>
    <dgm:pt modelId="{1623FFA7-25C7-45B4-872F-7CEF6EAFD21A}" type="pres">
      <dgm:prSet presAssocID="{D9F0D772-8411-4E31-83F2-1289B72A8ABD}" presName="hierChild2" presStyleCnt="0"/>
      <dgm:spPr/>
    </dgm:pt>
    <dgm:pt modelId="{34EEB96A-2B41-469B-9A76-F738E49984D5}" type="pres">
      <dgm:prSet presAssocID="{C4B256C9-45A5-4FCB-BC21-F744DAC90966}" presName="Name10" presStyleLbl="parChTrans1D2" presStyleIdx="0" presStyleCnt="3"/>
      <dgm:spPr/>
    </dgm:pt>
    <dgm:pt modelId="{66C77368-B544-401D-8739-C8E1380F1BD6}" type="pres">
      <dgm:prSet presAssocID="{0024B187-67AD-4920-9181-1048CCC9B85D}" presName="hierRoot2" presStyleCnt="0"/>
      <dgm:spPr/>
    </dgm:pt>
    <dgm:pt modelId="{BAE4481F-155A-403C-B506-0795A7311C18}" type="pres">
      <dgm:prSet presAssocID="{0024B187-67AD-4920-9181-1048CCC9B85D}" presName="composite2" presStyleCnt="0"/>
      <dgm:spPr/>
    </dgm:pt>
    <dgm:pt modelId="{80978E15-D969-4F83-9BDA-ED705DAF562B}" type="pres">
      <dgm:prSet presAssocID="{0024B187-67AD-4920-9181-1048CCC9B85D}" presName="background2" presStyleLbl="node2" presStyleIdx="0" presStyleCnt="3"/>
      <dgm:spPr/>
    </dgm:pt>
    <dgm:pt modelId="{0B8E40E6-E05C-44B5-BD68-89928B403874}" type="pres">
      <dgm:prSet presAssocID="{0024B187-67AD-4920-9181-1048CCC9B85D}" presName="text2" presStyleLbl="fgAcc2" presStyleIdx="0" presStyleCnt="3">
        <dgm:presLayoutVars>
          <dgm:chPref val="3"/>
        </dgm:presLayoutVars>
      </dgm:prSet>
      <dgm:spPr/>
    </dgm:pt>
    <dgm:pt modelId="{E3EC9A12-3572-4F01-ABC6-8FC7C7BD1939}" type="pres">
      <dgm:prSet presAssocID="{0024B187-67AD-4920-9181-1048CCC9B85D}" presName="hierChild3" presStyleCnt="0"/>
      <dgm:spPr/>
    </dgm:pt>
    <dgm:pt modelId="{0A14743A-202E-49A8-9AC1-DD434998BAE4}" type="pres">
      <dgm:prSet presAssocID="{B3735387-719F-48AB-820D-68235E1B38A3}" presName="hierRoot1" presStyleCnt="0"/>
      <dgm:spPr/>
    </dgm:pt>
    <dgm:pt modelId="{C945213B-F8DE-4F64-9502-1C1418D8D5F1}" type="pres">
      <dgm:prSet presAssocID="{B3735387-719F-48AB-820D-68235E1B38A3}" presName="composite" presStyleCnt="0"/>
      <dgm:spPr/>
    </dgm:pt>
    <dgm:pt modelId="{F20B3815-ED1B-427A-9FE6-2E26262FD840}" type="pres">
      <dgm:prSet presAssocID="{B3735387-719F-48AB-820D-68235E1B38A3}" presName="background" presStyleLbl="node0" presStyleIdx="1" presStyleCnt="3"/>
      <dgm:spPr/>
    </dgm:pt>
    <dgm:pt modelId="{49637F67-3C7D-48FB-B751-A06AB3B07AA3}" type="pres">
      <dgm:prSet presAssocID="{B3735387-719F-48AB-820D-68235E1B38A3}" presName="text" presStyleLbl="fgAcc0" presStyleIdx="1" presStyleCnt="3">
        <dgm:presLayoutVars>
          <dgm:chPref val="3"/>
        </dgm:presLayoutVars>
      </dgm:prSet>
      <dgm:spPr/>
    </dgm:pt>
    <dgm:pt modelId="{2F918F6A-92BC-4F19-BDF3-2797DAC80381}" type="pres">
      <dgm:prSet presAssocID="{B3735387-719F-48AB-820D-68235E1B38A3}" presName="hierChild2" presStyleCnt="0"/>
      <dgm:spPr/>
    </dgm:pt>
    <dgm:pt modelId="{65E52FAD-9BA8-4878-A5B4-DFAED7A6218D}" type="pres">
      <dgm:prSet presAssocID="{936ABEBE-DBC1-4FA5-9181-1EF1C8ED18A1}" presName="Name10" presStyleLbl="parChTrans1D2" presStyleIdx="1" presStyleCnt="3"/>
      <dgm:spPr/>
    </dgm:pt>
    <dgm:pt modelId="{52C73D33-2608-43F4-B353-343ED0A47154}" type="pres">
      <dgm:prSet presAssocID="{F9935FA9-ECFA-4F90-8B58-718D2B5A67AA}" presName="hierRoot2" presStyleCnt="0"/>
      <dgm:spPr/>
    </dgm:pt>
    <dgm:pt modelId="{D19E29FB-4224-4A29-822D-2176DA6F8923}" type="pres">
      <dgm:prSet presAssocID="{F9935FA9-ECFA-4F90-8B58-718D2B5A67AA}" presName="composite2" presStyleCnt="0"/>
      <dgm:spPr/>
    </dgm:pt>
    <dgm:pt modelId="{0915AD2A-50D9-40B6-A4C9-E21328DBBB97}" type="pres">
      <dgm:prSet presAssocID="{F9935FA9-ECFA-4F90-8B58-718D2B5A67AA}" presName="background2" presStyleLbl="node2" presStyleIdx="1" presStyleCnt="3"/>
      <dgm:spPr/>
    </dgm:pt>
    <dgm:pt modelId="{7C7CADB5-0F42-4816-8435-6C12CD97C681}" type="pres">
      <dgm:prSet presAssocID="{F9935FA9-ECFA-4F90-8B58-718D2B5A67AA}" presName="text2" presStyleLbl="fgAcc2" presStyleIdx="1" presStyleCnt="3">
        <dgm:presLayoutVars>
          <dgm:chPref val="3"/>
        </dgm:presLayoutVars>
      </dgm:prSet>
      <dgm:spPr/>
    </dgm:pt>
    <dgm:pt modelId="{21B38B92-07A5-4CCA-8CEE-E1EC47D7FE99}" type="pres">
      <dgm:prSet presAssocID="{F9935FA9-ECFA-4F90-8B58-718D2B5A67AA}" presName="hierChild3" presStyleCnt="0"/>
      <dgm:spPr/>
    </dgm:pt>
    <dgm:pt modelId="{2E7351C2-1A36-4AFB-9005-9A0227C91212}" type="pres">
      <dgm:prSet presAssocID="{8EB6B212-A9BD-4E52-B9DA-7211A3BF0FC5}" presName="hierRoot1" presStyleCnt="0"/>
      <dgm:spPr/>
    </dgm:pt>
    <dgm:pt modelId="{2A835441-29B6-4DE7-8FEB-500A6DEF0157}" type="pres">
      <dgm:prSet presAssocID="{8EB6B212-A9BD-4E52-B9DA-7211A3BF0FC5}" presName="composite" presStyleCnt="0"/>
      <dgm:spPr/>
    </dgm:pt>
    <dgm:pt modelId="{CF21807C-0C79-451A-B477-80D7F80E67DE}" type="pres">
      <dgm:prSet presAssocID="{8EB6B212-A9BD-4E52-B9DA-7211A3BF0FC5}" presName="background" presStyleLbl="node0" presStyleIdx="2" presStyleCnt="3"/>
      <dgm:spPr/>
    </dgm:pt>
    <dgm:pt modelId="{1E2D510D-415F-4208-8C0A-E55B4049FFB3}" type="pres">
      <dgm:prSet presAssocID="{8EB6B212-A9BD-4E52-B9DA-7211A3BF0FC5}" presName="text" presStyleLbl="fgAcc0" presStyleIdx="2" presStyleCnt="3">
        <dgm:presLayoutVars>
          <dgm:chPref val="3"/>
        </dgm:presLayoutVars>
      </dgm:prSet>
      <dgm:spPr/>
    </dgm:pt>
    <dgm:pt modelId="{1814C961-664D-4901-ACD8-35D0DC81EC8C}" type="pres">
      <dgm:prSet presAssocID="{8EB6B212-A9BD-4E52-B9DA-7211A3BF0FC5}" presName="hierChild2" presStyleCnt="0"/>
      <dgm:spPr/>
    </dgm:pt>
    <dgm:pt modelId="{01A0D639-96ED-47AC-9CBA-23F070CAF8AF}" type="pres">
      <dgm:prSet presAssocID="{2181F477-BD18-4CE7-AC09-9C25300C5E82}" presName="Name10" presStyleLbl="parChTrans1D2" presStyleIdx="2" presStyleCnt="3"/>
      <dgm:spPr/>
    </dgm:pt>
    <dgm:pt modelId="{9983DB22-36A5-4256-9E30-243D1F15E309}" type="pres">
      <dgm:prSet presAssocID="{777365AB-00F0-48E2-ACB7-AAB68E82405D}" presName="hierRoot2" presStyleCnt="0"/>
      <dgm:spPr/>
    </dgm:pt>
    <dgm:pt modelId="{260BB4B9-7ED2-4D95-BE9F-D77631E815A6}" type="pres">
      <dgm:prSet presAssocID="{777365AB-00F0-48E2-ACB7-AAB68E82405D}" presName="composite2" presStyleCnt="0"/>
      <dgm:spPr/>
    </dgm:pt>
    <dgm:pt modelId="{F5D8E9F6-6C08-4E9D-B1B7-2CA09BB94836}" type="pres">
      <dgm:prSet presAssocID="{777365AB-00F0-48E2-ACB7-AAB68E82405D}" presName="background2" presStyleLbl="node2" presStyleIdx="2" presStyleCnt="3"/>
      <dgm:spPr/>
    </dgm:pt>
    <dgm:pt modelId="{951532FC-2194-4486-AFD7-D382E4A0E2E5}" type="pres">
      <dgm:prSet presAssocID="{777365AB-00F0-48E2-ACB7-AAB68E82405D}" presName="text2" presStyleLbl="fgAcc2" presStyleIdx="2" presStyleCnt="3">
        <dgm:presLayoutVars>
          <dgm:chPref val="3"/>
        </dgm:presLayoutVars>
      </dgm:prSet>
      <dgm:spPr/>
    </dgm:pt>
    <dgm:pt modelId="{5F324473-E4CD-4556-B3DA-52E2BA936DE8}" type="pres">
      <dgm:prSet presAssocID="{777365AB-00F0-48E2-ACB7-AAB68E82405D}" presName="hierChild3" presStyleCnt="0"/>
      <dgm:spPr/>
    </dgm:pt>
  </dgm:ptLst>
  <dgm:cxnLst>
    <dgm:cxn modelId="{90F6CA00-1B5F-4A93-80A2-6A4F68166E21}" srcId="{8EB6B212-A9BD-4E52-B9DA-7211A3BF0FC5}" destId="{777365AB-00F0-48E2-ACB7-AAB68E82405D}" srcOrd="0" destOrd="0" parTransId="{2181F477-BD18-4CE7-AC09-9C25300C5E82}" sibTransId="{5C1B5AE3-70E2-4D6F-9F07-3084A725E051}"/>
    <dgm:cxn modelId="{EBA01818-E86C-4758-A895-0D0E96F36503}" srcId="{B3735387-719F-48AB-820D-68235E1B38A3}" destId="{F9935FA9-ECFA-4F90-8B58-718D2B5A67AA}" srcOrd="0" destOrd="0" parTransId="{936ABEBE-DBC1-4FA5-9181-1EF1C8ED18A1}" sibTransId="{785C6E03-416E-47F3-B20C-C83757ADACD5}"/>
    <dgm:cxn modelId="{36CB7722-AD42-478F-A7E4-A86B072C67A8}" type="presOf" srcId="{0024B187-67AD-4920-9181-1048CCC9B85D}" destId="{0B8E40E6-E05C-44B5-BD68-89928B403874}" srcOrd="0" destOrd="0" presId="urn:microsoft.com/office/officeart/2005/8/layout/hierarchy1"/>
    <dgm:cxn modelId="{BF03912E-65F6-4B3A-9E9B-67C4BADC27F2}" type="presOf" srcId="{D9F0D772-8411-4E31-83F2-1289B72A8ABD}" destId="{A41E309E-A16F-4BFE-BC2F-1BA6EF1FCB50}" srcOrd="0" destOrd="0" presId="urn:microsoft.com/office/officeart/2005/8/layout/hierarchy1"/>
    <dgm:cxn modelId="{C7F9873A-5549-4217-9924-E90E9137A4C5}" type="presOf" srcId="{569D0BBA-9173-43FE-BB4B-44E5FAA4BFD9}" destId="{9976746E-B971-40D4-8656-3FF07BAC828B}" srcOrd="0" destOrd="0" presId="urn:microsoft.com/office/officeart/2005/8/layout/hierarchy1"/>
    <dgm:cxn modelId="{90CC0F4B-44D1-4044-AD39-AD14633B436A}" type="presOf" srcId="{B3735387-719F-48AB-820D-68235E1B38A3}" destId="{49637F67-3C7D-48FB-B751-A06AB3B07AA3}" srcOrd="0" destOrd="0" presId="urn:microsoft.com/office/officeart/2005/8/layout/hierarchy1"/>
    <dgm:cxn modelId="{2F870474-C412-4677-9538-72730427C386}" type="presOf" srcId="{8EB6B212-A9BD-4E52-B9DA-7211A3BF0FC5}" destId="{1E2D510D-415F-4208-8C0A-E55B4049FFB3}" srcOrd="0" destOrd="0" presId="urn:microsoft.com/office/officeart/2005/8/layout/hierarchy1"/>
    <dgm:cxn modelId="{F2EFC359-A9AA-4B8E-B6D1-0F39B2AB24BA}" type="presOf" srcId="{C4B256C9-45A5-4FCB-BC21-F744DAC90966}" destId="{34EEB96A-2B41-469B-9A76-F738E49984D5}" srcOrd="0" destOrd="0" presId="urn:microsoft.com/office/officeart/2005/8/layout/hierarchy1"/>
    <dgm:cxn modelId="{9ADA5A7B-656A-462B-9B16-96ED79AC5095}" srcId="{569D0BBA-9173-43FE-BB4B-44E5FAA4BFD9}" destId="{B3735387-719F-48AB-820D-68235E1B38A3}" srcOrd="1" destOrd="0" parTransId="{578221AC-2A60-4E32-937B-682E82D50870}" sibTransId="{3BF09956-2CEA-46FE-A89C-21AECDB80EB6}"/>
    <dgm:cxn modelId="{86B55C92-7E46-4B51-BC16-C6CA171BB077}" srcId="{569D0BBA-9173-43FE-BB4B-44E5FAA4BFD9}" destId="{D9F0D772-8411-4E31-83F2-1289B72A8ABD}" srcOrd="0" destOrd="0" parTransId="{A532DF9E-B37C-45A9-B74C-A62C707CD5E6}" sibTransId="{C0AD3DB2-F7DA-460F-865E-08BCCD2F187E}"/>
    <dgm:cxn modelId="{94906FA4-EA84-46C7-87F5-E74AB848876E}" type="presOf" srcId="{2181F477-BD18-4CE7-AC09-9C25300C5E82}" destId="{01A0D639-96ED-47AC-9CBA-23F070CAF8AF}" srcOrd="0" destOrd="0" presId="urn:microsoft.com/office/officeart/2005/8/layout/hierarchy1"/>
    <dgm:cxn modelId="{64F07CA4-3145-4E40-936C-7F11BE51D369}" srcId="{569D0BBA-9173-43FE-BB4B-44E5FAA4BFD9}" destId="{8EB6B212-A9BD-4E52-B9DA-7211A3BF0FC5}" srcOrd="2" destOrd="0" parTransId="{643D6DC7-136A-4C82-AE46-0EE2553305AE}" sibTransId="{B42E5B8E-8196-4AAD-8EE6-3EB2DA7831CC}"/>
    <dgm:cxn modelId="{EAE02CAC-C008-4BC4-BB76-F826378E9006}" type="presOf" srcId="{F9935FA9-ECFA-4F90-8B58-718D2B5A67AA}" destId="{7C7CADB5-0F42-4816-8435-6C12CD97C681}" srcOrd="0" destOrd="0" presId="urn:microsoft.com/office/officeart/2005/8/layout/hierarchy1"/>
    <dgm:cxn modelId="{4E31C7B8-E6CB-42C2-A51F-3DC8FE4552EA}" type="presOf" srcId="{936ABEBE-DBC1-4FA5-9181-1EF1C8ED18A1}" destId="{65E52FAD-9BA8-4878-A5B4-DFAED7A6218D}" srcOrd="0" destOrd="0" presId="urn:microsoft.com/office/officeart/2005/8/layout/hierarchy1"/>
    <dgm:cxn modelId="{C2BC57DB-5029-4FC3-BAF4-50DAC794C48A}" srcId="{D9F0D772-8411-4E31-83F2-1289B72A8ABD}" destId="{0024B187-67AD-4920-9181-1048CCC9B85D}" srcOrd="0" destOrd="0" parTransId="{C4B256C9-45A5-4FCB-BC21-F744DAC90966}" sibTransId="{295B8D0C-188A-4103-907D-E5FE56D10759}"/>
    <dgm:cxn modelId="{174614F7-BAEF-4BEE-97C0-20B09C8071D1}" type="presOf" srcId="{777365AB-00F0-48E2-ACB7-AAB68E82405D}" destId="{951532FC-2194-4486-AFD7-D382E4A0E2E5}" srcOrd="0" destOrd="0" presId="urn:microsoft.com/office/officeart/2005/8/layout/hierarchy1"/>
    <dgm:cxn modelId="{2AA29729-BEC4-462F-A46B-B3CAD19E0EAC}" type="presParOf" srcId="{9976746E-B971-40D4-8656-3FF07BAC828B}" destId="{8D6D10E2-E51C-4CF3-BF61-61B031DA060F}" srcOrd="0" destOrd="0" presId="urn:microsoft.com/office/officeart/2005/8/layout/hierarchy1"/>
    <dgm:cxn modelId="{B5F4F8FE-7525-4A2C-9175-1C30C93121C3}" type="presParOf" srcId="{8D6D10E2-E51C-4CF3-BF61-61B031DA060F}" destId="{44918911-B772-4A24-84B7-E7905CFAD305}" srcOrd="0" destOrd="0" presId="urn:microsoft.com/office/officeart/2005/8/layout/hierarchy1"/>
    <dgm:cxn modelId="{D8651764-F2C4-428D-A69B-82393021A083}" type="presParOf" srcId="{44918911-B772-4A24-84B7-E7905CFAD305}" destId="{0EC96FA2-1388-465E-9AF9-CBA168C397E7}" srcOrd="0" destOrd="0" presId="urn:microsoft.com/office/officeart/2005/8/layout/hierarchy1"/>
    <dgm:cxn modelId="{40898FF6-096E-4BAC-9A76-8D3554662FCC}" type="presParOf" srcId="{44918911-B772-4A24-84B7-E7905CFAD305}" destId="{A41E309E-A16F-4BFE-BC2F-1BA6EF1FCB50}" srcOrd="1" destOrd="0" presId="urn:microsoft.com/office/officeart/2005/8/layout/hierarchy1"/>
    <dgm:cxn modelId="{E93DECC4-DC08-468B-8AAC-FF35AD696099}" type="presParOf" srcId="{8D6D10E2-E51C-4CF3-BF61-61B031DA060F}" destId="{1623FFA7-25C7-45B4-872F-7CEF6EAFD21A}" srcOrd="1" destOrd="0" presId="urn:microsoft.com/office/officeart/2005/8/layout/hierarchy1"/>
    <dgm:cxn modelId="{098E1480-2F4B-4E37-8462-9E9D480E92C9}" type="presParOf" srcId="{1623FFA7-25C7-45B4-872F-7CEF6EAFD21A}" destId="{34EEB96A-2B41-469B-9A76-F738E49984D5}" srcOrd="0" destOrd="0" presId="urn:microsoft.com/office/officeart/2005/8/layout/hierarchy1"/>
    <dgm:cxn modelId="{69447819-D3BE-4E8C-8EC2-1ED3BF0508CB}" type="presParOf" srcId="{1623FFA7-25C7-45B4-872F-7CEF6EAFD21A}" destId="{66C77368-B544-401D-8739-C8E1380F1BD6}" srcOrd="1" destOrd="0" presId="urn:microsoft.com/office/officeart/2005/8/layout/hierarchy1"/>
    <dgm:cxn modelId="{FAD4553D-9F1E-4102-8540-FB3D3E8F0737}" type="presParOf" srcId="{66C77368-B544-401D-8739-C8E1380F1BD6}" destId="{BAE4481F-155A-403C-B506-0795A7311C18}" srcOrd="0" destOrd="0" presId="urn:microsoft.com/office/officeart/2005/8/layout/hierarchy1"/>
    <dgm:cxn modelId="{F8A0DF8E-74A2-47FB-A5AA-0DF48579B3A8}" type="presParOf" srcId="{BAE4481F-155A-403C-B506-0795A7311C18}" destId="{80978E15-D969-4F83-9BDA-ED705DAF562B}" srcOrd="0" destOrd="0" presId="urn:microsoft.com/office/officeart/2005/8/layout/hierarchy1"/>
    <dgm:cxn modelId="{078A0734-8106-461A-AA8C-F19EA45ED6AF}" type="presParOf" srcId="{BAE4481F-155A-403C-B506-0795A7311C18}" destId="{0B8E40E6-E05C-44B5-BD68-89928B403874}" srcOrd="1" destOrd="0" presId="urn:microsoft.com/office/officeart/2005/8/layout/hierarchy1"/>
    <dgm:cxn modelId="{32EE1167-46B8-4CBB-836D-7AE39CD87EFE}" type="presParOf" srcId="{66C77368-B544-401D-8739-C8E1380F1BD6}" destId="{E3EC9A12-3572-4F01-ABC6-8FC7C7BD1939}" srcOrd="1" destOrd="0" presId="urn:microsoft.com/office/officeart/2005/8/layout/hierarchy1"/>
    <dgm:cxn modelId="{53B4D5A3-B177-471F-84C5-2F0AD28C5A61}" type="presParOf" srcId="{9976746E-B971-40D4-8656-3FF07BAC828B}" destId="{0A14743A-202E-49A8-9AC1-DD434998BAE4}" srcOrd="1" destOrd="0" presId="urn:microsoft.com/office/officeart/2005/8/layout/hierarchy1"/>
    <dgm:cxn modelId="{068327DF-379B-401F-B6B8-FE40A469466A}" type="presParOf" srcId="{0A14743A-202E-49A8-9AC1-DD434998BAE4}" destId="{C945213B-F8DE-4F64-9502-1C1418D8D5F1}" srcOrd="0" destOrd="0" presId="urn:microsoft.com/office/officeart/2005/8/layout/hierarchy1"/>
    <dgm:cxn modelId="{3B152524-19BB-40AD-B7C9-95E3CA94F884}" type="presParOf" srcId="{C945213B-F8DE-4F64-9502-1C1418D8D5F1}" destId="{F20B3815-ED1B-427A-9FE6-2E26262FD840}" srcOrd="0" destOrd="0" presId="urn:microsoft.com/office/officeart/2005/8/layout/hierarchy1"/>
    <dgm:cxn modelId="{23FDEF81-5C2B-4294-830D-4E6E088D65B8}" type="presParOf" srcId="{C945213B-F8DE-4F64-9502-1C1418D8D5F1}" destId="{49637F67-3C7D-48FB-B751-A06AB3B07AA3}" srcOrd="1" destOrd="0" presId="urn:microsoft.com/office/officeart/2005/8/layout/hierarchy1"/>
    <dgm:cxn modelId="{67669C40-4371-4891-822D-95D65B5253CA}" type="presParOf" srcId="{0A14743A-202E-49A8-9AC1-DD434998BAE4}" destId="{2F918F6A-92BC-4F19-BDF3-2797DAC80381}" srcOrd="1" destOrd="0" presId="urn:microsoft.com/office/officeart/2005/8/layout/hierarchy1"/>
    <dgm:cxn modelId="{FA1F5FD7-FE58-4057-8A18-203202FA0128}" type="presParOf" srcId="{2F918F6A-92BC-4F19-BDF3-2797DAC80381}" destId="{65E52FAD-9BA8-4878-A5B4-DFAED7A6218D}" srcOrd="0" destOrd="0" presId="urn:microsoft.com/office/officeart/2005/8/layout/hierarchy1"/>
    <dgm:cxn modelId="{ED9934D7-9884-44A1-879A-797426A99241}" type="presParOf" srcId="{2F918F6A-92BC-4F19-BDF3-2797DAC80381}" destId="{52C73D33-2608-43F4-B353-343ED0A47154}" srcOrd="1" destOrd="0" presId="urn:microsoft.com/office/officeart/2005/8/layout/hierarchy1"/>
    <dgm:cxn modelId="{0D3AF8EF-84F3-4E75-908A-3B04247F27AC}" type="presParOf" srcId="{52C73D33-2608-43F4-B353-343ED0A47154}" destId="{D19E29FB-4224-4A29-822D-2176DA6F8923}" srcOrd="0" destOrd="0" presId="urn:microsoft.com/office/officeart/2005/8/layout/hierarchy1"/>
    <dgm:cxn modelId="{90FC33C7-F006-4EF3-BBA5-C5456E255697}" type="presParOf" srcId="{D19E29FB-4224-4A29-822D-2176DA6F8923}" destId="{0915AD2A-50D9-40B6-A4C9-E21328DBBB97}" srcOrd="0" destOrd="0" presId="urn:microsoft.com/office/officeart/2005/8/layout/hierarchy1"/>
    <dgm:cxn modelId="{789064E9-BDA1-4BD8-B986-E882D804E8B1}" type="presParOf" srcId="{D19E29FB-4224-4A29-822D-2176DA6F8923}" destId="{7C7CADB5-0F42-4816-8435-6C12CD97C681}" srcOrd="1" destOrd="0" presId="urn:microsoft.com/office/officeart/2005/8/layout/hierarchy1"/>
    <dgm:cxn modelId="{C3B06917-4D17-47A2-B732-1CFC53A61212}" type="presParOf" srcId="{52C73D33-2608-43F4-B353-343ED0A47154}" destId="{21B38B92-07A5-4CCA-8CEE-E1EC47D7FE99}" srcOrd="1" destOrd="0" presId="urn:microsoft.com/office/officeart/2005/8/layout/hierarchy1"/>
    <dgm:cxn modelId="{45AFAD9D-5366-465F-A31F-74A817D8F279}" type="presParOf" srcId="{9976746E-B971-40D4-8656-3FF07BAC828B}" destId="{2E7351C2-1A36-4AFB-9005-9A0227C91212}" srcOrd="2" destOrd="0" presId="urn:microsoft.com/office/officeart/2005/8/layout/hierarchy1"/>
    <dgm:cxn modelId="{933D766A-B010-44C5-A575-001F19B6BD6A}" type="presParOf" srcId="{2E7351C2-1A36-4AFB-9005-9A0227C91212}" destId="{2A835441-29B6-4DE7-8FEB-500A6DEF0157}" srcOrd="0" destOrd="0" presId="urn:microsoft.com/office/officeart/2005/8/layout/hierarchy1"/>
    <dgm:cxn modelId="{251A47EC-7422-4BF7-92F5-637309F57F51}" type="presParOf" srcId="{2A835441-29B6-4DE7-8FEB-500A6DEF0157}" destId="{CF21807C-0C79-451A-B477-80D7F80E67DE}" srcOrd="0" destOrd="0" presId="urn:microsoft.com/office/officeart/2005/8/layout/hierarchy1"/>
    <dgm:cxn modelId="{89354F1F-0588-4123-B700-17C8D7605D1E}" type="presParOf" srcId="{2A835441-29B6-4DE7-8FEB-500A6DEF0157}" destId="{1E2D510D-415F-4208-8C0A-E55B4049FFB3}" srcOrd="1" destOrd="0" presId="urn:microsoft.com/office/officeart/2005/8/layout/hierarchy1"/>
    <dgm:cxn modelId="{1841A331-901F-4F26-BDB7-98C4128A639E}" type="presParOf" srcId="{2E7351C2-1A36-4AFB-9005-9A0227C91212}" destId="{1814C961-664D-4901-ACD8-35D0DC81EC8C}" srcOrd="1" destOrd="0" presId="urn:microsoft.com/office/officeart/2005/8/layout/hierarchy1"/>
    <dgm:cxn modelId="{1283A1BA-F725-4C29-9515-586FC58013BF}" type="presParOf" srcId="{1814C961-664D-4901-ACD8-35D0DC81EC8C}" destId="{01A0D639-96ED-47AC-9CBA-23F070CAF8AF}" srcOrd="0" destOrd="0" presId="urn:microsoft.com/office/officeart/2005/8/layout/hierarchy1"/>
    <dgm:cxn modelId="{7FDD6C22-C037-4915-A278-CAF6479D5109}" type="presParOf" srcId="{1814C961-664D-4901-ACD8-35D0DC81EC8C}" destId="{9983DB22-36A5-4256-9E30-243D1F15E309}" srcOrd="1" destOrd="0" presId="urn:microsoft.com/office/officeart/2005/8/layout/hierarchy1"/>
    <dgm:cxn modelId="{CC63FFD7-5348-4B0D-A950-C6D80EA99C50}" type="presParOf" srcId="{9983DB22-36A5-4256-9E30-243D1F15E309}" destId="{260BB4B9-7ED2-4D95-BE9F-D77631E815A6}" srcOrd="0" destOrd="0" presId="urn:microsoft.com/office/officeart/2005/8/layout/hierarchy1"/>
    <dgm:cxn modelId="{744068A9-E391-4F3F-A837-A1F4DDBE28B6}" type="presParOf" srcId="{260BB4B9-7ED2-4D95-BE9F-D77631E815A6}" destId="{F5D8E9F6-6C08-4E9D-B1B7-2CA09BB94836}" srcOrd="0" destOrd="0" presId="urn:microsoft.com/office/officeart/2005/8/layout/hierarchy1"/>
    <dgm:cxn modelId="{B5F67E8E-34DD-48CE-8C8C-7B4981A7FE4B}" type="presParOf" srcId="{260BB4B9-7ED2-4D95-BE9F-D77631E815A6}" destId="{951532FC-2194-4486-AFD7-D382E4A0E2E5}" srcOrd="1" destOrd="0" presId="urn:microsoft.com/office/officeart/2005/8/layout/hierarchy1"/>
    <dgm:cxn modelId="{55EC6676-09F3-4721-ABDF-886FAF8EF808}" type="presParOf" srcId="{9983DB22-36A5-4256-9E30-243D1F15E309}" destId="{5F324473-E4CD-4556-B3DA-52E2BA936D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317E5-FB73-4B0B-B68D-53980B23CCEC}">
      <dsp:nvSpPr>
        <dsp:cNvPr id="0" name=""/>
        <dsp:cNvSpPr/>
      </dsp:nvSpPr>
      <dsp:spPr>
        <a:xfrm rot="2384779">
          <a:off x="1287685" y="2427856"/>
          <a:ext cx="283661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283661" y="326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D91E1-A6C5-4DB0-81AE-E3E3BA20F2E4}">
      <dsp:nvSpPr>
        <dsp:cNvPr id="0" name=""/>
        <dsp:cNvSpPr/>
      </dsp:nvSpPr>
      <dsp:spPr>
        <a:xfrm rot="108256">
          <a:off x="1320284" y="1909047"/>
          <a:ext cx="729766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29766" y="326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8D7E6-E3C0-4B41-9DA8-98B9E31E9328}">
      <dsp:nvSpPr>
        <dsp:cNvPr id="0" name=""/>
        <dsp:cNvSpPr/>
      </dsp:nvSpPr>
      <dsp:spPr>
        <a:xfrm rot="19095340">
          <a:off x="1273798" y="1267550"/>
          <a:ext cx="367632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367632" y="326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0B6D5-5958-43DD-A5F9-48A8121AB2B2}">
      <dsp:nvSpPr>
        <dsp:cNvPr id="0" name=""/>
        <dsp:cNvSpPr/>
      </dsp:nvSpPr>
      <dsp:spPr>
        <a:xfrm>
          <a:off x="-13936" y="1127915"/>
          <a:ext cx="1569884" cy="15698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3588" t="13588" r="13588" b="13588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7FF5-2BE0-4A29-A85D-A9492D334A36}">
      <dsp:nvSpPr>
        <dsp:cNvPr id="0" name=""/>
        <dsp:cNvSpPr/>
      </dsp:nvSpPr>
      <dsp:spPr>
        <a:xfrm>
          <a:off x="1428254" y="85224"/>
          <a:ext cx="1311732" cy="1311732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eBird Observations</a:t>
          </a:r>
        </a:p>
      </dsp:txBody>
      <dsp:txXfrm>
        <a:off x="1620353" y="277323"/>
        <a:ext cx="927534" cy="927534"/>
      </dsp:txXfrm>
    </dsp:sp>
    <dsp:sp modelId="{D56EFA31-C5A3-4B69-AFD8-00D61E6E7E33}">
      <dsp:nvSpPr>
        <dsp:cNvPr id="0" name=""/>
        <dsp:cNvSpPr/>
      </dsp:nvSpPr>
      <dsp:spPr>
        <a:xfrm>
          <a:off x="2049624" y="1474450"/>
          <a:ext cx="988509" cy="988509"/>
        </a:xfrm>
        <a:prstGeom prst="ellipse">
          <a:avLst/>
        </a:prstGeom>
        <a:solidFill>
          <a:srgbClr val="2683C6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California</a:t>
          </a:r>
        </a:p>
      </dsp:txBody>
      <dsp:txXfrm>
        <a:off x="2194388" y="1619214"/>
        <a:ext cx="698981" cy="698981"/>
      </dsp:txXfrm>
    </dsp:sp>
    <dsp:sp modelId="{85444EDD-9C23-4D6D-AC7B-FEB1BDABE09E}">
      <dsp:nvSpPr>
        <dsp:cNvPr id="0" name=""/>
        <dsp:cNvSpPr/>
      </dsp:nvSpPr>
      <dsp:spPr>
        <a:xfrm>
          <a:off x="1429719" y="2381313"/>
          <a:ext cx="941930" cy="941930"/>
        </a:xfrm>
        <a:prstGeom prst="ellipse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prstClr val="white"/>
              </a:solidFill>
              <a:latin typeface="Calibri Light" panose="020F0302020204030204" pitchFamily="34" charset="0"/>
              <a:ea typeface="Microsoft Sans Serif" panose="020B0604020202020204" pitchFamily="34" charset="0"/>
              <a:cs typeface="Calibri Light" panose="020F0302020204030204" pitchFamily="34" charset="0"/>
            </a:rPr>
            <a:t>10 Humming-bird Species</a:t>
          </a:r>
        </a:p>
      </dsp:txBody>
      <dsp:txXfrm>
        <a:off x="1567661" y="2519255"/>
        <a:ext cx="666046" cy="666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09C41-F007-4186-A046-DC4D821AACEE}">
      <dsp:nvSpPr>
        <dsp:cNvPr id="0" name=""/>
        <dsp:cNvSpPr/>
      </dsp:nvSpPr>
      <dsp:spPr>
        <a:xfrm>
          <a:off x="0" y="0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343414-3AEC-488D-8C73-CFFCB71B39CA}">
      <dsp:nvSpPr>
        <dsp:cNvPr id="0" name=""/>
        <dsp:cNvSpPr/>
      </dsp:nvSpPr>
      <dsp:spPr>
        <a:xfrm>
          <a:off x="0" y="0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air quality impact hummingbird populations in California?</a:t>
          </a:r>
        </a:p>
      </dsp:txBody>
      <dsp:txXfrm>
        <a:off x="0" y="0"/>
        <a:ext cx="5379104" cy="702207"/>
      </dsp:txXfrm>
    </dsp:sp>
    <dsp:sp modelId="{1E41B4CD-8913-42C0-AD26-7D70622B9AD1}">
      <dsp:nvSpPr>
        <dsp:cNvPr id="0" name=""/>
        <dsp:cNvSpPr/>
      </dsp:nvSpPr>
      <dsp:spPr>
        <a:xfrm>
          <a:off x="0" y="702207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7A41EF-D375-48EB-8B88-A9E68C3443E2}">
      <dsp:nvSpPr>
        <dsp:cNvPr id="0" name=""/>
        <dsp:cNvSpPr/>
      </dsp:nvSpPr>
      <dsp:spPr>
        <a:xfrm>
          <a:off x="0" y="702207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 there a relationship between air quality and hummingbird species distribution and resilience throughout California?</a:t>
          </a:r>
        </a:p>
      </dsp:txBody>
      <dsp:txXfrm>
        <a:off x="0" y="702207"/>
        <a:ext cx="5379104" cy="702207"/>
      </dsp:txXfrm>
    </dsp:sp>
    <dsp:sp modelId="{AC71E884-F69C-415C-B24A-557DCBA11B62}">
      <dsp:nvSpPr>
        <dsp:cNvPr id="0" name=""/>
        <dsp:cNvSpPr/>
      </dsp:nvSpPr>
      <dsp:spPr>
        <a:xfrm>
          <a:off x="0" y="1404414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57A81C-4E74-4627-B888-542B0BCB2137}">
      <dsp:nvSpPr>
        <dsp:cNvPr id="0" name=""/>
        <dsp:cNvSpPr/>
      </dsp:nvSpPr>
      <dsp:spPr>
        <a:xfrm>
          <a:off x="0" y="1404414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poor air quality have an impact on resources hummingbirds rely on for survival?</a:t>
          </a:r>
        </a:p>
      </dsp:txBody>
      <dsp:txXfrm>
        <a:off x="0" y="1404414"/>
        <a:ext cx="5379104" cy="702207"/>
      </dsp:txXfrm>
    </dsp:sp>
    <dsp:sp modelId="{94DC1C10-BAF9-4F99-848E-F675BC39EFB7}">
      <dsp:nvSpPr>
        <dsp:cNvPr id="0" name=""/>
        <dsp:cNvSpPr/>
      </dsp:nvSpPr>
      <dsp:spPr>
        <a:xfrm>
          <a:off x="0" y="2106622"/>
          <a:ext cx="53791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6FDABE-F874-46E6-9983-436655014C0F}">
      <dsp:nvSpPr>
        <dsp:cNvPr id="0" name=""/>
        <dsp:cNvSpPr/>
      </dsp:nvSpPr>
      <dsp:spPr>
        <a:xfrm>
          <a:off x="0" y="2106622"/>
          <a:ext cx="5379104" cy="70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microclimates throughout California impact the fitness of hummingbird habitats at different times of the year?</a:t>
          </a:r>
        </a:p>
      </dsp:txBody>
      <dsp:txXfrm>
        <a:off x="0" y="2106622"/>
        <a:ext cx="5379104" cy="702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CA566-ABA4-4282-ABE3-134CA0AD04F0}">
      <dsp:nvSpPr>
        <dsp:cNvPr id="0" name=""/>
        <dsp:cNvSpPr/>
      </dsp:nvSpPr>
      <dsp:spPr>
        <a:xfrm>
          <a:off x="0" y="4998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71EE7-769F-42CB-B1CD-5075395AE8AA}">
      <dsp:nvSpPr>
        <dsp:cNvPr id="0" name=""/>
        <dsp:cNvSpPr/>
      </dsp:nvSpPr>
      <dsp:spPr>
        <a:xfrm>
          <a:off x="198127" y="152366"/>
          <a:ext cx="360231" cy="360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3E9A9-1F2A-4787-AFB4-669139B43568}">
      <dsp:nvSpPr>
        <dsp:cNvPr id="0" name=""/>
        <dsp:cNvSpPr/>
      </dsp:nvSpPr>
      <dsp:spPr>
        <a:xfrm>
          <a:off x="756485" y="4998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Processing</a:t>
          </a:r>
        </a:p>
      </dsp:txBody>
      <dsp:txXfrm>
        <a:off x="756485" y="4998"/>
        <a:ext cx="2503169" cy="654965"/>
      </dsp:txXfrm>
    </dsp:sp>
    <dsp:sp modelId="{45FDA431-128F-4223-9691-055339824F5F}">
      <dsp:nvSpPr>
        <dsp:cNvPr id="0" name=""/>
        <dsp:cNvSpPr/>
      </dsp:nvSpPr>
      <dsp:spPr>
        <a:xfrm>
          <a:off x="3259655" y="4998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Clean the data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Joins → pgAdmin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Merge → Pandas</a:t>
          </a:r>
        </a:p>
      </dsp:txBody>
      <dsp:txXfrm>
        <a:off x="3259655" y="4998"/>
        <a:ext cx="2302204" cy="654965"/>
      </dsp:txXfrm>
    </dsp:sp>
    <dsp:sp modelId="{B930FA1F-4867-4367-BC98-5CC16080DAB5}">
      <dsp:nvSpPr>
        <dsp:cNvPr id="0" name=""/>
        <dsp:cNvSpPr/>
      </dsp:nvSpPr>
      <dsp:spPr>
        <a:xfrm>
          <a:off x="0" y="823706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FD2D4-1068-47D3-A1E4-A99FEB57A60F}">
      <dsp:nvSpPr>
        <dsp:cNvPr id="0" name=""/>
        <dsp:cNvSpPr/>
      </dsp:nvSpPr>
      <dsp:spPr>
        <a:xfrm>
          <a:off x="198127" y="971073"/>
          <a:ext cx="360231" cy="36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62FC6-E8EA-45CE-9ABE-9867F2141DB9}">
      <dsp:nvSpPr>
        <dsp:cNvPr id="0" name=""/>
        <dsp:cNvSpPr/>
      </dsp:nvSpPr>
      <dsp:spPr>
        <a:xfrm>
          <a:off x="756485" y="823706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Features</a:t>
          </a:r>
        </a:p>
      </dsp:txBody>
      <dsp:txXfrm>
        <a:off x="756485" y="823706"/>
        <a:ext cx="2503169" cy="654965"/>
      </dsp:txXfrm>
    </dsp:sp>
    <dsp:sp modelId="{3CA76118-9FDA-4357-86E2-59C5E3C5B01F}">
      <dsp:nvSpPr>
        <dsp:cNvPr id="0" name=""/>
        <dsp:cNvSpPr/>
      </dsp:nvSpPr>
      <dsp:spPr>
        <a:xfrm>
          <a:off x="3259655" y="823706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Primary focus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Correlation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/>
            <a:t>Number of features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/>
            <a:t>Conceptual relationships</a:t>
          </a:r>
        </a:p>
      </dsp:txBody>
      <dsp:txXfrm>
        <a:off x="3259655" y="823706"/>
        <a:ext cx="2302204" cy="654965"/>
      </dsp:txXfrm>
    </dsp:sp>
    <dsp:sp modelId="{8F431D67-F474-4875-992A-7925B7A681C7}">
      <dsp:nvSpPr>
        <dsp:cNvPr id="0" name=""/>
        <dsp:cNvSpPr/>
      </dsp:nvSpPr>
      <dsp:spPr>
        <a:xfrm>
          <a:off x="0" y="1642413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FF59E-5491-4001-A102-8FA912E848D4}">
      <dsp:nvSpPr>
        <dsp:cNvPr id="0" name=""/>
        <dsp:cNvSpPr/>
      </dsp:nvSpPr>
      <dsp:spPr>
        <a:xfrm>
          <a:off x="198127" y="1789780"/>
          <a:ext cx="360231" cy="360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8E380-7DBB-4E19-91D5-950F3714834D}">
      <dsp:nvSpPr>
        <dsp:cNvPr id="0" name=""/>
        <dsp:cNvSpPr/>
      </dsp:nvSpPr>
      <dsp:spPr>
        <a:xfrm>
          <a:off x="756485" y="1642413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Training &amp; Testing Sets</a:t>
          </a:r>
        </a:p>
      </dsp:txBody>
      <dsp:txXfrm>
        <a:off x="756485" y="1642413"/>
        <a:ext cx="2503169" cy="654965"/>
      </dsp:txXfrm>
    </dsp:sp>
    <dsp:sp modelId="{4EB10BD7-24E4-4767-B662-8085E3757802}">
      <dsp:nvSpPr>
        <dsp:cNvPr id="0" name=""/>
        <dsp:cNvSpPr/>
      </dsp:nvSpPr>
      <dsp:spPr>
        <a:xfrm>
          <a:off x="3259655" y="1642413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/>
            <a:t>Y value → bird species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/>
            <a:t>X value → features</a:t>
          </a:r>
        </a:p>
      </dsp:txBody>
      <dsp:txXfrm>
        <a:off x="3259655" y="1642413"/>
        <a:ext cx="2302204" cy="654965"/>
      </dsp:txXfrm>
    </dsp:sp>
    <dsp:sp modelId="{1FD2FF0F-0040-4AF6-B6DE-58F1485B7980}">
      <dsp:nvSpPr>
        <dsp:cNvPr id="0" name=""/>
        <dsp:cNvSpPr/>
      </dsp:nvSpPr>
      <dsp:spPr>
        <a:xfrm>
          <a:off x="0" y="2461120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53C3A-ADA5-4277-9863-03F033EC46B3}">
      <dsp:nvSpPr>
        <dsp:cNvPr id="0" name=""/>
        <dsp:cNvSpPr/>
      </dsp:nvSpPr>
      <dsp:spPr>
        <a:xfrm>
          <a:off x="198127" y="2608488"/>
          <a:ext cx="360231" cy="360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4B6B1-F9AB-4B2D-A32A-8A0B3531594D}">
      <dsp:nvSpPr>
        <dsp:cNvPr id="0" name=""/>
        <dsp:cNvSpPr/>
      </dsp:nvSpPr>
      <dsp:spPr>
        <a:xfrm>
          <a:off x="756485" y="2461120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Choice</a:t>
          </a:r>
        </a:p>
      </dsp:txBody>
      <dsp:txXfrm>
        <a:off x="756485" y="2461120"/>
        <a:ext cx="2503169" cy="654965"/>
      </dsp:txXfrm>
    </dsp:sp>
    <dsp:sp modelId="{77723F4C-FE5C-41B0-A690-586E65FDBE95}">
      <dsp:nvSpPr>
        <dsp:cNvPr id="0" name=""/>
        <dsp:cNvSpPr/>
      </dsp:nvSpPr>
      <dsp:spPr>
        <a:xfrm>
          <a:off x="3259655" y="2461120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Supervised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Logistic Regression</a:t>
          </a:r>
        </a:p>
      </dsp:txBody>
      <dsp:txXfrm>
        <a:off x="3259655" y="2461120"/>
        <a:ext cx="2302204" cy="654965"/>
      </dsp:txXfrm>
    </dsp:sp>
    <dsp:sp modelId="{E31CFBE7-4162-40AC-826D-316B70E72573}">
      <dsp:nvSpPr>
        <dsp:cNvPr id="0" name=""/>
        <dsp:cNvSpPr/>
      </dsp:nvSpPr>
      <dsp:spPr>
        <a:xfrm>
          <a:off x="0" y="3279828"/>
          <a:ext cx="5562598" cy="654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C5E8-647A-473F-B4D1-D1DD25106FB0}">
      <dsp:nvSpPr>
        <dsp:cNvPr id="0" name=""/>
        <dsp:cNvSpPr/>
      </dsp:nvSpPr>
      <dsp:spPr>
        <a:xfrm>
          <a:off x="198127" y="3427195"/>
          <a:ext cx="360231" cy="360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4E949-4AFB-4576-8B90-33AB88335B09}">
      <dsp:nvSpPr>
        <dsp:cNvPr id="0" name=""/>
        <dsp:cNvSpPr/>
      </dsp:nvSpPr>
      <dsp:spPr>
        <a:xfrm>
          <a:off x="756485" y="3279828"/>
          <a:ext cx="2503169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Accuracy Scores</a:t>
          </a:r>
        </a:p>
      </dsp:txBody>
      <dsp:txXfrm>
        <a:off x="756485" y="3279828"/>
        <a:ext cx="2503169" cy="654965"/>
      </dsp:txXfrm>
    </dsp:sp>
    <dsp:sp modelId="{E3C8645A-765A-4D5C-9717-1C2C15604CF5}">
      <dsp:nvSpPr>
        <dsp:cNvPr id="0" name=""/>
        <dsp:cNvSpPr/>
      </dsp:nvSpPr>
      <dsp:spPr>
        <a:xfrm>
          <a:off x="3259655" y="3279828"/>
          <a:ext cx="2302204" cy="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17" tIns="69317" rIns="69317" bIns="69317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Training → 0.7191009160217761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Testing → 0.7201529652327877</a:t>
          </a:r>
        </a:p>
      </dsp:txBody>
      <dsp:txXfrm>
        <a:off x="3259655" y="3279828"/>
        <a:ext cx="2302204" cy="6549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0D639-96ED-47AC-9CBA-23F070CAF8AF}">
      <dsp:nvSpPr>
        <dsp:cNvPr id="0" name=""/>
        <dsp:cNvSpPr/>
      </dsp:nvSpPr>
      <dsp:spPr>
        <a:xfrm>
          <a:off x="5711150" y="1149771"/>
          <a:ext cx="91440" cy="526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643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52FAD-9BA8-4878-A5B4-DFAED7A6218D}">
      <dsp:nvSpPr>
        <dsp:cNvPr id="0" name=""/>
        <dsp:cNvSpPr/>
      </dsp:nvSpPr>
      <dsp:spPr>
        <a:xfrm>
          <a:off x="3498817" y="1149771"/>
          <a:ext cx="91440" cy="526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643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EB96A-2B41-469B-9A76-F738E49984D5}">
      <dsp:nvSpPr>
        <dsp:cNvPr id="0" name=""/>
        <dsp:cNvSpPr/>
      </dsp:nvSpPr>
      <dsp:spPr>
        <a:xfrm>
          <a:off x="1286485" y="1149771"/>
          <a:ext cx="91440" cy="526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643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96FA2-1388-465E-9AF9-CBA168C397E7}">
      <dsp:nvSpPr>
        <dsp:cNvPr id="0" name=""/>
        <dsp:cNvSpPr/>
      </dsp:nvSpPr>
      <dsp:spPr>
        <a:xfrm>
          <a:off x="427159" y="364"/>
          <a:ext cx="1810090" cy="1149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309E-A16F-4BFE-BC2F-1BA6EF1FCB50}">
      <dsp:nvSpPr>
        <dsp:cNvPr id="0" name=""/>
        <dsp:cNvSpPr/>
      </dsp:nvSpPr>
      <dsp:spPr>
        <a:xfrm>
          <a:off x="628281" y="191429"/>
          <a:ext cx="1810090" cy="1149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Large datasets</a:t>
          </a:r>
        </a:p>
      </dsp:txBody>
      <dsp:txXfrm>
        <a:off x="661946" y="225094"/>
        <a:ext cx="1742760" cy="1082077"/>
      </dsp:txXfrm>
    </dsp:sp>
    <dsp:sp modelId="{80978E15-D969-4F83-9BDA-ED705DAF562B}">
      <dsp:nvSpPr>
        <dsp:cNvPr id="0" name=""/>
        <dsp:cNvSpPr/>
      </dsp:nvSpPr>
      <dsp:spPr>
        <a:xfrm>
          <a:off x="427159" y="1676206"/>
          <a:ext cx="1810090" cy="1149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E40E6-E05C-44B5-BD68-89928B403874}">
      <dsp:nvSpPr>
        <dsp:cNvPr id="0" name=""/>
        <dsp:cNvSpPr/>
      </dsp:nvSpPr>
      <dsp:spPr>
        <a:xfrm>
          <a:off x="628281" y="1867271"/>
          <a:ext cx="1810090" cy="1149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47 million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goe UI Symbol" panose="020B0502040204020203" pitchFamily="34" charset="0"/>
              <a:ea typeface="Segoe UI Symbol" panose="020B0502040204020203" pitchFamily="34" charset="0"/>
            </a:rPr>
            <a:t>⭣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1.3 million</a:t>
          </a:r>
        </a:p>
      </dsp:txBody>
      <dsp:txXfrm>
        <a:off x="661946" y="1900936"/>
        <a:ext cx="1742760" cy="1082077"/>
      </dsp:txXfrm>
    </dsp:sp>
    <dsp:sp modelId="{F20B3815-ED1B-427A-9FE6-2E26262FD840}">
      <dsp:nvSpPr>
        <dsp:cNvPr id="0" name=""/>
        <dsp:cNvSpPr/>
      </dsp:nvSpPr>
      <dsp:spPr>
        <a:xfrm>
          <a:off x="2639492" y="364"/>
          <a:ext cx="1810090" cy="1149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37F67-3C7D-48FB-B751-A06AB3B07AA3}">
      <dsp:nvSpPr>
        <dsp:cNvPr id="0" name=""/>
        <dsp:cNvSpPr/>
      </dsp:nvSpPr>
      <dsp:spPr>
        <a:xfrm>
          <a:off x="2840613" y="191429"/>
          <a:ext cx="1810090" cy="1149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Location data</a:t>
          </a:r>
        </a:p>
      </dsp:txBody>
      <dsp:txXfrm>
        <a:off x="2874278" y="225094"/>
        <a:ext cx="1742760" cy="1082077"/>
      </dsp:txXfrm>
    </dsp:sp>
    <dsp:sp modelId="{0915AD2A-50D9-40B6-A4C9-E21328DBBB97}">
      <dsp:nvSpPr>
        <dsp:cNvPr id="0" name=""/>
        <dsp:cNvSpPr/>
      </dsp:nvSpPr>
      <dsp:spPr>
        <a:xfrm>
          <a:off x="2639492" y="1676206"/>
          <a:ext cx="1810090" cy="1149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CADB5-0F42-4816-8435-6C12CD97C681}">
      <dsp:nvSpPr>
        <dsp:cNvPr id="0" name=""/>
        <dsp:cNvSpPr/>
      </dsp:nvSpPr>
      <dsp:spPr>
        <a:xfrm>
          <a:off x="2840613" y="1867271"/>
          <a:ext cx="1810090" cy="1149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Lat/Long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County Name</a:t>
          </a:r>
        </a:p>
      </dsp:txBody>
      <dsp:txXfrm>
        <a:off x="2874278" y="1900936"/>
        <a:ext cx="1742760" cy="1082077"/>
      </dsp:txXfrm>
    </dsp:sp>
    <dsp:sp modelId="{CF21807C-0C79-451A-B477-80D7F80E67DE}">
      <dsp:nvSpPr>
        <dsp:cNvPr id="0" name=""/>
        <dsp:cNvSpPr/>
      </dsp:nvSpPr>
      <dsp:spPr>
        <a:xfrm>
          <a:off x="4851825" y="364"/>
          <a:ext cx="1810090" cy="1149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D510D-415F-4208-8C0A-E55B4049FFB3}">
      <dsp:nvSpPr>
        <dsp:cNvPr id="0" name=""/>
        <dsp:cNvSpPr/>
      </dsp:nvSpPr>
      <dsp:spPr>
        <a:xfrm>
          <a:off x="5052946" y="191429"/>
          <a:ext cx="1810090" cy="1149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RDS</a:t>
          </a:r>
        </a:p>
      </dsp:txBody>
      <dsp:txXfrm>
        <a:off x="5086611" y="225094"/>
        <a:ext cx="1742760" cy="1082077"/>
      </dsp:txXfrm>
    </dsp:sp>
    <dsp:sp modelId="{F5D8E9F6-6C08-4E9D-B1B7-2CA09BB94836}">
      <dsp:nvSpPr>
        <dsp:cNvPr id="0" name=""/>
        <dsp:cNvSpPr/>
      </dsp:nvSpPr>
      <dsp:spPr>
        <a:xfrm>
          <a:off x="4851825" y="1676206"/>
          <a:ext cx="1810090" cy="1149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532FC-2194-4486-AFD7-D382E4A0E2E5}">
      <dsp:nvSpPr>
        <dsp:cNvPr id="0" name=""/>
        <dsp:cNvSpPr/>
      </dsp:nvSpPr>
      <dsp:spPr>
        <a:xfrm>
          <a:off x="5052946" y="1867271"/>
          <a:ext cx="1810090" cy="1149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Defaulted to Mumbai</a:t>
          </a:r>
        </a:p>
      </dsp:txBody>
      <dsp:txXfrm>
        <a:off x="5086611" y="1900936"/>
        <a:ext cx="1742760" cy="1082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0d4e4dcbd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0d4e4dcbd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1f3be75a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1f3be75a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transfer actual diagram, rather than copy of image, once diagram is complete.</a:t>
            </a:r>
          </a:p>
        </p:txBody>
      </p:sp>
    </p:spTree>
    <p:extLst>
      <p:ext uri="{BB962C8B-B14F-4D97-AF65-F5344CB8AC3E}">
        <p14:creationId xmlns:p14="http://schemas.microsoft.com/office/powerpoint/2010/main" val="78121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810021e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1810021e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that we are doing supervised machine learning models because we are classifying the data and seeing the prediction of hummingbirds being present.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not using SQLAlchemy to import data, just pandas sql.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1810021e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1810021e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671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07176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63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822425" y="529275"/>
            <a:ext cx="5788200" cy="265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822425" y="3975600"/>
            <a:ext cx="4026600" cy="76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54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54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3347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491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9142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4254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08743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81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7269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593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36636D-D922-432D-A958-524484B5923D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nties.org/data-and-research" TargetMode="External"/><Relationship Id="rId3" Type="http://schemas.openxmlformats.org/officeDocument/2006/relationships/hyperlink" Target="https://doi.org/10.15468/dl.2rhbnh" TargetMode="External"/><Relationship Id="rId7" Type="http://schemas.openxmlformats.org/officeDocument/2006/relationships/hyperlink" Target="https://geo.fcc.gov/api/census/#!/block/get_block_fin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ncdc.noaa.gov/stormevents/choosedates.jsp?statefips=6%2CCALIFORNIA" TargetMode="External"/><Relationship Id="rId5" Type="http://schemas.openxmlformats.org/officeDocument/2006/relationships/hyperlink" Target="https://aqs.epa.gov/aqsweb/airdata/download_files.html#Daily" TargetMode="External"/><Relationship Id="rId4" Type="http://schemas.openxmlformats.org/officeDocument/2006/relationships/hyperlink" Target="https://doi.org/10.15468/dl.fsvwgj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comments" Target="../comments/comment2.xml"/><Relationship Id="rId4" Type="http://schemas.openxmlformats.org/officeDocument/2006/relationships/image" Target="../media/image5.sv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7" name="Straight Connector 7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73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75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196" y="363474"/>
            <a:ext cx="8433027" cy="4410687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274017" y="604773"/>
            <a:ext cx="5265560" cy="3922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300" spc="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Exploring Relationships In Air Quality and Hummingbird Species Distribution in California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591495" y="604773"/>
            <a:ext cx="2212157" cy="3922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Sierra Harris</a:t>
            </a:r>
          </a:p>
          <a:p>
            <a:pPr marL="0" lvl="0" indent="0" algn="r" defTabSz="914400"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Catherine Aznoe</a:t>
            </a:r>
          </a:p>
          <a:p>
            <a:pPr marL="0" lvl="0" indent="0" algn="r" defTabSz="914400"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Cristina Lefemine</a:t>
            </a:r>
          </a:p>
        </p:txBody>
      </p:sp>
      <p:cxnSp>
        <p:nvCxnSpPr>
          <p:cNvPr id="120" name="Straight Connector 77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4951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DCA0B-4402-43AF-A765-BCE013C3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5000" spc="100" dirty="0"/>
              <a:t>Future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E1DB-609C-4796-860D-E141FE90B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497" y="603249"/>
            <a:ext cx="4693291" cy="3937001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100000"/>
              </a:lnSpc>
              <a:spcAft>
                <a:spcPts val="600"/>
              </a:spcAft>
              <a:buClrTx/>
              <a:buSzPct val="110000"/>
              <a:buFont typeface="Segoe UI Symbol" panose="020B0502040204020203" pitchFamily="34" charset="0"/>
              <a:buChar char="⇢"/>
            </a:pPr>
            <a:r>
              <a:rPr lang="en-US" sz="2000" dirty="0"/>
              <a:t>Obtain and add bird observation data from more resources, i.e., U.S. Fish &amp; Wildlife Service</a:t>
            </a:r>
          </a:p>
          <a:p>
            <a:pPr defTabSz="914400">
              <a:lnSpc>
                <a:spcPct val="100000"/>
              </a:lnSpc>
              <a:spcAft>
                <a:spcPts val="600"/>
              </a:spcAft>
              <a:buClrTx/>
              <a:buSzPct val="110000"/>
              <a:buFont typeface="Segoe UI Symbol" panose="020B0502040204020203" pitchFamily="34" charset="0"/>
              <a:buChar char="⇢"/>
            </a:pPr>
            <a:r>
              <a:rPr lang="en-US" sz="2000" dirty="0"/>
              <a:t>Expand analysis to more bird species and/or locations.</a:t>
            </a:r>
          </a:p>
        </p:txBody>
      </p:sp>
    </p:spTree>
    <p:extLst>
      <p:ext uri="{BB962C8B-B14F-4D97-AF65-F5344CB8AC3E}">
        <p14:creationId xmlns:p14="http://schemas.microsoft.com/office/powerpoint/2010/main" val="79792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573E3-552A-4D2D-B86C-9D12D74C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5373505" cy="417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5000" spc="200">
                <a:solidFill>
                  <a:schemeClr val="tx1">
                    <a:alpha val="80000"/>
                  </a:schemeClr>
                </a:solidFill>
              </a:rPr>
              <a:t>Anything you’d do Differently?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983B6-7627-4854-802C-B170F8CC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8706" y="482600"/>
            <a:ext cx="2322694" cy="417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00000"/>
              </a:lnSpc>
              <a:spcAft>
                <a:spcPts val="200"/>
              </a:spcAft>
              <a:buSzPct val="100000"/>
              <a:buNone/>
            </a:pPr>
            <a:r>
              <a:rPr lang="en-US" sz="1500">
                <a:solidFill>
                  <a:schemeClr val="tx1">
                    <a:lumMod val="95000"/>
                    <a:lumOff val="5000"/>
                  </a:schemeClr>
                </a:solidFill>
              </a:rPr>
              <a:t>???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4703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0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723591" y="603249"/>
            <a:ext cx="2543925" cy="39370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/>
              <a:t>Citations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8197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749497" y="603249"/>
            <a:ext cx="4693291" cy="3937001"/>
          </a:xfrm>
          <a:prstGeom prst="rect">
            <a:avLst/>
          </a:prstGeom>
        </p:spPr>
        <p:txBody>
          <a:bodyPr spcFirstLastPara="1" vert="horz" lIns="45720" tIns="45720" rIns="45720" bIns="45720" rtlCol="0" anchor="ctr" anchorCtr="0">
            <a:normAutofit/>
          </a:bodyPr>
          <a:lstStyle/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Global Biodiversity Information Facility, Citation GBIF.org (10 October 2020) GBIF Occurrence Download </a:t>
            </a:r>
            <a:r>
              <a:rPr lang="en-US" sz="1300" dirty="0">
                <a:hlinkClick r:id="rId3"/>
              </a:rPr>
              <a:t>https://doi.org/10.15468/dl.2rhbnh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Global Biodiversity Information Facility, Citation GBIF.org (10 October 2020) GBIF Occurrence Download </a:t>
            </a:r>
            <a:r>
              <a:rPr lang="en-US" sz="1300" dirty="0">
                <a:hlinkClick r:id="rId4"/>
              </a:rPr>
              <a:t>https://doi.org/10.15468/dl.fsvwgj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Environmental Protection Agency, Daily Summaries, </a:t>
            </a:r>
            <a:r>
              <a:rPr lang="en-US" sz="1300" dirty="0">
                <a:hlinkClick r:id="rId5"/>
              </a:rPr>
              <a:t>https://aqs.epa.gov/aqsweb/airdata/download_files.html#Daily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National Oceanic and Atmospheric Administration, Storm Events Database, </a:t>
            </a:r>
            <a:r>
              <a:rPr lang="en-US" sz="1300" dirty="0">
                <a:hlinkClick r:id="rId6"/>
              </a:rPr>
              <a:t>https://www.ncdc.noaa.gov/stormevents/choosedates.jsp?statefips=6%2CCALIFORNIA#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Federal Communication Commission (FCC), Census Block for Developers, </a:t>
            </a:r>
            <a:r>
              <a:rPr lang="en-US" sz="1300" dirty="0">
                <a:hlinkClick r:id="rId7"/>
              </a:rPr>
              <a:t>https://geo.fcc.gov/api/census/#!/block/get_block_find</a:t>
            </a:r>
            <a:endParaRPr lang="en-US" sz="1300" dirty="0"/>
          </a:p>
          <a:p>
            <a:pPr marL="0" lvl="0" indent="0" defTabSz="91440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300" dirty="0"/>
              <a:t>California Association of Counties, Data and Research, </a:t>
            </a:r>
            <a:r>
              <a:rPr lang="en-US" sz="1300" dirty="0">
                <a:hlinkClick r:id="rId8"/>
              </a:rPr>
              <a:t>https://www.counties.org/data-and-research</a:t>
            </a:r>
            <a:endParaRPr lang="en-US" sz="1300" dirty="0"/>
          </a:p>
          <a:p>
            <a:pPr marL="0" lvl="0" indent="0" defTabSz="914400">
              <a:spcAft>
                <a:spcPts val="600"/>
              </a:spcAft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4E37A-E9E2-4CD8-9397-A4111ABB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0060"/>
            <a:ext cx="3156492" cy="22761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5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2823985"/>
            <a:ext cx="294894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A86F06F6-7153-426A-9321-6FA1B692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9714" y="525003"/>
            <a:ext cx="4094226" cy="40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AAC4-0EDA-4A6D-AF23-EF7D0BB2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900" y="971550"/>
            <a:ext cx="5788200" cy="2659800"/>
          </a:xfrm>
        </p:spPr>
        <p:txBody>
          <a:bodyPr/>
          <a:lstStyle/>
          <a:p>
            <a:pPr algn="ctr"/>
            <a:r>
              <a:rPr lang="en-US" sz="4800" dirty="0"/>
              <a:t>“Quote that relates to project”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F70D9-0398-44D2-98E4-67A096C14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725" y="3631350"/>
            <a:ext cx="2149375" cy="348750"/>
          </a:xfrm>
        </p:spPr>
        <p:txBody>
          <a:bodyPr/>
          <a:lstStyle/>
          <a:p>
            <a:r>
              <a:rPr lang="en-US" dirty="0"/>
              <a:t>Name of Quotee</a:t>
            </a:r>
          </a:p>
        </p:txBody>
      </p:sp>
    </p:spTree>
    <p:extLst>
      <p:ext uri="{BB962C8B-B14F-4D97-AF65-F5344CB8AC3E}">
        <p14:creationId xmlns:p14="http://schemas.microsoft.com/office/powerpoint/2010/main" val="20675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62000" y="666750"/>
            <a:ext cx="4550113" cy="60883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100" dirty="0"/>
              <a:t>Project Vision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5000" spc="1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91B9F3E-E4BF-4496-81A7-774DE66BE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7" r="12810" b="2"/>
          <a:stretch/>
        </p:blipFill>
        <p:spPr>
          <a:xfrm>
            <a:off x="5664199" y="10"/>
            <a:ext cx="3479800" cy="5143490"/>
          </a:xfrm>
          <a:prstGeom prst="rect">
            <a:avLst/>
          </a:prstGeom>
        </p:spPr>
      </p:pic>
      <p:sp>
        <p:nvSpPr>
          <p:cNvPr id="70" name="Google Shape;70;p15"/>
          <p:cNvSpPr txBox="1"/>
          <p:nvPr/>
        </p:nvSpPr>
        <p:spPr>
          <a:xfrm>
            <a:off x="237625" y="4288350"/>
            <a:ext cx="4541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2" name="Google Shape;69;p15">
            <a:extLst>
              <a:ext uri="{FF2B5EF4-FFF2-40B4-BE49-F238E27FC236}">
                <a16:creationId xmlns:a16="http://schemas.microsoft.com/office/drawing/2014/main" id="{993A6564-3B5E-4D48-88A9-AA0556DF6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683338"/>
              </p:ext>
            </p:extLst>
          </p:nvPr>
        </p:nvGraphicFramePr>
        <p:xfrm>
          <a:off x="870531" y="1460235"/>
          <a:ext cx="4333050" cy="3640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8998"/>
            <a:ext cx="9141714" cy="17141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42900" y="3720102"/>
            <a:ext cx="5829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5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	</a:t>
            </a:r>
          </a:p>
        </p:txBody>
      </p:sp>
      <p:sp>
        <p:nvSpPr>
          <p:cNvPr id="10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457950" y="3720102"/>
            <a:ext cx="2400300" cy="1097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100000"/>
              </a:lnSpc>
              <a:spcAft>
                <a:spcPts val="200"/>
              </a:spcAft>
              <a:buSzPct val="100000"/>
              <a:buNone/>
            </a:pPr>
            <a:r>
              <a:rPr lang="en-US" sz="1800">
                <a:solidFill>
                  <a:srgbClr val="FFFFFF"/>
                </a:solidFill>
              </a:rPr>
              <a:t>What drives hummingbirds to be at the observed locations?</a:t>
            </a:r>
          </a:p>
        </p:txBody>
      </p:sp>
      <p:pic>
        <p:nvPicPr>
          <p:cNvPr id="131" name="Graphic 109" descr="HummingBird">
            <a:extLst>
              <a:ext uri="{FF2B5EF4-FFF2-40B4-BE49-F238E27FC236}">
                <a16:creationId xmlns:a16="http://schemas.microsoft.com/office/drawing/2014/main" id="{AD75D1F9-58B0-43A4-94C7-67EAB6FBA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9902" y="480060"/>
            <a:ext cx="2479842" cy="2479842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304880" y="3915159"/>
            <a:ext cx="0" cy="6858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1"/>
            <a:ext cx="3052451" cy="5143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694CA-933A-4574-8072-1135CFFE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29" y="-305596"/>
            <a:ext cx="3052451" cy="4995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spc="100" dirty="0">
                <a:solidFill>
                  <a:srgbClr val="FFFFFF"/>
                </a:solidFill>
              </a:rPr>
              <a:t>What environmental factors play a role?</a:t>
            </a:r>
          </a:p>
        </p:txBody>
      </p:sp>
      <p:pic>
        <p:nvPicPr>
          <p:cNvPr id="7" name="Graphic 6" descr="HummingBird">
            <a:extLst>
              <a:ext uri="{FF2B5EF4-FFF2-40B4-BE49-F238E27FC236}">
                <a16:creationId xmlns:a16="http://schemas.microsoft.com/office/drawing/2014/main" id="{4F452067-F89E-4ACF-A5BA-6CAD4208A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5178" y="3414813"/>
            <a:ext cx="1264482" cy="1264482"/>
          </a:xfrm>
          <a:prstGeom prst="rect">
            <a:avLst/>
          </a:prstGeom>
        </p:spPr>
      </p:pic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463313F5-3553-4050-AEEE-CE012ACFF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315718"/>
              </p:ext>
            </p:extLst>
          </p:nvPr>
        </p:nvGraphicFramePr>
        <p:xfrm>
          <a:off x="3524863" y="480060"/>
          <a:ext cx="5379104" cy="280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0007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9FF085-A5E4-4DB3-8E1D-3B8E940E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04" y="1633756"/>
            <a:ext cx="3256197" cy="11224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What about other factors?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523" y="2823985"/>
            <a:ext cx="35661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ummingBird">
            <a:extLst>
              <a:ext uri="{FF2B5EF4-FFF2-40B4-BE49-F238E27FC236}">
                <a16:creationId xmlns:a16="http://schemas.microsoft.com/office/drawing/2014/main" id="{D009CA93-23F5-4F5F-9B90-A7DA53698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9714" y="525003"/>
            <a:ext cx="4094226" cy="40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482600"/>
            <a:ext cx="8178799" cy="4178299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2D756A-48FA-444D-A0A4-FE4221BF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43" y="603249"/>
            <a:ext cx="6999110" cy="39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2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685800" y="536245"/>
            <a:ext cx="7080504" cy="85279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800" spc="100" dirty="0">
                <a:highlight>
                  <a:srgbClr val="FFFFFF"/>
                </a:highlight>
              </a:rPr>
              <a:t>Machine Learning</a:t>
            </a:r>
            <a:endParaRPr lang="en-US" sz="4800" spc="100" dirty="0"/>
          </a:p>
        </p:txBody>
      </p:sp>
      <p:graphicFrame>
        <p:nvGraphicFramePr>
          <p:cNvPr id="122" name="Google Shape;113;p22">
            <a:extLst>
              <a:ext uri="{FF2B5EF4-FFF2-40B4-BE49-F238E27FC236}">
                <a16:creationId xmlns:a16="http://schemas.microsoft.com/office/drawing/2014/main" id="{35F414A1-4FBA-4E91-90EE-B345668A2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030971"/>
              </p:ext>
            </p:extLst>
          </p:nvPr>
        </p:nvGraphicFramePr>
        <p:xfrm>
          <a:off x="1790700" y="1203707"/>
          <a:ext cx="5562599" cy="3939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CF99D9-474F-4858-BE4F-1FD28DFD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8894ACC-214F-4611-8C05-B4F4DB9F0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454039"/>
              </p:ext>
            </p:extLst>
          </p:nvPr>
        </p:nvGraphicFramePr>
        <p:xfrm>
          <a:off x="767953" y="1714500"/>
          <a:ext cx="7290197" cy="301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851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On-screen Show (16:9)</PresentationFormat>
  <Paragraphs>64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 Light</vt:lpstr>
      <vt:lpstr>Segoe UI Symbol</vt:lpstr>
      <vt:lpstr>Tw Cen MT</vt:lpstr>
      <vt:lpstr>Tw Cen MT Condensed</vt:lpstr>
      <vt:lpstr>Wingdings 3</vt:lpstr>
      <vt:lpstr>Integral</vt:lpstr>
      <vt:lpstr>Exploring Relationships In Air Quality and Hummingbird Species Distribution in California</vt:lpstr>
      <vt:lpstr>“Quote that relates to project”</vt:lpstr>
      <vt:lpstr>Project Vision </vt:lpstr>
      <vt:lpstr>Data Exploration </vt:lpstr>
      <vt:lpstr>What environmental factors play a role?</vt:lpstr>
      <vt:lpstr>What about other factors?</vt:lpstr>
      <vt:lpstr>PowerPoint Presentation</vt:lpstr>
      <vt:lpstr>Machine Learning</vt:lpstr>
      <vt:lpstr>Challenges</vt:lpstr>
      <vt:lpstr>Future Analysis</vt:lpstr>
      <vt:lpstr>Anything you’d do Differently?</vt:lpstr>
      <vt:lpstr>Citations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Relationships In Air Quality and Hummingbird Species Distribution in California</dc:title>
  <dc:creator>Sierra Harris</dc:creator>
  <cp:lastModifiedBy>Sierra Harris</cp:lastModifiedBy>
  <cp:revision>1</cp:revision>
  <dcterms:created xsi:type="dcterms:W3CDTF">2020-10-20T22:05:11Z</dcterms:created>
  <dcterms:modified xsi:type="dcterms:W3CDTF">2020-10-20T22:05:35Z</dcterms:modified>
</cp:coreProperties>
</file>