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923953f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923953f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923953f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923953f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923953f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2923953f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923953f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923953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923953f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923953f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923953f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923953f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923953f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2923953f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923953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923953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COVID-19 PANDEMIC ON UNEMPLOYMENT IN CANADA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48175"/>
            <a:ext cx="29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15350"/>
            <a:ext cx="86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CoRisk-Index: A data-mining approach to identify industry-specific risk assessments related to COVID-19 in real-time</a:t>
            </a:r>
            <a:r>
              <a:rPr lang="en" sz="1500"/>
              <a:t> (27th April 2020 - Fabian Stephany et al.)</a:t>
            </a:r>
            <a:endParaRPr sz="150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727825"/>
            <a:ext cx="4791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study presented here investigates a potential data source that could provide an empirical basis to identify industry-specific economic risks related to COVID-19 and to inform models on the economic effects of the current crisis. We examine company risk reports (10-K reports) filed to the U.S. Securities and Exchange Commission (SEC) and introduce a </a:t>
            </a:r>
            <a:r>
              <a:rPr b="1" lang="en" sz="1100"/>
              <a:t>data-mining approach to measure firms’ risk assessments.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empirical information provided could help to inform macro-economic models on the effects of the corona-crisis and, thus, help to</a:t>
            </a:r>
            <a:r>
              <a:rPr b="1" lang="en" sz="1100"/>
              <a:t> inform policymakers to better target current economic support</a:t>
            </a:r>
            <a:r>
              <a:rPr lang="en" sz="1100"/>
              <a:t> programmes to industries that report most severe risks at the current phase of the crisis.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robustness of the results needs to be checked in more detail. In particular, we will </a:t>
            </a:r>
            <a:r>
              <a:rPr b="1" lang="en" sz="1100"/>
              <a:t>compare historical and unemployment data</a:t>
            </a:r>
            <a:r>
              <a:rPr lang="en" sz="1100"/>
              <a:t> with risk measures (text negativity) extracted from 10-K reports to investigate the correlation between risk reports and overall economic trends.</a:t>
            </a:r>
            <a:endParaRPr sz="1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850" y="1965100"/>
            <a:ext cx="3294436" cy="30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059825" y="2406950"/>
            <a:ext cx="349500" cy="279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433225" y="2686550"/>
            <a:ext cx="349500" cy="279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626825" y="3767775"/>
            <a:ext cx="349500" cy="279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4659"/>
            <a:ext cx="8991600" cy="43764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823900" y="2178800"/>
            <a:ext cx="36354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Leisure and hospitality (which include restaurants), is still one of most impacted industry in november. No true for Retail and Manufacturing.</a:t>
            </a:r>
            <a:endParaRPr sz="1500"/>
          </a:p>
        </p:txBody>
      </p:sp>
      <p:sp>
        <p:nvSpPr>
          <p:cNvPr id="74" name="Google Shape;74;p15"/>
          <p:cNvSpPr/>
          <p:nvPr/>
        </p:nvSpPr>
        <p:spPr>
          <a:xfrm>
            <a:off x="2027450" y="1158525"/>
            <a:ext cx="11286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880150" y="2913350"/>
            <a:ext cx="1275900" cy="16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386975" y="3318400"/>
            <a:ext cx="769200" cy="16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50" y="358225"/>
            <a:ext cx="8783999" cy="46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58925" y="759025"/>
            <a:ext cx="17079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797750" y="2753550"/>
            <a:ext cx="769200" cy="16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248600" y="2328600"/>
            <a:ext cx="1368300" cy="16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0" y="484325"/>
            <a:ext cx="7742999" cy="451551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193450" y="2337025"/>
            <a:ext cx="17079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193450" y="1325775"/>
            <a:ext cx="1757700" cy="27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87" y="649975"/>
            <a:ext cx="8292225" cy="43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988750" y="1018675"/>
            <a:ext cx="17079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458100" y="1653675"/>
            <a:ext cx="12384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927575" y="2288650"/>
            <a:ext cx="7692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0" y="626725"/>
            <a:ext cx="8402351" cy="441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988750" y="1018675"/>
            <a:ext cx="17079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458375" y="1234200"/>
            <a:ext cx="12384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927450" y="1449725"/>
            <a:ext cx="7692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29950" y="4378625"/>
            <a:ext cx="2336700" cy="1698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by industry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3" y="636725"/>
            <a:ext cx="8199570" cy="43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472225" y="2646650"/>
            <a:ext cx="2264400" cy="40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