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9ACB5-37EA-416B-8C7E-FD03561A8945}">
          <p14:sldIdLst>
            <p14:sldId id="256"/>
            <p14:sldId id="25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94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77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492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759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517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6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612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1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74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0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1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2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86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4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9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6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60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F83B0D-C9ED-45ED-81F3-562E41B2BB23}" type="datetimeFigureOut">
              <a:rPr lang="en-IN" smtClean="0"/>
              <a:t>07-09-2021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54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ali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85354-text-question-blog-questions-logo-an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8/01/28/thank-goes-long-way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BC65-A502-4845-B1D4-3E996B193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44769"/>
            <a:ext cx="8825658" cy="3329581"/>
          </a:xfrm>
        </p:spPr>
        <p:txBody>
          <a:bodyPr/>
          <a:lstStyle/>
          <a:p>
            <a:r>
              <a:rPr lang="en-US" dirty="0"/>
              <a:t>Linux Fundamental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BA0A8-9B0A-4CC2-8D4D-A0734D4CD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Chetan Bansal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48262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2DD4-95AC-4D31-AF6C-3BC80B9C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CLI always faster then GUI</a:t>
            </a:r>
            <a:br>
              <a:rPr lang="en-US" dirty="0"/>
            </a:br>
            <a:r>
              <a:rPr lang="en-US" dirty="0"/>
              <a:t>- Some term in windows and linux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D84C-BEB1-408E-82CA-16B654EB3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b="1" u="sng" dirty="0"/>
              <a:t>Windows</a:t>
            </a:r>
          </a:p>
          <a:p>
            <a:pPr>
              <a:lnSpc>
                <a:spcPct val="250000"/>
              </a:lnSpc>
            </a:pPr>
            <a:r>
              <a:rPr lang="en-US" dirty="0"/>
              <a:t>Folder</a:t>
            </a:r>
          </a:p>
          <a:p>
            <a:pPr>
              <a:lnSpc>
                <a:spcPct val="250000"/>
              </a:lnSpc>
            </a:pPr>
            <a:r>
              <a:rPr lang="en-US" dirty="0"/>
              <a:t>Administrator</a:t>
            </a:r>
          </a:p>
          <a:p>
            <a:pPr>
              <a:lnSpc>
                <a:spcPct val="250000"/>
              </a:lnSpc>
            </a:pPr>
            <a:r>
              <a:rPr lang="en-US" dirty="0"/>
              <a:t>Software</a:t>
            </a:r>
          </a:p>
          <a:p>
            <a:pPr>
              <a:lnSpc>
                <a:spcPct val="250000"/>
              </a:lnSpc>
            </a:pPr>
            <a:r>
              <a:rPr lang="en-US" dirty="0"/>
              <a:t>Command Prompt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2B8CD-15E8-4A8B-8A64-250CD366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Linux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chemeClr val="bg1"/>
                </a:solidFill>
              </a:rPr>
              <a:t>Directory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chemeClr val="bg1"/>
                </a:solidFill>
              </a:rPr>
              <a:t>Root User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chemeClr val="bg1"/>
                </a:solidFill>
              </a:rPr>
              <a:t>Package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chemeClr val="bg1"/>
                </a:solidFill>
              </a:rPr>
              <a:t>Terminal </a:t>
            </a:r>
          </a:p>
        </p:txBody>
      </p:sp>
    </p:spTree>
    <p:extLst>
      <p:ext uri="{BB962C8B-B14F-4D97-AF65-F5344CB8AC3E}">
        <p14:creationId xmlns:p14="http://schemas.microsoft.com/office/powerpoint/2010/main" val="354430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DB8A-6501-4296-8FF1-3CC0A8F3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Hierarchy (only we discuss about imp directory)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FDEF-A974-4074-9CC4-AB6FDCED2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Windows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7D6A1-EF7B-49AD-BE71-56E3B3A1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Linux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1EEF3E-49AB-474D-A812-89B1218CD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83" y="3118581"/>
            <a:ext cx="4274959" cy="2849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38C893-46ED-44A4-A55A-D3FA3223B3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8"/>
          <a:stretch/>
        </p:blipFill>
        <p:spPr>
          <a:xfrm>
            <a:off x="1468630" y="2971157"/>
            <a:ext cx="3665701" cy="31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7AD313-6AE7-44CA-BF57-FC19024B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Hierarchy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C1182-C815-4EF9-B98B-6AD58B55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/home: Home directory for other user.</a:t>
            </a:r>
          </a:p>
          <a:p>
            <a:r>
              <a:rPr lang="en-US" dirty="0"/>
              <a:t>/root: It is home directory for root user.</a:t>
            </a:r>
          </a:p>
          <a:p>
            <a:r>
              <a:rPr lang="en-US" dirty="0"/>
              <a:t>/boot: It contains bootable files for linux.</a:t>
            </a:r>
          </a:p>
          <a:p>
            <a:r>
              <a:rPr lang="en-US" dirty="0"/>
              <a:t>/etc: It contain all configuration files.</a:t>
            </a:r>
          </a:p>
          <a:p>
            <a:r>
              <a:rPr lang="en-US" dirty="0"/>
              <a:t>/usr: By default package are installed in this directory.</a:t>
            </a:r>
          </a:p>
          <a:p>
            <a:r>
              <a:rPr lang="en-US" dirty="0"/>
              <a:t>/bin: It contains commands used by all user excerpt root users.</a:t>
            </a:r>
          </a:p>
          <a:p>
            <a:r>
              <a:rPr lang="en-US" dirty="0"/>
              <a:t>/sbin: It contains commands used by only root user.</a:t>
            </a:r>
          </a:p>
          <a:p>
            <a:r>
              <a:rPr lang="en-US" dirty="0"/>
              <a:t>/otp: Optional application software packages.</a:t>
            </a:r>
          </a:p>
          <a:p>
            <a:r>
              <a:rPr lang="en-US" dirty="0"/>
              <a:t>/dev: Essential device file. This include terminal devices, usb or any device attached to system.</a:t>
            </a:r>
          </a:p>
        </p:txBody>
      </p:sp>
    </p:spTree>
    <p:extLst>
      <p:ext uri="{BB962C8B-B14F-4D97-AF65-F5344CB8AC3E}">
        <p14:creationId xmlns:p14="http://schemas.microsoft.com/office/powerpoint/2010/main" val="733215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29DF-C576-4E26-927B-D8B051B1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Kali Linux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4F45-E934-4884-B41A-6BBB6CD6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Open </a:t>
            </a:r>
            <a:r>
              <a:rPr lang="en-US" dirty="0">
                <a:hlinkClick r:id="rId2"/>
              </a:rPr>
              <a:t>kali.org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Download iso file for booting or VM ware image for virtual installation.</a:t>
            </a:r>
          </a:p>
          <a:p>
            <a:pPr>
              <a:lnSpc>
                <a:spcPct val="200000"/>
              </a:lnSpc>
            </a:pPr>
            <a:r>
              <a:rPr lang="en-US" dirty="0"/>
              <a:t>After installation configure file and start machine.</a:t>
            </a:r>
          </a:p>
          <a:p>
            <a:pPr>
              <a:lnSpc>
                <a:spcPct val="200000"/>
              </a:lnSpc>
            </a:pPr>
            <a:r>
              <a:rPr lang="en-US" dirty="0"/>
              <a:t>Kali linux user and password: kali and kali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and upgrade kali linux.</a:t>
            </a:r>
          </a:p>
        </p:txBody>
      </p:sp>
    </p:spTree>
    <p:extLst>
      <p:ext uri="{BB962C8B-B14F-4D97-AF65-F5344CB8AC3E}">
        <p14:creationId xmlns:p14="http://schemas.microsoft.com/office/powerpoint/2010/main" val="1388716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8AD817-8F41-4C69-A5C3-DACA40BE5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27" y="357562"/>
            <a:ext cx="7023424" cy="6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6AAFD3-9121-4064-BCFC-8357254E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307" y="347730"/>
            <a:ext cx="10766738" cy="63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D122D3-C5B0-4656-8789-12D4F4DCC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823" y="0"/>
            <a:ext cx="1210235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F2D8D-F11A-4B31-B9AF-0CD20915BE80}"/>
              </a:ext>
            </a:extLst>
          </p:cNvPr>
          <p:cNvSpPr txBox="1"/>
          <p:nvPr/>
        </p:nvSpPr>
        <p:spPr>
          <a:xfrm>
            <a:off x="44823" y="6858000"/>
            <a:ext cx="12102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famvin.org/en/2018/01/28/thank-goes-long-way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2689057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7DA1-A8D3-4428-BDA6-129A2A2C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Chetan Bansal (Cb-Kali)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AA2F-2FDD-4D61-A5CF-44C4A2ED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61032"/>
            <a:ext cx="8946541" cy="41954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60000"/>
              </a:lnSpc>
            </a:pPr>
            <a:r>
              <a:rPr lang="en-US" dirty="0"/>
              <a:t>Certified Ethical Hacker </a:t>
            </a:r>
          </a:p>
          <a:p>
            <a:pPr>
              <a:lnSpc>
                <a:spcPct val="260000"/>
              </a:lnSpc>
            </a:pPr>
            <a:r>
              <a:rPr lang="en-US" dirty="0"/>
              <a:t>Cyber Security Mentor at THE INFOSQUAD.</a:t>
            </a:r>
          </a:p>
          <a:p>
            <a:pPr>
              <a:lnSpc>
                <a:spcPct val="260000"/>
              </a:lnSpc>
            </a:pPr>
            <a:r>
              <a:rPr lang="en-US" dirty="0"/>
              <a:t>Ex Intern in keycybr and </a:t>
            </a:r>
            <a:r>
              <a:rPr lang="en-IN" dirty="0"/>
              <a:t>We are Plymouths</a:t>
            </a:r>
          </a:p>
          <a:p>
            <a:pPr>
              <a:lnSpc>
                <a:spcPct val="260000"/>
              </a:lnSpc>
            </a:pPr>
            <a:r>
              <a:rPr lang="en-US" dirty="0"/>
              <a:t>I have own community (CB-Blackhat).</a:t>
            </a:r>
          </a:p>
          <a:p>
            <a:pPr>
              <a:lnSpc>
                <a:spcPct val="260000"/>
              </a:lnSpc>
            </a:pPr>
            <a:r>
              <a:rPr lang="en-US" sz="2000" dirty="0"/>
              <a:t>I wrote a one book “Cyber Crime and Online Safety” </a:t>
            </a:r>
            <a:r>
              <a:rPr lang="en-US" dirty="0"/>
              <a:t>under Nitin Pandey Sir.</a:t>
            </a:r>
          </a:p>
          <a:p>
            <a:pPr>
              <a:lnSpc>
                <a:spcPct val="260000"/>
              </a:lnSpc>
            </a:pPr>
            <a:r>
              <a:rPr lang="en-US" dirty="0"/>
              <a:t>Pursuing Diploma in Information Technology Enabled Services &amp; Management.</a:t>
            </a:r>
          </a:p>
        </p:txBody>
      </p:sp>
    </p:spTree>
    <p:extLst>
      <p:ext uri="{BB962C8B-B14F-4D97-AF65-F5344CB8AC3E}">
        <p14:creationId xmlns:p14="http://schemas.microsoft.com/office/powerpoint/2010/main" val="340696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C85B-740A-4A2B-9AC1-A0794A91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Linux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505B-FAF6-4235-9B2D-48A03FFA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1964 Bell Laboratories New Jersey think about UNIX Operating System. </a:t>
            </a:r>
          </a:p>
          <a:p>
            <a:r>
              <a:rPr lang="en-US" dirty="0"/>
              <a:t>In 1969 they withdraw this idea but Dennis Ritchie and Ken Thompson told we create this project.</a:t>
            </a:r>
          </a:p>
          <a:p>
            <a:r>
              <a:rPr lang="en-US" dirty="0"/>
              <a:t>Then they created UNIXS (Uniplexed Information &amp; Computing System).</a:t>
            </a:r>
          </a:p>
          <a:p>
            <a:r>
              <a:rPr lang="en-IN" dirty="0"/>
              <a:t>This is open source project.</a:t>
            </a:r>
          </a:p>
          <a:p>
            <a:r>
              <a:rPr lang="en-IN" dirty="0"/>
              <a:t>In 1975 they update UNIX and lunch UNIXv6</a:t>
            </a:r>
          </a:p>
          <a:p>
            <a:r>
              <a:rPr lang="en-IN" dirty="0"/>
              <a:t>After UNIX many company create own UNIX based OS and sale.</a:t>
            </a:r>
          </a:p>
        </p:txBody>
      </p:sp>
    </p:spTree>
    <p:extLst>
      <p:ext uri="{BB962C8B-B14F-4D97-AF65-F5344CB8AC3E}">
        <p14:creationId xmlns:p14="http://schemas.microsoft.com/office/powerpoint/2010/main" val="814070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4A8C-73DC-40DD-A682-AE51B1C9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Linux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C18E-D676-4CE5-96AC-126FC557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 UNIX name: </a:t>
            </a:r>
          </a:p>
          <a:p>
            <a:pPr lvl="1"/>
            <a:r>
              <a:rPr lang="en-IN" dirty="0"/>
              <a:t>IBM-AIX</a:t>
            </a:r>
          </a:p>
          <a:p>
            <a:pPr lvl="1"/>
            <a:r>
              <a:rPr lang="en-IN" dirty="0"/>
              <a:t>Sun Solaris</a:t>
            </a:r>
          </a:p>
          <a:p>
            <a:pPr lvl="1"/>
            <a:r>
              <a:rPr lang="en-IN" dirty="0"/>
              <a:t>Max OX</a:t>
            </a:r>
          </a:p>
          <a:p>
            <a:pPr lvl="1"/>
            <a:r>
              <a:rPr lang="en-IN" dirty="0"/>
              <a:t>HP-UX</a:t>
            </a:r>
          </a:p>
          <a:p>
            <a:r>
              <a:rPr lang="en-IN" dirty="0"/>
              <a:t>These are flavours of UNIX.</a:t>
            </a:r>
          </a:p>
          <a:p>
            <a:r>
              <a:rPr lang="en-IN" dirty="0"/>
              <a:t>In 1991 Linus Torvalds submit own collage project.</a:t>
            </a:r>
          </a:p>
          <a:p>
            <a:r>
              <a:rPr lang="en-IN" dirty="0"/>
              <a:t>He create a OS with help of open source. </a:t>
            </a:r>
          </a:p>
          <a:p>
            <a:r>
              <a:rPr lang="en-IN" dirty="0"/>
              <a:t>He create a Linux kernel and add GNU </a:t>
            </a:r>
          </a:p>
          <a:p>
            <a:r>
              <a:rPr lang="en-IN" dirty="0"/>
              <a:t>GNU basally collocations of software.</a:t>
            </a:r>
          </a:p>
        </p:txBody>
      </p:sp>
    </p:spTree>
    <p:extLst>
      <p:ext uri="{BB962C8B-B14F-4D97-AF65-F5344CB8AC3E}">
        <p14:creationId xmlns:p14="http://schemas.microsoft.com/office/powerpoint/2010/main" val="160678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77EE-D335-4C4D-986C-B84359BB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Linux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852A-AFE2-46CD-AA2E-A272AD76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 read MINIX after read this OS then create Linux. </a:t>
            </a:r>
            <a:endParaRPr lang="en-US" dirty="0"/>
          </a:p>
          <a:p>
            <a:r>
              <a:rPr lang="en-US" dirty="0"/>
              <a:t>MINIX develops by </a:t>
            </a:r>
            <a:r>
              <a:rPr lang="en-IN" dirty="0"/>
              <a:t>Linus Torvalds  teacher, Andrew Tanenbaum. </a:t>
            </a:r>
          </a:p>
          <a:p>
            <a:r>
              <a:rPr lang="en-IN" dirty="0"/>
              <a:t>Linus Torvalds use UNIX command but he read MINIX OS.</a:t>
            </a:r>
          </a:p>
          <a:p>
            <a:r>
              <a:rPr lang="en-IN" dirty="0"/>
              <a:t>Linus Torvalds create a Linux kernel. </a:t>
            </a:r>
          </a:p>
          <a:p>
            <a:r>
              <a:rPr lang="en-IN" dirty="0"/>
              <a:t>After build Linux kernel he add GNU.</a:t>
            </a:r>
          </a:p>
          <a:p>
            <a:r>
              <a:rPr lang="en-IN" dirty="0"/>
              <a:t>This project also open source. </a:t>
            </a:r>
          </a:p>
          <a:p>
            <a:r>
              <a:rPr lang="en-IN" dirty="0"/>
              <a:t>Some company create own OS some are paid and some are free/open source.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237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07C-7F73-4EE0-8D26-174C719E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Flavours of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805B-62CE-4C76-8E9F-9316A391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RHEL</a:t>
            </a:r>
          </a:p>
          <a:p>
            <a:r>
              <a:rPr lang="en-US" dirty="0"/>
              <a:t>Fedora</a:t>
            </a:r>
          </a:p>
          <a:p>
            <a:r>
              <a:rPr lang="en-US" dirty="0"/>
              <a:t>Debian</a:t>
            </a:r>
          </a:p>
          <a:p>
            <a:r>
              <a:rPr lang="en-US" dirty="0"/>
              <a:t>Other (Free to all)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most used OS:</a:t>
            </a:r>
          </a:p>
          <a:p>
            <a:pPr lvl="1"/>
            <a:r>
              <a:rPr lang="en-US" dirty="0"/>
              <a:t>Ubuntu</a:t>
            </a:r>
          </a:p>
          <a:p>
            <a:pPr lvl="1"/>
            <a:r>
              <a:rPr lang="en-US" dirty="0"/>
              <a:t>CentOS</a:t>
            </a:r>
          </a:p>
          <a:p>
            <a:pPr lvl="1"/>
            <a:r>
              <a:rPr lang="en-US" dirty="0"/>
              <a:t>Amazon 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662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D1C-5EFD-46B1-A84D-7A36A3A3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Remembered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B3D7-CA00-4F9D-8B15-F8365E7DF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Linux is kernel not OS.</a:t>
            </a:r>
          </a:p>
          <a:p>
            <a:pPr>
              <a:lnSpc>
                <a:spcPct val="250000"/>
              </a:lnSpc>
            </a:pPr>
            <a:r>
              <a:rPr lang="en-US" dirty="0"/>
              <a:t>Linux is not a UNIX derivative. It was written from scratch.</a:t>
            </a:r>
          </a:p>
          <a:p>
            <a:pPr>
              <a:lnSpc>
                <a:spcPct val="250000"/>
              </a:lnSpc>
            </a:pPr>
            <a:r>
              <a:rPr lang="en-US" dirty="0"/>
              <a:t>A Linux distribution is the linux kernel and a collection of software that together, Create an 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804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6E0F-9BB4-4600-8043-64A4D409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Feature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8CA4-3013-4E63-A5A8-8BFA1023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IN" dirty="0"/>
              <a:t>Large Community Support</a:t>
            </a:r>
            <a:endParaRPr lang="en-US" dirty="0"/>
          </a:p>
          <a:p>
            <a:r>
              <a:rPr lang="en-US" dirty="0"/>
              <a:t>Secure</a:t>
            </a:r>
          </a:p>
          <a:p>
            <a:r>
              <a:rPr lang="en-US" dirty="0"/>
              <a:t>Light Weight</a:t>
            </a:r>
          </a:p>
          <a:p>
            <a:r>
              <a:rPr lang="en-US" dirty="0"/>
              <a:t>Multi user </a:t>
            </a:r>
          </a:p>
          <a:p>
            <a:r>
              <a:rPr lang="en-US" dirty="0"/>
              <a:t>Multi task</a:t>
            </a:r>
          </a:p>
          <a:p>
            <a:r>
              <a:rPr lang="en-US" dirty="0"/>
              <a:t>Simplified up dates for all Installed software/package.</a:t>
            </a:r>
          </a:p>
          <a:p>
            <a:r>
              <a:rPr lang="en-IN" dirty="0"/>
              <a:t>Customization</a:t>
            </a:r>
            <a:endParaRPr lang="en-US" dirty="0"/>
          </a:p>
          <a:p>
            <a:r>
              <a:rPr lang="en-IN" dirty="0"/>
              <a:t>Programming interface</a:t>
            </a:r>
          </a:p>
          <a:p>
            <a:r>
              <a:rPr lang="en-US" dirty="0"/>
              <a:t>Various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61814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64E42-B76B-486D-A99B-0AFD54BB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BFA21-2183-44BB-81E0-A09E44618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b="1" u="sng" dirty="0"/>
              <a:t>Windows</a:t>
            </a:r>
          </a:p>
          <a:p>
            <a:pPr marL="0" indent="0">
              <a:buNone/>
            </a:pPr>
            <a:endParaRPr lang="en-IN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15AD1-1269-459F-92B0-52E724D5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b="1" u="sng" dirty="0"/>
              <a:t>Linux</a:t>
            </a:r>
          </a:p>
          <a:p>
            <a:pPr marL="0" indent="0">
              <a:buNone/>
            </a:pPr>
            <a:endParaRPr lang="en-IN" b="1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DE4E2-A709-4DBA-B4C0-71F6C1C74FCD}"/>
              </a:ext>
            </a:extLst>
          </p:cNvPr>
          <p:cNvSpPr/>
          <p:nvPr/>
        </p:nvSpPr>
        <p:spPr>
          <a:xfrm>
            <a:off x="2857929" y="3814549"/>
            <a:ext cx="887104" cy="7506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08D17-B152-4D67-959D-8DC76C4915FB}"/>
              </a:ext>
            </a:extLst>
          </p:cNvPr>
          <p:cNvSpPr/>
          <p:nvPr/>
        </p:nvSpPr>
        <p:spPr>
          <a:xfrm>
            <a:off x="7428417" y="3835021"/>
            <a:ext cx="887104" cy="7506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26FC69-01AB-4E66-A3B8-736E7CE2D180}"/>
              </a:ext>
            </a:extLst>
          </p:cNvPr>
          <p:cNvSpPr/>
          <p:nvPr/>
        </p:nvSpPr>
        <p:spPr>
          <a:xfrm>
            <a:off x="2597623" y="3548417"/>
            <a:ext cx="1392072" cy="13238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972E1E-8E05-410C-9632-D8E868F8FAD2}"/>
              </a:ext>
            </a:extLst>
          </p:cNvPr>
          <p:cNvSpPr/>
          <p:nvPr/>
        </p:nvSpPr>
        <p:spPr>
          <a:xfrm>
            <a:off x="7156627" y="3555240"/>
            <a:ext cx="1392072" cy="13238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A7637D-4A7A-4CE8-B999-696F2C8E7499}"/>
              </a:ext>
            </a:extLst>
          </p:cNvPr>
          <p:cNvSpPr/>
          <p:nvPr/>
        </p:nvSpPr>
        <p:spPr>
          <a:xfrm>
            <a:off x="2238233" y="3227694"/>
            <a:ext cx="2156346" cy="196527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1B9EEC-43E8-4D55-A104-A766E4C02EFE}"/>
              </a:ext>
            </a:extLst>
          </p:cNvPr>
          <p:cNvSpPr/>
          <p:nvPr/>
        </p:nvSpPr>
        <p:spPr>
          <a:xfrm>
            <a:off x="6793796" y="3173575"/>
            <a:ext cx="2156346" cy="196527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597F02-1872-46FE-AEA8-FFEA355BAAD8}"/>
              </a:ext>
            </a:extLst>
          </p:cNvPr>
          <p:cNvSpPr/>
          <p:nvPr/>
        </p:nvSpPr>
        <p:spPr>
          <a:xfrm>
            <a:off x="1781032" y="2689078"/>
            <a:ext cx="3070747" cy="293426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7B2496-514E-4CD0-87A4-B1A9B5B5762D}"/>
              </a:ext>
            </a:extLst>
          </p:cNvPr>
          <p:cNvSpPr/>
          <p:nvPr/>
        </p:nvSpPr>
        <p:spPr>
          <a:xfrm>
            <a:off x="6336595" y="2722727"/>
            <a:ext cx="3070747" cy="293426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D9A81-4528-45DD-BDE6-A694ED427753}"/>
              </a:ext>
            </a:extLst>
          </p:cNvPr>
          <p:cNvSpPr txBox="1"/>
          <p:nvPr/>
        </p:nvSpPr>
        <p:spPr>
          <a:xfrm>
            <a:off x="2984423" y="40324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H/W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44B4E-6275-49BB-BAE3-5DA597DE0D83}"/>
              </a:ext>
            </a:extLst>
          </p:cNvPr>
          <p:cNvSpPr txBox="1"/>
          <p:nvPr/>
        </p:nvSpPr>
        <p:spPr>
          <a:xfrm>
            <a:off x="7520297" y="403931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H/W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253E27-F2C8-4284-92F8-37B6A5DE2136}"/>
              </a:ext>
            </a:extLst>
          </p:cNvPr>
          <p:cNvSpPr txBox="1"/>
          <p:nvPr/>
        </p:nvSpPr>
        <p:spPr>
          <a:xfrm>
            <a:off x="3043430" y="352710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DDEF3-14E8-4CA4-BD8A-921E5471879B}"/>
              </a:ext>
            </a:extLst>
          </p:cNvPr>
          <p:cNvSpPr txBox="1"/>
          <p:nvPr/>
        </p:nvSpPr>
        <p:spPr>
          <a:xfrm>
            <a:off x="7430342" y="35678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20A52-D5B1-4C92-BA23-D9D93C7CE29A}"/>
              </a:ext>
            </a:extLst>
          </p:cNvPr>
          <p:cNvSpPr txBox="1"/>
          <p:nvPr/>
        </p:nvSpPr>
        <p:spPr>
          <a:xfrm>
            <a:off x="2940723" y="32238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C86CFB-AFFF-494B-BFA5-68C0E1BB515B}"/>
              </a:ext>
            </a:extLst>
          </p:cNvPr>
          <p:cNvSpPr txBox="1"/>
          <p:nvPr/>
        </p:nvSpPr>
        <p:spPr>
          <a:xfrm>
            <a:off x="7509877" y="32238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8C52C-9C60-4FA2-9B49-4D4D0FF66D99}"/>
              </a:ext>
            </a:extLst>
          </p:cNvPr>
          <p:cNvSpPr txBox="1"/>
          <p:nvPr/>
        </p:nvSpPr>
        <p:spPr>
          <a:xfrm>
            <a:off x="2960760" y="275086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8BC9D0-B0E7-4FBC-A609-C45964AB8286}"/>
              </a:ext>
            </a:extLst>
          </p:cNvPr>
          <p:cNvSpPr txBox="1"/>
          <p:nvPr/>
        </p:nvSpPr>
        <p:spPr>
          <a:xfrm>
            <a:off x="7529914" y="280424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D4838-71B2-4AD8-B27E-40900F98D519}"/>
              </a:ext>
            </a:extLst>
          </p:cNvPr>
          <p:cNvSpPr txBox="1"/>
          <p:nvPr/>
        </p:nvSpPr>
        <p:spPr>
          <a:xfrm>
            <a:off x="1980135" y="636000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H/W interact with OS 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039178-C81B-4262-93B3-C99A347B436C}"/>
              </a:ext>
            </a:extLst>
          </p:cNvPr>
          <p:cNvSpPr txBox="1"/>
          <p:nvPr/>
        </p:nvSpPr>
        <p:spPr>
          <a:xfrm>
            <a:off x="6507652" y="636217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H/W interact with Kernel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167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16" grpId="0"/>
      <p:bldP spid="17" grpId="0"/>
      <p:bldP spid="18" grpId="0"/>
      <p:bldP spid="20" grpId="0"/>
      <p:bldP spid="22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tf78884036_win32</Template>
  <TotalTime>1596</TotalTime>
  <Words>578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Linux Fundamental </vt:lpstr>
      <vt:lpstr>Who is Chetan Bansal (Cb-Kali)</vt:lpstr>
      <vt:lpstr>History of Linux </vt:lpstr>
      <vt:lpstr>History of Linux </vt:lpstr>
      <vt:lpstr>History of Linux </vt:lpstr>
      <vt:lpstr>Flavours of Linux</vt:lpstr>
      <vt:lpstr>Point to Remembered</vt:lpstr>
      <vt:lpstr>Linux Feature </vt:lpstr>
      <vt:lpstr>Architecture </vt:lpstr>
      <vt:lpstr>- CLI always faster then GUI - Some term in windows and linux </vt:lpstr>
      <vt:lpstr>File System Hierarchy (only we discuss about imp directory)</vt:lpstr>
      <vt:lpstr>Linux File System Hierarchy</vt:lpstr>
      <vt:lpstr>Installation of Kali Linux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and Decryption</dc:title>
  <dc:creator>CB KALI</dc:creator>
  <cp:lastModifiedBy>CB KALI</cp:lastModifiedBy>
  <cp:revision>39</cp:revision>
  <dcterms:created xsi:type="dcterms:W3CDTF">2021-08-05T11:11:37Z</dcterms:created>
  <dcterms:modified xsi:type="dcterms:W3CDTF">2021-09-07T03:53:33Z</dcterms:modified>
</cp:coreProperties>
</file>