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Kharak_telco@yaho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 descr="zZq9RsU-hackers-wallpap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26670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lgerian" pitchFamily="82" charset="0"/>
              </a:rPr>
              <a:t>Cyber </a:t>
            </a:r>
            <a:r>
              <a:rPr lang="en-US" sz="3200" b="1" dirty="0">
                <a:solidFill>
                  <a:srgbClr val="FFFF00"/>
                </a:solidFill>
                <a:latin typeface="Algerian" pitchFamily="82" charset="0"/>
              </a:rPr>
              <a:t>T</a:t>
            </a:r>
            <a:r>
              <a:rPr lang="en-US" sz="3200" b="1" dirty="0" smtClean="0">
                <a:solidFill>
                  <a:srgbClr val="FFFF00"/>
                </a:solidFill>
                <a:latin typeface="Algerian" pitchFamily="82" charset="0"/>
              </a:rPr>
              <a:t>errorism</a:t>
            </a:r>
            <a:endParaRPr lang="en-US" sz="3200" b="1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9800" y="6324600"/>
            <a:ext cx="193033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Biswajeet</a:t>
            </a:r>
            <a:r>
              <a:rPr lang="en-US" dirty="0" smtClean="0"/>
              <a:t> 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7228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3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most common attack</a:t>
            </a:r>
            <a:r>
              <a:rPr sz="3600" b="1" u="heavy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methods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616581"/>
            <a:ext cx="5033010" cy="17786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000" spc="19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3000" spc="190" dirty="0">
                <a:latin typeface="Gothic Uralic"/>
                <a:cs typeface="Gothic Uralic"/>
              </a:rPr>
              <a:t>IP</a:t>
            </a:r>
            <a:r>
              <a:rPr sz="3000" spc="-15" dirty="0">
                <a:latin typeface="Gothic Uralic"/>
                <a:cs typeface="Gothic Uralic"/>
              </a:rPr>
              <a:t> </a:t>
            </a:r>
            <a:r>
              <a:rPr sz="3000" spc="-5" dirty="0">
                <a:latin typeface="Gothic Uralic"/>
                <a:cs typeface="Gothic Uralic"/>
              </a:rPr>
              <a:t>spoofing.</a:t>
            </a:r>
            <a:endParaRPr sz="3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000" spc="6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3000" spc="65" dirty="0">
                <a:latin typeface="Gothic Uralic"/>
                <a:cs typeface="Gothic Uralic"/>
              </a:rPr>
              <a:t>Password</a:t>
            </a:r>
            <a:r>
              <a:rPr sz="3000" spc="-45" dirty="0">
                <a:latin typeface="Gothic Uralic"/>
                <a:cs typeface="Gothic Uralic"/>
              </a:rPr>
              <a:t> </a:t>
            </a:r>
            <a:r>
              <a:rPr sz="3000" spc="-5" dirty="0">
                <a:latin typeface="Gothic Uralic"/>
                <a:cs typeface="Gothic Uralic"/>
              </a:rPr>
              <a:t>Cracking.</a:t>
            </a:r>
            <a:endParaRPr sz="3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000" spc="2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3000" spc="25" dirty="0">
                <a:latin typeface="Gothic Uralic"/>
                <a:cs typeface="Gothic Uralic"/>
              </a:rPr>
              <a:t>Denial-of-service</a:t>
            </a:r>
            <a:r>
              <a:rPr sz="3000" spc="-10" dirty="0">
                <a:latin typeface="Gothic Uralic"/>
                <a:cs typeface="Gothic Uralic"/>
              </a:rPr>
              <a:t> </a:t>
            </a:r>
            <a:r>
              <a:rPr sz="3000" spc="-100" dirty="0">
                <a:latin typeface="Gothic Uralic"/>
                <a:cs typeface="Gothic Uralic"/>
              </a:rPr>
              <a:t>attacks.</a:t>
            </a:r>
            <a:endParaRPr sz="3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4411" y="522887"/>
            <a:ext cx="429818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IP</a:t>
            </a:r>
            <a:r>
              <a:rPr sz="3800" b="1" u="heavy" spc="-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Spoofing</a:t>
            </a:r>
            <a:endParaRPr sz="38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0701" y="1902079"/>
            <a:ext cx="9040495" cy="284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9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95" dirty="0">
                <a:latin typeface="Gothic Uralic"/>
                <a:cs typeface="Gothic Uralic"/>
              </a:rPr>
              <a:t>Refers </a:t>
            </a:r>
            <a:r>
              <a:rPr sz="2800" spc="-5" dirty="0">
                <a:latin typeface="Gothic Uralic"/>
                <a:cs typeface="Gothic Uralic"/>
              </a:rPr>
              <a:t>to creation of </a:t>
            </a:r>
            <a:r>
              <a:rPr sz="2800" dirty="0">
                <a:latin typeface="Gothic Uralic"/>
                <a:cs typeface="Gothic Uralic"/>
              </a:rPr>
              <a:t>IP </a:t>
            </a:r>
            <a:r>
              <a:rPr sz="2800" spc="-5" dirty="0">
                <a:latin typeface="Gothic Uralic"/>
                <a:cs typeface="Gothic Uralic"/>
              </a:rPr>
              <a:t>packets </a:t>
            </a:r>
            <a:r>
              <a:rPr sz="2800" dirty="0">
                <a:latin typeface="Gothic Uralic"/>
                <a:cs typeface="Gothic Uralic"/>
              </a:rPr>
              <a:t>with </a:t>
            </a:r>
            <a:r>
              <a:rPr sz="2800" spc="-5" dirty="0">
                <a:latin typeface="Gothic Uralic"/>
                <a:cs typeface="Gothic Uralic"/>
              </a:rPr>
              <a:t>forged </a:t>
            </a:r>
            <a:r>
              <a:rPr sz="2800" spc="-145" dirty="0">
                <a:latin typeface="Gothic Uralic"/>
                <a:cs typeface="Gothic Uralic"/>
              </a:rPr>
              <a:t>source  </a:t>
            </a:r>
            <a:r>
              <a:rPr sz="2800" spc="-5" dirty="0">
                <a:latin typeface="Gothic Uralic"/>
                <a:cs typeface="Gothic Uralic"/>
              </a:rPr>
              <a:t>IP </a:t>
            </a:r>
            <a:r>
              <a:rPr sz="2800" spc="-10" dirty="0">
                <a:latin typeface="Gothic Uralic"/>
                <a:cs typeface="Gothic Uralic"/>
              </a:rPr>
              <a:t>address </a:t>
            </a:r>
            <a:r>
              <a:rPr sz="2800" dirty="0">
                <a:latin typeface="Gothic Uralic"/>
                <a:cs typeface="Gothic Uralic"/>
              </a:rPr>
              <a:t>with </a:t>
            </a:r>
            <a:r>
              <a:rPr sz="2800" spc="-10" dirty="0">
                <a:latin typeface="Gothic Uralic"/>
                <a:cs typeface="Gothic Uralic"/>
              </a:rPr>
              <a:t>the purpose </a:t>
            </a:r>
            <a:r>
              <a:rPr sz="2800" spc="-5" dirty="0">
                <a:latin typeface="Gothic Uralic"/>
                <a:cs typeface="Gothic Uralic"/>
              </a:rPr>
              <a:t>of concealing the  identity of</a:t>
            </a:r>
            <a:r>
              <a:rPr sz="2800" spc="-1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sender.</a:t>
            </a:r>
            <a:endParaRPr sz="2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10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00" dirty="0">
                <a:latin typeface="Gothic Uralic"/>
                <a:cs typeface="Gothic Uralic"/>
              </a:rPr>
              <a:t>Mostly </a:t>
            </a:r>
            <a:r>
              <a:rPr sz="2800" spc="-5" dirty="0">
                <a:latin typeface="Gothic Uralic"/>
                <a:cs typeface="Gothic Uralic"/>
              </a:rPr>
              <a:t>used </a:t>
            </a:r>
            <a:r>
              <a:rPr sz="2800" spc="5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Denial-of-Service</a:t>
            </a:r>
            <a:r>
              <a:rPr sz="2800" spc="-7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attacks.</a:t>
            </a:r>
            <a:endParaRPr sz="2800">
              <a:latin typeface="Gothic Uralic"/>
              <a:cs typeface="Gothic Uralic"/>
            </a:endParaRPr>
          </a:p>
          <a:p>
            <a:pPr marL="355600" marR="262890" indent="-342900">
              <a:lnSpc>
                <a:spcPct val="100000"/>
              </a:lnSpc>
              <a:spcBef>
                <a:spcPts val="1000"/>
              </a:spcBef>
            </a:pPr>
            <a:r>
              <a:rPr sz="2800" spc="14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40" dirty="0">
                <a:latin typeface="Gothic Uralic"/>
                <a:cs typeface="Gothic Uralic"/>
              </a:rPr>
              <a:t>Most </a:t>
            </a:r>
            <a:r>
              <a:rPr sz="2800" spc="-5" dirty="0">
                <a:latin typeface="Gothic Uralic"/>
                <a:cs typeface="Gothic Uralic"/>
              </a:rPr>
              <a:t>effective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corporate networks </a:t>
            </a:r>
            <a:r>
              <a:rPr sz="2800" spc="-10" dirty="0">
                <a:latin typeface="Gothic Uralic"/>
                <a:cs typeface="Gothic Uralic"/>
              </a:rPr>
              <a:t>where </a:t>
            </a:r>
            <a:r>
              <a:rPr sz="2800" spc="-170" dirty="0">
                <a:latin typeface="Gothic Uralic"/>
                <a:cs typeface="Gothic Uralic"/>
              </a:rPr>
              <a:t>users  </a:t>
            </a:r>
            <a:r>
              <a:rPr sz="2800" spc="-5" dirty="0">
                <a:latin typeface="Gothic Uralic"/>
                <a:cs typeface="Gothic Uralic"/>
              </a:rPr>
              <a:t>can log </a:t>
            </a:r>
            <a:r>
              <a:rPr sz="2800" spc="5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without a username or</a:t>
            </a:r>
            <a:r>
              <a:rPr sz="2800" spc="3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password.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095" y="585343"/>
            <a:ext cx="45065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Password</a:t>
            </a:r>
            <a:r>
              <a:rPr sz="3800" b="1" u="heavy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8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Cracking</a:t>
            </a:r>
            <a:endParaRPr sz="38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4540" y="94488"/>
            <a:ext cx="6347459" cy="235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8270" y="1931035"/>
            <a:ext cx="8863330" cy="412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b="1" spc="75" dirty="0">
                <a:latin typeface="Gothic Uralic"/>
                <a:cs typeface="Gothic Uralic"/>
              </a:rPr>
              <a:t>Password </a:t>
            </a:r>
            <a:r>
              <a:rPr sz="2800" b="1" spc="-10" dirty="0">
                <a:latin typeface="Gothic Uralic"/>
                <a:cs typeface="Gothic Uralic"/>
              </a:rPr>
              <a:t>cracking </a:t>
            </a:r>
            <a:r>
              <a:rPr sz="2800" spc="-5" dirty="0">
                <a:latin typeface="Gothic Uralic"/>
                <a:cs typeface="Gothic Uralic"/>
              </a:rPr>
              <a:t>can </a:t>
            </a:r>
            <a:r>
              <a:rPr sz="2800" spc="-10" dirty="0">
                <a:latin typeface="Gothic Uralic"/>
                <a:cs typeface="Gothic Uralic"/>
              </a:rPr>
              <a:t>be </a:t>
            </a:r>
            <a:r>
              <a:rPr sz="2800" spc="-5" dirty="0">
                <a:latin typeface="Gothic Uralic"/>
                <a:cs typeface="Gothic Uralic"/>
              </a:rPr>
              <a:t>implemented </a:t>
            </a:r>
            <a:r>
              <a:rPr sz="2800" dirty="0">
                <a:latin typeface="Gothic Uralic"/>
                <a:cs typeface="Gothic Uralic"/>
              </a:rPr>
              <a:t>using  </a:t>
            </a:r>
            <a:r>
              <a:rPr sz="2800" spc="-5" dirty="0">
                <a:latin typeface="Gothic Uralic"/>
                <a:cs typeface="Gothic Uralic"/>
              </a:rPr>
              <a:t>brute-force </a:t>
            </a:r>
            <a:r>
              <a:rPr sz="2800" spc="-10" dirty="0">
                <a:latin typeface="Gothic Uralic"/>
                <a:cs typeface="Gothic Uralic"/>
              </a:rPr>
              <a:t>attacks, </a:t>
            </a:r>
            <a:r>
              <a:rPr sz="2800" dirty="0">
                <a:latin typeface="Gothic Uralic"/>
                <a:cs typeface="Gothic Uralic"/>
              </a:rPr>
              <a:t>Trojan </a:t>
            </a:r>
            <a:r>
              <a:rPr sz="2800" spc="-5" dirty="0">
                <a:latin typeface="Gothic Uralic"/>
                <a:cs typeface="Gothic Uralic"/>
              </a:rPr>
              <a:t>horse </a:t>
            </a:r>
            <a:r>
              <a:rPr sz="2800" spc="-10" dirty="0">
                <a:latin typeface="Gothic Uralic"/>
                <a:cs typeface="Gothic Uralic"/>
              </a:rPr>
              <a:t>programs and </a:t>
            </a:r>
            <a:r>
              <a:rPr sz="2800" dirty="0">
                <a:latin typeface="Gothic Uralic"/>
                <a:cs typeface="Gothic Uralic"/>
              </a:rPr>
              <a:t>IP  </a:t>
            </a:r>
            <a:r>
              <a:rPr sz="2800" spc="-5" dirty="0">
                <a:latin typeface="Gothic Uralic"/>
                <a:cs typeface="Gothic Uralic"/>
              </a:rPr>
              <a:t>spoofing.</a:t>
            </a:r>
            <a:endParaRPr sz="2800" dirty="0">
              <a:latin typeface="Gothic Uralic"/>
              <a:cs typeface="Gothic Uralic"/>
            </a:endParaRPr>
          </a:p>
          <a:p>
            <a:pPr marL="355600" marR="459105" indent="-342900">
              <a:lnSpc>
                <a:spcPct val="100000"/>
              </a:lnSpc>
              <a:spcBef>
                <a:spcPts val="1010"/>
              </a:spcBef>
            </a:pPr>
            <a:r>
              <a:rPr sz="2800" spc="7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75" dirty="0">
                <a:latin typeface="Gothic Uralic"/>
                <a:cs typeface="Gothic Uralic"/>
              </a:rPr>
              <a:t>Password </a:t>
            </a:r>
            <a:r>
              <a:rPr sz="2800" spc="-10" dirty="0">
                <a:latin typeface="Gothic Uralic"/>
                <a:cs typeface="Gothic Uralic"/>
              </a:rPr>
              <a:t>attacks </a:t>
            </a:r>
            <a:r>
              <a:rPr sz="2800" spc="-5" dirty="0">
                <a:latin typeface="Gothic Uralic"/>
                <a:cs typeface="Gothic Uralic"/>
              </a:rPr>
              <a:t>usually </a:t>
            </a:r>
            <a:r>
              <a:rPr sz="2800" spc="-10" dirty="0">
                <a:latin typeface="Gothic Uralic"/>
                <a:cs typeface="Gothic Uralic"/>
              </a:rPr>
              <a:t>refer </a:t>
            </a:r>
            <a:r>
              <a:rPr sz="2800" spc="-5" dirty="0">
                <a:latin typeface="Gothic Uralic"/>
                <a:cs typeface="Gothic Uralic"/>
              </a:rPr>
              <a:t>to </a:t>
            </a:r>
            <a:r>
              <a:rPr sz="2800" spc="-10" dirty="0">
                <a:latin typeface="Gothic Uralic"/>
                <a:cs typeface="Gothic Uralic"/>
              </a:rPr>
              <a:t>repeated  attempts </a:t>
            </a:r>
            <a:r>
              <a:rPr sz="2800" spc="-5" dirty="0">
                <a:latin typeface="Gothic Uralic"/>
                <a:cs typeface="Gothic Uralic"/>
              </a:rPr>
              <a:t>to identify a </a:t>
            </a:r>
            <a:r>
              <a:rPr sz="2800" spc="-10" dirty="0">
                <a:latin typeface="Gothic Uralic"/>
                <a:cs typeface="Gothic Uralic"/>
              </a:rPr>
              <a:t>user </a:t>
            </a:r>
            <a:r>
              <a:rPr sz="2800" spc="-5" dirty="0">
                <a:latin typeface="Gothic Uralic"/>
                <a:cs typeface="Gothic Uralic"/>
              </a:rPr>
              <a:t>account </a:t>
            </a:r>
            <a:r>
              <a:rPr sz="2800" spc="-10" dirty="0">
                <a:latin typeface="Gothic Uralic"/>
                <a:cs typeface="Gothic Uralic"/>
              </a:rPr>
              <a:t>and/or  password; </a:t>
            </a:r>
            <a:r>
              <a:rPr sz="2800" spc="-5" dirty="0">
                <a:latin typeface="Gothic Uralic"/>
                <a:cs typeface="Gothic Uralic"/>
              </a:rPr>
              <a:t>these </a:t>
            </a:r>
            <a:r>
              <a:rPr sz="2800" spc="-10" dirty="0">
                <a:latin typeface="Gothic Uralic"/>
                <a:cs typeface="Gothic Uralic"/>
              </a:rPr>
              <a:t>repeated attempts are </a:t>
            </a:r>
            <a:r>
              <a:rPr sz="2800" spc="-5" dirty="0">
                <a:latin typeface="Gothic Uralic"/>
                <a:cs typeface="Gothic Uralic"/>
              </a:rPr>
              <a:t>called  brute-force</a:t>
            </a:r>
            <a:r>
              <a:rPr sz="2800" spc="1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attacks.</a:t>
            </a:r>
            <a:endParaRPr sz="2800" dirty="0">
              <a:latin typeface="Gothic Uralic"/>
              <a:cs typeface="Gothic Uralic"/>
            </a:endParaRPr>
          </a:p>
          <a:p>
            <a:pPr marL="355600" marR="70485" indent="-342900">
              <a:lnSpc>
                <a:spcPct val="100000"/>
              </a:lnSpc>
              <a:spcBef>
                <a:spcPts val="1000"/>
              </a:spcBef>
            </a:pPr>
            <a:r>
              <a:rPr sz="2800" spc="17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75" dirty="0">
                <a:latin typeface="Gothic Uralic"/>
                <a:cs typeface="Gothic Uralic"/>
              </a:rPr>
              <a:t>One </a:t>
            </a:r>
            <a:r>
              <a:rPr sz="2800" spc="-5" dirty="0">
                <a:latin typeface="Gothic Uralic"/>
                <a:cs typeface="Gothic Uralic"/>
              </a:rPr>
              <a:t>example </a:t>
            </a:r>
            <a:r>
              <a:rPr sz="2800" dirty="0">
                <a:latin typeface="Gothic Uralic"/>
                <a:cs typeface="Gothic Uralic"/>
              </a:rPr>
              <a:t>is </a:t>
            </a:r>
            <a:r>
              <a:rPr sz="2800" spc="-10" dirty="0">
                <a:latin typeface="Gothic Uralic"/>
                <a:cs typeface="Gothic Uralic"/>
              </a:rPr>
              <a:t>weak </a:t>
            </a:r>
            <a:r>
              <a:rPr sz="2800" spc="-5" dirty="0">
                <a:latin typeface="Gothic Uralic"/>
                <a:cs typeface="Gothic Uralic"/>
              </a:rPr>
              <a:t>encryption(LM hash) used  by Microsoft windows XP, can easily </a:t>
            </a:r>
            <a:r>
              <a:rPr sz="2800" spc="-10" dirty="0">
                <a:latin typeface="Gothic Uralic"/>
                <a:cs typeface="Gothic Uralic"/>
              </a:rPr>
              <a:t>be</a:t>
            </a:r>
            <a:r>
              <a:rPr sz="2800" spc="6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attacked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090" y="647776"/>
            <a:ext cx="5629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Denial-of-Service</a:t>
            </a:r>
            <a:r>
              <a:rPr sz="3600" b="1" u="heavy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attacks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9635"/>
            <a:ext cx="8586470" cy="369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94030" indent="-342900">
              <a:lnSpc>
                <a:spcPct val="100000"/>
              </a:lnSpc>
              <a:spcBef>
                <a:spcPts val="95"/>
              </a:spcBef>
              <a:tabLst>
                <a:tab pos="4885055" algn="l"/>
              </a:tabLst>
            </a:pPr>
            <a:r>
              <a:rPr sz="2800" spc="3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b="1" spc="35" dirty="0">
                <a:latin typeface="Gothic Uralic"/>
                <a:cs typeface="Gothic Uralic"/>
              </a:rPr>
              <a:t>Denial-of-service</a:t>
            </a:r>
            <a:r>
              <a:rPr sz="2800" b="1" spc="25" dirty="0">
                <a:latin typeface="Gothic Uralic"/>
                <a:cs typeface="Gothic Uralic"/>
              </a:rPr>
              <a:t> </a:t>
            </a:r>
            <a:r>
              <a:rPr sz="2800" b="1" spc="-10" dirty="0">
                <a:latin typeface="Gothic Uralic"/>
                <a:cs typeface="Gothic Uralic"/>
              </a:rPr>
              <a:t>attacks	</a:t>
            </a:r>
            <a:r>
              <a:rPr sz="2800" spc="-5" dirty="0">
                <a:latin typeface="Gothic Uralic"/>
                <a:cs typeface="Gothic Uralic"/>
              </a:rPr>
              <a:t>focus on </a:t>
            </a:r>
            <a:r>
              <a:rPr sz="2800" dirty="0">
                <a:latin typeface="Gothic Uralic"/>
                <a:cs typeface="Gothic Uralic"/>
              </a:rPr>
              <a:t>making</a:t>
            </a:r>
            <a:r>
              <a:rPr sz="2800" spc="-6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a  service unavailable to intended</a:t>
            </a:r>
            <a:r>
              <a:rPr sz="2800" spc="4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users.</a:t>
            </a:r>
            <a:endParaRPr sz="28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</a:pPr>
            <a:r>
              <a:rPr sz="2800" spc="36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360" dirty="0">
                <a:latin typeface="Gothic Uralic"/>
                <a:cs typeface="Gothic Uralic"/>
              </a:rPr>
              <a:t>2 </a:t>
            </a:r>
            <a:r>
              <a:rPr sz="2800" spc="-5" dirty="0">
                <a:latin typeface="Gothic Uralic"/>
                <a:cs typeface="Gothic Uralic"/>
              </a:rPr>
              <a:t>forms of </a:t>
            </a:r>
            <a:r>
              <a:rPr sz="2800" spc="-10" dirty="0">
                <a:latin typeface="Gothic Uralic"/>
                <a:cs typeface="Gothic Uralic"/>
              </a:rPr>
              <a:t>DoS attacks: </a:t>
            </a:r>
            <a:r>
              <a:rPr sz="2800" spc="-5" dirty="0">
                <a:latin typeface="Gothic Uralic"/>
                <a:cs typeface="Gothic Uralic"/>
              </a:rPr>
              <a:t>those that crash</a:t>
            </a:r>
            <a:r>
              <a:rPr sz="2800" spc="-225" dirty="0">
                <a:latin typeface="Gothic Uralic"/>
                <a:cs typeface="Gothic Uralic"/>
              </a:rPr>
              <a:t> </a:t>
            </a:r>
            <a:r>
              <a:rPr sz="2800" spc="-105" dirty="0">
                <a:latin typeface="Gothic Uralic"/>
                <a:cs typeface="Gothic Uralic"/>
              </a:rPr>
              <a:t>services 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5" dirty="0">
                <a:latin typeface="Gothic Uralic"/>
                <a:cs typeface="Gothic Uralic"/>
              </a:rPr>
              <a:t>those that flood</a:t>
            </a:r>
            <a:r>
              <a:rPr sz="2800" spc="3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services.</a:t>
            </a:r>
            <a:endParaRPr sz="2800">
              <a:latin typeface="Gothic Uralic"/>
              <a:cs typeface="Gothic Uralic"/>
            </a:endParaRPr>
          </a:p>
          <a:p>
            <a:pPr marL="355600" marR="463550" indent="-342900">
              <a:lnSpc>
                <a:spcPct val="100000"/>
              </a:lnSpc>
              <a:spcBef>
                <a:spcPts val="1000"/>
              </a:spcBef>
            </a:pPr>
            <a:r>
              <a:rPr sz="2800" spc="17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75" dirty="0">
                <a:latin typeface="Gothic Uralic"/>
                <a:cs typeface="Gothic Uralic"/>
              </a:rPr>
              <a:t>One </a:t>
            </a:r>
            <a:r>
              <a:rPr sz="2800" spc="-5" dirty="0">
                <a:latin typeface="Gothic Uralic"/>
                <a:cs typeface="Gothic Uralic"/>
              </a:rPr>
              <a:t>common </a:t>
            </a:r>
            <a:r>
              <a:rPr sz="2800" spc="-10" dirty="0">
                <a:latin typeface="Gothic Uralic"/>
                <a:cs typeface="Gothic Uralic"/>
              </a:rPr>
              <a:t>attack </a:t>
            </a:r>
            <a:r>
              <a:rPr sz="2800" spc="-5" dirty="0">
                <a:latin typeface="Gothic Uralic"/>
                <a:cs typeface="Gothic Uralic"/>
              </a:rPr>
              <a:t>method involves  saturating the target </a:t>
            </a:r>
            <a:r>
              <a:rPr sz="2800" dirty="0">
                <a:latin typeface="Gothic Uralic"/>
                <a:cs typeface="Gothic Uralic"/>
              </a:rPr>
              <a:t>machine with  communications </a:t>
            </a:r>
            <a:r>
              <a:rPr sz="2800" spc="-10" dirty="0">
                <a:latin typeface="Gothic Uralic"/>
                <a:cs typeface="Gothic Uralic"/>
              </a:rPr>
              <a:t>requests such </a:t>
            </a:r>
            <a:r>
              <a:rPr sz="2800" spc="-5" dirty="0">
                <a:latin typeface="Gothic Uralic"/>
                <a:cs typeface="Gothic Uralic"/>
              </a:rPr>
              <a:t>that </a:t>
            </a:r>
            <a:r>
              <a:rPr sz="2800" dirty="0">
                <a:latin typeface="Gothic Uralic"/>
                <a:cs typeface="Gothic Uralic"/>
              </a:rPr>
              <a:t>it </a:t>
            </a:r>
            <a:r>
              <a:rPr sz="2800" spc="-5" dirty="0">
                <a:latin typeface="Gothic Uralic"/>
                <a:cs typeface="Gothic Uralic"/>
              </a:rPr>
              <a:t>cannot  </a:t>
            </a:r>
            <a:r>
              <a:rPr sz="2800" spc="-10" dirty="0">
                <a:latin typeface="Gothic Uralic"/>
                <a:cs typeface="Gothic Uralic"/>
              </a:rPr>
              <a:t>respond </a:t>
            </a:r>
            <a:r>
              <a:rPr sz="2800" spc="-5" dirty="0">
                <a:latin typeface="Gothic Uralic"/>
                <a:cs typeface="Gothic Uralic"/>
              </a:rPr>
              <a:t>to the</a:t>
            </a:r>
            <a:r>
              <a:rPr sz="2800" spc="5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traffic.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508" y="5474208"/>
            <a:ext cx="165100" cy="32384"/>
          </a:xfrm>
          <a:custGeom>
            <a:avLst/>
            <a:gdLst/>
            <a:ahLst/>
            <a:cxnLst/>
            <a:rect l="l" t="t" r="r" b="b"/>
            <a:pathLst>
              <a:path w="165100" h="32385">
                <a:moveTo>
                  <a:pt x="164592" y="30988"/>
                </a:moveTo>
                <a:lnTo>
                  <a:pt x="159893" y="30480"/>
                </a:lnTo>
                <a:lnTo>
                  <a:pt x="146685" y="27813"/>
                </a:lnTo>
                <a:lnTo>
                  <a:pt x="133477" y="26289"/>
                </a:lnTo>
                <a:lnTo>
                  <a:pt x="129286" y="25273"/>
                </a:lnTo>
                <a:lnTo>
                  <a:pt x="124460" y="24765"/>
                </a:lnTo>
                <a:lnTo>
                  <a:pt x="120269" y="23622"/>
                </a:lnTo>
                <a:lnTo>
                  <a:pt x="116078" y="23114"/>
                </a:lnTo>
                <a:lnTo>
                  <a:pt x="111379" y="22098"/>
                </a:lnTo>
                <a:lnTo>
                  <a:pt x="90297" y="19431"/>
                </a:lnTo>
                <a:lnTo>
                  <a:pt x="85979" y="18415"/>
                </a:lnTo>
                <a:lnTo>
                  <a:pt x="81788" y="17907"/>
                </a:lnTo>
                <a:lnTo>
                  <a:pt x="73406" y="17399"/>
                </a:lnTo>
                <a:lnTo>
                  <a:pt x="63881" y="16383"/>
                </a:lnTo>
                <a:lnTo>
                  <a:pt x="60198" y="15367"/>
                </a:lnTo>
                <a:lnTo>
                  <a:pt x="51689" y="14224"/>
                </a:lnTo>
                <a:lnTo>
                  <a:pt x="46990" y="14224"/>
                </a:lnTo>
                <a:lnTo>
                  <a:pt x="38608" y="13208"/>
                </a:lnTo>
                <a:lnTo>
                  <a:pt x="33782" y="13208"/>
                </a:lnTo>
                <a:lnTo>
                  <a:pt x="29591" y="12192"/>
                </a:lnTo>
                <a:lnTo>
                  <a:pt x="25908" y="12192"/>
                </a:lnTo>
                <a:lnTo>
                  <a:pt x="24892" y="11557"/>
                </a:lnTo>
                <a:lnTo>
                  <a:pt x="22860" y="11557"/>
                </a:lnTo>
                <a:lnTo>
                  <a:pt x="21209" y="11049"/>
                </a:lnTo>
                <a:lnTo>
                  <a:pt x="20193" y="11049"/>
                </a:lnTo>
                <a:lnTo>
                  <a:pt x="19177" y="10541"/>
                </a:lnTo>
                <a:lnTo>
                  <a:pt x="18669" y="10033"/>
                </a:lnTo>
                <a:lnTo>
                  <a:pt x="17145" y="10033"/>
                </a:lnTo>
                <a:lnTo>
                  <a:pt x="16002" y="8382"/>
                </a:lnTo>
                <a:lnTo>
                  <a:pt x="15494" y="8382"/>
                </a:lnTo>
                <a:lnTo>
                  <a:pt x="12954" y="7366"/>
                </a:lnTo>
                <a:lnTo>
                  <a:pt x="11938" y="6858"/>
                </a:lnTo>
                <a:lnTo>
                  <a:pt x="10414" y="6350"/>
                </a:lnTo>
                <a:lnTo>
                  <a:pt x="9906" y="5334"/>
                </a:lnTo>
                <a:lnTo>
                  <a:pt x="9271" y="4699"/>
                </a:lnTo>
                <a:lnTo>
                  <a:pt x="8255" y="4191"/>
                </a:lnTo>
                <a:lnTo>
                  <a:pt x="7747" y="4191"/>
                </a:lnTo>
                <a:lnTo>
                  <a:pt x="4699" y="2667"/>
                </a:lnTo>
                <a:lnTo>
                  <a:pt x="3683" y="1524"/>
                </a:lnTo>
                <a:lnTo>
                  <a:pt x="3048" y="1524"/>
                </a:lnTo>
                <a:lnTo>
                  <a:pt x="2540" y="1016"/>
                </a:lnTo>
                <a:lnTo>
                  <a:pt x="2032" y="1016"/>
                </a:lnTo>
                <a:lnTo>
                  <a:pt x="508" y="0"/>
                </a:lnTo>
                <a:lnTo>
                  <a:pt x="0" y="0"/>
                </a:lnTo>
                <a:lnTo>
                  <a:pt x="0" y="1524"/>
                </a:lnTo>
                <a:lnTo>
                  <a:pt x="508" y="1524"/>
                </a:lnTo>
                <a:lnTo>
                  <a:pt x="1524" y="2667"/>
                </a:lnTo>
                <a:lnTo>
                  <a:pt x="2032" y="2667"/>
                </a:lnTo>
                <a:lnTo>
                  <a:pt x="3048" y="3683"/>
                </a:lnTo>
                <a:lnTo>
                  <a:pt x="4699" y="3683"/>
                </a:lnTo>
                <a:lnTo>
                  <a:pt x="5715" y="4699"/>
                </a:lnTo>
                <a:lnTo>
                  <a:pt x="6731" y="5334"/>
                </a:lnTo>
                <a:lnTo>
                  <a:pt x="7747" y="5334"/>
                </a:lnTo>
                <a:lnTo>
                  <a:pt x="8255" y="6350"/>
                </a:lnTo>
                <a:lnTo>
                  <a:pt x="8763" y="6858"/>
                </a:lnTo>
                <a:lnTo>
                  <a:pt x="9906" y="7366"/>
                </a:lnTo>
                <a:lnTo>
                  <a:pt x="11430" y="7874"/>
                </a:lnTo>
                <a:lnTo>
                  <a:pt x="12446" y="8382"/>
                </a:lnTo>
                <a:lnTo>
                  <a:pt x="14986" y="10033"/>
                </a:lnTo>
                <a:lnTo>
                  <a:pt x="15494" y="10541"/>
                </a:lnTo>
                <a:lnTo>
                  <a:pt x="17145" y="11049"/>
                </a:lnTo>
                <a:lnTo>
                  <a:pt x="18161" y="11557"/>
                </a:lnTo>
                <a:lnTo>
                  <a:pt x="19177" y="11557"/>
                </a:lnTo>
                <a:lnTo>
                  <a:pt x="19685" y="12192"/>
                </a:lnTo>
                <a:lnTo>
                  <a:pt x="20193" y="12192"/>
                </a:lnTo>
                <a:lnTo>
                  <a:pt x="22860" y="13208"/>
                </a:lnTo>
                <a:lnTo>
                  <a:pt x="24384" y="13208"/>
                </a:lnTo>
                <a:lnTo>
                  <a:pt x="25400" y="13716"/>
                </a:lnTo>
                <a:lnTo>
                  <a:pt x="25908" y="13716"/>
                </a:lnTo>
                <a:lnTo>
                  <a:pt x="29591" y="13716"/>
                </a:lnTo>
                <a:lnTo>
                  <a:pt x="38608" y="14859"/>
                </a:lnTo>
                <a:lnTo>
                  <a:pt x="46990" y="15367"/>
                </a:lnTo>
                <a:lnTo>
                  <a:pt x="51689" y="15367"/>
                </a:lnTo>
                <a:lnTo>
                  <a:pt x="56007" y="16891"/>
                </a:lnTo>
                <a:lnTo>
                  <a:pt x="60198" y="16891"/>
                </a:lnTo>
                <a:lnTo>
                  <a:pt x="73406" y="18415"/>
                </a:lnTo>
                <a:lnTo>
                  <a:pt x="81788" y="20066"/>
                </a:lnTo>
                <a:lnTo>
                  <a:pt x="85979" y="20574"/>
                </a:lnTo>
                <a:lnTo>
                  <a:pt x="90297" y="20574"/>
                </a:lnTo>
                <a:lnTo>
                  <a:pt x="94488" y="21590"/>
                </a:lnTo>
                <a:lnTo>
                  <a:pt x="99187" y="21590"/>
                </a:lnTo>
                <a:lnTo>
                  <a:pt x="111379" y="24130"/>
                </a:lnTo>
                <a:lnTo>
                  <a:pt x="120269" y="25273"/>
                </a:lnTo>
                <a:lnTo>
                  <a:pt x="124460" y="26289"/>
                </a:lnTo>
                <a:lnTo>
                  <a:pt x="146685" y="28829"/>
                </a:lnTo>
                <a:lnTo>
                  <a:pt x="159893" y="31496"/>
                </a:lnTo>
                <a:lnTo>
                  <a:pt x="164592" y="32004"/>
                </a:lnTo>
                <a:lnTo>
                  <a:pt x="164592" y="30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93008" y="4261103"/>
            <a:ext cx="381000" cy="803275"/>
            <a:chOff x="3493008" y="4261103"/>
            <a:chExt cx="381000" cy="803275"/>
          </a:xfrm>
        </p:grpSpPr>
        <p:sp>
          <p:nvSpPr>
            <p:cNvPr id="4" name="object 4"/>
            <p:cNvSpPr/>
            <p:nvPr/>
          </p:nvSpPr>
          <p:spPr>
            <a:xfrm>
              <a:off x="3499104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5" h="791210">
                  <a:moveTo>
                    <a:pt x="276606" y="0"/>
                  </a:moveTo>
                  <a:lnTo>
                    <a:pt x="92201" y="0"/>
                  </a:lnTo>
                  <a:lnTo>
                    <a:pt x="92201" y="593851"/>
                  </a:lnTo>
                  <a:lnTo>
                    <a:pt x="0" y="593851"/>
                  </a:lnTo>
                  <a:lnTo>
                    <a:pt x="184404" y="790956"/>
                  </a:lnTo>
                  <a:lnTo>
                    <a:pt x="368808" y="593851"/>
                  </a:lnTo>
                  <a:lnTo>
                    <a:pt x="276606" y="593851"/>
                  </a:lnTo>
                  <a:lnTo>
                    <a:pt x="27660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9104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5" h="791210">
                  <a:moveTo>
                    <a:pt x="0" y="593851"/>
                  </a:moveTo>
                  <a:lnTo>
                    <a:pt x="92201" y="593851"/>
                  </a:lnTo>
                  <a:lnTo>
                    <a:pt x="92201" y="0"/>
                  </a:lnTo>
                  <a:lnTo>
                    <a:pt x="276606" y="0"/>
                  </a:lnTo>
                  <a:lnTo>
                    <a:pt x="276606" y="593851"/>
                  </a:lnTo>
                  <a:lnTo>
                    <a:pt x="368808" y="593851"/>
                  </a:lnTo>
                  <a:lnTo>
                    <a:pt x="184404" y="790956"/>
                  </a:lnTo>
                  <a:lnTo>
                    <a:pt x="0" y="59385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59808" y="4261103"/>
            <a:ext cx="381000" cy="803275"/>
            <a:chOff x="4559808" y="4261103"/>
            <a:chExt cx="381000" cy="803275"/>
          </a:xfrm>
        </p:grpSpPr>
        <p:sp>
          <p:nvSpPr>
            <p:cNvPr id="7" name="object 7"/>
            <p:cNvSpPr/>
            <p:nvPr/>
          </p:nvSpPr>
          <p:spPr>
            <a:xfrm>
              <a:off x="4565904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5" h="791210">
                  <a:moveTo>
                    <a:pt x="276606" y="0"/>
                  </a:moveTo>
                  <a:lnTo>
                    <a:pt x="92201" y="0"/>
                  </a:lnTo>
                  <a:lnTo>
                    <a:pt x="92201" y="593851"/>
                  </a:lnTo>
                  <a:lnTo>
                    <a:pt x="0" y="593851"/>
                  </a:lnTo>
                  <a:lnTo>
                    <a:pt x="184404" y="790956"/>
                  </a:lnTo>
                  <a:lnTo>
                    <a:pt x="368808" y="593851"/>
                  </a:lnTo>
                  <a:lnTo>
                    <a:pt x="276606" y="593851"/>
                  </a:lnTo>
                  <a:lnTo>
                    <a:pt x="27660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5904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5" h="791210">
                  <a:moveTo>
                    <a:pt x="0" y="593851"/>
                  </a:moveTo>
                  <a:lnTo>
                    <a:pt x="92201" y="593851"/>
                  </a:lnTo>
                  <a:lnTo>
                    <a:pt x="92201" y="0"/>
                  </a:lnTo>
                  <a:lnTo>
                    <a:pt x="276606" y="0"/>
                  </a:lnTo>
                  <a:lnTo>
                    <a:pt x="276606" y="593851"/>
                  </a:lnTo>
                  <a:lnTo>
                    <a:pt x="368808" y="593851"/>
                  </a:lnTo>
                  <a:lnTo>
                    <a:pt x="184404" y="790956"/>
                  </a:lnTo>
                  <a:lnTo>
                    <a:pt x="0" y="59385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02808" y="4261103"/>
            <a:ext cx="381000" cy="803275"/>
            <a:chOff x="5702808" y="4261103"/>
            <a:chExt cx="381000" cy="803275"/>
          </a:xfrm>
        </p:grpSpPr>
        <p:sp>
          <p:nvSpPr>
            <p:cNvPr id="10" name="object 10"/>
            <p:cNvSpPr/>
            <p:nvPr/>
          </p:nvSpPr>
          <p:spPr>
            <a:xfrm>
              <a:off x="5708904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5" h="791210">
                  <a:moveTo>
                    <a:pt x="276606" y="0"/>
                  </a:moveTo>
                  <a:lnTo>
                    <a:pt x="92201" y="0"/>
                  </a:lnTo>
                  <a:lnTo>
                    <a:pt x="92201" y="593851"/>
                  </a:lnTo>
                  <a:lnTo>
                    <a:pt x="0" y="593851"/>
                  </a:lnTo>
                  <a:lnTo>
                    <a:pt x="184404" y="790956"/>
                  </a:lnTo>
                  <a:lnTo>
                    <a:pt x="368808" y="593851"/>
                  </a:lnTo>
                  <a:lnTo>
                    <a:pt x="276606" y="593851"/>
                  </a:lnTo>
                  <a:lnTo>
                    <a:pt x="27660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8904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5" h="791210">
                  <a:moveTo>
                    <a:pt x="0" y="593851"/>
                  </a:moveTo>
                  <a:lnTo>
                    <a:pt x="92201" y="593851"/>
                  </a:lnTo>
                  <a:lnTo>
                    <a:pt x="92201" y="0"/>
                  </a:lnTo>
                  <a:lnTo>
                    <a:pt x="276606" y="0"/>
                  </a:lnTo>
                  <a:lnTo>
                    <a:pt x="276606" y="593851"/>
                  </a:lnTo>
                  <a:lnTo>
                    <a:pt x="368808" y="593851"/>
                  </a:lnTo>
                  <a:lnTo>
                    <a:pt x="184404" y="790956"/>
                  </a:lnTo>
                  <a:lnTo>
                    <a:pt x="0" y="59385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379207" y="4261103"/>
            <a:ext cx="381000" cy="803275"/>
            <a:chOff x="7379207" y="4261103"/>
            <a:chExt cx="381000" cy="803275"/>
          </a:xfrm>
        </p:grpSpPr>
        <p:sp>
          <p:nvSpPr>
            <p:cNvPr id="13" name="object 13"/>
            <p:cNvSpPr/>
            <p:nvPr/>
          </p:nvSpPr>
          <p:spPr>
            <a:xfrm>
              <a:off x="7385303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4" h="791210">
                  <a:moveTo>
                    <a:pt x="276605" y="0"/>
                  </a:moveTo>
                  <a:lnTo>
                    <a:pt x="92201" y="0"/>
                  </a:lnTo>
                  <a:lnTo>
                    <a:pt x="92201" y="593851"/>
                  </a:lnTo>
                  <a:lnTo>
                    <a:pt x="0" y="593851"/>
                  </a:lnTo>
                  <a:lnTo>
                    <a:pt x="184403" y="790956"/>
                  </a:lnTo>
                  <a:lnTo>
                    <a:pt x="368807" y="593851"/>
                  </a:lnTo>
                  <a:lnTo>
                    <a:pt x="276605" y="593851"/>
                  </a:lnTo>
                  <a:lnTo>
                    <a:pt x="27660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85303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4" h="791210">
                  <a:moveTo>
                    <a:pt x="0" y="593851"/>
                  </a:moveTo>
                  <a:lnTo>
                    <a:pt x="92201" y="593851"/>
                  </a:lnTo>
                  <a:lnTo>
                    <a:pt x="92201" y="0"/>
                  </a:lnTo>
                  <a:lnTo>
                    <a:pt x="276605" y="0"/>
                  </a:lnTo>
                  <a:lnTo>
                    <a:pt x="276605" y="593851"/>
                  </a:lnTo>
                  <a:lnTo>
                    <a:pt x="368807" y="593851"/>
                  </a:lnTo>
                  <a:lnTo>
                    <a:pt x="184403" y="790956"/>
                  </a:lnTo>
                  <a:lnTo>
                    <a:pt x="0" y="5938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446007" y="4261103"/>
            <a:ext cx="381000" cy="803275"/>
            <a:chOff x="8446007" y="4261103"/>
            <a:chExt cx="381000" cy="803275"/>
          </a:xfrm>
        </p:grpSpPr>
        <p:sp>
          <p:nvSpPr>
            <p:cNvPr id="16" name="object 16"/>
            <p:cNvSpPr/>
            <p:nvPr/>
          </p:nvSpPr>
          <p:spPr>
            <a:xfrm>
              <a:off x="8452103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4" h="791210">
                  <a:moveTo>
                    <a:pt x="276605" y="0"/>
                  </a:moveTo>
                  <a:lnTo>
                    <a:pt x="92201" y="0"/>
                  </a:lnTo>
                  <a:lnTo>
                    <a:pt x="92201" y="593851"/>
                  </a:lnTo>
                  <a:lnTo>
                    <a:pt x="0" y="593851"/>
                  </a:lnTo>
                  <a:lnTo>
                    <a:pt x="184403" y="790956"/>
                  </a:lnTo>
                  <a:lnTo>
                    <a:pt x="368807" y="593851"/>
                  </a:lnTo>
                  <a:lnTo>
                    <a:pt x="276605" y="593851"/>
                  </a:lnTo>
                  <a:lnTo>
                    <a:pt x="27660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52103" y="4267199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4" h="791210">
                  <a:moveTo>
                    <a:pt x="0" y="593851"/>
                  </a:moveTo>
                  <a:lnTo>
                    <a:pt x="92201" y="593851"/>
                  </a:lnTo>
                  <a:lnTo>
                    <a:pt x="92201" y="0"/>
                  </a:lnTo>
                  <a:lnTo>
                    <a:pt x="276605" y="0"/>
                  </a:lnTo>
                  <a:lnTo>
                    <a:pt x="276605" y="593851"/>
                  </a:lnTo>
                  <a:lnTo>
                    <a:pt x="368807" y="593851"/>
                  </a:lnTo>
                  <a:lnTo>
                    <a:pt x="184403" y="790956"/>
                  </a:lnTo>
                  <a:lnTo>
                    <a:pt x="0" y="5938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939540" y="1219200"/>
            <a:ext cx="6259830" cy="3769360"/>
            <a:chOff x="3939540" y="1219200"/>
            <a:chExt cx="6259830" cy="3769360"/>
          </a:xfrm>
        </p:grpSpPr>
        <p:sp>
          <p:nvSpPr>
            <p:cNvPr id="19" name="object 19"/>
            <p:cNvSpPr/>
            <p:nvPr/>
          </p:nvSpPr>
          <p:spPr>
            <a:xfrm>
              <a:off x="9823704" y="4191000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4" h="791210">
                  <a:moveTo>
                    <a:pt x="276605" y="0"/>
                  </a:moveTo>
                  <a:lnTo>
                    <a:pt x="92201" y="0"/>
                  </a:lnTo>
                  <a:lnTo>
                    <a:pt x="92201" y="593851"/>
                  </a:lnTo>
                  <a:lnTo>
                    <a:pt x="0" y="593851"/>
                  </a:lnTo>
                  <a:lnTo>
                    <a:pt x="184403" y="790956"/>
                  </a:lnTo>
                  <a:lnTo>
                    <a:pt x="368807" y="593851"/>
                  </a:lnTo>
                  <a:lnTo>
                    <a:pt x="276605" y="593851"/>
                  </a:lnTo>
                  <a:lnTo>
                    <a:pt x="27660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23704" y="4191000"/>
              <a:ext cx="368935" cy="791210"/>
            </a:xfrm>
            <a:custGeom>
              <a:avLst/>
              <a:gdLst/>
              <a:ahLst/>
              <a:cxnLst/>
              <a:rect l="l" t="t" r="r" b="b"/>
              <a:pathLst>
                <a:path w="368934" h="791210">
                  <a:moveTo>
                    <a:pt x="0" y="593851"/>
                  </a:moveTo>
                  <a:lnTo>
                    <a:pt x="92201" y="593851"/>
                  </a:lnTo>
                  <a:lnTo>
                    <a:pt x="92201" y="0"/>
                  </a:lnTo>
                  <a:lnTo>
                    <a:pt x="276605" y="0"/>
                  </a:lnTo>
                  <a:lnTo>
                    <a:pt x="276605" y="593851"/>
                  </a:lnTo>
                  <a:lnTo>
                    <a:pt x="368807" y="593851"/>
                  </a:lnTo>
                  <a:lnTo>
                    <a:pt x="184403" y="790956"/>
                  </a:lnTo>
                  <a:lnTo>
                    <a:pt x="0" y="5938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9540" y="1219199"/>
              <a:ext cx="5966460" cy="2849245"/>
            </a:xfrm>
            <a:custGeom>
              <a:avLst/>
              <a:gdLst/>
              <a:ahLst/>
              <a:cxnLst/>
              <a:rect l="l" t="t" r="r" b="b"/>
              <a:pathLst>
                <a:path w="5966459" h="2849245">
                  <a:moveTo>
                    <a:pt x="2098294" y="92964"/>
                  </a:moveTo>
                  <a:lnTo>
                    <a:pt x="2096516" y="92964"/>
                  </a:lnTo>
                  <a:lnTo>
                    <a:pt x="2091182" y="88265"/>
                  </a:lnTo>
                  <a:lnTo>
                    <a:pt x="2087753" y="85852"/>
                  </a:lnTo>
                  <a:lnTo>
                    <a:pt x="2082419" y="78740"/>
                  </a:lnTo>
                  <a:lnTo>
                    <a:pt x="2075307" y="73914"/>
                  </a:lnTo>
                  <a:lnTo>
                    <a:pt x="2070100" y="66802"/>
                  </a:lnTo>
                  <a:lnTo>
                    <a:pt x="2061210" y="59563"/>
                  </a:lnTo>
                  <a:lnTo>
                    <a:pt x="2059432" y="59563"/>
                  </a:lnTo>
                  <a:lnTo>
                    <a:pt x="2050669" y="52451"/>
                  </a:lnTo>
                  <a:lnTo>
                    <a:pt x="2040001" y="45339"/>
                  </a:lnTo>
                  <a:lnTo>
                    <a:pt x="2029460" y="38100"/>
                  </a:lnTo>
                  <a:lnTo>
                    <a:pt x="2018919" y="30988"/>
                  </a:lnTo>
                  <a:lnTo>
                    <a:pt x="1995932" y="21463"/>
                  </a:lnTo>
                  <a:lnTo>
                    <a:pt x="1995932" y="16637"/>
                  </a:lnTo>
                  <a:lnTo>
                    <a:pt x="1969389" y="9525"/>
                  </a:lnTo>
                  <a:lnTo>
                    <a:pt x="1955292" y="2413"/>
                  </a:lnTo>
                  <a:lnTo>
                    <a:pt x="1939417" y="2413"/>
                  </a:lnTo>
                  <a:lnTo>
                    <a:pt x="1927098" y="0"/>
                  </a:lnTo>
                  <a:lnTo>
                    <a:pt x="1895221" y="0"/>
                  </a:lnTo>
                  <a:lnTo>
                    <a:pt x="1881124" y="2413"/>
                  </a:lnTo>
                  <a:lnTo>
                    <a:pt x="1879346" y="2413"/>
                  </a:lnTo>
                  <a:lnTo>
                    <a:pt x="1865249" y="9525"/>
                  </a:lnTo>
                  <a:lnTo>
                    <a:pt x="1863471" y="9525"/>
                  </a:lnTo>
                  <a:lnTo>
                    <a:pt x="1849374" y="16637"/>
                  </a:lnTo>
                  <a:lnTo>
                    <a:pt x="1833499" y="23876"/>
                  </a:lnTo>
                  <a:lnTo>
                    <a:pt x="1833499" y="28575"/>
                  </a:lnTo>
                  <a:lnTo>
                    <a:pt x="1821180" y="38100"/>
                  </a:lnTo>
                  <a:lnTo>
                    <a:pt x="1817624" y="38100"/>
                  </a:lnTo>
                  <a:lnTo>
                    <a:pt x="1805305" y="52451"/>
                  </a:lnTo>
                  <a:lnTo>
                    <a:pt x="1791081" y="71501"/>
                  </a:lnTo>
                  <a:lnTo>
                    <a:pt x="1778762" y="88265"/>
                  </a:lnTo>
                  <a:lnTo>
                    <a:pt x="1778762" y="92964"/>
                  </a:lnTo>
                  <a:lnTo>
                    <a:pt x="1768221" y="114427"/>
                  </a:lnTo>
                  <a:lnTo>
                    <a:pt x="1764665" y="114427"/>
                  </a:lnTo>
                  <a:lnTo>
                    <a:pt x="1753997" y="138303"/>
                  </a:lnTo>
                  <a:lnTo>
                    <a:pt x="1745957" y="160096"/>
                  </a:lnTo>
                  <a:lnTo>
                    <a:pt x="1489786" y="662940"/>
                  </a:lnTo>
                  <a:lnTo>
                    <a:pt x="1486662" y="662940"/>
                  </a:lnTo>
                  <a:lnTo>
                    <a:pt x="1486662" y="665353"/>
                  </a:lnTo>
                  <a:lnTo>
                    <a:pt x="1484884" y="670179"/>
                  </a:lnTo>
                  <a:lnTo>
                    <a:pt x="1481328" y="677418"/>
                  </a:lnTo>
                  <a:lnTo>
                    <a:pt x="1479677" y="679704"/>
                  </a:lnTo>
                  <a:lnTo>
                    <a:pt x="1469009" y="694182"/>
                  </a:lnTo>
                  <a:lnTo>
                    <a:pt x="1458468" y="713359"/>
                  </a:lnTo>
                  <a:lnTo>
                    <a:pt x="1444244" y="735076"/>
                  </a:lnTo>
                  <a:lnTo>
                    <a:pt x="1428369" y="759079"/>
                  </a:lnTo>
                  <a:lnTo>
                    <a:pt x="1410716" y="785495"/>
                  </a:lnTo>
                  <a:lnTo>
                    <a:pt x="1389507" y="809498"/>
                  </a:lnTo>
                  <a:lnTo>
                    <a:pt x="1368298" y="838327"/>
                  </a:lnTo>
                  <a:lnTo>
                    <a:pt x="1341755" y="867156"/>
                  </a:lnTo>
                  <a:lnTo>
                    <a:pt x="1285113" y="922401"/>
                  </a:lnTo>
                  <a:lnTo>
                    <a:pt x="1253363" y="951230"/>
                  </a:lnTo>
                  <a:lnTo>
                    <a:pt x="1182624" y="1001649"/>
                  </a:lnTo>
                  <a:lnTo>
                    <a:pt x="1182751" y="1001991"/>
                  </a:lnTo>
                  <a:lnTo>
                    <a:pt x="0" y="1679194"/>
                  </a:lnTo>
                  <a:lnTo>
                    <a:pt x="21209" y="1748663"/>
                  </a:lnTo>
                  <a:lnTo>
                    <a:pt x="1205230" y="1068324"/>
                  </a:lnTo>
                  <a:lnTo>
                    <a:pt x="1190282" y="1021092"/>
                  </a:lnTo>
                  <a:lnTo>
                    <a:pt x="1209167" y="1068959"/>
                  </a:lnTo>
                  <a:lnTo>
                    <a:pt x="1246251" y="1044956"/>
                  </a:lnTo>
                  <a:lnTo>
                    <a:pt x="1283335" y="1016127"/>
                  </a:lnTo>
                  <a:lnTo>
                    <a:pt x="1315212" y="987298"/>
                  </a:lnTo>
                  <a:lnTo>
                    <a:pt x="1316990" y="987298"/>
                  </a:lnTo>
                  <a:lnTo>
                    <a:pt x="1347089" y="958469"/>
                  </a:lnTo>
                  <a:lnTo>
                    <a:pt x="1348740" y="958469"/>
                  </a:lnTo>
                  <a:lnTo>
                    <a:pt x="1375283" y="924814"/>
                  </a:lnTo>
                  <a:lnTo>
                    <a:pt x="1401826" y="895985"/>
                  </a:lnTo>
                  <a:lnTo>
                    <a:pt x="1405382" y="895985"/>
                  </a:lnTo>
                  <a:lnTo>
                    <a:pt x="1428369" y="867156"/>
                  </a:lnTo>
                  <a:lnTo>
                    <a:pt x="1449578" y="838327"/>
                  </a:lnTo>
                  <a:lnTo>
                    <a:pt x="1469009" y="809498"/>
                  </a:lnTo>
                  <a:lnTo>
                    <a:pt x="1486662" y="787908"/>
                  </a:lnTo>
                  <a:lnTo>
                    <a:pt x="1486662" y="785495"/>
                  </a:lnTo>
                  <a:lnTo>
                    <a:pt x="1500886" y="763905"/>
                  </a:lnTo>
                  <a:lnTo>
                    <a:pt x="1513205" y="744601"/>
                  </a:lnTo>
                  <a:lnTo>
                    <a:pt x="1518539" y="737362"/>
                  </a:lnTo>
                  <a:lnTo>
                    <a:pt x="1522095" y="727837"/>
                  </a:lnTo>
                  <a:lnTo>
                    <a:pt x="1527302" y="723011"/>
                  </a:lnTo>
                  <a:lnTo>
                    <a:pt x="1529080" y="715772"/>
                  </a:lnTo>
                  <a:lnTo>
                    <a:pt x="1532636" y="713359"/>
                  </a:lnTo>
                  <a:lnTo>
                    <a:pt x="1534414" y="708533"/>
                  </a:lnTo>
                  <a:lnTo>
                    <a:pt x="1534414" y="706247"/>
                  </a:lnTo>
                  <a:lnTo>
                    <a:pt x="1534007" y="705866"/>
                  </a:lnTo>
                  <a:lnTo>
                    <a:pt x="1793494" y="208026"/>
                  </a:lnTo>
                  <a:lnTo>
                    <a:pt x="1769770" y="184061"/>
                  </a:lnTo>
                  <a:lnTo>
                    <a:pt x="1794637" y="200279"/>
                  </a:lnTo>
                  <a:lnTo>
                    <a:pt x="1805305" y="174117"/>
                  </a:lnTo>
                  <a:lnTo>
                    <a:pt x="1812290" y="157353"/>
                  </a:lnTo>
                  <a:lnTo>
                    <a:pt x="1822958" y="138303"/>
                  </a:lnTo>
                  <a:lnTo>
                    <a:pt x="1831721" y="123952"/>
                  </a:lnTo>
                  <a:lnTo>
                    <a:pt x="1842262" y="114427"/>
                  </a:lnTo>
                  <a:lnTo>
                    <a:pt x="1849374" y="102489"/>
                  </a:lnTo>
                  <a:lnTo>
                    <a:pt x="1859915" y="92964"/>
                  </a:lnTo>
                  <a:lnTo>
                    <a:pt x="1870583" y="88265"/>
                  </a:lnTo>
                  <a:lnTo>
                    <a:pt x="1881124" y="81026"/>
                  </a:lnTo>
                  <a:lnTo>
                    <a:pt x="1891792" y="78740"/>
                  </a:lnTo>
                  <a:lnTo>
                    <a:pt x="1902333" y="78740"/>
                  </a:lnTo>
                  <a:lnTo>
                    <a:pt x="1912874" y="73914"/>
                  </a:lnTo>
                  <a:lnTo>
                    <a:pt x="1923542" y="73914"/>
                  </a:lnTo>
                  <a:lnTo>
                    <a:pt x="1934083" y="78740"/>
                  </a:lnTo>
                  <a:lnTo>
                    <a:pt x="1944751" y="78740"/>
                  </a:lnTo>
                  <a:lnTo>
                    <a:pt x="1955292" y="81026"/>
                  </a:lnTo>
                  <a:lnTo>
                    <a:pt x="1976501" y="92964"/>
                  </a:lnTo>
                  <a:lnTo>
                    <a:pt x="1997710" y="102489"/>
                  </a:lnTo>
                  <a:lnTo>
                    <a:pt x="2006473" y="107315"/>
                  </a:lnTo>
                  <a:lnTo>
                    <a:pt x="2013585" y="114427"/>
                  </a:lnTo>
                  <a:lnTo>
                    <a:pt x="2024126" y="121666"/>
                  </a:lnTo>
                  <a:lnTo>
                    <a:pt x="2033016" y="123952"/>
                  </a:lnTo>
                  <a:lnTo>
                    <a:pt x="2038223" y="131191"/>
                  </a:lnTo>
                  <a:lnTo>
                    <a:pt x="2045335" y="135890"/>
                  </a:lnTo>
                  <a:lnTo>
                    <a:pt x="2050669" y="143129"/>
                  </a:lnTo>
                  <a:lnTo>
                    <a:pt x="2054225" y="145415"/>
                  </a:lnTo>
                  <a:lnTo>
                    <a:pt x="2059432" y="150241"/>
                  </a:lnTo>
                  <a:lnTo>
                    <a:pt x="2061210" y="152654"/>
                  </a:lnTo>
                  <a:lnTo>
                    <a:pt x="2064766" y="152654"/>
                  </a:lnTo>
                  <a:lnTo>
                    <a:pt x="2098294" y="92964"/>
                  </a:lnTo>
                  <a:close/>
                </a:path>
                <a:path w="5966459" h="2849245">
                  <a:moveTo>
                    <a:pt x="2500630" y="512191"/>
                  </a:moveTo>
                  <a:lnTo>
                    <a:pt x="2098548" y="92964"/>
                  </a:lnTo>
                  <a:lnTo>
                    <a:pt x="2065020" y="152908"/>
                  </a:lnTo>
                  <a:lnTo>
                    <a:pt x="2467102" y="572135"/>
                  </a:lnTo>
                  <a:lnTo>
                    <a:pt x="2500630" y="512191"/>
                  </a:lnTo>
                  <a:close/>
                </a:path>
                <a:path w="5966459" h="2849245">
                  <a:moveTo>
                    <a:pt x="2843530" y="756793"/>
                  </a:moveTo>
                  <a:lnTo>
                    <a:pt x="2838196" y="756793"/>
                  </a:lnTo>
                  <a:lnTo>
                    <a:pt x="2836418" y="752094"/>
                  </a:lnTo>
                  <a:lnTo>
                    <a:pt x="2831211" y="752094"/>
                  </a:lnTo>
                  <a:lnTo>
                    <a:pt x="2825877" y="749681"/>
                  </a:lnTo>
                  <a:lnTo>
                    <a:pt x="2816987" y="744855"/>
                  </a:lnTo>
                  <a:lnTo>
                    <a:pt x="2811780" y="742442"/>
                  </a:lnTo>
                  <a:lnTo>
                    <a:pt x="2804668" y="737616"/>
                  </a:lnTo>
                  <a:lnTo>
                    <a:pt x="2794127" y="735203"/>
                  </a:lnTo>
                  <a:lnTo>
                    <a:pt x="2785237" y="730377"/>
                  </a:lnTo>
                  <a:lnTo>
                    <a:pt x="2774696" y="723265"/>
                  </a:lnTo>
                  <a:lnTo>
                    <a:pt x="2753487" y="713613"/>
                  </a:lnTo>
                  <a:lnTo>
                    <a:pt x="2730500" y="699262"/>
                  </a:lnTo>
                  <a:lnTo>
                    <a:pt x="2703957" y="684784"/>
                  </a:lnTo>
                  <a:lnTo>
                    <a:pt x="2673985" y="665607"/>
                  </a:lnTo>
                  <a:lnTo>
                    <a:pt x="2647429" y="644017"/>
                  </a:lnTo>
                  <a:lnTo>
                    <a:pt x="2619248" y="622427"/>
                  </a:lnTo>
                  <a:lnTo>
                    <a:pt x="2589276" y="598424"/>
                  </a:lnTo>
                  <a:lnTo>
                    <a:pt x="2560955" y="572008"/>
                  </a:lnTo>
                  <a:lnTo>
                    <a:pt x="2530983" y="545719"/>
                  </a:lnTo>
                  <a:lnTo>
                    <a:pt x="2500884" y="512064"/>
                  </a:lnTo>
                  <a:lnTo>
                    <a:pt x="2467356" y="572008"/>
                  </a:lnTo>
                  <a:lnTo>
                    <a:pt x="2495677" y="605663"/>
                  </a:lnTo>
                  <a:lnTo>
                    <a:pt x="2525649" y="634492"/>
                  </a:lnTo>
                  <a:lnTo>
                    <a:pt x="2527427" y="634492"/>
                  </a:lnTo>
                  <a:lnTo>
                    <a:pt x="2557399" y="663194"/>
                  </a:lnTo>
                  <a:lnTo>
                    <a:pt x="2589276" y="687197"/>
                  </a:lnTo>
                  <a:lnTo>
                    <a:pt x="2621026" y="713613"/>
                  </a:lnTo>
                  <a:lnTo>
                    <a:pt x="2650998" y="735203"/>
                  </a:lnTo>
                  <a:lnTo>
                    <a:pt x="2679306" y="752094"/>
                  </a:lnTo>
                  <a:lnTo>
                    <a:pt x="2705735" y="771271"/>
                  </a:lnTo>
                  <a:lnTo>
                    <a:pt x="2732278" y="785622"/>
                  </a:lnTo>
                  <a:lnTo>
                    <a:pt x="2753487" y="795274"/>
                  </a:lnTo>
                  <a:lnTo>
                    <a:pt x="2764028" y="802386"/>
                  </a:lnTo>
                  <a:lnTo>
                    <a:pt x="2774696" y="807212"/>
                  </a:lnTo>
                  <a:lnTo>
                    <a:pt x="2785237" y="809625"/>
                  </a:lnTo>
                  <a:lnTo>
                    <a:pt x="2794127" y="814451"/>
                  </a:lnTo>
                  <a:lnTo>
                    <a:pt x="2801112" y="816864"/>
                  </a:lnTo>
                  <a:lnTo>
                    <a:pt x="2806446" y="821690"/>
                  </a:lnTo>
                  <a:lnTo>
                    <a:pt x="2811780" y="823976"/>
                  </a:lnTo>
                  <a:lnTo>
                    <a:pt x="2815336" y="823976"/>
                  </a:lnTo>
                  <a:lnTo>
                    <a:pt x="2816987" y="828802"/>
                  </a:lnTo>
                  <a:lnTo>
                    <a:pt x="2825877" y="828802"/>
                  </a:lnTo>
                  <a:lnTo>
                    <a:pt x="2827655" y="831215"/>
                  </a:lnTo>
                  <a:lnTo>
                    <a:pt x="2843530" y="756793"/>
                  </a:lnTo>
                  <a:close/>
                </a:path>
                <a:path w="5966459" h="2849245">
                  <a:moveTo>
                    <a:pt x="3459226" y="996950"/>
                  </a:moveTo>
                  <a:lnTo>
                    <a:pt x="2844419" y="757428"/>
                  </a:lnTo>
                  <a:lnTo>
                    <a:pt x="2828544" y="831723"/>
                  </a:lnTo>
                  <a:lnTo>
                    <a:pt x="3443351" y="1073531"/>
                  </a:lnTo>
                  <a:lnTo>
                    <a:pt x="3459226" y="996950"/>
                  </a:lnTo>
                  <a:close/>
                </a:path>
                <a:path w="5966459" h="2849245">
                  <a:moveTo>
                    <a:pt x="4960366" y="2491359"/>
                  </a:moveTo>
                  <a:lnTo>
                    <a:pt x="3834130" y="1246124"/>
                  </a:lnTo>
                  <a:lnTo>
                    <a:pt x="3834130" y="1243838"/>
                  </a:lnTo>
                  <a:lnTo>
                    <a:pt x="3832072" y="1243838"/>
                  </a:lnTo>
                  <a:lnTo>
                    <a:pt x="3831844" y="1243584"/>
                  </a:lnTo>
                  <a:lnTo>
                    <a:pt x="3831679" y="1243838"/>
                  </a:lnTo>
                  <a:lnTo>
                    <a:pt x="3830574" y="1243838"/>
                  </a:lnTo>
                  <a:lnTo>
                    <a:pt x="3828923" y="1241552"/>
                  </a:lnTo>
                  <a:lnTo>
                    <a:pt x="3820033" y="1229487"/>
                  </a:lnTo>
                  <a:lnTo>
                    <a:pt x="3813048" y="1219835"/>
                  </a:lnTo>
                  <a:lnTo>
                    <a:pt x="3798951" y="1205484"/>
                  </a:lnTo>
                  <a:lnTo>
                    <a:pt x="3783203" y="1191133"/>
                  </a:lnTo>
                  <a:lnTo>
                    <a:pt x="3776218" y="1179068"/>
                  </a:lnTo>
                  <a:lnTo>
                    <a:pt x="3767328" y="1171956"/>
                  </a:lnTo>
                  <a:lnTo>
                    <a:pt x="3765550" y="1171956"/>
                  </a:lnTo>
                  <a:lnTo>
                    <a:pt x="3756787" y="1162304"/>
                  </a:lnTo>
                  <a:lnTo>
                    <a:pt x="3746246" y="1155065"/>
                  </a:lnTo>
                  <a:lnTo>
                    <a:pt x="3733927" y="1143127"/>
                  </a:lnTo>
                  <a:lnTo>
                    <a:pt x="3719957" y="1133475"/>
                  </a:lnTo>
                  <a:lnTo>
                    <a:pt x="3707638" y="1123950"/>
                  </a:lnTo>
                  <a:lnTo>
                    <a:pt x="3693541" y="1111885"/>
                  </a:lnTo>
                  <a:lnTo>
                    <a:pt x="3677793" y="1104646"/>
                  </a:lnTo>
                  <a:lnTo>
                    <a:pt x="3665474" y="1095121"/>
                  </a:lnTo>
                  <a:lnTo>
                    <a:pt x="3661918" y="1095121"/>
                  </a:lnTo>
                  <a:lnTo>
                    <a:pt x="3646170" y="1083056"/>
                  </a:lnTo>
                  <a:lnTo>
                    <a:pt x="3630295" y="1073531"/>
                  </a:lnTo>
                  <a:lnTo>
                    <a:pt x="3612769" y="1061466"/>
                  </a:lnTo>
                  <a:lnTo>
                    <a:pt x="3593338" y="1051941"/>
                  </a:lnTo>
                  <a:lnTo>
                    <a:pt x="3591687" y="1051941"/>
                  </a:lnTo>
                  <a:lnTo>
                    <a:pt x="3572256" y="1044702"/>
                  </a:lnTo>
                  <a:lnTo>
                    <a:pt x="3551174" y="1032637"/>
                  </a:lnTo>
                  <a:lnTo>
                    <a:pt x="3530092" y="1023112"/>
                  </a:lnTo>
                  <a:lnTo>
                    <a:pt x="3507232" y="1015873"/>
                  </a:lnTo>
                  <a:lnTo>
                    <a:pt x="3482721" y="1008634"/>
                  </a:lnTo>
                  <a:lnTo>
                    <a:pt x="3459861" y="996696"/>
                  </a:lnTo>
                  <a:lnTo>
                    <a:pt x="3445764" y="1073531"/>
                  </a:lnTo>
                  <a:lnTo>
                    <a:pt x="3470402" y="1080643"/>
                  </a:lnTo>
                  <a:lnTo>
                    <a:pt x="3491484" y="1090295"/>
                  </a:lnTo>
                  <a:lnTo>
                    <a:pt x="3533648" y="1104646"/>
                  </a:lnTo>
                  <a:lnTo>
                    <a:pt x="3554730" y="1116711"/>
                  </a:lnTo>
                  <a:lnTo>
                    <a:pt x="3572256" y="1123950"/>
                  </a:lnTo>
                  <a:lnTo>
                    <a:pt x="3591687" y="1133475"/>
                  </a:lnTo>
                  <a:lnTo>
                    <a:pt x="3607435" y="1143127"/>
                  </a:lnTo>
                  <a:lnTo>
                    <a:pt x="3624961" y="1150239"/>
                  </a:lnTo>
                  <a:lnTo>
                    <a:pt x="3639058" y="1162304"/>
                  </a:lnTo>
                  <a:lnTo>
                    <a:pt x="3654933" y="1171956"/>
                  </a:lnTo>
                  <a:lnTo>
                    <a:pt x="3667252" y="1179068"/>
                  </a:lnTo>
                  <a:lnTo>
                    <a:pt x="3681222" y="1191133"/>
                  </a:lnTo>
                  <a:lnTo>
                    <a:pt x="3693541" y="1200658"/>
                  </a:lnTo>
                  <a:lnTo>
                    <a:pt x="3704082" y="1207897"/>
                  </a:lnTo>
                  <a:lnTo>
                    <a:pt x="3714623" y="1219835"/>
                  </a:lnTo>
                  <a:lnTo>
                    <a:pt x="3744468" y="1243838"/>
                  </a:lnTo>
                  <a:lnTo>
                    <a:pt x="3776218" y="1277493"/>
                  </a:lnTo>
                  <a:lnTo>
                    <a:pt x="3783203" y="1287145"/>
                  </a:lnTo>
                  <a:lnTo>
                    <a:pt x="3791966" y="1299083"/>
                  </a:lnTo>
                  <a:lnTo>
                    <a:pt x="3809860" y="1277683"/>
                  </a:lnTo>
                  <a:lnTo>
                    <a:pt x="3794760" y="1301115"/>
                  </a:lnTo>
                  <a:lnTo>
                    <a:pt x="4923409" y="2548763"/>
                  </a:lnTo>
                  <a:lnTo>
                    <a:pt x="4960366" y="2491359"/>
                  </a:lnTo>
                  <a:close/>
                </a:path>
                <a:path w="5966459" h="2849245">
                  <a:moveTo>
                    <a:pt x="5493766" y="2772283"/>
                  </a:moveTo>
                  <a:lnTo>
                    <a:pt x="5463794" y="2772283"/>
                  </a:lnTo>
                  <a:lnTo>
                    <a:pt x="5437378" y="2769870"/>
                  </a:lnTo>
                  <a:lnTo>
                    <a:pt x="5410835" y="2762631"/>
                  </a:lnTo>
                  <a:lnTo>
                    <a:pt x="5384419" y="2757932"/>
                  </a:lnTo>
                  <a:lnTo>
                    <a:pt x="5358003" y="2750693"/>
                  </a:lnTo>
                  <a:lnTo>
                    <a:pt x="5331460" y="2741168"/>
                  </a:lnTo>
                  <a:lnTo>
                    <a:pt x="5308600" y="2733929"/>
                  </a:lnTo>
                  <a:lnTo>
                    <a:pt x="5283835" y="2721864"/>
                  </a:lnTo>
                  <a:lnTo>
                    <a:pt x="5260975" y="2712339"/>
                  </a:lnTo>
                  <a:lnTo>
                    <a:pt x="5236210" y="2700401"/>
                  </a:lnTo>
                  <a:lnTo>
                    <a:pt x="5215128" y="2690749"/>
                  </a:lnTo>
                  <a:lnTo>
                    <a:pt x="5193919" y="2676398"/>
                  </a:lnTo>
                  <a:lnTo>
                    <a:pt x="5172710" y="2664333"/>
                  </a:lnTo>
                  <a:lnTo>
                    <a:pt x="5151628" y="2649982"/>
                  </a:lnTo>
                  <a:lnTo>
                    <a:pt x="5133975" y="2640457"/>
                  </a:lnTo>
                  <a:lnTo>
                    <a:pt x="5114544" y="2625979"/>
                  </a:lnTo>
                  <a:lnTo>
                    <a:pt x="5095113" y="2614041"/>
                  </a:lnTo>
                  <a:lnTo>
                    <a:pt x="5079238" y="2599690"/>
                  </a:lnTo>
                  <a:lnTo>
                    <a:pt x="5063363" y="2590038"/>
                  </a:lnTo>
                  <a:lnTo>
                    <a:pt x="5047488" y="2575687"/>
                  </a:lnTo>
                  <a:lnTo>
                    <a:pt x="5035169" y="2563622"/>
                  </a:lnTo>
                  <a:lnTo>
                    <a:pt x="5021072" y="2554097"/>
                  </a:lnTo>
                  <a:lnTo>
                    <a:pt x="5010531" y="2542032"/>
                  </a:lnTo>
                  <a:lnTo>
                    <a:pt x="4999863" y="2532507"/>
                  </a:lnTo>
                  <a:lnTo>
                    <a:pt x="4992878" y="2525268"/>
                  </a:lnTo>
                  <a:lnTo>
                    <a:pt x="4982210" y="2513330"/>
                  </a:lnTo>
                  <a:lnTo>
                    <a:pt x="4977003" y="2506091"/>
                  </a:lnTo>
                  <a:lnTo>
                    <a:pt x="4971669" y="2503678"/>
                  </a:lnTo>
                  <a:lnTo>
                    <a:pt x="4966335" y="2496566"/>
                  </a:lnTo>
                  <a:lnTo>
                    <a:pt x="4962906" y="2491740"/>
                  </a:lnTo>
                  <a:lnTo>
                    <a:pt x="4961128" y="2491740"/>
                  </a:lnTo>
                  <a:lnTo>
                    <a:pt x="4924044" y="2549271"/>
                  </a:lnTo>
                  <a:lnTo>
                    <a:pt x="4925822" y="2554097"/>
                  </a:lnTo>
                  <a:lnTo>
                    <a:pt x="4931156" y="2556510"/>
                  </a:lnTo>
                  <a:lnTo>
                    <a:pt x="4936363" y="2563622"/>
                  </a:lnTo>
                  <a:lnTo>
                    <a:pt x="4941697" y="2568448"/>
                  </a:lnTo>
                  <a:lnTo>
                    <a:pt x="4950460" y="2575687"/>
                  </a:lnTo>
                  <a:lnTo>
                    <a:pt x="4950460" y="2578100"/>
                  </a:lnTo>
                  <a:lnTo>
                    <a:pt x="4957572" y="2585212"/>
                  </a:lnTo>
                  <a:lnTo>
                    <a:pt x="4968113" y="2597277"/>
                  </a:lnTo>
                  <a:lnTo>
                    <a:pt x="4978781" y="2604389"/>
                  </a:lnTo>
                  <a:lnTo>
                    <a:pt x="4978781" y="2606802"/>
                  </a:lnTo>
                  <a:lnTo>
                    <a:pt x="4992878" y="2618867"/>
                  </a:lnTo>
                  <a:lnTo>
                    <a:pt x="5005197" y="2628392"/>
                  </a:lnTo>
                  <a:lnTo>
                    <a:pt x="5019294" y="2640457"/>
                  </a:lnTo>
                  <a:lnTo>
                    <a:pt x="5051044" y="2669159"/>
                  </a:lnTo>
                  <a:lnTo>
                    <a:pt x="5068697" y="2678811"/>
                  </a:lnTo>
                  <a:lnTo>
                    <a:pt x="5088128" y="2693162"/>
                  </a:lnTo>
                  <a:lnTo>
                    <a:pt x="5105781" y="2707513"/>
                  </a:lnTo>
                  <a:lnTo>
                    <a:pt x="5128641" y="2721864"/>
                  </a:lnTo>
                  <a:lnTo>
                    <a:pt x="5149850" y="2733929"/>
                  </a:lnTo>
                  <a:lnTo>
                    <a:pt x="5170932" y="2748280"/>
                  </a:lnTo>
                  <a:lnTo>
                    <a:pt x="5193919" y="2762631"/>
                  </a:lnTo>
                  <a:lnTo>
                    <a:pt x="5218557" y="2772283"/>
                  </a:lnTo>
                  <a:lnTo>
                    <a:pt x="5241544" y="2784221"/>
                  </a:lnTo>
                  <a:lnTo>
                    <a:pt x="5266182" y="2793873"/>
                  </a:lnTo>
                  <a:lnTo>
                    <a:pt x="5267960" y="2798699"/>
                  </a:lnTo>
                  <a:lnTo>
                    <a:pt x="5292725" y="2805811"/>
                  </a:lnTo>
                  <a:lnTo>
                    <a:pt x="5319141" y="2815463"/>
                  </a:lnTo>
                  <a:lnTo>
                    <a:pt x="5347335" y="2822575"/>
                  </a:lnTo>
                  <a:lnTo>
                    <a:pt x="5373878" y="2834640"/>
                  </a:lnTo>
                  <a:lnTo>
                    <a:pt x="5403850" y="2837053"/>
                  </a:lnTo>
                  <a:lnTo>
                    <a:pt x="5432044" y="2844165"/>
                  </a:lnTo>
                  <a:lnTo>
                    <a:pt x="5462016" y="2848991"/>
                  </a:lnTo>
                  <a:lnTo>
                    <a:pt x="5490210" y="2848991"/>
                  </a:lnTo>
                  <a:lnTo>
                    <a:pt x="5493766" y="2772283"/>
                  </a:lnTo>
                  <a:close/>
                </a:path>
                <a:path w="5966459" h="2849245">
                  <a:moveTo>
                    <a:pt x="5966206" y="2772156"/>
                  </a:moveTo>
                  <a:lnTo>
                    <a:pt x="5494020" y="2772156"/>
                  </a:lnTo>
                  <a:lnTo>
                    <a:pt x="5494020" y="2848991"/>
                  </a:lnTo>
                  <a:lnTo>
                    <a:pt x="5966206" y="2848991"/>
                  </a:lnTo>
                  <a:lnTo>
                    <a:pt x="5966206" y="27721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10788" y="1522298"/>
            <a:ext cx="4494530" cy="205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863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Cost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R="300418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Capability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Availability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Capability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18853" y="1447800"/>
            <a:ext cx="7513320" cy="4384040"/>
            <a:chOff x="3018853" y="1447800"/>
            <a:chExt cx="7513320" cy="4384040"/>
          </a:xfrm>
        </p:grpSpPr>
        <p:sp>
          <p:nvSpPr>
            <p:cNvPr id="24" name="object 24"/>
            <p:cNvSpPr/>
            <p:nvPr/>
          </p:nvSpPr>
          <p:spPr>
            <a:xfrm>
              <a:off x="3042666" y="4191761"/>
              <a:ext cx="7465695" cy="71755"/>
            </a:xfrm>
            <a:custGeom>
              <a:avLst/>
              <a:gdLst/>
              <a:ahLst/>
              <a:cxnLst/>
              <a:rect l="l" t="t" r="r" b="b"/>
              <a:pathLst>
                <a:path w="7465695" h="71754">
                  <a:moveTo>
                    <a:pt x="7465694" y="0"/>
                  </a:moveTo>
                  <a:lnTo>
                    <a:pt x="0" y="0"/>
                  </a:lnTo>
                  <a:lnTo>
                    <a:pt x="0" y="71755"/>
                  </a:lnTo>
                  <a:lnTo>
                    <a:pt x="7465694" y="71755"/>
                  </a:lnTo>
                  <a:lnTo>
                    <a:pt x="746569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2666" y="4191761"/>
              <a:ext cx="7465695" cy="71755"/>
            </a:xfrm>
            <a:custGeom>
              <a:avLst/>
              <a:gdLst/>
              <a:ahLst/>
              <a:cxnLst/>
              <a:rect l="l" t="t" r="r" b="b"/>
              <a:pathLst>
                <a:path w="7465695" h="71754">
                  <a:moveTo>
                    <a:pt x="0" y="0"/>
                  </a:moveTo>
                  <a:lnTo>
                    <a:pt x="7465694" y="0"/>
                  </a:lnTo>
                  <a:lnTo>
                    <a:pt x="7465694" y="71755"/>
                  </a:lnTo>
                  <a:lnTo>
                    <a:pt x="0" y="71755"/>
                  </a:lnTo>
                  <a:lnTo>
                    <a:pt x="0" y="0"/>
                  </a:lnTo>
                </a:path>
              </a:pathLst>
            </a:custGeom>
            <a:ln w="4724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13598" y="5357467"/>
              <a:ext cx="49530" cy="60325"/>
            </a:xfrm>
            <a:custGeom>
              <a:avLst/>
              <a:gdLst/>
              <a:ahLst/>
              <a:cxnLst/>
              <a:rect l="l" t="t" r="r" b="b"/>
              <a:pathLst>
                <a:path w="49529" h="60325">
                  <a:moveTo>
                    <a:pt x="48093" y="51206"/>
                  </a:moveTo>
                  <a:lnTo>
                    <a:pt x="36030" y="51206"/>
                  </a:lnTo>
                  <a:lnTo>
                    <a:pt x="35660" y="52154"/>
                  </a:lnTo>
                  <a:lnTo>
                    <a:pt x="35304" y="53358"/>
                  </a:lnTo>
                  <a:lnTo>
                    <a:pt x="35304" y="54326"/>
                  </a:lnTo>
                  <a:lnTo>
                    <a:pt x="35660" y="55530"/>
                  </a:lnTo>
                  <a:lnTo>
                    <a:pt x="36386" y="56478"/>
                  </a:lnTo>
                  <a:lnTo>
                    <a:pt x="36742" y="57209"/>
                  </a:lnTo>
                  <a:lnTo>
                    <a:pt x="37290" y="57920"/>
                  </a:lnTo>
                  <a:lnTo>
                    <a:pt x="38002" y="58414"/>
                  </a:lnTo>
                  <a:lnTo>
                    <a:pt x="38550" y="58888"/>
                  </a:lnTo>
                  <a:lnTo>
                    <a:pt x="38906" y="59362"/>
                  </a:lnTo>
                  <a:lnTo>
                    <a:pt x="39454" y="59599"/>
                  </a:lnTo>
                  <a:lnTo>
                    <a:pt x="40536" y="59855"/>
                  </a:lnTo>
                  <a:lnTo>
                    <a:pt x="41618" y="59599"/>
                  </a:lnTo>
                  <a:lnTo>
                    <a:pt x="47917" y="51917"/>
                  </a:lnTo>
                  <a:lnTo>
                    <a:pt x="48093" y="51206"/>
                  </a:lnTo>
                  <a:close/>
                </a:path>
                <a:path w="49529" h="60325">
                  <a:moveTo>
                    <a:pt x="49177" y="45676"/>
                  </a:moveTo>
                  <a:lnTo>
                    <a:pt x="33140" y="45676"/>
                  </a:lnTo>
                  <a:lnTo>
                    <a:pt x="32785" y="46861"/>
                  </a:lnTo>
                  <a:lnTo>
                    <a:pt x="32785" y="49507"/>
                  </a:lnTo>
                  <a:lnTo>
                    <a:pt x="33140" y="50475"/>
                  </a:lnTo>
                  <a:lnTo>
                    <a:pt x="33511" y="50949"/>
                  </a:lnTo>
                  <a:lnTo>
                    <a:pt x="33867" y="51206"/>
                  </a:lnTo>
                  <a:lnTo>
                    <a:pt x="34222" y="51680"/>
                  </a:lnTo>
                  <a:lnTo>
                    <a:pt x="35304" y="51680"/>
                  </a:lnTo>
                  <a:lnTo>
                    <a:pt x="35853" y="51443"/>
                  </a:lnTo>
                  <a:lnTo>
                    <a:pt x="36030" y="51206"/>
                  </a:lnTo>
                  <a:lnTo>
                    <a:pt x="48093" y="51206"/>
                  </a:lnTo>
                  <a:lnTo>
                    <a:pt x="48273" y="50475"/>
                  </a:lnTo>
                  <a:lnTo>
                    <a:pt x="48821" y="49033"/>
                  </a:lnTo>
                  <a:lnTo>
                    <a:pt x="49177" y="47592"/>
                  </a:lnTo>
                  <a:lnTo>
                    <a:pt x="49177" y="45676"/>
                  </a:lnTo>
                  <a:close/>
                </a:path>
                <a:path w="49529" h="60325">
                  <a:moveTo>
                    <a:pt x="48311" y="40858"/>
                  </a:moveTo>
                  <a:lnTo>
                    <a:pt x="30265" y="40858"/>
                  </a:lnTo>
                  <a:lnTo>
                    <a:pt x="30087" y="41588"/>
                  </a:lnTo>
                  <a:lnTo>
                    <a:pt x="29960" y="42536"/>
                  </a:lnTo>
                  <a:lnTo>
                    <a:pt x="29958" y="43504"/>
                  </a:lnTo>
                  <a:lnTo>
                    <a:pt x="30087" y="44472"/>
                  </a:lnTo>
                  <a:lnTo>
                    <a:pt x="30443" y="45420"/>
                  </a:lnTo>
                  <a:lnTo>
                    <a:pt x="30976" y="46150"/>
                  </a:lnTo>
                  <a:lnTo>
                    <a:pt x="31347" y="46387"/>
                  </a:lnTo>
                  <a:lnTo>
                    <a:pt x="32607" y="46387"/>
                  </a:lnTo>
                  <a:lnTo>
                    <a:pt x="33140" y="45676"/>
                  </a:lnTo>
                  <a:lnTo>
                    <a:pt x="49177" y="45676"/>
                  </a:lnTo>
                  <a:lnTo>
                    <a:pt x="49177" y="43504"/>
                  </a:lnTo>
                  <a:lnTo>
                    <a:pt x="48821" y="42536"/>
                  </a:lnTo>
                  <a:lnTo>
                    <a:pt x="48311" y="40858"/>
                  </a:lnTo>
                  <a:close/>
                </a:path>
                <a:path w="49529" h="60325">
                  <a:moveTo>
                    <a:pt x="44493" y="36059"/>
                  </a:moveTo>
                  <a:lnTo>
                    <a:pt x="27375" y="36059"/>
                  </a:lnTo>
                  <a:lnTo>
                    <a:pt x="27113" y="36770"/>
                  </a:lnTo>
                  <a:lnTo>
                    <a:pt x="27057" y="38468"/>
                  </a:lnTo>
                  <a:lnTo>
                    <a:pt x="27197" y="39416"/>
                  </a:lnTo>
                  <a:lnTo>
                    <a:pt x="27745" y="40384"/>
                  </a:lnTo>
                  <a:lnTo>
                    <a:pt x="27923" y="40858"/>
                  </a:lnTo>
                  <a:lnTo>
                    <a:pt x="28635" y="41352"/>
                  </a:lnTo>
                  <a:lnTo>
                    <a:pt x="29717" y="41352"/>
                  </a:lnTo>
                  <a:lnTo>
                    <a:pt x="30087" y="41095"/>
                  </a:lnTo>
                  <a:lnTo>
                    <a:pt x="30265" y="40858"/>
                  </a:lnTo>
                  <a:lnTo>
                    <a:pt x="48311" y="40858"/>
                  </a:lnTo>
                  <a:lnTo>
                    <a:pt x="48095" y="40147"/>
                  </a:lnTo>
                  <a:lnTo>
                    <a:pt x="47739" y="39179"/>
                  </a:lnTo>
                  <a:lnTo>
                    <a:pt x="47311" y="38468"/>
                  </a:lnTo>
                  <a:lnTo>
                    <a:pt x="43960" y="38468"/>
                  </a:lnTo>
                  <a:lnTo>
                    <a:pt x="44316" y="37501"/>
                  </a:lnTo>
                  <a:lnTo>
                    <a:pt x="44493" y="36059"/>
                  </a:lnTo>
                  <a:close/>
                </a:path>
                <a:path w="49529" h="60325">
                  <a:moveTo>
                    <a:pt x="45931" y="37501"/>
                  </a:moveTo>
                  <a:lnTo>
                    <a:pt x="45398" y="37501"/>
                  </a:lnTo>
                  <a:lnTo>
                    <a:pt x="45027" y="37738"/>
                  </a:lnTo>
                  <a:lnTo>
                    <a:pt x="44671" y="37738"/>
                  </a:lnTo>
                  <a:lnTo>
                    <a:pt x="44316" y="37975"/>
                  </a:lnTo>
                  <a:lnTo>
                    <a:pt x="43960" y="38468"/>
                  </a:lnTo>
                  <a:lnTo>
                    <a:pt x="47311" y="38468"/>
                  </a:lnTo>
                  <a:lnTo>
                    <a:pt x="47013" y="37975"/>
                  </a:lnTo>
                  <a:lnTo>
                    <a:pt x="46835" y="37975"/>
                  </a:lnTo>
                  <a:lnTo>
                    <a:pt x="46480" y="37738"/>
                  </a:lnTo>
                  <a:lnTo>
                    <a:pt x="45931" y="37501"/>
                  </a:lnTo>
                  <a:close/>
                </a:path>
                <a:path w="49529" h="60325">
                  <a:moveTo>
                    <a:pt x="41463" y="32208"/>
                  </a:moveTo>
                  <a:lnTo>
                    <a:pt x="23951" y="32208"/>
                  </a:lnTo>
                  <a:lnTo>
                    <a:pt x="23720" y="32682"/>
                  </a:lnTo>
                  <a:lnTo>
                    <a:pt x="23702" y="34854"/>
                  </a:lnTo>
                  <a:lnTo>
                    <a:pt x="23773" y="35328"/>
                  </a:lnTo>
                  <a:lnTo>
                    <a:pt x="24677" y="36533"/>
                  </a:lnTo>
                  <a:lnTo>
                    <a:pt x="25033" y="36770"/>
                  </a:lnTo>
                  <a:lnTo>
                    <a:pt x="26663" y="36770"/>
                  </a:lnTo>
                  <a:lnTo>
                    <a:pt x="27019" y="36296"/>
                  </a:lnTo>
                  <a:lnTo>
                    <a:pt x="27375" y="36059"/>
                  </a:lnTo>
                  <a:lnTo>
                    <a:pt x="44493" y="36059"/>
                  </a:lnTo>
                  <a:lnTo>
                    <a:pt x="44316" y="34854"/>
                  </a:lnTo>
                  <a:lnTo>
                    <a:pt x="43960" y="33650"/>
                  </a:lnTo>
                  <a:lnTo>
                    <a:pt x="41070" y="33650"/>
                  </a:lnTo>
                  <a:lnTo>
                    <a:pt x="41355" y="32682"/>
                  </a:lnTo>
                  <a:lnTo>
                    <a:pt x="41463" y="32208"/>
                  </a:lnTo>
                  <a:close/>
                </a:path>
                <a:path w="49529" h="60325">
                  <a:moveTo>
                    <a:pt x="42878" y="32939"/>
                  </a:moveTo>
                  <a:lnTo>
                    <a:pt x="41796" y="32939"/>
                  </a:lnTo>
                  <a:lnTo>
                    <a:pt x="41248" y="33176"/>
                  </a:lnTo>
                  <a:lnTo>
                    <a:pt x="41070" y="33650"/>
                  </a:lnTo>
                  <a:lnTo>
                    <a:pt x="43960" y="33650"/>
                  </a:lnTo>
                  <a:lnTo>
                    <a:pt x="42878" y="32939"/>
                  </a:lnTo>
                  <a:close/>
                </a:path>
                <a:path w="49529" h="60325">
                  <a:moveTo>
                    <a:pt x="39632" y="27883"/>
                  </a:moveTo>
                  <a:lnTo>
                    <a:pt x="39276" y="27883"/>
                  </a:lnTo>
                  <a:lnTo>
                    <a:pt x="38728" y="28120"/>
                  </a:lnTo>
                  <a:lnTo>
                    <a:pt x="38550" y="28357"/>
                  </a:lnTo>
                  <a:lnTo>
                    <a:pt x="38194" y="28614"/>
                  </a:lnTo>
                  <a:lnTo>
                    <a:pt x="20349" y="28614"/>
                  </a:lnTo>
                  <a:lnTo>
                    <a:pt x="20083" y="29325"/>
                  </a:lnTo>
                  <a:lnTo>
                    <a:pt x="19994" y="30293"/>
                  </a:lnTo>
                  <a:lnTo>
                    <a:pt x="20349" y="31497"/>
                  </a:lnTo>
                  <a:lnTo>
                    <a:pt x="21253" y="32682"/>
                  </a:lnTo>
                  <a:lnTo>
                    <a:pt x="21609" y="32939"/>
                  </a:lnTo>
                  <a:lnTo>
                    <a:pt x="22869" y="32939"/>
                  </a:lnTo>
                  <a:lnTo>
                    <a:pt x="23417" y="32682"/>
                  </a:lnTo>
                  <a:lnTo>
                    <a:pt x="23595" y="32445"/>
                  </a:lnTo>
                  <a:lnTo>
                    <a:pt x="23951" y="32208"/>
                  </a:lnTo>
                  <a:lnTo>
                    <a:pt x="41463" y="32208"/>
                  </a:lnTo>
                  <a:lnTo>
                    <a:pt x="41618" y="31241"/>
                  </a:lnTo>
                  <a:lnTo>
                    <a:pt x="41425" y="30056"/>
                  </a:lnTo>
                  <a:lnTo>
                    <a:pt x="41070" y="28851"/>
                  </a:lnTo>
                  <a:lnTo>
                    <a:pt x="40714" y="28357"/>
                  </a:lnTo>
                  <a:lnTo>
                    <a:pt x="40343" y="28120"/>
                  </a:lnTo>
                  <a:lnTo>
                    <a:pt x="39988" y="28120"/>
                  </a:lnTo>
                  <a:lnTo>
                    <a:pt x="39632" y="27883"/>
                  </a:lnTo>
                  <a:close/>
                </a:path>
                <a:path w="49529" h="60325">
                  <a:moveTo>
                    <a:pt x="38372" y="25237"/>
                  </a:moveTo>
                  <a:lnTo>
                    <a:pt x="16748" y="25237"/>
                  </a:lnTo>
                  <a:lnTo>
                    <a:pt x="16392" y="25968"/>
                  </a:lnTo>
                  <a:lnTo>
                    <a:pt x="16392" y="27173"/>
                  </a:lnTo>
                  <a:lnTo>
                    <a:pt x="16748" y="28120"/>
                  </a:lnTo>
                  <a:lnTo>
                    <a:pt x="17296" y="29088"/>
                  </a:lnTo>
                  <a:lnTo>
                    <a:pt x="17652" y="29088"/>
                  </a:lnTo>
                  <a:lnTo>
                    <a:pt x="18008" y="29325"/>
                  </a:lnTo>
                  <a:lnTo>
                    <a:pt x="18556" y="29562"/>
                  </a:lnTo>
                  <a:lnTo>
                    <a:pt x="18912" y="29562"/>
                  </a:lnTo>
                  <a:lnTo>
                    <a:pt x="19460" y="29325"/>
                  </a:lnTo>
                  <a:lnTo>
                    <a:pt x="20171" y="28851"/>
                  </a:lnTo>
                  <a:lnTo>
                    <a:pt x="20349" y="28614"/>
                  </a:lnTo>
                  <a:lnTo>
                    <a:pt x="38194" y="28614"/>
                  </a:lnTo>
                  <a:lnTo>
                    <a:pt x="38550" y="27647"/>
                  </a:lnTo>
                  <a:lnTo>
                    <a:pt x="38620" y="27173"/>
                  </a:lnTo>
                  <a:lnTo>
                    <a:pt x="38588" y="25968"/>
                  </a:lnTo>
                  <a:lnTo>
                    <a:pt x="38372" y="25237"/>
                  </a:lnTo>
                  <a:close/>
                </a:path>
                <a:path w="49529" h="60325">
                  <a:moveTo>
                    <a:pt x="15666" y="25968"/>
                  </a:moveTo>
                  <a:lnTo>
                    <a:pt x="13872" y="25968"/>
                  </a:lnTo>
                  <a:lnTo>
                    <a:pt x="14228" y="26442"/>
                  </a:lnTo>
                  <a:lnTo>
                    <a:pt x="14776" y="26442"/>
                  </a:lnTo>
                  <a:lnTo>
                    <a:pt x="15132" y="26205"/>
                  </a:lnTo>
                  <a:lnTo>
                    <a:pt x="15666" y="25968"/>
                  </a:lnTo>
                  <a:close/>
                </a:path>
                <a:path w="49529" h="60325">
                  <a:moveTo>
                    <a:pt x="35660" y="22117"/>
                  </a:moveTo>
                  <a:lnTo>
                    <a:pt x="12790" y="22117"/>
                  </a:lnTo>
                  <a:lnTo>
                    <a:pt x="12747" y="22354"/>
                  </a:lnTo>
                  <a:lnTo>
                    <a:pt x="12650" y="24289"/>
                  </a:lnTo>
                  <a:lnTo>
                    <a:pt x="12790" y="25237"/>
                  </a:lnTo>
                  <a:lnTo>
                    <a:pt x="13502" y="25968"/>
                  </a:lnTo>
                  <a:lnTo>
                    <a:pt x="16036" y="25968"/>
                  </a:lnTo>
                  <a:lnTo>
                    <a:pt x="16392" y="25474"/>
                  </a:lnTo>
                  <a:lnTo>
                    <a:pt x="16748" y="25237"/>
                  </a:lnTo>
                  <a:lnTo>
                    <a:pt x="38372" y="25237"/>
                  </a:lnTo>
                  <a:lnTo>
                    <a:pt x="38002" y="24289"/>
                  </a:lnTo>
                  <a:lnTo>
                    <a:pt x="37817" y="24033"/>
                  </a:lnTo>
                  <a:lnTo>
                    <a:pt x="35126" y="24033"/>
                  </a:lnTo>
                  <a:lnTo>
                    <a:pt x="35482" y="23322"/>
                  </a:lnTo>
                  <a:lnTo>
                    <a:pt x="35660" y="22117"/>
                  </a:lnTo>
                  <a:close/>
                </a:path>
                <a:path w="49529" h="60325">
                  <a:moveTo>
                    <a:pt x="36564" y="23322"/>
                  </a:moveTo>
                  <a:lnTo>
                    <a:pt x="36030" y="23322"/>
                  </a:lnTo>
                  <a:lnTo>
                    <a:pt x="35853" y="23559"/>
                  </a:lnTo>
                  <a:lnTo>
                    <a:pt x="35304" y="23796"/>
                  </a:lnTo>
                  <a:lnTo>
                    <a:pt x="35126" y="24033"/>
                  </a:lnTo>
                  <a:lnTo>
                    <a:pt x="37817" y="24033"/>
                  </a:lnTo>
                  <a:lnTo>
                    <a:pt x="37646" y="23796"/>
                  </a:lnTo>
                  <a:lnTo>
                    <a:pt x="37290" y="23796"/>
                  </a:lnTo>
                  <a:lnTo>
                    <a:pt x="36564" y="23322"/>
                  </a:lnTo>
                  <a:close/>
                </a:path>
                <a:path w="49529" h="60325">
                  <a:moveTo>
                    <a:pt x="31971" y="19471"/>
                  </a:moveTo>
                  <a:lnTo>
                    <a:pt x="8818" y="19471"/>
                  </a:lnTo>
                  <a:lnTo>
                    <a:pt x="8550" y="20202"/>
                  </a:lnTo>
                  <a:lnTo>
                    <a:pt x="8463" y="21406"/>
                  </a:lnTo>
                  <a:lnTo>
                    <a:pt x="8818" y="22354"/>
                  </a:lnTo>
                  <a:lnTo>
                    <a:pt x="9545" y="22848"/>
                  </a:lnTo>
                  <a:lnTo>
                    <a:pt x="9900" y="23322"/>
                  </a:lnTo>
                  <a:lnTo>
                    <a:pt x="11353" y="23322"/>
                  </a:lnTo>
                  <a:lnTo>
                    <a:pt x="11708" y="22848"/>
                  </a:lnTo>
                  <a:lnTo>
                    <a:pt x="12242" y="22591"/>
                  </a:lnTo>
                  <a:lnTo>
                    <a:pt x="12613" y="22591"/>
                  </a:lnTo>
                  <a:lnTo>
                    <a:pt x="12790" y="22117"/>
                  </a:lnTo>
                  <a:lnTo>
                    <a:pt x="35660" y="22117"/>
                  </a:lnTo>
                  <a:lnTo>
                    <a:pt x="35304" y="20676"/>
                  </a:lnTo>
                  <a:lnTo>
                    <a:pt x="35073" y="20202"/>
                  </a:lnTo>
                  <a:lnTo>
                    <a:pt x="31703" y="20202"/>
                  </a:lnTo>
                  <a:lnTo>
                    <a:pt x="31971" y="19471"/>
                  </a:lnTo>
                  <a:close/>
                </a:path>
                <a:path w="49529" h="60325">
                  <a:moveTo>
                    <a:pt x="31880" y="17062"/>
                  </a:moveTo>
                  <a:lnTo>
                    <a:pt x="4683" y="17062"/>
                  </a:lnTo>
                  <a:lnTo>
                    <a:pt x="4414" y="17792"/>
                  </a:lnTo>
                  <a:lnTo>
                    <a:pt x="4327" y="18997"/>
                  </a:lnTo>
                  <a:lnTo>
                    <a:pt x="4861" y="19945"/>
                  </a:lnTo>
                  <a:lnTo>
                    <a:pt x="5395" y="20439"/>
                  </a:lnTo>
                  <a:lnTo>
                    <a:pt x="5765" y="20676"/>
                  </a:lnTo>
                  <a:lnTo>
                    <a:pt x="7203" y="20676"/>
                  </a:lnTo>
                  <a:lnTo>
                    <a:pt x="7736" y="20439"/>
                  </a:lnTo>
                  <a:lnTo>
                    <a:pt x="8107" y="20202"/>
                  </a:lnTo>
                  <a:lnTo>
                    <a:pt x="8463" y="19708"/>
                  </a:lnTo>
                  <a:lnTo>
                    <a:pt x="8818" y="19471"/>
                  </a:lnTo>
                  <a:lnTo>
                    <a:pt x="31971" y="19471"/>
                  </a:lnTo>
                  <a:lnTo>
                    <a:pt x="31880" y="17062"/>
                  </a:lnTo>
                  <a:close/>
                </a:path>
                <a:path w="49529" h="60325">
                  <a:moveTo>
                    <a:pt x="34400" y="19471"/>
                  </a:moveTo>
                  <a:lnTo>
                    <a:pt x="32429" y="19471"/>
                  </a:lnTo>
                  <a:lnTo>
                    <a:pt x="32058" y="19708"/>
                  </a:lnTo>
                  <a:lnTo>
                    <a:pt x="31703" y="20202"/>
                  </a:lnTo>
                  <a:lnTo>
                    <a:pt x="35073" y="20202"/>
                  </a:lnTo>
                  <a:lnTo>
                    <a:pt x="34948" y="19945"/>
                  </a:lnTo>
                  <a:lnTo>
                    <a:pt x="34400" y="19471"/>
                  </a:lnTo>
                  <a:close/>
                </a:path>
                <a:path w="49529" h="60325">
                  <a:moveTo>
                    <a:pt x="11708" y="0"/>
                  </a:moveTo>
                  <a:lnTo>
                    <a:pt x="10804" y="0"/>
                  </a:lnTo>
                  <a:lnTo>
                    <a:pt x="10271" y="256"/>
                  </a:lnTo>
                  <a:lnTo>
                    <a:pt x="9900" y="493"/>
                  </a:lnTo>
                  <a:lnTo>
                    <a:pt x="9367" y="967"/>
                  </a:lnTo>
                  <a:lnTo>
                    <a:pt x="9011" y="1204"/>
                  </a:lnTo>
                  <a:lnTo>
                    <a:pt x="8107" y="2409"/>
                  </a:lnTo>
                  <a:lnTo>
                    <a:pt x="7558" y="3376"/>
                  </a:lnTo>
                  <a:lnTo>
                    <a:pt x="7025" y="4087"/>
                  </a:lnTo>
                  <a:lnTo>
                    <a:pt x="6669" y="5055"/>
                  </a:lnTo>
                  <a:lnTo>
                    <a:pt x="6121" y="6023"/>
                  </a:lnTo>
                  <a:lnTo>
                    <a:pt x="5039" y="7464"/>
                  </a:lnTo>
                  <a:lnTo>
                    <a:pt x="3957" y="9380"/>
                  </a:lnTo>
                  <a:lnTo>
                    <a:pt x="3423" y="10110"/>
                  </a:lnTo>
                  <a:lnTo>
                    <a:pt x="3053" y="10821"/>
                  </a:lnTo>
                  <a:lnTo>
                    <a:pt x="2341" y="11789"/>
                  </a:lnTo>
                  <a:lnTo>
                    <a:pt x="1986" y="12500"/>
                  </a:lnTo>
                  <a:lnTo>
                    <a:pt x="1437" y="13468"/>
                  </a:lnTo>
                  <a:lnTo>
                    <a:pt x="904" y="14178"/>
                  </a:lnTo>
                  <a:lnTo>
                    <a:pt x="355" y="15146"/>
                  </a:lnTo>
                  <a:lnTo>
                    <a:pt x="0" y="16114"/>
                  </a:lnTo>
                  <a:lnTo>
                    <a:pt x="0" y="17062"/>
                  </a:lnTo>
                  <a:lnTo>
                    <a:pt x="355" y="17792"/>
                  </a:lnTo>
                  <a:lnTo>
                    <a:pt x="1081" y="18503"/>
                  </a:lnTo>
                  <a:lnTo>
                    <a:pt x="2341" y="18503"/>
                  </a:lnTo>
                  <a:lnTo>
                    <a:pt x="3053" y="18266"/>
                  </a:lnTo>
                  <a:lnTo>
                    <a:pt x="3423" y="18029"/>
                  </a:lnTo>
                  <a:lnTo>
                    <a:pt x="3957" y="17792"/>
                  </a:lnTo>
                  <a:lnTo>
                    <a:pt x="4327" y="17555"/>
                  </a:lnTo>
                  <a:lnTo>
                    <a:pt x="4683" y="17062"/>
                  </a:lnTo>
                  <a:lnTo>
                    <a:pt x="31880" y="17062"/>
                  </a:lnTo>
                  <a:lnTo>
                    <a:pt x="31480" y="16351"/>
                  </a:lnTo>
                  <a:lnTo>
                    <a:pt x="28101" y="16351"/>
                  </a:lnTo>
                  <a:lnTo>
                    <a:pt x="28635" y="15383"/>
                  </a:lnTo>
                  <a:lnTo>
                    <a:pt x="28559" y="14178"/>
                  </a:lnTo>
                  <a:lnTo>
                    <a:pt x="28279" y="13231"/>
                  </a:lnTo>
                  <a:lnTo>
                    <a:pt x="27908" y="12737"/>
                  </a:lnTo>
                  <a:lnTo>
                    <a:pt x="24499" y="12737"/>
                  </a:lnTo>
                  <a:lnTo>
                    <a:pt x="24766" y="12026"/>
                  </a:lnTo>
                  <a:lnTo>
                    <a:pt x="24855" y="10584"/>
                  </a:lnTo>
                  <a:lnTo>
                    <a:pt x="24499" y="9617"/>
                  </a:lnTo>
                  <a:lnTo>
                    <a:pt x="24362" y="9380"/>
                  </a:lnTo>
                  <a:lnTo>
                    <a:pt x="20720" y="9380"/>
                  </a:lnTo>
                  <a:lnTo>
                    <a:pt x="20981" y="8669"/>
                  </a:lnTo>
                  <a:lnTo>
                    <a:pt x="21076" y="7227"/>
                  </a:lnTo>
                  <a:lnTo>
                    <a:pt x="20527" y="6260"/>
                  </a:lnTo>
                  <a:lnTo>
                    <a:pt x="16748" y="6260"/>
                  </a:lnTo>
                  <a:lnTo>
                    <a:pt x="17028" y="5529"/>
                  </a:lnTo>
                  <a:lnTo>
                    <a:pt x="17026" y="4087"/>
                  </a:lnTo>
                  <a:lnTo>
                    <a:pt x="16840" y="3613"/>
                  </a:lnTo>
                  <a:lnTo>
                    <a:pt x="12790" y="3613"/>
                  </a:lnTo>
                  <a:lnTo>
                    <a:pt x="12906" y="3139"/>
                  </a:lnTo>
                  <a:lnTo>
                    <a:pt x="12790" y="730"/>
                  </a:lnTo>
                  <a:lnTo>
                    <a:pt x="12242" y="256"/>
                  </a:lnTo>
                  <a:lnTo>
                    <a:pt x="11708" y="0"/>
                  </a:lnTo>
                  <a:close/>
                </a:path>
                <a:path w="49529" h="60325">
                  <a:moveTo>
                    <a:pt x="30621" y="15620"/>
                  </a:moveTo>
                  <a:lnTo>
                    <a:pt x="28827" y="15620"/>
                  </a:lnTo>
                  <a:lnTo>
                    <a:pt x="28457" y="16114"/>
                  </a:lnTo>
                  <a:lnTo>
                    <a:pt x="28101" y="16351"/>
                  </a:lnTo>
                  <a:lnTo>
                    <a:pt x="31480" y="16351"/>
                  </a:lnTo>
                  <a:lnTo>
                    <a:pt x="31347" y="16114"/>
                  </a:lnTo>
                  <a:lnTo>
                    <a:pt x="30621" y="15620"/>
                  </a:lnTo>
                  <a:close/>
                </a:path>
                <a:path w="49529" h="60325">
                  <a:moveTo>
                    <a:pt x="27019" y="11789"/>
                  </a:moveTo>
                  <a:lnTo>
                    <a:pt x="25581" y="11789"/>
                  </a:lnTo>
                  <a:lnTo>
                    <a:pt x="25211" y="12026"/>
                  </a:lnTo>
                  <a:lnTo>
                    <a:pt x="24855" y="12500"/>
                  </a:lnTo>
                  <a:lnTo>
                    <a:pt x="24499" y="12737"/>
                  </a:lnTo>
                  <a:lnTo>
                    <a:pt x="27908" y="12737"/>
                  </a:lnTo>
                  <a:lnTo>
                    <a:pt x="27375" y="12026"/>
                  </a:lnTo>
                  <a:lnTo>
                    <a:pt x="27019" y="11789"/>
                  </a:lnTo>
                  <a:close/>
                </a:path>
                <a:path w="49529" h="60325">
                  <a:moveTo>
                    <a:pt x="23595" y="8412"/>
                  </a:moveTo>
                  <a:lnTo>
                    <a:pt x="21802" y="8412"/>
                  </a:lnTo>
                  <a:lnTo>
                    <a:pt x="21253" y="8669"/>
                  </a:lnTo>
                  <a:lnTo>
                    <a:pt x="20720" y="9380"/>
                  </a:lnTo>
                  <a:lnTo>
                    <a:pt x="24362" y="9380"/>
                  </a:lnTo>
                  <a:lnTo>
                    <a:pt x="23951" y="8669"/>
                  </a:lnTo>
                  <a:lnTo>
                    <a:pt x="23595" y="8412"/>
                  </a:lnTo>
                  <a:close/>
                </a:path>
                <a:path w="49529" h="60325">
                  <a:moveTo>
                    <a:pt x="22869" y="8175"/>
                  </a:moveTo>
                  <a:lnTo>
                    <a:pt x="22158" y="8412"/>
                  </a:lnTo>
                  <a:lnTo>
                    <a:pt x="23240" y="8412"/>
                  </a:lnTo>
                  <a:lnTo>
                    <a:pt x="22869" y="8175"/>
                  </a:lnTo>
                  <a:close/>
                </a:path>
                <a:path w="49529" h="60325">
                  <a:moveTo>
                    <a:pt x="19267" y="5055"/>
                  </a:moveTo>
                  <a:lnTo>
                    <a:pt x="18734" y="5055"/>
                  </a:lnTo>
                  <a:lnTo>
                    <a:pt x="18378" y="5292"/>
                  </a:lnTo>
                  <a:lnTo>
                    <a:pt x="18008" y="5292"/>
                  </a:lnTo>
                  <a:lnTo>
                    <a:pt x="17474" y="5529"/>
                  </a:lnTo>
                  <a:lnTo>
                    <a:pt x="17118" y="6023"/>
                  </a:lnTo>
                  <a:lnTo>
                    <a:pt x="16748" y="6260"/>
                  </a:lnTo>
                  <a:lnTo>
                    <a:pt x="20527" y="6260"/>
                  </a:lnTo>
                  <a:lnTo>
                    <a:pt x="19994" y="5529"/>
                  </a:lnTo>
                  <a:lnTo>
                    <a:pt x="19267" y="5055"/>
                  </a:lnTo>
                  <a:close/>
                </a:path>
                <a:path w="49529" h="60325">
                  <a:moveTo>
                    <a:pt x="15666" y="2409"/>
                  </a:moveTo>
                  <a:lnTo>
                    <a:pt x="14406" y="2409"/>
                  </a:lnTo>
                  <a:lnTo>
                    <a:pt x="13872" y="2883"/>
                  </a:lnTo>
                  <a:lnTo>
                    <a:pt x="13324" y="3139"/>
                  </a:lnTo>
                  <a:lnTo>
                    <a:pt x="12968" y="3376"/>
                  </a:lnTo>
                  <a:lnTo>
                    <a:pt x="12790" y="3613"/>
                  </a:lnTo>
                  <a:lnTo>
                    <a:pt x="16840" y="3613"/>
                  </a:lnTo>
                  <a:lnTo>
                    <a:pt x="16748" y="3376"/>
                  </a:lnTo>
                  <a:lnTo>
                    <a:pt x="16214" y="2646"/>
                  </a:lnTo>
                  <a:lnTo>
                    <a:pt x="15666" y="2409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45034" y="5422127"/>
              <a:ext cx="183795" cy="166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680324" y="5612219"/>
              <a:ext cx="351790" cy="29209"/>
            </a:xfrm>
            <a:custGeom>
              <a:avLst/>
              <a:gdLst/>
              <a:ahLst/>
              <a:cxnLst/>
              <a:rect l="l" t="t" r="r" b="b"/>
              <a:pathLst>
                <a:path w="351790" h="29210">
                  <a:moveTo>
                    <a:pt x="351283" y="0"/>
                  </a:moveTo>
                  <a:lnTo>
                    <a:pt x="0" y="0"/>
                  </a:lnTo>
                  <a:lnTo>
                    <a:pt x="0" y="28598"/>
                  </a:lnTo>
                  <a:lnTo>
                    <a:pt x="351283" y="28598"/>
                  </a:lnTo>
                  <a:lnTo>
                    <a:pt x="351283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80324" y="5576649"/>
              <a:ext cx="351790" cy="38100"/>
            </a:xfrm>
            <a:custGeom>
              <a:avLst/>
              <a:gdLst/>
              <a:ahLst/>
              <a:cxnLst/>
              <a:rect l="l" t="t" r="r" b="b"/>
              <a:pathLst>
                <a:path w="351790" h="38100">
                  <a:moveTo>
                    <a:pt x="348407" y="0"/>
                  </a:moveTo>
                  <a:lnTo>
                    <a:pt x="2701" y="0"/>
                  </a:lnTo>
                  <a:lnTo>
                    <a:pt x="0" y="37501"/>
                  </a:lnTo>
                  <a:lnTo>
                    <a:pt x="351282" y="37501"/>
                  </a:lnTo>
                  <a:lnTo>
                    <a:pt x="348407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83207" y="5385825"/>
              <a:ext cx="345440" cy="118745"/>
            </a:xfrm>
            <a:custGeom>
              <a:avLst/>
              <a:gdLst/>
              <a:ahLst/>
              <a:cxnLst/>
              <a:rect l="l" t="t" r="r" b="b"/>
              <a:pathLst>
                <a:path w="345440" h="118745">
                  <a:moveTo>
                    <a:pt x="331829" y="0"/>
                  </a:moveTo>
                  <a:lnTo>
                    <a:pt x="11716" y="0"/>
                  </a:lnTo>
                  <a:lnTo>
                    <a:pt x="0" y="118487"/>
                  </a:lnTo>
                  <a:lnTo>
                    <a:pt x="345347" y="118487"/>
                  </a:lnTo>
                  <a:lnTo>
                    <a:pt x="331829" y="0"/>
                  </a:lnTo>
                  <a:close/>
                </a:path>
              </a:pathLst>
            </a:custGeom>
            <a:solidFill>
              <a:srgbClr val="DF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83207" y="5504312"/>
              <a:ext cx="346075" cy="107950"/>
            </a:xfrm>
            <a:custGeom>
              <a:avLst/>
              <a:gdLst/>
              <a:ahLst/>
              <a:cxnLst/>
              <a:rect l="l" t="t" r="r" b="b"/>
              <a:pathLst>
                <a:path w="346075" h="107950">
                  <a:moveTo>
                    <a:pt x="345347" y="0"/>
                  </a:moveTo>
                  <a:lnTo>
                    <a:pt x="0" y="0"/>
                  </a:lnTo>
                  <a:lnTo>
                    <a:pt x="179" y="107428"/>
                  </a:lnTo>
                  <a:lnTo>
                    <a:pt x="345702" y="107428"/>
                  </a:lnTo>
                  <a:lnTo>
                    <a:pt x="345347" y="0"/>
                  </a:lnTo>
                  <a:close/>
                </a:path>
              </a:pathLst>
            </a:custGeom>
            <a:solidFill>
              <a:srgbClr val="AC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85368" y="5617270"/>
              <a:ext cx="339725" cy="20955"/>
            </a:xfrm>
            <a:custGeom>
              <a:avLst/>
              <a:gdLst/>
              <a:ahLst/>
              <a:cxnLst/>
              <a:rect l="l" t="t" r="r" b="b"/>
              <a:pathLst>
                <a:path w="339725" h="20954">
                  <a:moveTo>
                    <a:pt x="339584" y="20423"/>
                  </a:moveTo>
                  <a:lnTo>
                    <a:pt x="0" y="20423"/>
                  </a:lnTo>
                  <a:lnTo>
                    <a:pt x="0" y="0"/>
                  </a:lnTo>
                  <a:lnTo>
                    <a:pt x="339584" y="0"/>
                  </a:lnTo>
                  <a:lnTo>
                    <a:pt x="339584" y="20423"/>
                  </a:lnTo>
                  <a:close/>
                </a:path>
              </a:pathLst>
            </a:custGeom>
            <a:solidFill>
              <a:srgbClr val="12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88971" y="5617270"/>
              <a:ext cx="332740" cy="24130"/>
            </a:xfrm>
            <a:custGeom>
              <a:avLst/>
              <a:gdLst/>
              <a:ahLst/>
              <a:cxnLst/>
              <a:rect l="l" t="t" r="r" b="b"/>
              <a:pathLst>
                <a:path w="332740" h="24129">
                  <a:moveTo>
                    <a:pt x="0" y="24027"/>
                  </a:moveTo>
                  <a:lnTo>
                    <a:pt x="332187" y="24027"/>
                  </a:lnTo>
                  <a:lnTo>
                    <a:pt x="332187" y="0"/>
                  </a:lnTo>
                  <a:lnTo>
                    <a:pt x="0" y="0"/>
                  </a:lnTo>
                  <a:lnTo>
                    <a:pt x="0" y="24027"/>
                  </a:lnTo>
                  <a:close/>
                </a:path>
              </a:pathLst>
            </a:custGeom>
            <a:solidFill>
              <a:srgbClr val="AC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94730" y="5507926"/>
              <a:ext cx="321945" cy="100965"/>
            </a:xfrm>
            <a:custGeom>
              <a:avLst/>
              <a:gdLst/>
              <a:ahLst/>
              <a:cxnLst/>
              <a:rect l="l" t="t" r="r" b="b"/>
              <a:pathLst>
                <a:path w="321945" h="100964">
                  <a:moveTo>
                    <a:pt x="321743" y="0"/>
                  </a:moveTo>
                  <a:lnTo>
                    <a:pt x="0" y="0"/>
                  </a:lnTo>
                  <a:lnTo>
                    <a:pt x="0" y="100694"/>
                  </a:lnTo>
                  <a:lnTo>
                    <a:pt x="321566" y="100457"/>
                  </a:lnTo>
                  <a:lnTo>
                    <a:pt x="321743" y="100694"/>
                  </a:lnTo>
                  <a:lnTo>
                    <a:pt x="321743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96538" y="5509368"/>
              <a:ext cx="319224" cy="997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47466" y="5393764"/>
              <a:ext cx="14604" cy="15240"/>
            </a:xfrm>
            <a:custGeom>
              <a:avLst/>
              <a:gdLst/>
              <a:ahLst/>
              <a:cxnLst/>
              <a:rect l="l" t="t" r="r" b="b"/>
              <a:pathLst>
                <a:path w="14604" h="15239">
                  <a:moveTo>
                    <a:pt x="8818" y="0"/>
                  </a:moveTo>
                  <a:lnTo>
                    <a:pt x="5943" y="0"/>
                  </a:lnTo>
                  <a:lnTo>
                    <a:pt x="6121" y="236"/>
                  </a:lnTo>
                  <a:lnTo>
                    <a:pt x="4683" y="730"/>
                  </a:lnTo>
                  <a:lnTo>
                    <a:pt x="0" y="7444"/>
                  </a:lnTo>
                  <a:lnTo>
                    <a:pt x="0" y="8886"/>
                  </a:lnTo>
                  <a:lnTo>
                    <a:pt x="355" y="10328"/>
                  </a:lnTo>
                  <a:lnTo>
                    <a:pt x="1793" y="12737"/>
                  </a:lnTo>
                  <a:lnTo>
                    <a:pt x="3957" y="14178"/>
                  </a:lnTo>
                  <a:lnTo>
                    <a:pt x="6669" y="14652"/>
                  </a:lnTo>
                  <a:lnTo>
                    <a:pt x="8107" y="14415"/>
                  </a:lnTo>
                  <a:lnTo>
                    <a:pt x="9367" y="13941"/>
                  </a:lnTo>
                  <a:lnTo>
                    <a:pt x="10626" y="12974"/>
                  </a:lnTo>
                  <a:lnTo>
                    <a:pt x="11708" y="12263"/>
                  </a:lnTo>
                  <a:lnTo>
                    <a:pt x="12613" y="11058"/>
                  </a:lnTo>
                  <a:lnTo>
                    <a:pt x="13324" y="9854"/>
                  </a:lnTo>
                  <a:lnTo>
                    <a:pt x="13872" y="8412"/>
                  </a:lnTo>
                  <a:lnTo>
                    <a:pt x="14050" y="6970"/>
                  </a:lnTo>
                  <a:lnTo>
                    <a:pt x="14050" y="5529"/>
                  </a:lnTo>
                  <a:lnTo>
                    <a:pt x="13695" y="4324"/>
                  </a:lnTo>
                  <a:lnTo>
                    <a:pt x="12968" y="2883"/>
                  </a:lnTo>
                  <a:lnTo>
                    <a:pt x="12242" y="1678"/>
                  </a:lnTo>
                  <a:lnTo>
                    <a:pt x="11353" y="1204"/>
                  </a:lnTo>
                  <a:lnTo>
                    <a:pt x="10093" y="473"/>
                  </a:lnTo>
                  <a:lnTo>
                    <a:pt x="8818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47999" y="5396173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0819" y="0"/>
                  </a:moveTo>
                  <a:lnTo>
                    <a:pt x="9189" y="0"/>
                  </a:lnTo>
                  <a:lnTo>
                    <a:pt x="7395" y="236"/>
                  </a:lnTo>
                  <a:lnTo>
                    <a:pt x="0" y="11058"/>
                  </a:lnTo>
                  <a:lnTo>
                    <a:pt x="548" y="12737"/>
                  </a:lnTo>
                  <a:lnTo>
                    <a:pt x="8107" y="18010"/>
                  </a:lnTo>
                  <a:lnTo>
                    <a:pt x="9915" y="17773"/>
                  </a:lnTo>
                  <a:lnTo>
                    <a:pt x="17296" y="6970"/>
                  </a:lnTo>
                  <a:lnTo>
                    <a:pt x="16763" y="5035"/>
                  </a:lnTo>
                  <a:lnTo>
                    <a:pt x="10819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051127" y="5399293"/>
              <a:ext cx="14604" cy="15240"/>
            </a:xfrm>
            <a:custGeom>
              <a:avLst/>
              <a:gdLst/>
              <a:ahLst/>
              <a:cxnLst/>
              <a:rect l="l" t="t" r="r" b="b"/>
              <a:pathLst>
                <a:path w="14604" h="15239">
                  <a:moveTo>
                    <a:pt x="8951" y="0"/>
                  </a:moveTo>
                  <a:lnTo>
                    <a:pt x="6061" y="0"/>
                  </a:lnTo>
                  <a:lnTo>
                    <a:pt x="4623" y="710"/>
                  </a:lnTo>
                  <a:lnTo>
                    <a:pt x="3364" y="1441"/>
                  </a:lnTo>
                  <a:lnTo>
                    <a:pt x="2282" y="2409"/>
                  </a:lnTo>
                  <a:lnTo>
                    <a:pt x="666" y="4561"/>
                  </a:lnTo>
                  <a:lnTo>
                    <a:pt x="0" y="7207"/>
                  </a:lnTo>
                  <a:lnTo>
                    <a:pt x="59" y="8412"/>
                  </a:lnTo>
                  <a:lnTo>
                    <a:pt x="6609" y="14652"/>
                  </a:lnTo>
                  <a:lnTo>
                    <a:pt x="7869" y="14178"/>
                  </a:lnTo>
                  <a:lnTo>
                    <a:pt x="9307" y="13705"/>
                  </a:lnTo>
                  <a:lnTo>
                    <a:pt x="10567" y="12974"/>
                  </a:lnTo>
                  <a:lnTo>
                    <a:pt x="11649" y="12263"/>
                  </a:lnTo>
                  <a:lnTo>
                    <a:pt x="12553" y="10821"/>
                  </a:lnTo>
                  <a:lnTo>
                    <a:pt x="13264" y="9854"/>
                  </a:lnTo>
                  <a:lnTo>
                    <a:pt x="13813" y="8412"/>
                  </a:lnTo>
                  <a:lnTo>
                    <a:pt x="13956" y="7444"/>
                  </a:lnTo>
                  <a:lnTo>
                    <a:pt x="13991" y="5529"/>
                  </a:lnTo>
                  <a:lnTo>
                    <a:pt x="13635" y="4087"/>
                  </a:lnTo>
                  <a:lnTo>
                    <a:pt x="13086" y="2883"/>
                  </a:lnTo>
                  <a:lnTo>
                    <a:pt x="11293" y="967"/>
                  </a:lnTo>
                  <a:lnTo>
                    <a:pt x="10033" y="473"/>
                  </a:lnTo>
                  <a:lnTo>
                    <a:pt x="8951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49452" y="5400498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9367" y="0"/>
                  </a:moveTo>
                  <a:lnTo>
                    <a:pt x="7381" y="236"/>
                  </a:lnTo>
                  <a:lnTo>
                    <a:pt x="7558" y="236"/>
                  </a:lnTo>
                  <a:lnTo>
                    <a:pt x="5765" y="947"/>
                  </a:lnTo>
                  <a:lnTo>
                    <a:pt x="0" y="9360"/>
                  </a:lnTo>
                  <a:lnTo>
                    <a:pt x="177" y="11295"/>
                  </a:lnTo>
                  <a:lnTo>
                    <a:pt x="6476" y="18029"/>
                  </a:lnTo>
                  <a:lnTo>
                    <a:pt x="8285" y="18029"/>
                  </a:lnTo>
                  <a:lnTo>
                    <a:pt x="17474" y="8886"/>
                  </a:lnTo>
                  <a:lnTo>
                    <a:pt x="17281" y="6970"/>
                  </a:lnTo>
                  <a:lnTo>
                    <a:pt x="10982" y="236"/>
                  </a:lnTo>
                  <a:lnTo>
                    <a:pt x="9367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2683" y="5403618"/>
              <a:ext cx="14604" cy="15240"/>
            </a:xfrm>
            <a:custGeom>
              <a:avLst/>
              <a:gdLst/>
              <a:ahLst/>
              <a:cxnLst/>
              <a:rect l="l" t="t" r="r" b="b"/>
              <a:pathLst>
                <a:path w="14604" h="15239">
                  <a:moveTo>
                    <a:pt x="7395" y="0"/>
                  </a:moveTo>
                  <a:lnTo>
                    <a:pt x="5943" y="236"/>
                  </a:lnTo>
                  <a:lnTo>
                    <a:pt x="6136" y="236"/>
                  </a:lnTo>
                  <a:lnTo>
                    <a:pt x="4505" y="710"/>
                  </a:lnTo>
                  <a:lnTo>
                    <a:pt x="3423" y="1441"/>
                  </a:lnTo>
                  <a:lnTo>
                    <a:pt x="2163" y="2409"/>
                  </a:lnTo>
                  <a:lnTo>
                    <a:pt x="1452" y="3613"/>
                  </a:lnTo>
                  <a:lnTo>
                    <a:pt x="548" y="4798"/>
                  </a:lnTo>
                  <a:lnTo>
                    <a:pt x="192" y="6003"/>
                  </a:lnTo>
                  <a:lnTo>
                    <a:pt x="0" y="7444"/>
                  </a:lnTo>
                  <a:lnTo>
                    <a:pt x="192" y="9123"/>
                  </a:lnTo>
                  <a:lnTo>
                    <a:pt x="6491" y="14652"/>
                  </a:lnTo>
                  <a:lnTo>
                    <a:pt x="7929" y="14415"/>
                  </a:lnTo>
                  <a:lnTo>
                    <a:pt x="9367" y="13941"/>
                  </a:lnTo>
                  <a:lnTo>
                    <a:pt x="10626" y="12974"/>
                  </a:lnTo>
                  <a:lnTo>
                    <a:pt x="11708" y="12263"/>
                  </a:lnTo>
                  <a:lnTo>
                    <a:pt x="12613" y="11058"/>
                  </a:lnTo>
                  <a:lnTo>
                    <a:pt x="13339" y="9854"/>
                  </a:lnTo>
                  <a:lnTo>
                    <a:pt x="13695" y="8412"/>
                  </a:lnTo>
                  <a:lnTo>
                    <a:pt x="14050" y="7207"/>
                  </a:lnTo>
                  <a:lnTo>
                    <a:pt x="10093" y="473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50163" y="5407232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1531" y="17773"/>
                  </a:moveTo>
                  <a:lnTo>
                    <a:pt x="8107" y="17773"/>
                  </a:lnTo>
                  <a:lnTo>
                    <a:pt x="9011" y="18010"/>
                  </a:lnTo>
                  <a:lnTo>
                    <a:pt x="10804" y="18010"/>
                  </a:lnTo>
                  <a:lnTo>
                    <a:pt x="11531" y="17773"/>
                  </a:lnTo>
                  <a:close/>
                </a:path>
                <a:path w="17779" h="18414">
                  <a:moveTo>
                    <a:pt x="10997" y="473"/>
                  </a:moveTo>
                  <a:lnTo>
                    <a:pt x="5943" y="473"/>
                  </a:lnTo>
                  <a:lnTo>
                    <a:pt x="5054" y="947"/>
                  </a:lnTo>
                  <a:lnTo>
                    <a:pt x="4327" y="1184"/>
                  </a:lnTo>
                  <a:lnTo>
                    <a:pt x="3601" y="1678"/>
                  </a:lnTo>
                  <a:lnTo>
                    <a:pt x="2890" y="2389"/>
                  </a:lnTo>
                  <a:lnTo>
                    <a:pt x="2163" y="2883"/>
                  </a:lnTo>
                  <a:lnTo>
                    <a:pt x="1808" y="3594"/>
                  </a:lnTo>
                  <a:lnTo>
                    <a:pt x="1259" y="4068"/>
                  </a:lnTo>
                  <a:lnTo>
                    <a:pt x="548" y="5509"/>
                  </a:lnTo>
                  <a:lnTo>
                    <a:pt x="177" y="7444"/>
                  </a:lnTo>
                  <a:lnTo>
                    <a:pt x="0" y="8155"/>
                  </a:lnTo>
                  <a:lnTo>
                    <a:pt x="0" y="9123"/>
                  </a:lnTo>
                  <a:lnTo>
                    <a:pt x="370" y="11039"/>
                  </a:lnTo>
                  <a:lnTo>
                    <a:pt x="726" y="12006"/>
                  </a:lnTo>
                  <a:lnTo>
                    <a:pt x="1259" y="12480"/>
                  </a:lnTo>
                  <a:lnTo>
                    <a:pt x="1630" y="13448"/>
                  </a:lnTo>
                  <a:lnTo>
                    <a:pt x="2712" y="14889"/>
                  </a:lnTo>
                  <a:lnTo>
                    <a:pt x="3245" y="15363"/>
                  </a:lnTo>
                  <a:lnTo>
                    <a:pt x="3972" y="16094"/>
                  </a:lnTo>
                  <a:lnTo>
                    <a:pt x="4683" y="16568"/>
                  </a:lnTo>
                  <a:lnTo>
                    <a:pt x="5587" y="17062"/>
                  </a:lnTo>
                  <a:lnTo>
                    <a:pt x="6491" y="17299"/>
                  </a:lnTo>
                  <a:lnTo>
                    <a:pt x="7203" y="17773"/>
                  </a:lnTo>
                  <a:lnTo>
                    <a:pt x="12435" y="17773"/>
                  </a:lnTo>
                  <a:lnTo>
                    <a:pt x="13146" y="17299"/>
                  </a:lnTo>
                  <a:lnTo>
                    <a:pt x="13872" y="17062"/>
                  </a:lnTo>
                  <a:lnTo>
                    <a:pt x="14599" y="16568"/>
                  </a:lnTo>
                  <a:lnTo>
                    <a:pt x="15132" y="16094"/>
                  </a:lnTo>
                  <a:lnTo>
                    <a:pt x="16570" y="14178"/>
                  </a:lnTo>
                  <a:lnTo>
                    <a:pt x="16940" y="13211"/>
                  </a:lnTo>
                  <a:lnTo>
                    <a:pt x="17296" y="12480"/>
                  </a:lnTo>
                  <a:lnTo>
                    <a:pt x="17474" y="11769"/>
                  </a:lnTo>
                  <a:lnTo>
                    <a:pt x="17608" y="11039"/>
                  </a:lnTo>
                  <a:lnTo>
                    <a:pt x="17652" y="8886"/>
                  </a:lnTo>
                  <a:lnTo>
                    <a:pt x="17474" y="8155"/>
                  </a:lnTo>
                  <a:lnTo>
                    <a:pt x="17296" y="7207"/>
                  </a:lnTo>
                  <a:lnTo>
                    <a:pt x="16940" y="6240"/>
                  </a:lnTo>
                  <a:lnTo>
                    <a:pt x="15858" y="4068"/>
                  </a:lnTo>
                  <a:lnTo>
                    <a:pt x="15132" y="3594"/>
                  </a:lnTo>
                  <a:lnTo>
                    <a:pt x="14599" y="2883"/>
                  </a:lnTo>
                  <a:lnTo>
                    <a:pt x="14050" y="2389"/>
                  </a:lnTo>
                  <a:lnTo>
                    <a:pt x="13339" y="1678"/>
                  </a:lnTo>
                  <a:lnTo>
                    <a:pt x="12613" y="1184"/>
                  </a:lnTo>
                  <a:lnTo>
                    <a:pt x="11708" y="947"/>
                  </a:lnTo>
                  <a:lnTo>
                    <a:pt x="10997" y="473"/>
                  </a:lnTo>
                  <a:close/>
                </a:path>
                <a:path w="17779" h="18414">
                  <a:moveTo>
                    <a:pt x="8463" y="0"/>
                  </a:moveTo>
                  <a:lnTo>
                    <a:pt x="6669" y="473"/>
                  </a:lnTo>
                  <a:lnTo>
                    <a:pt x="10271" y="473"/>
                  </a:lnTo>
                  <a:lnTo>
                    <a:pt x="8463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053409" y="5410589"/>
              <a:ext cx="14604" cy="15240"/>
            </a:xfrm>
            <a:custGeom>
              <a:avLst/>
              <a:gdLst/>
              <a:ahLst/>
              <a:cxnLst/>
              <a:rect l="l" t="t" r="r" b="b"/>
              <a:pathLst>
                <a:path w="14604" h="15239">
                  <a:moveTo>
                    <a:pt x="6669" y="0"/>
                  </a:moveTo>
                  <a:lnTo>
                    <a:pt x="6669" y="236"/>
                  </a:lnTo>
                  <a:lnTo>
                    <a:pt x="5217" y="236"/>
                  </a:lnTo>
                  <a:lnTo>
                    <a:pt x="3779" y="710"/>
                  </a:lnTo>
                  <a:lnTo>
                    <a:pt x="0" y="5766"/>
                  </a:lnTo>
                  <a:lnTo>
                    <a:pt x="0" y="8175"/>
                  </a:lnTo>
                  <a:lnTo>
                    <a:pt x="177" y="8886"/>
                  </a:lnTo>
                  <a:lnTo>
                    <a:pt x="533" y="9617"/>
                  </a:lnTo>
                  <a:lnTo>
                    <a:pt x="904" y="10091"/>
                  </a:lnTo>
                  <a:lnTo>
                    <a:pt x="1259" y="10821"/>
                  </a:lnTo>
                  <a:lnTo>
                    <a:pt x="2519" y="12500"/>
                  </a:lnTo>
                  <a:lnTo>
                    <a:pt x="3245" y="12974"/>
                  </a:lnTo>
                  <a:lnTo>
                    <a:pt x="3779" y="13448"/>
                  </a:lnTo>
                  <a:lnTo>
                    <a:pt x="4505" y="13705"/>
                  </a:lnTo>
                  <a:lnTo>
                    <a:pt x="5039" y="13941"/>
                  </a:lnTo>
                  <a:lnTo>
                    <a:pt x="5765" y="14415"/>
                  </a:lnTo>
                  <a:lnTo>
                    <a:pt x="6491" y="14415"/>
                  </a:lnTo>
                  <a:lnTo>
                    <a:pt x="7025" y="14652"/>
                  </a:lnTo>
                  <a:lnTo>
                    <a:pt x="8640" y="14652"/>
                  </a:lnTo>
                  <a:lnTo>
                    <a:pt x="9367" y="14415"/>
                  </a:lnTo>
                  <a:lnTo>
                    <a:pt x="9900" y="14415"/>
                  </a:lnTo>
                  <a:lnTo>
                    <a:pt x="10626" y="13941"/>
                  </a:lnTo>
                  <a:lnTo>
                    <a:pt x="11708" y="13448"/>
                  </a:lnTo>
                  <a:lnTo>
                    <a:pt x="12064" y="12974"/>
                  </a:lnTo>
                  <a:lnTo>
                    <a:pt x="12613" y="12500"/>
                  </a:lnTo>
                  <a:lnTo>
                    <a:pt x="13324" y="11295"/>
                  </a:lnTo>
                  <a:lnTo>
                    <a:pt x="14050" y="8886"/>
                  </a:lnTo>
                  <a:lnTo>
                    <a:pt x="14050" y="6734"/>
                  </a:lnTo>
                  <a:lnTo>
                    <a:pt x="11175" y="1915"/>
                  </a:lnTo>
                  <a:lnTo>
                    <a:pt x="10449" y="1204"/>
                  </a:lnTo>
                  <a:lnTo>
                    <a:pt x="9367" y="710"/>
                  </a:lnTo>
                  <a:lnTo>
                    <a:pt x="7929" y="236"/>
                  </a:lnTo>
                  <a:lnTo>
                    <a:pt x="7203" y="236"/>
                  </a:lnTo>
                  <a:lnTo>
                    <a:pt x="6669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39892" y="5588182"/>
              <a:ext cx="31115" cy="74930"/>
            </a:xfrm>
            <a:custGeom>
              <a:avLst/>
              <a:gdLst/>
              <a:ahLst/>
              <a:cxnLst/>
              <a:rect l="l" t="t" r="r" b="b"/>
              <a:pathLst>
                <a:path w="31115" h="74929">
                  <a:moveTo>
                    <a:pt x="24321" y="0"/>
                  </a:moveTo>
                  <a:lnTo>
                    <a:pt x="23966" y="967"/>
                  </a:lnTo>
                  <a:lnTo>
                    <a:pt x="23788" y="1678"/>
                  </a:lnTo>
                  <a:lnTo>
                    <a:pt x="23417" y="2409"/>
                  </a:lnTo>
                  <a:lnTo>
                    <a:pt x="23239" y="3120"/>
                  </a:lnTo>
                  <a:lnTo>
                    <a:pt x="24321" y="4087"/>
                  </a:lnTo>
                  <a:lnTo>
                    <a:pt x="25403" y="5292"/>
                  </a:lnTo>
                  <a:lnTo>
                    <a:pt x="28471" y="13705"/>
                  </a:lnTo>
                  <a:lnTo>
                    <a:pt x="27923" y="15146"/>
                  </a:lnTo>
                  <a:lnTo>
                    <a:pt x="11175" y="34854"/>
                  </a:lnTo>
                  <a:lnTo>
                    <a:pt x="9559" y="36533"/>
                  </a:lnTo>
                  <a:lnTo>
                    <a:pt x="5765" y="40147"/>
                  </a:lnTo>
                  <a:lnTo>
                    <a:pt x="4149" y="42299"/>
                  </a:lnTo>
                  <a:lnTo>
                    <a:pt x="2341" y="44472"/>
                  </a:lnTo>
                  <a:lnTo>
                    <a:pt x="726" y="46867"/>
                  </a:lnTo>
                  <a:lnTo>
                    <a:pt x="192" y="48791"/>
                  </a:lnTo>
                  <a:lnTo>
                    <a:pt x="0" y="51915"/>
                  </a:lnTo>
                  <a:lnTo>
                    <a:pt x="0" y="56000"/>
                  </a:lnTo>
                  <a:lnTo>
                    <a:pt x="192" y="60325"/>
                  </a:lnTo>
                  <a:lnTo>
                    <a:pt x="548" y="64893"/>
                  </a:lnTo>
                  <a:lnTo>
                    <a:pt x="904" y="68738"/>
                  </a:lnTo>
                  <a:lnTo>
                    <a:pt x="1259" y="72101"/>
                  </a:lnTo>
                  <a:lnTo>
                    <a:pt x="1259" y="74504"/>
                  </a:lnTo>
                  <a:lnTo>
                    <a:pt x="3423" y="74504"/>
                  </a:lnTo>
                  <a:lnTo>
                    <a:pt x="3423" y="72342"/>
                  </a:lnTo>
                  <a:lnTo>
                    <a:pt x="3245" y="69218"/>
                  </a:lnTo>
                  <a:lnTo>
                    <a:pt x="2890" y="65373"/>
                  </a:lnTo>
                  <a:lnTo>
                    <a:pt x="2534" y="61046"/>
                  </a:lnTo>
                  <a:lnTo>
                    <a:pt x="2341" y="56962"/>
                  </a:lnTo>
                  <a:lnTo>
                    <a:pt x="2341" y="50232"/>
                  </a:lnTo>
                  <a:lnTo>
                    <a:pt x="2890" y="48311"/>
                  </a:lnTo>
                  <a:lnTo>
                    <a:pt x="4683" y="45907"/>
                  </a:lnTo>
                  <a:lnTo>
                    <a:pt x="8285" y="41588"/>
                  </a:lnTo>
                  <a:lnTo>
                    <a:pt x="10093" y="39890"/>
                  </a:lnTo>
                  <a:lnTo>
                    <a:pt x="13517" y="36296"/>
                  </a:lnTo>
                  <a:lnTo>
                    <a:pt x="17118" y="32919"/>
                  </a:lnTo>
                  <a:lnTo>
                    <a:pt x="18734" y="31241"/>
                  </a:lnTo>
                  <a:lnTo>
                    <a:pt x="20542" y="29562"/>
                  </a:lnTo>
                  <a:lnTo>
                    <a:pt x="22158" y="27883"/>
                  </a:lnTo>
                  <a:lnTo>
                    <a:pt x="23788" y="25968"/>
                  </a:lnTo>
                  <a:lnTo>
                    <a:pt x="25403" y="23796"/>
                  </a:lnTo>
                  <a:lnTo>
                    <a:pt x="26841" y="21386"/>
                  </a:lnTo>
                  <a:lnTo>
                    <a:pt x="28471" y="18997"/>
                  </a:lnTo>
                  <a:lnTo>
                    <a:pt x="29909" y="16114"/>
                  </a:lnTo>
                  <a:lnTo>
                    <a:pt x="30635" y="13941"/>
                  </a:lnTo>
                  <a:lnTo>
                    <a:pt x="30635" y="11789"/>
                  </a:lnTo>
                  <a:lnTo>
                    <a:pt x="25581" y="1204"/>
                  </a:lnTo>
                  <a:lnTo>
                    <a:pt x="24321" y="0"/>
                  </a:lnTo>
                  <a:close/>
                </a:path>
              </a:pathLst>
            </a:custGeom>
            <a:solidFill>
              <a:srgbClr val="9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23755" y="5588190"/>
              <a:ext cx="467995" cy="232410"/>
            </a:xfrm>
            <a:custGeom>
              <a:avLst/>
              <a:gdLst/>
              <a:ahLst/>
              <a:cxnLst/>
              <a:rect l="l" t="t" r="r" b="b"/>
              <a:pathLst>
                <a:path w="467995" h="232410">
                  <a:moveTo>
                    <a:pt x="467639" y="232156"/>
                  </a:moveTo>
                  <a:lnTo>
                    <a:pt x="450189" y="66573"/>
                  </a:lnTo>
                  <a:lnTo>
                    <a:pt x="418274" y="66573"/>
                  </a:lnTo>
                  <a:lnTo>
                    <a:pt x="417766" y="60566"/>
                  </a:lnTo>
                  <a:lnTo>
                    <a:pt x="417588" y="55994"/>
                  </a:lnTo>
                  <a:lnTo>
                    <a:pt x="417588" y="49034"/>
                  </a:lnTo>
                  <a:lnTo>
                    <a:pt x="428561" y="35560"/>
                  </a:lnTo>
                  <a:lnTo>
                    <a:pt x="430377" y="33883"/>
                  </a:lnTo>
                  <a:lnTo>
                    <a:pt x="443344" y="18732"/>
                  </a:lnTo>
                  <a:lnTo>
                    <a:pt x="444957" y="16116"/>
                  </a:lnTo>
                  <a:lnTo>
                    <a:pt x="445858" y="13944"/>
                  </a:lnTo>
                  <a:lnTo>
                    <a:pt x="446214" y="11785"/>
                  </a:lnTo>
                  <a:lnTo>
                    <a:pt x="446036" y="9372"/>
                  </a:lnTo>
                  <a:lnTo>
                    <a:pt x="440448" y="0"/>
                  </a:lnTo>
                  <a:lnTo>
                    <a:pt x="440093" y="965"/>
                  </a:lnTo>
                  <a:lnTo>
                    <a:pt x="439915" y="1676"/>
                  </a:lnTo>
                  <a:lnTo>
                    <a:pt x="439547" y="2413"/>
                  </a:lnTo>
                  <a:lnTo>
                    <a:pt x="439369" y="3124"/>
                  </a:lnTo>
                  <a:lnTo>
                    <a:pt x="440270" y="3848"/>
                  </a:lnTo>
                  <a:lnTo>
                    <a:pt x="441363" y="5054"/>
                  </a:lnTo>
                  <a:lnTo>
                    <a:pt x="442442" y="6731"/>
                  </a:lnTo>
                  <a:lnTo>
                    <a:pt x="443344" y="8407"/>
                  </a:lnTo>
                  <a:lnTo>
                    <a:pt x="444055" y="10083"/>
                  </a:lnTo>
                  <a:lnTo>
                    <a:pt x="444601" y="12026"/>
                  </a:lnTo>
                  <a:lnTo>
                    <a:pt x="444601" y="13703"/>
                  </a:lnTo>
                  <a:lnTo>
                    <a:pt x="427304" y="34848"/>
                  </a:lnTo>
                  <a:lnTo>
                    <a:pt x="425691" y="36525"/>
                  </a:lnTo>
                  <a:lnTo>
                    <a:pt x="421894" y="40144"/>
                  </a:lnTo>
                  <a:lnTo>
                    <a:pt x="420281" y="42303"/>
                  </a:lnTo>
                  <a:lnTo>
                    <a:pt x="418477" y="44475"/>
                  </a:lnTo>
                  <a:lnTo>
                    <a:pt x="416852" y="46863"/>
                  </a:lnTo>
                  <a:lnTo>
                    <a:pt x="416318" y="48793"/>
                  </a:lnTo>
                  <a:lnTo>
                    <a:pt x="416128" y="51917"/>
                  </a:lnTo>
                  <a:lnTo>
                    <a:pt x="416128" y="55994"/>
                  </a:lnTo>
                  <a:lnTo>
                    <a:pt x="416318" y="60325"/>
                  </a:lnTo>
                  <a:lnTo>
                    <a:pt x="416674" y="64897"/>
                  </a:lnTo>
                  <a:lnTo>
                    <a:pt x="416826" y="66573"/>
                  </a:lnTo>
                  <a:lnTo>
                    <a:pt x="17653" y="66573"/>
                  </a:lnTo>
                  <a:lnTo>
                    <a:pt x="0" y="232397"/>
                  </a:lnTo>
                  <a:lnTo>
                    <a:pt x="467639" y="232156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635107" y="5703061"/>
              <a:ext cx="448945" cy="109855"/>
            </a:xfrm>
            <a:custGeom>
              <a:avLst/>
              <a:gdLst/>
              <a:ahLst/>
              <a:cxnLst/>
              <a:rect l="l" t="t" r="r" b="b"/>
              <a:pathLst>
                <a:path w="448945" h="109854">
                  <a:moveTo>
                    <a:pt x="435599" y="0"/>
                  </a:moveTo>
                  <a:lnTo>
                    <a:pt x="11350" y="0"/>
                  </a:lnTo>
                  <a:lnTo>
                    <a:pt x="0" y="109828"/>
                  </a:lnTo>
                  <a:lnTo>
                    <a:pt x="448717" y="109588"/>
                  </a:lnTo>
                  <a:lnTo>
                    <a:pt x="435599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633306" y="5700419"/>
              <a:ext cx="448945" cy="109855"/>
            </a:xfrm>
            <a:custGeom>
              <a:avLst/>
              <a:gdLst/>
              <a:ahLst/>
              <a:cxnLst/>
              <a:rect l="l" t="t" r="r" b="b"/>
              <a:pathLst>
                <a:path w="448945" h="109854">
                  <a:moveTo>
                    <a:pt x="435591" y="0"/>
                  </a:moveTo>
                  <a:lnTo>
                    <a:pt x="11348" y="0"/>
                  </a:lnTo>
                  <a:lnTo>
                    <a:pt x="0" y="109586"/>
                  </a:lnTo>
                  <a:lnTo>
                    <a:pt x="448753" y="109586"/>
                  </a:lnTo>
                  <a:lnTo>
                    <a:pt x="435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23758" y="5820340"/>
              <a:ext cx="467995" cy="11430"/>
            </a:xfrm>
            <a:custGeom>
              <a:avLst/>
              <a:gdLst/>
              <a:ahLst/>
              <a:cxnLst/>
              <a:rect l="l" t="t" r="r" b="b"/>
              <a:pathLst>
                <a:path w="467995" h="11429">
                  <a:moveTo>
                    <a:pt x="467668" y="0"/>
                  </a:moveTo>
                  <a:lnTo>
                    <a:pt x="0" y="240"/>
                  </a:lnTo>
                  <a:lnTo>
                    <a:pt x="2882" y="11295"/>
                  </a:lnTo>
                  <a:lnTo>
                    <a:pt x="463874" y="11295"/>
                  </a:lnTo>
                  <a:lnTo>
                    <a:pt x="467668" y="240"/>
                  </a:lnTo>
                  <a:lnTo>
                    <a:pt x="467668" y="0"/>
                  </a:lnTo>
                  <a:close/>
                </a:path>
              </a:pathLst>
            </a:custGeom>
            <a:solidFill>
              <a:srgbClr val="9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34207" y="5701619"/>
              <a:ext cx="448945" cy="109855"/>
            </a:xfrm>
            <a:custGeom>
              <a:avLst/>
              <a:gdLst/>
              <a:ahLst/>
              <a:cxnLst/>
              <a:rect l="l" t="t" r="r" b="b"/>
              <a:pathLst>
                <a:path w="448945" h="109854">
                  <a:moveTo>
                    <a:pt x="435594" y="0"/>
                  </a:moveTo>
                  <a:lnTo>
                    <a:pt x="11348" y="0"/>
                  </a:lnTo>
                  <a:lnTo>
                    <a:pt x="0" y="109588"/>
                  </a:lnTo>
                  <a:lnTo>
                    <a:pt x="448741" y="109588"/>
                  </a:lnTo>
                  <a:lnTo>
                    <a:pt x="435594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47718" y="5658120"/>
              <a:ext cx="421005" cy="38100"/>
            </a:xfrm>
            <a:custGeom>
              <a:avLst/>
              <a:gdLst/>
              <a:ahLst/>
              <a:cxnLst/>
              <a:rect l="l" t="t" r="r" b="b"/>
              <a:pathLst>
                <a:path w="421004" h="38100">
                  <a:moveTo>
                    <a:pt x="416866" y="0"/>
                  </a:moveTo>
                  <a:lnTo>
                    <a:pt x="4323" y="240"/>
                  </a:lnTo>
                  <a:lnTo>
                    <a:pt x="0" y="37971"/>
                  </a:lnTo>
                  <a:lnTo>
                    <a:pt x="420823" y="37971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45916" y="5655237"/>
              <a:ext cx="421005" cy="38100"/>
            </a:xfrm>
            <a:custGeom>
              <a:avLst/>
              <a:gdLst/>
              <a:ahLst/>
              <a:cxnLst/>
              <a:rect l="l" t="t" r="r" b="b"/>
              <a:pathLst>
                <a:path w="421004" h="38100">
                  <a:moveTo>
                    <a:pt x="416504" y="0"/>
                  </a:moveTo>
                  <a:lnTo>
                    <a:pt x="4504" y="240"/>
                  </a:lnTo>
                  <a:lnTo>
                    <a:pt x="0" y="37971"/>
                  </a:lnTo>
                  <a:lnTo>
                    <a:pt x="420817" y="379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623758" y="5820340"/>
              <a:ext cx="467995" cy="11430"/>
            </a:xfrm>
            <a:custGeom>
              <a:avLst/>
              <a:gdLst/>
              <a:ahLst/>
              <a:cxnLst/>
              <a:rect l="l" t="t" r="r" b="b"/>
              <a:pathLst>
                <a:path w="467995" h="11429">
                  <a:moveTo>
                    <a:pt x="467668" y="0"/>
                  </a:moveTo>
                  <a:lnTo>
                    <a:pt x="0" y="240"/>
                  </a:lnTo>
                  <a:lnTo>
                    <a:pt x="2882" y="11295"/>
                  </a:lnTo>
                  <a:lnTo>
                    <a:pt x="463874" y="11295"/>
                  </a:lnTo>
                  <a:lnTo>
                    <a:pt x="467668" y="240"/>
                  </a:lnTo>
                  <a:lnTo>
                    <a:pt x="467668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646817" y="5656438"/>
              <a:ext cx="421005" cy="38100"/>
            </a:xfrm>
            <a:custGeom>
              <a:avLst/>
              <a:gdLst/>
              <a:ahLst/>
              <a:cxnLst/>
              <a:rect l="l" t="t" r="r" b="b"/>
              <a:pathLst>
                <a:path w="421004" h="38100">
                  <a:moveTo>
                    <a:pt x="416685" y="0"/>
                  </a:moveTo>
                  <a:lnTo>
                    <a:pt x="4323" y="240"/>
                  </a:lnTo>
                  <a:lnTo>
                    <a:pt x="0" y="37971"/>
                  </a:lnTo>
                  <a:lnTo>
                    <a:pt x="420820" y="37971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989276" y="5659803"/>
              <a:ext cx="74930" cy="31750"/>
            </a:xfrm>
            <a:custGeom>
              <a:avLst/>
              <a:gdLst/>
              <a:ahLst/>
              <a:cxnLst/>
              <a:rect l="l" t="t" r="r" b="b"/>
              <a:pathLst>
                <a:path w="74929" h="31750">
                  <a:moveTo>
                    <a:pt x="71335" y="0"/>
                  </a:moveTo>
                  <a:lnTo>
                    <a:pt x="0" y="0"/>
                  </a:lnTo>
                  <a:lnTo>
                    <a:pt x="533" y="31482"/>
                  </a:lnTo>
                  <a:lnTo>
                    <a:pt x="74581" y="31482"/>
                  </a:lnTo>
                  <a:lnTo>
                    <a:pt x="71335" y="0"/>
                  </a:lnTo>
                  <a:close/>
                </a:path>
              </a:pathLst>
            </a:custGeom>
            <a:solidFill>
              <a:srgbClr val="EB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88017" y="5658361"/>
              <a:ext cx="74930" cy="31750"/>
            </a:xfrm>
            <a:custGeom>
              <a:avLst/>
              <a:gdLst/>
              <a:ahLst/>
              <a:cxnLst/>
              <a:rect l="l" t="t" r="r" b="b"/>
              <a:pathLst>
                <a:path w="74929" h="31750">
                  <a:moveTo>
                    <a:pt x="71513" y="0"/>
                  </a:moveTo>
                  <a:lnTo>
                    <a:pt x="0" y="0"/>
                  </a:lnTo>
                  <a:lnTo>
                    <a:pt x="726" y="31241"/>
                  </a:lnTo>
                  <a:lnTo>
                    <a:pt x="74581" y="31241"/>
                  </a:lnTo>
                  <a:lnTo>
                    <a:pt x="71513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988743" y="5658841"/>
              <a:ext cx="74930" cy="31750"/>
            </a:xfrm>
            <a:custGeom>
              <a:avLst/>
              <a:gdLst/>
              <a:ahLst/>
              <a:cxnLst/>
              <a:rect l="l" t="t" r="r" b="b"/>
              <a:pathLst>
                <a:path w="74929" h="31750">
                  <a:moveTo>
                    <a:pt x="71335" y="0"/>
                  </a:moveTo>
                  <a:lnTo>
                    <a:pt x="0" y="0"/>
                  </a:lnTo>
                  <a:lnTo>
                    <a:pt x="533" y="31722"/>
                  </a:lnTo>
                  <a:lnTo>
                    <a:pt x="533" y="31484"/>
                  </a:lnTo>
                  <a:lnTo>
                    <a:pt x="74566" y="31722"/>
                  </a:lnTo>
                  <a:lnTo>
                    <a:pt x="71335" y="0"/>
                  </a:lnTo>
                  <a:close/>
                </a:path>
              </a:pathLst>
            </a:custGeom>
            <a:solidFill>
              <a:srgbClr val="9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642133" y="5697053"/>
              <a:ext cx="286385" cy="106680"/>
            </a:xfrm>
            <a:custGeom>
              <a:avLst/>
              <a:gdLst/>
              <a:ahLst/>
              <a:cxnLst/>
              <a:rect l="l" t="t" r="r" b="b"/>
              <a:pathLst>
                <a:path w="286384" h="106679">
                  <a:moveTo>
                    <a:pt x="12069" y="0"/>
                  </a:moveTo>
                  <a:lnTo>
                    <a:pt x="8286" y="8892"/>
                  </a:lnTo>
                  <a:lnTo>
                    <a:pt x="0" y="106223"/>
                  </a:lnTo>
                  <a:lnTo>
                    <a:pt x="36208" y="106223"/>
                  </a:lnTo>
                  <a:lnTo>
                    <a:pt x="37830" y="86517"/>
                  </a:lnTo>
                  <a:lnTo>
                    <a:pt x="284938" y="86517"/>
                  </a:lnTo>
                  <a:lnTo>
                    <a:pt x="281202" y="8892"/>
                  </a:lnTo>
                  <a:lnTo>
                    <a:pt x="27201" y="8892"/>
                  </a:lnTo>
                  <a:lnTo>
                    <a:pt x="23958" y="240"/>
                  </a:lnTo>
                  <a:lnTo>
                    <a:pt x="12069" y="0"/>
                  </a:lnTo>
                  <a:close/>
                </a:path>
                <a:path w="286384" h="106679">
                  <a:moveTo>
                    <a:pt x="284938" y="86517"/>
                  </a:moveTo>
                  <a:lnTo>
                    <a:pt x="54049" y="86517"/>
                  </a:lnTo>
                  <a:lnTo>
                    <a:pt x="53145" y="106223"/>
                  </a:lnTo>
                  <a:lnTo>
                    <a:pt x="237612" y="106223"/>
                  </a:lnTo>
                  <a:lnTo>
                    <a:pt x="237257" y="87238"/>
                  </a:lnTo>
                  <a:lnTo>
                    <a:pt x="284972" y="87238"/>
                  </a:lnTo>
                  <a:lnTo>
                    <a:pt x="284938" y="86517"/>
                  </a:lnTo>
                  <a:close/>
                </a:path>
                <a:path w="286384" h="106679">
                  <a:moveTo>
                    <a:pt x="284972" y="87238"/>
                  </a:moveTo>
                  <a:lnTo>
                    <a:pt x="250759" y="87238"/>
                  </a:lnTo>
                  <a:lnTo>
                    <a:pt x="251663" y="106223"/>
                  </a:lnTo>
                  <a:lnTo>
                    <a:pt x="285886" y="106223"/>
                  </a:lnTo>
                  <a:lnTo>
                    <a:pt x="284972" y="87238"/>
                  </a:lnTo>
                  <a:close/>
                </a:path>
                <a:path w="286384" h="106679">
                  <a:moveTo>
                    <a:pt x="42513" y="240"/>
                  </a:moveTo>
                  <a:lnTo>
                    <a:pt x="30444" y="240"/>
                  </a:lnTo>
                  <a:lnTo>
                    <a:pt x="27201" y="8892"/>
                  </a:lnTo>
                  <a:lnTo>
                    <a:pt x="45937" y="8892"/>
                  </a:lnTo>
                  <a:lnTo>
                    <a:pt x="42513" y="240"/>
                  </a:lnTo>
                  <a:close/>
                </a:path>
                <a:path w="286384" h="106679">
                  <a:moveTo>
                    <a:pt x="61252" y="240"/>
                  </a:moveTo>
                  <a:lnTo>
                    <a:pt x="49178" y="240"/>
                  </a:lnTo>
                  <a:lnTo>
                    <a:pt x="45937" y="8892"/>
                  </a:lnTo>
                  <a:lnTo>
                    <a:pt x="64305" y="8892"/>
                  </a:lnTo>
                  <a:lnTo>
                    <a:pt x="61252" y="240"/>
                  </a:lnTo>
                  <a:close/>
                </a:path>
                <a:path w="286384" h="106679">
                  <a:moveTo>
                    <a:pt x="79260" y="240"/>
                  </a:moveTo>
                  <a:lnTo>
                    <a:pt x="67551" y="240"/>
                  </a:lnTo>
                  <a:lnTo>
                    <a:pt x="64305" y="8892"/>
                  </a:lnTo>
                  <a:lnTo>
                    <a:pt x="82862" y="8892"/>
                  </a:lnTo>
                  <a:lnTo>
                    <a:pt x="79260" y="240"/>
                  </a:lnTo>
                  <a:close/>
                </a:path>
                <a:path w="286384" h="106679">
                  <a:moveTo>
                    <a:pt x="97816" y="240"/>
                  </a:moveTo>
                  <a:lnTo>
                    <a:pt x="86108" y="240"/>
                  </a:lnTo>
                  <a:lnTo>
                    <a:pt x="82862" y="8892"/>
                  </a:lnTo>
                  <a:lnTo>
                    <a:pt x="100707" y="8892"/>
                  </a:lnTo>
                  <a:lnTo>
                    <a:pt x="97816" y="240"/>
                  </a:lnTo>
                  <a:close/>
                </a:path>
                <a:path w="286384" h="106679">
                  <a:moveTo>
                    <a:pt x="116373" y="240"/>
                  </a:moveTo>
                  <a:lnTo>
                    <a:pt x="104486" y="240"/>
                  </a:lnTo>
                  <a:lnTo>
                    <a:pt x="100707" y="8892"/>
                  </a:lnTo>
                  <a:lnTo>
                    <a:pt x="119441" y="8892"/>
                  </a:lnTo>
                  <a:lnTo>
                    <a:pt x="116373" y="240"/>
                  </a:lnTo>
                  <a:close/>
                </a:path>
                <a:path w="286384" h="106679">
                  <a:moveTo>
                    <a:pt x="134752" y="240"/>
                  </a:moveTo>
                  <a:lnTo>
                    <a:pt x="122672" y="240"/>
                  </a:lnTo>
                  <a:lnTo>
                    <a:pt x="119441" y="8892"/>
                  </a:lnTo>
                  <a:lnTo>
                    <a:pt x="137997" y="8892"/>
                  </a:lnTo>
                  <a:lnTo>
                    <a:pt x="134752" y="240"/>
                  </a:lnTo>
                  <a:close/>
                </a:path>
                <a:path w="286384" h="106679">
                  <a:moveTo>
                    <a:pt x="140873" y="0"/>
                  </a:moveTo>
                  <a:lnTo>
                    <a:pt x="137997" y="8892"/>
                  </a:lnTo>
                  <a:lnTo>
                    <a:pt x="155650" y="8892"/>
                  </a:lnTo>
                  <a:lnTo>
                    <a:pt x="152937" y="240"/>
                  </a:lnTo>
                  <a:lnTo>
                    <a:pt x="140873" y="0"/>
                  </a:lnTo>
                  <a:close/>
                </a:path>
                <a:path w="286384" h="106679">
                  <a:moveTo>
                    <a:pt x="170605" y="240"/>
                  </a:moveTo>
                  <a:lnTo>
                    <a:pt x="158896" y="240"/>
                  </a:lnTo>
                  <a:lnTo>
                    <a:pt x="155650" y="8892"/>
                  </a:lnTo>
                  <a:lnTo>
                    <a:pt x="173658" y="8892"/>
                  </a:lnTo>
                  <a:lnTo>
                    <a:pt x="170605" y="240"/>
                  </a:lnTo>
                  <a:close/>
                </a:path>
                <a:path w="286384" h="106679">
                  <a:moveTo>
                    <a:pt x="188257" y="240"/>
                  </a:moveTo>
                  <a:lnTo>
                    <a:pt x="177082" y="240"/>
                  </a:lnTo>
                  <a:lnTo>
                    <a:pt x="173658" y="8892"/>
                  </a:lnTo>
                  <a:lnTo>
                    <a:pt x="190777" y="8892"/>
                  </a:lnTo>
                  <a:lnTo>
                    <a:pt x="188257" y="240"/>
                  </a:lnTo>
                  <a:close/>
                </a:path>
                <a:path w="286384" h="106679">
                  <a:moveTo>
                    <a:pt x="206443" y="240"/>
                  </a:moveTo>
                  <a:lnTo>
                    <a:pt x="194912" y="240"/>
                  </a:lnTo>
                  <a:lnTo>
                    <a:pt x="190777" y="8892"/>
                  </a:lnTo>
                  <a:lnTo>
                    <a:pt x="209867" y="8892"/>
                  </a:lnTo>
                  <a:lnTo>
                    <a:pt x="206443" y="240"/>
                  </a:lnTo>
                  <a:close/>
                </a:path>
                <a:path w="286384" h="106679">
                  <a:moveTo>
                    <a:pt x="223917" y="240"/>
                  </a:moveTo>
                  <a:lnTo>
                    <a:pt x="212386" y="240"/>
                  </a:lnTo>
                  <a:lnTo>
                    <a:pt x="209867" y="8892"/>
                  </a:lnTo>
                  <a:lnTo>
                    <a:pt x="227163" y="8892"/>
                  </a:lnTo>
                  <a:lnTo>
                    <a:pt x="223917" y="240"/>
                  </a:lnTo>
                  <a:close/>
                </a:path>
                <a:path w="286384" h="106679">
                  <a:moveTo>
                    <a:pt x="241940" y="240"/>
                  </a:moveTo>
                  <a:lnTo>
                    <a:pt x="230231" y="240"/>
                  </a:lnTo>
                  <a:lnTo>
                    <a:pt x="227163" y="8892"/>
                  </a:lnTo>
                  <a:lnTo>
                    <a:pt x="244816" y="8892"/>
                  </a:lnTo>
                  <a:lnTo>
                    <a:pt x="241940" y="240"/>
                  </a:lnTo>
                  <a:close/>
                </a:path>
                <a:path w="286384" h="106679">
                  <a:moveTo>
                    <a:pt x="277601" y="240"/>
                  </a:moveTo>
                  <a:lnTo>
                    <a:pt x="248061" y="240"/>
                  </a:lnTo>
                  <a:lnTo>
                    <a:pt x="244816" y="8892"/>
                  </a:lnTo>
                  <a:lnTo>
                    <a:pt x="281202" y="8892"/>
                  </a:lnTo>
                  <a:lnTo>
                    <a:pt x="277601" y="240"/>
                  </a:lnTo>
                  <a:close/>
                </a:path>
              </a:pathLst>
            </a:custGeom>
            <a:solidFill>
              <a:srgbClr val="2C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46636" y="5665330"/>
              <a:ext cx="430368" cy="1372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751303" y="5395679"/>
              <a:ext cx="209871" cy="798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691493" y="5030640"/>
              <a:ext cx="331470" cy="363220"/>
            </a:xfrm>
            <a:custGeom>
              <a:avLst/>
              <a:gdLst/>
              <a:ahLst/>
              <a:cxnLst/>
              <a:rect l="l" t="t" r="r" b="b"/>
              <a:pathLst>
                <a:path w="331470" h="363220">
                  <a:moveTo>
                    <a:pt x="318503" y="0"/>
                  </a:moveTo>
                  <a:lnTo>
                    <a:pt x="12604" y="0"/>
                  </a:lnTo>
                  <a:lnTo>
                    <a:pt x="11344" y="473"/>
                  </a:lnTo>
                  <a:lnTo>
                    <a:pt x="9906" y="947"/>
                  </a:lnTo>
                  <a:lnTo>
                    <a:pt x="8646" y="1441"/>
                  </a:lnTo>
                  <a:lnTo>
                    <a:pt x="7386" y="2389"/>
                  </a:lnTo>
                  <a:lnTo>
                    <a:pt x="6127" y="3120"/>
                  </a:lnTo>
                  <a:lnTo>
                    <a:pt x="0" y="17062"/>
                  </a:lnTo>
                  <a:lnTo>
                    <a:pt x="0" y="338379"/>
                  </a:lnTo>
                  <a:lnTo>
                    <a:pt x="181" y="340295"/>
                  </a:lnTo>
                  <a:lnTo>
                    <a:pt x="541" y="341973"/>
                  </a:lnTo>
                  <a:lnTo>
                    <a:pt x="901" y="343889"/>
                  </a:lnTo>
                  <a:lnTo>
                    <a:pt x="1621" y="345330"/>
                  </a:lnTo>
                  <a:lnTo>
                    <a:pt x="2348" y="347029"/>
                  </a:lnTo>
                  <a:lnTo>
                    <a:pt x="4141" y="349418"/>
                  </a:lnTo>
                  <a:lnTo>
                    <a:pt x="5045" y="350860"/>
                  </a:lnTo>
                  <a:lnTo>
                    <a:pt x="6127" y="352064"/>
                  </a:lnTo>
                  <a:lnTo>
                    <a:pt x="7387" y="352795"/>
                  </a:lnTo>
                  <a:lnTo>
                    <a:pt x="8647" y="353743"/>
                  </a:lnTo>
                  <a:lnTo>
                    <a:pt x="9906" y="354237"/>
                  </a:lnTo>
                  <a:lnTo>
                    <a:pt x="11344" y="354948"/>
                  </a:lnTo>
                  <a:lnTo>
                    <a:pt x="14056" y="355441"/>
                  </a:lnTo>
                  <a:lnTo>
                    <a:pt x="23779" y="356152"/>
                  </a:lnTo>
                  <a:lnTo>
                    <a:pt x="33146" y="357120"/>
                  </a:lnTo>
                  <a:lnTo>
                    <a:pt x="42691" y="357831"/>
                  </a:lnTo>
                  <a:lnTo>
                    <a:pt x="52236" y="358324"/>
                  </a:lnTo>
                  <a:lnTo>
                    <a:pt x="71163" y="359766"/>
                  </a:lnTo>
                  <a:lnTo>
                    <a:pt x="80708" y="360240"/>
                  </a:lnTo>
                  <a:lnTo>
                    <a:pt x="90076" y="360477"/>
                  </a:lnTo>
                  <a:lnTo>
                    <a:pt x="108988" y="361445"/>
                  </a:lnTo>
                  <a:lnTo>
                    <a:pt x="127900" y="361919"/>
                  </a:lnTo>
                  <a:lnTo>
                    <a:pt x="137267" y="362412"/>
                  </a:lnTo>
                  <a:lnTo>
                    <a:pt x="146634" y="362412"/>
                  </a:lnTo>
                  <a:lnTo>
                    <a:pt x="156194" y="362649"/>
                  </a:lnTo>
                  <a:lnTo>
                    <a:pt x="184473" y="362649"/>
                  </a:lnTo>
                  <a:lnTo>
                    <a:pt x="194018" y="362412"/>
                  </a:lnTo>
                  <a:lnTo>
                    <a:pt x="203386" y="362412"/>
                  </a:lnTo>
                  <a:lnTo>
                    <a:pt x="212753" y="361919"/>
                  </a:lnTo>
                  <a:lnTo>
                    <a:pt x="231665" y="361445"/>
                  </a:lnTo>
                  <a:lnTo>
                    <a:pt x="260137" y="360003"/>
                  </a:lnTo>
                  <a:lnTo>
                    <a:pt x="269504" y="359272"/>
                  </a:lnTo>
                  <a:lnTo>
                    <a:pt x="279049" y="358798"/>
                  </a:lnTo>
                  <a:lnTo>
                    <a:pt x="288416" y="358068"/>
                  </a:lnTo>
                  <a:lnTo>
                    <a:pt x="297961" y="357120"/>
                  </a:lnTo>
                  <a:lnTo>
                    <a:pt x="307506" y="356389"/>
                  </a:lnTo>
                  <a:lnTo>
                    <a:pt x="317066" y="355441"/>
                  </a:lnTo>
                  <a:lnTo>
                    <a:pt x="319941" y="354948"/>
                  </a:lnTo>
                  <a:lnTo>
                    <a:pt x="321379" y="354237"/>
                  </a:lnTo>
                  <a:lnTo>
                    <a:pt x="322639" y="353743"/>
                  </a:lnTo>
                  <a:lnTo>
                    <a:pt x="330568" y="341973"/>
                  </a:lnTo>
                  <a:lnTo>
                    <a:pt x="330924" y="340295"/>
                  </a:lnTo>
                  <a:lnTo>
                    <a:pt x="331295" y="336444"/>
                  </a:lnTo>
                  <a:lnTo>
                    <a:pt x="331294" y="18977"/>
                  </a:lnTo>
                  <a:lnTo>
                    <a:pt x="330924" y="15126"/>
                  </a:lnTo>
                  <a:lnTo>
                    <a:pt x="330568" y="13211"/>
                  </a:lnTo>
                  <a:lnTo>
                    <a:pt x="330212" y="11769"/>
                  </a:lnTo>
                  <a:lnTo>
                    <a:pt x="329664" y="9854"/>
                  </a:lnTo>
                  <a:lnTo>
                    <a:pt x="328775" y="8412"/>
                  </a:lnTo>
                  <a:lnTo>
                    <a:pt x="328048" y="6970"/>
                  </a:lnTo>
                  <a:lnTo>
                    <a:pt x="327144" y="5529"/>
                  </a:lnTo>
                  <a:lnTo>
                    <a:pt x="324980" y="3120"/>
                  </a:lnTo>
                  <a:lnTo>
                    <a:pt x="323898" y="2389"/>
                  </a:lnTo>
                  <a:lnTo>
                    <a:pt x="322639" y="1441"/>
                  </a:lnTo>
                  <a:lnTo>
                    <a:pt x="321379" y="947"/>
                  </a:lnTo>
                  <a:close/>
                </a:path>
              </a:pathLst>
            </a:custGeom>
            <a:solidFill>
              <a:srgbClr val="DF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782651" y="5406501"/>
              <a:ext cx="144780" cy="30480"/>
            </a:xfrm>
            <a:custGeom>
              <a:avLst/>
              <a:gdLst/>
              <a:ahLst/>
              <a:cxnLst/>
              <a:rect l="l" t="t" r="r" b="b"/>
              <a:pathLst>
                <a:path w="144779" h="30479">
                  <a:moveTo>
                    <a:pt x="144301" y="0"/>
                  </a:moveTo>
                  <a:lnTo>
                    <a:pt x="0" y="0"/>
                  </a:lnTo>
                  <a:lnTo>
                    <a:pt x="1437" y="1915"/>
                  </a:lnTo>
                  <a:lnTo>
                    <a:pt x="3053" y="3850"/>
                  </a:lnTo>
                  <a:lnTo>
                    <a:pt x="4861" y="5766"/>
                  </a:lnTo>
                  <a:lnTo>
                    <a:pt x="6654" y="7444"/>
                  </a:lnTo>
                  <a:lnTo>
                    <a:pt x="8463" y="9380"/>
                  </a:lnTo>
                  <a:lnTo>
                    <a:pt x="10626" y="10821"/>
                  </a:lnTo>
                  <a:lnTo>
                    <a:pt x="12613" y="12500"/>
                  </a:lnTo>
                  <a:lnTo>
                    <a:pt x="14762" y="13941"/>
                  </a:lnTo>
                  <a:lnTo>
                    <a:pt x="16926" y="15146"/>
                  </a:lnTo>
                  <a:lnTo>
                    <a:pt x="19267" y="16588"/>
                  </a:lnTo>
                  <a:lnTo>
                    <a:pt x="23951" y="18977"/>
                  </a:lnTo>
                  <a:lnTo>
                    <a:pt x="26293" y="20419"/>
                  </a:lnTo>
                  <a:lnTo>
                    <a:pt x="28812" y="21149"/>
                  </a:lnTo>
                  <a:lnTo>
                    <a:pt x="31347" y="22354"/>
                  </a:lnTo>
                  <a:lnTo>
                    <a:pt x="33867" y="23302"/>
                  </a:lnTo>
                  <a:lnTo>
                    <a:pt x="36386" y="24033"/>
                  </a:lnTo>
                  <a:lnTo>
                    <a:pt x="39084" y="25000"/>
                  </a:lnTo>
                  <a:lnTo>
                    <a:pt x="44316" y="26442"/>
                  </a:lnTo>
                  <a:lnTo>
                    <a:pt x="49711" y="27390"/>
                  </a:lnTo>
                  <a:lnTo>
                    <a:pt x="52245" y="28120"/>
                  </a:lnTo>
                  <a:lnTo>
                    <a:pt x="54943" y="28357"/>
                  </a:lnTo>
                  <a:lnTo>
                    <a:pt x="60160" y="29325"/>
                  </a:lnTo>
                  <a:lnTo>
                    <a:pt x="67911" y="30036"/>
                  </a:lnTo>
                  <a:lnTo>
                    <a:pt x="80169" y="30036"/>
                  </a:lnTo>
                  <a:lnTo>
                    <a:pt x="89343" y="29088"/>
                  </a:lnTo>
                  <a:lnTo>
                    <a:pt x="91685" y="28594"/>
                  </a:lnTo>
                  <a:lnTo>
                    <a:pt x="94219" y="28357"/>
                  </a:lnTo>
                  <a:lnTo>
                    <a:pt x="96561" y="27883"/>
                  </a:lnTo>
                  <a:lnTo>
                    <a:pt x="98903" y="27153"/>
                  </a:lnTo>
                  <a:lnTo>
                    <a:pt x="101245" y="26679"/>
                  </a:lnTo>
                  <a:lnTo>
                    <a:pt x="103587" y="25948"/>
                  </a:lnTo>
                  <a:lnTo>
                    <a:pt x="105736" y="25237"/>
                  </a:lnTo>
                  <a:lnTo>
                    <a:pt x="108077" y="24270"/>
                  </a:lnTo>
                  <a:lnTo>
                    <a:pt x="110612" y="23559"/>
                  </a:lnTo>
                  <a:lnTo>
                    <a:pt x="112761" y="22591"/>
                  </a:lnTo>
                  <a:lnTo>
                    <a:pt x="115103" y="21623"/>
                  </a:lnTo>
                  <a:lnTo>
                    <a:pt x="117267" y="20676"/>
                  </a:lnTo>
                  <a:lnTo>
                    <a:pt x="119609" y="19708"/>
                  </a:lnTo>
                  <a:lnTo>
                    <a:pt x="123936" y="17299"/>
                  </a:lnTo>
                  <a:lnTo>
                    <a:pt x="125922" y="15857"/>
                  </a:lnTo>
                  <a:lnTo>
                    <a:pt x="127894" y="14652"/>
                  </a:lnTo>
                  <a:lnTo>
                    <a:pt x="130058" y="13211"/>
                  </a:lnTo>
                  <a:lnTo>
                    <a:pt x="132044" y="11769"/>
                  </a:lnTo>
                  <a:lnTo>
                    <a:pt x="134030" y="10091"/>
                  </a:lnTo>
                  <a:lnTo>
                    <a:pt x="135823" y="8649"/>
                  </a:lnTo>
                  <a:lnTo>
                    <a:pt x="139425" y="5292"/>
                  </a:lnTo>
                  <a:lnTo>
                    <a:pt x="141055" y="3613"/>
                  </a:lnTo>
                  <a:lnTo>
                    <a:pt x="142849" y="1915"/>
                  </a:lnTo>
                  <a:close/>
                </a:path>
              </a:pathLst>
            </a:custGeom>
            <a:solidFill>
              <a:srgbClr val="9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691493" y="5042173"/>
              <a:ext cx="331470" cy="363220"/>
            </a:xfrm>
            <a:custGeom>
              <a:avLst/>
              <a:gdLst/>
              <a:ahLst/>
              <a:cxnLst/>
              <a:rect l="l" t="t" r="r" b="b"/>
              <a:pathLst>
                <a:path w="331470" h="363220">
                  <a:moveTo>
                    <a:pt x="14056" y="0"/>
                  </a:moveTo>
                  <a:lnTo>
                    <a:pt x="14056" y="236"/>
                  </a:lnTo>
                  <a:lnTo>
                    <a:pt x="12604" y="236"/>
                  </a:lnTo>
                  <a:lnTo>
                    <a:pt x="11344" y="473"/>
                  </a:lnTo>
                  <a:lnTo>
                    <a:pt x="0" y="17062"/>
                  </a:lnTo>
                  <a:lnTo>
                    <a:pt x="0" y="338616"/>
                  </a:lnTo>
                  <a:lnTo>
                    <a:pt x="52236" y="358561"/>
                  </a:lnTo>
                  <a:lnTo>
                    <a:pt x="61796" y="359035"/>
                  </a:lnTo>
                  <a:lnTo>
                    <a:pt x="71163" y="359766"/>
                  </a:lnTo>
                  <a:lnTo>
                    <a:pt x="90076" y="360714"/>
                  </a:lnTo>
                  <a:lnTo>
                    <a:pt x="99621" y="360971"/>
                  </a:lnTo>
                  <a:lnTo>
                    <a:pt x="118355" y="361919"/>
                  </a:lnTo>
                  <a:lnTo>
                    <a:pt x="137267" y="362412"/>
                  </a:lnTo>
                  <a:lnTo>
                    <a:pt x="146634" y="362412"/>
                  </a:lnTo>
                  <a:lnTo>
                    <a:pt x="156194" y="362649"/>
                  </a:lnTo>
                  <a:lnTo>
                    <a:pt x="184473" y="362649"/>
                  </a:lnTo>
                  <a:lnTo>
                    <a:pt x="194018" y="362412"/>
                  </a:lnTo>
                  <a:lnTo>
                    <a:pt x="203386" y="362412"/>
                  </a:lnTo>
                  <a:lnTo>
                    <a:pt x="212753" y="362155"/>
                  </a:lnTo>
                  <a:lnTo>
                    <a:pt x="222298" y="361682"/>
                  </a:lnTo>
                  <a:lnTo>
                    <a:pt x="231665" y="361445"/>
                  </a:lnTo>
                  <a:lnTo>
                    <a:pt x="241210" y="360971"/>
                  </a:lnTo>
                  <a:lnTo>
                    <a:pt x="250592" y="360714"/>
                  </a:lnTo>
                  <a:lnTo>
                    <a:pt x="260137" y="360003"/>
                  </a:lnTo>
                  <a:lnTo>
                    <a:pt x="269504" y="359529"/>
                  </a:lnTo>
                  <a:lnTo>
                    <a:pt x="288416" y="358087"/>
                  </a:lnTo>
                  <a:lnTo>
                    <a:pt x="297961" y="357120"/>
                  </a:lnTo>
                  <a:lnTo>
                    <a:pt x="307506" y="356389"/>
                  </a:lnTo>
                  <a:lnTo>
                    <a:pt x="328775" y="347029"/>
                  </a:lnTo>
                  <a:lnTo>
                    <a:pt x="329664" y="345587"/>
                  </a:lnTo>
                  <a:lnTo>
                    <a:pt x="331295" y="336444"/>
                  </a:lnTo>
                  <a:lnTo>
                    <a:pt x="331294" y="18977"/>
                  </a:lnTo>
                  <a:lnTo>
                    <a:pt x="330924" y="15146"/>
                  </a:lnTo>
                  <a:lnTo>
                    <a:pt x="330212" y="11769"/>
                  </a:lnTo>
                  <a:lnTo>
                    <a:pt x="329664" y="10091"/>
                  </a:lnTo>
                  <a:lnTo>
                    <a:pt x="328775" y="8412"/>
                  </a:lnTo>
                  <a:lnTo>
                    <a:pt x="328048" y="6970"/>
                  </a:lnTo>
                  <a:lnTo>
                    <a:pt x="318503" y="236"/>
                  </a:lnTo>
                  <a:lnTo>
                    <a:pt x="23601" y="236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AC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705179" y="5058504"/>
              <a:ext cx="306705" cy="338455"/>
            </a:xfrm>
            <a:custGeom>
              <a:avLst/>
              <a:gdLst/>
              <a:ahLst/>
              <a:cxnLst/>
              <a:rect l="l" t="t" r="r" b="b"/>
              <a:pathLst>
                <a:path w="306704" h="338454">
                  <a:moveTo>
                    <a:pt x="13161" y="0"/>
                  </a:moveTo>
                  <a:lnTo>
                    <a:pt x="13161" y="256"/>
                  </a:lnTo>
                  <a:lnTo>
                    <a:pt x="11901" y="256"/>
                  </a:lnTo>
                  <a:lnTo>
                    <a:pt x="10626" y="493"/>
                  </a:lnTo>
                  <a:lnTo>
                    <a:pt x="8107" y="1441"/>
                  </a:lnTo>
                  <a:lnTo>
                    <a:pt x="6847" y="2409"/>
                  </a:lnTo>
                  <a:lnTo>
                    <a:pt x="5943" y="3376"/>
                  </a:lnTo>
                  <a:lnTo>
                    <a:pt x="3794" y="5292"/>
                  </a:lnTo>
                  <a:lnTo>
                    <a:pt x="3068" y="6497"/>
                  </a:lnTo>
                  <a:lnTo>
                    <a:pt x="1630" y="9380"/>
                  </a:lnTo>
                  <a:lnTo>
                    <a:pt x="1081" y="11058"/>
                  </a:lnTo>
                  <a:lnTo>
                    <a:pt x="548" y="12500"/>
                  </a:lnTo>
                  <a:lnTo>
                    <a:pt x="370" y="14435"/>
                  </a:lnTo>
                  <a:lnTo>
                    <a:pt x="177" y="16114"/>
                  </a:lnTo>
                  <a:lnTo>
                    <a:pt x="0" y="18029"/>
                  </a:lnTo>
                  <a:lnTo>
                    <a:pt x="0" y="313872"/>
                  </a:lnTo>
                  <a:lnTo>
                    <a:pt x="548" y="319164"/>
                  </a:lnTo>
                  <a:lnTo>
                    <a:pt x="1082" y="320606"/>
                  </a:lnTo>
                  <a:lnTo>
                    <a:pt x="1630" y="322285"/>
                  </a:lnTo>
                  <a:lnTo>
                    <a:pt x="2342" y="323489"/>
                  </a:lnTo>
                  <a:lnTo>
                    <a:pt x="3068" y="324931"/>
                  </a:lnTo>
                  <a:lnTo>
                    <a:pt x="3794" y="326135"/>
                  </a:lnTo>
                  <a:lnTo>
                    <a:pt x="4876" y="327320"/>
                  </a:lnTo>
                  <a:lnTo>
                    <a:pt x="5943" y="328288"/>
                  </a:lnTo>
                  <a:lnTo>
                    <a:pt x="6847" y="329256"/>
                  </a:lnTo>
                  <a:lnTo>
                    <a:pt x="48288" y="334291"/>
                  </a:lnTo>
                  <a:lnTo>
                    <a:pt x="57107" y="335022"/>
                  </a:lnTo>
                  <a:lnTo>
                    <a:pt x="74581" y="335990"/>
                  </a:lnTo>
                  <a:lnTo>
                    <a:pt x="92234" y="336937"/>
                  </a:lnTo>
                  <a:lnTo>
                    <a:pt x="135838" y="338142"/>
                  </a:lnTo>
                  <a:lnTo>
                    <a:pt x="153313" y="338142"/>
                  </a:lnTo>
                  <a:lnTo>
                    <a:pt x="161954" y="338379"/>
                  </a:lnTo>
                  <a:lnTo>
                    <a:pt x="170787" y="338142"/>
                  </a:lnTo>
                  <a:lnTo>
                    <a:pt x="179428" y="338142"/>
                  </a:lnTo>
                  <a:lnTo>
                    <a:pt x="205558" y="337431"/>
                  </a:lnTo>
                  <a:lnTo>
                    <a:pt x="214377" y="336937"/>
                  </a:lnTo>
                  <a:lnTo>
                    <a:pt x="231852" y="336464"/>
                  </a:lnTo>
                  <a:lnTo>
                    <a:pt x="240685" y="335733"/>
                  </a:lnTo>
                  <a:lnTo>
                    <a:pt x="249326" y="335259"/>
                  </a:lnTo>
                  <a:lnTo>
                    <a:pt x="266978" y="333817"/>
                  </a:lnTo>
                  <a:lnTo>
                    <a:pt x="275812" y="333343"/>
                  </a:lnTo>
                  <a:lnTo>
                    <a:pt x="300668" y="328051"/>
                  </a:lnTo>
                  <a:lnTo>
                    <a:pt x="301750" y="327320"/>
                  </a:lnTo>
                  <a:lnTo>
                    <a:pt x="303558" y="324931"/>
                  </a:lnTo>
                  <a:lnTo>
                    <a:pt x="304269" y="323489"/>
                  </a:lnTo>
                  <a:lnTo>
                    <a:pt x="304995" y="322285"/>
                  </a:lnTo>
                  <a:lnTo>
                    <a:pt x="305529" y="320606"/>
                  </a:lnTo>
                  <a:lnTo>
                    <a:pt x="305900" y="319164"/>
                  </a:lnTo>
                  <a:lnTo>
                    <a:pt x="306077" y="317466"/>
                  </a:lnTo>
                  <a:lnTo>
                    <a:pt x="306433" y="315551"/>
                  </a:lnTo>
                  <a:lnTo>
                    <a:pt x="306433" y="16114"/>
                  </a:lnTo>
                  <a:lnTo>
                    <a:pt x="306077" y="14435"/>
                  </a:lnTo>
                  <a:lnTo>
                    <a:pt x="305899" y="12500"/>
                  </a:lnTo>
                  <a:lnTo>
                    <a:pt x="294724" y="256"/>
                  </a:lnTo>
                  <a:lnTo>
                    <a:pt x="21980" y="256"/>
                  </a:lnTo>
                  <a:lnTo>
                    <a:pt x="13161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740128" y="5383436"/>
              <a:ext cx="237490" cy="33655"/>
            </a:xfrm>
            <a:custGeom>
              <a:avLst/>
              <a:gdLst/>
              <a:ahLst/>
              <a:cxnLst/>
              <a:rect l="l" t="t" r="r" b="b"/>
              <a:pathLst>
                <a:path w="237490" h="33654">
                  <a:moveTo>
                    <a:pt x="237439" y="0"/>
                  </a:moveTo>
                  <a:lnTo>
                    <a:pt x="230058" y="710"/>
                  </a:lnTo>
                  <a:lnTo>
                    <a:pt x="222484" y="1204"/>
                  </a:lnTo>
                  <a:lnTo>
                    <a:pt x="215103" y="1915"/>
                  </a:lnTo>
                  <a:lnTo>
                    <a:pt x="200148" y="2883"/>
                  </a:lnTo>
                  <a:lnTo>
                    <a:pt x="192767" y="3120"/>
                  </a:lnTo>
                  <a:lnTo>
                    <a:pt x="177812" y="4087"/>
                  </a:lnTo>
                  <a:lnTo>
                    <a:pt x="140699" y="5272"/>
                  </a:lnTo>
                  <a:lnTo>
                    <a:pt x="96028" y="5272"/>
                  </a:lnTo>
                  <a:lnTo>
                    <a:pt x="51534" y="3831"/>
                  </a:lnTo>
                  <a:lnTo>
                    <a:pt x="29361" y="2389"/>
                  </a:lnTo>
                  <a:lnTo>
                    <a:pt x="21980" y="2152"/>
                  </a:lnTo>
                  <a:lnTo>
                    <a:pt x="14599" y="1441"/>
                  </a:lnTo>
                  <a:lnTo>
                    <a:pt x="7395" y="947"/>
                  </a:lnTo>
                  <a:lnTo>
                    <a:pt x="0" y="236"/>
                  </a:lnTo>
                  <a:lnTo>
                    <a:pt x="0" y="28594"/>
                  </a:lnTo>
                  <a:lnTo>
                    <a:pt x="7395" y="29305"/>
                  </a:lnTo>
                  <a:lnTo>
                    <a:pt x="14777" y="29562"/>
                  </a:lnTo>
                  <a:lnTo>
                    <a:pt x="37112" y="31004"/>
                  </a:lnTo>
                  <a:lnTo>
                    <a:pt x="44493" y="31241"/>
                  </a:lnTo>
                  <a:lnTo>
                    <a:pt x="52067" y="31715"/>
                  </a:lnTo>
                  <a:lnTo>
                    <a:pt x="81977" y="32682"/>
                  </a:lnTo>
                  <a:lnTo>
                    <a:pt x="89358" y="32682"/>
                  </a:lnTo>
                  <a:lnTo>
                    <a:pt x="104491" y="33156"/>
                  </a:lnTo>
                  <a:lnTo>
                    <a:pt x="141781" y="33156"/>
                  </a:lnTo>
                  <a:lnTo>
                    <a:pt x="156558" y="32682"/>
                  </a:lnTo>
                  <a:lnTo>
                    <a:pt x="164117" y="32682"/>
                  </a:lnTo>
                  <a:lnTo>
                    <a:pt x="186098" y="31952"/>
                  </a:lnTo>
                  <a:lnTo>
                    <a:pt x="193479" y="31478"/>
                  </a:lnTo>
                  <a:lnTo>
                    <a:pt x="200875" y="31241"/>
                  </a:lnTo>
                  <a:lnTo>
                    <a:pt x="230236" y="29305"/>
                  </a:lnTo>
                  <a:lnTo>
                    <a:pt x="237439" y="28594"/>
                  </a:lnTo>
                  <a:lnTo>
                    <a:pt x="237439" y="0"/>
                  </a:lnTo>
                  <a:close/>
                </a:path>
              </a:pathLst>
            </a:custGeom>
            <a:solidFill>
              <a:srgbClr val="AC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740125" y="5383923"/>
              <a:ext cx="237490" cy="10160"/>
            </a:xfrm>
            <a:custGeom>
              <a:avLst/>
              <a:gdLst/>
              <a:ahLst/>
              <a:cxnLst/>
              <a:rect l="l" t="t" r="r" b="b"/>
              <a:pathLst>
                <a:path w="237490" h="10160">
                  <a:moveTo>
                    <a:pt x="237439" y="0"/>
                  </a:moveTo>
                  <a:lnTo>
                    <a:pt x="215023" y="0"/>
                  </a:lnTo>
                  <a:lnTo>
                    <a:pt x="215023" y="1447"/>
                  </a:lnTo>
                  <a:lnTo>
                    <a:pt x="181140" y="1447"/>
                  </a:lnTo>
                  <a:lnTo>
                    <a:pt x="181140" y="2908"/>
                  </a:lnTo>
                  <a:lnTo>
                    <a:pt x="52260" y="2908"/>
                  </a:lnTo>
                  <a:lnTo>
                    <a:pt x="52260" y="1447"/>
                  </a:lnTo>
                  <a:lnTo>
                    <a:pt x="22059" y="1447"/>
                  </a:lnTo>
                  <a:lnTo>
                    <a:pt x="22059" y="0"/>
                  </a:lnTo>
                  <a:lnTo>
                    <a:pt x="0" y="0"/>
                  </a:lnTo>
                  <a:lnTo>
                    <a:pt x="0" y="1447"/>
                  </a:lnTo>
                  <a:lnTo>
                    <a:pt x="0" y="2908"/>
                  </a:lnTo>
                  <a:lnTo>
                    <a:pt x="0" y="7251"/>
                  </a:lnTo>
                  <a:lnTo>
                    <a:pt x="8331" y="7251"/>
                  </a:lnTo>
                  <a:lnTo>
                    <a:pt x="8331" y="8712"/>
                  </a:lnTo>
                  <a:lnTo>
                    <a:pt x="46913" y="8712"/>
                  </a:lnTo>
                  <a:lnTo>
                    <a:pt x="46913" y="10160"/>
                  </a:lnTo>
                  <a:lnTo>
                    <a:pt x="196215" y="10160"/>
                  </a:lnTo>
                  <a:lnTo>
                    <a:pt x="196215" y="8712"/>
                  </a:lnTo>
                  <a:lnTo>
                    <a:pt x="229209" y="8712"/>
                  </a:lnTo>
                  <a:lnTo>
                    <a:pt x="229209" y="7251"/>
                  </a:lnTo>
                  <a:lnTo>
                    <a:pt x="237439" y="7251"/>
                  </a:lnTo>
                  <a:lnTo>
                    <a:pt x="237439" y="2908"/>
                  </a:lnTo>
                  <a:lnTo>
                    <a:pt x="237439" y="1447"/>
                  </a:lnTo>
                  <a:lnTo>
                    <a:pt x="237439" y="0"/>
                  </a:lnTo>
                  <a:close/>
                </a:path>
              </a:pathLst>
            </a:custGeom>
            <a:solidFill>
              <a:srgbClr val="9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804083" y="5516813"/>
              <a:ext cx="12700" cy="16510"/>
            </a:xfrm>
            <a:custGeom>
              <a:avLst/>
              <a:gdLst/>
              <a:ahLst/>
              <a:cxnLst/>
              <a:rect l="l" t="t" r="r" b="b"/>
              <a:pathLst>
                <a:path w="12700" h="16510">
                  <a:moveTo>
                    <a:pt x="6121" y="0"/>
                  </a:moveTo>
                  <a:lnTo>
                    <a:pt x="4683" y="236"/>
                  </a:lnTo>
                  <a:lnTo>
                    <a:pt x="3601" y="473"/>
                  </a:lnTo>
                  <a:lnTo>
                    <a:pt x="2697" y="1441"/>
                  </a:lnTo>
                  <a:lnTo>
                    <a:pt x="1630" y="2409"/>
                  </a:lnTo>
                  <a:lnTo>
                    <a:pt x="904" y="3594"/>
                  </a:lnTo>
                  <a:lnTo>
                    <a:pt x="355" y="5035"/>
                  </a:lnTo>
                  <a:lnTo>
                    <a:pt x="0" y="6477"/>
                  </a:lnTo>
                  <a:lnTo>
                    <a:pt x="0" y="9854"/>
                  </a:lnTo>
                  <a:lnTo>
                    <a:pt x="4683" y="16094"/>
                  </a:lnTo>
                  <a:lnTo>
                    <a:pt x="5943" y="16094"/>
                  </a:lnTo>
                  <a:lnTo>
                    <a:pt x="6121" y="16331"/>
                  </a:lnTo>
                  <a:lnTo>
                    <a:pt x="10997" y="12737"/>
                  </a:lnTo>
                  <a:lnTo>
                    <a:pt x="11708" y="11295"/>
                  </a:lnTo>
                  <a:lnTo>
                    <a:pt x="12079" y="8175"/>
                  </a:lnTo>
                  <a:lnTo>
                    <a:pt x="11708" y="5035"/>
                  </a:lnTo>
                  <a:lnTo>
                    <a:pt x="10997" y="3594"/>
                  </a:lnTo>
                  <a:lnTo>
                    <a:pt x="10449" y="2409"/>
                  </a:lnTo>
                  <a:lnTo>
                    <a:pt x="9367" y="1441"/>
                  </a:lnTo>
                  <a:lnTo>
                    <a:pt x="8463" y="473"/>
                  </a:lnTo>
                  <a:lnTo>
                    <a:pt x="6121" y="0"/>
                  </a:lnTo>
                  <a:close/>
                </a:path>
              </a:pathLst>
            </a:custGeom>
            <a:solidFill>
              <a:srgbClr val="5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804631" y="5518491"/>
              <a:ext cx="11430" cy="15240"/>
            </a:xfrm>
            <a:custGeom>
              <a:avLst/>
              <a:gdLst/>
              <a:ahLst/>
              <a:cxnLst/>
              <a:rect l="l" t="t" r="r" b="b"/>
              <a:pathLst>
                <a:path w="11429" h="15239">
                  <a:moveTo>
                    <a:pt x="5572" y="0"/>
                  </a:moveTo>
                  <a:lnTo>
                    <a:pt x="0" y="7444"/>
                  </a:lnTo>
                  <a:lnTo>
                    <a:pt x="177" y="8886"/>
                  </a:lnTo>
                  <a:lnTo>
                    <a:pt x="4490" y="14415"/>
                  </a:lnTo>
                  <a:lnTo>
                    <a:pt x="5572" y="14415"/>
                  </a:lnTo>
                  <a:lnTo>
                    <a:pt x="5572" y="14652"/>
                  </a:lnTo>
                  <a:lnTo>
                    <a:pt x="10982" y="8886"/>
                  </a:lnTo>
                  <a:lnTo>
                    <a:pt x="10982" y="6003"/>
                  </a:lnTo>
                  <a:lnTo>
                    <a:pt x="10449" y="4561"/>
                  </a:lnTo>
                  <a:lnTo>
                    <a:pt x="10078" y="3357"/>
                  </a:lnTo>
                  <a:lnTo>
                    <a:pt x="8640" y="1441"/>
                  </a:lnTo>
                  <a:lnTo>
                    <a:pt x="7736" y="730"/>
                  </a:lnTo>
                  <a:lnTo>
                    <a:pt x="6654" y="236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EB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05886" y="5520182"/>
              <a:ext cx="8890" cy="11430"/>
            </a:xfrm>
            <a:custGeom>
              <a:avLst/>
              <a:gdLst/>
              <a:ahLst/>
              <a:cxnLst/>
              <a:rect l="l" t="t" r="r" b="b"/>
              <a:pathLst>
                <a:path w="8890" h="11429">
                  <a:moveTo>
                    <a:pt x="8636" y="5765"/>
                  </a:moveTo>
                  <a:lnTo>
                    <a:pt x="8280" y="3365"/>
                  </a:lnTo>
                  <a:lnTo>
                    <a:pt x="7734" y="2641"/>
                  </a:lnTo>
                  <a:lnTo>
                    <a:pt x="7556" y="2159"/>
                  </a:lnTo>
                  <a:lnTo>
                    <a:pt x="7556" y="5765"/>
                  </a:lnTo>
                  <a:lnTo>
                    <a:pt x="7200" y="7200"/>
                  </a:lnTo>
                  <a:lnTo>
                    <a:pt x="6845" y="7937"/>
                  </a:lnTo>
                  <a:lnTo>
                    <a:pt x="6654" y="8648"/>
                  </a:lnTo>
                  <a:lnTo>
                    <a:pt x="5575" y="9613"/>
                  </a:lnTo>
                  <a:lnTo>
                    <a:pt x="4864" y="9855"/>
                  </a:lnTo>
                  <a:lnTo>
                    <a:pt x="3606" y="9855"/>
                  </a:lnTo>
                  <a:lnTo>
                    <a:pt x="3048" y="9613"/>
                  </a:lnTo>
                  <a:lnTo>
                    <a:pt x="1968" y="8648"/>
                  </a:lnTo>
                  <a:lnTo>
                    <a:pt x="1612" y="7937"/>
                  </a:lnTo>
                  <a:lnTo>
                    <a:pt x="1435" y="7200"/>
                  </a:lnTo>
                  <a:lnTo>
                    <a:pt x="1193" y="6731"/>
                  </a:lnTo>
                  <a:lnTo>
                    <a:pt x="1079" y="5765"/>
                  </a:lnTo>
                  <a:lnTo>
                    <a:pt x="1206" y="4559"/>
                  </a:lnTo>
                  <a:lnTo>
                    <a:pt x="1435" y="4076"/>
                  </a:lnTo>
                  <a:lnTo>
                    <a:pt x="1612" y="3111"/>
                  </a:lnTo>
                  <a:lnTo>
                    <a:pt x="1968" y="2641"/>
                  </a:lnTo>
                  <a:lnTo>
                    <a:pt x="3048" y="1676"/>
                  </a:lnTo>
                  <a:lnTo>
                    <a:pt x="3606" y="1435"/>
                  </a:lnTo>
                  <a:lnTo>
                    <a:pt x="4864" y="1435"/>
                  </a:lnTo>
                  <a:lnTo>
                    <a:pt x="7556" y="5765"/>
                  </a:lnTo>
                  <a:lnTo>
                    <a:pt x="7556" y="2159"/>
                  </a:lnTo>
                  <a:lnTo>
                    <a:pt x="7378" y="1676"/>
                  </a:lnTo>
                  <a:lnTo>
                    <a:pt x="7137" y="1435"/>
                  </a:lnTo>
                  <a:lnTo>
                    <a:pt x="6654" y="965"/>
                  </a:lnTo>
                  <a:lnTo>
                    <a:pt x="5219" y="0"/>
                  </a:lnTo>
                  <a:lnTo>
                    <a:pt x="3429" y="0"/>
                  </a:lnTo>
                  <a:lnTo>
                    <a:pt x="0" y="4559"/>
                  </a:lnTo>
                  <a:lnTo>
                    <a:pt x="0" y="5765"/>
                  </a:lnTo>
                  <a:lnTo>
                    <a:pt x="0" y="6731"/>
                  </a:lnTo>
                  <a:lnTo>
                    <a:pt x="355" y="7696"/>
                  </a:lnTo>
                  <a:lnTo>
                    <a:pt x="711" y="8902"/>
                  </a:lnTo>
                  <a:lnTo>
                    <a:pt x="1257" y="9613"/>
                  </a:lnTo>
                  <a:lnTo>
                    <a:pt x="1968" y="10337"/>
                  </a:lnTo>
                  <a:lnTo>
                    <a:pt x="2514" y="10820"/>
                  </a:lnTo>
                  <a:lnTo>
                    <a:pt x="3429" y="11290"/>
                  </a:lnTo>
                  <a:lnTo>
                    <a:pt x="5219" y="11290"/>
                  </a:lnTo>
                  <a:lnTo>
                    <a:pt x="6654" y="10337"/>
                  </a:lnTo>
                  <a:lnTo>
                    <a:pt x="7150" y="9855"/>
                  </a:lnTo>
                  <a:lnTo>
                    <a:pt x="7378" y="9613"/>
                  </a:lnTo>
                  <a:lnTo>
                    <a:pt x="8280" y="7696"/>
                  </a:lnTo>
                  <a:lnTo>
                    <a:pt x="8636" y="5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805891" y="5520170"/>
              <a:ext cx="8890" cy="11430"/>
            </a:xfrm>
            <a:custGeom>
              <a:avLst/>
              <a:gdLst/>
              <a:ahLst/>
              <a:cxnLst/>
              <a:rect l="l" t="t" r="r" b="b"/>
              <a:pathLst>
                <a:path w="8890" h="11429">
                  <a:moveTo>
                    <a:pt x="4313" y="9854"/>
                  </a:moveTo>
                  <a:lnTo>
                    <a:pt x="3601" y="9854"/>
                  </a:lnTo>
                  <a:lnTo>
                    <a:pt x="3053" y="9617"/>
                  </a:lnTo>
                  <a:lnTo>
                    <a:pt x="2519" y="9143"/>
                  </a:lnTo>
                  <a:lnTo>
                    <a:pt x="1971" y="8649"/>
                  </a:lnTo>
                  <a:lnTo>
                    <a:pt x="1615" y="7938"/>
                  </a:lnTo>
                  <a:lnTo>
                    <a:pt x="1437" y="7207"/>
                  </a:lnTo>
                  <a:lnTo>
                    <a:pt x="1081" y="6497"/>
                  </a:lnTo>
                  <a:lnTo>
                    <a:pt x="1081" y="5766"/>
                  </a:lnTo>
                  <a:lnTo>
                    <a:pt x="1081" y="4818"/>
                  </a:lnTo>
                  <a:lnTo>
                    <a:pt x="1437" y="4087"/>
                  </a:lnTo>
                  <a:lnTo>
                    <a:pt x="1615" y="3120"/>
                  </a:lnTo>
                  <a:lnTo>
                    <a:pt x="1971" y="2646"/>
                  </a:lnTo>
                  <a:lnTo>
                    <a:pt x="2519" y="2172"/>
                  </a:lnTo>
                  <a:lnTo>
                    <a:pt x="3053" y="1678"/>
                  </a:lnTo>
                  <a:lnTo>
                    <a:pt x="3601" y="1441"/>
                  </a:lnTo>
                  <a:lnTo>
                    <a:pt x="4313" y="1441"/>
                  </a:lnTo>
                  <a:lnTo>
                    <a:pt x="4861" y="1441"/>
                  </a:lnTo>
                  <a:lnTo>
                    <a:pt x="5572" y="1678"/>
                  </a:lnTo>
                  <a:lnTo>
                    <a:pt x="6121" y="2172"/>
                  </a:lnTo>
                  <a:lnTo>
                    <a:pt x="6654" y="2646"/>
                  </a:lnTo>
                  <a:lnTo>
                    <a:pt x="6847" y="3120"/>
                  </a:lnTo>
                  <a:lnTo>
                    <a:pt x="7203" y="4087"/>
                  </a:lnTo>
                  <a:lnTo>
                    <a:pt x="7381" y="4818"/>
                  </a:lnTo>
                  <a:lnTo>
                    <a:pt x="7558" y="5766"/>
                  </a:lnTo>
                  <a:lnTo>
                    <a:pt x="7381" y="6497"/>
                  </a:lnTo>
                  <a:lnTo>
                    <a:pt x="7203" y="7207"/>
                  </a:lnTo>
                  <a:lnTo>
                    <a:pt x="6847" y="7938"/>
                  </a:lnTo>
                  <a:lnTo>
                    <a:pt x="6654" y="8649"/>
                  </a:lnTo>
                  <a:lnTo>
                    <a:pt x="6121" y="9143"/>
                  </a:lnTo>
                  <a:lnTo>
                    <a:pt x="5572" y="9617"/>
                  </a:lnTo>
                  <a:lnTo>
                    <a:pt x="4861" y="9854"/>
                  </a:lnTo>
                  <a:lnTo>
                    <a:pt x="4313" y="9854"/>
                  </a:lnTo>
                </a:path>
                <a:path w="8890" h="11429">
                  <a:moveTo>
                    <a:pt x="4313" y="11295"/>
                  </a:moveTo>
                  <a:lnTo>
                    <a:pt x="3423" y="11295"/>
                  </a:lnTo>
                  <a:lnTo>
                    <a:pt x="2519" y="10821"/>
                  </a:lnTo>
                  <a:lnTo>
                    <a:pt x="1971" y="10347"/>
                  </a:lnTo>
                  <a:lnTo>
                    <a:pt x="1259" y="9617"/>
                  </a:lnTo>
                  <a:lnTo>
                    <a:pt x="711" y="8906"/>
                  </a:lnTo>
                  <a:lnTo>
                    <a:pt x="355" y="7701"/>
                  </a:lnTo>
                  <a:lnTo>
                    <a:pt x="0" y="6734"/>
                  </a:lnTo>
                  <a:lnTo>
                    <a:pt x="0" y="5766"/>
                  </a:lnTo>
                  <a:lnTo>
                    <a:pt x="0" y="4561"/>
                  </a:lnTo>
                  <a:lnTo>
                    <a:pt x="355" y="3376"/>
                  </a:lnTo>
                  <a:lnTo>
                    <a:pt x="3423" y="0"/>
                  </a:lnTo>
                  <a:lnTo>
                    <a:pt x="4313" y="0"/>
                  </a:lnTo>
                  <a:lnTo>
                    <a:pt x="5217" y="0"/>
                  </a:lnTo>
                  <a:lnTo>
                    <a:pt x="5943" y="493"/>
                  </a:lnTo>
                  <a:lnTo>
                    <a:pt x="6654" y="967"/>
                  </a:lnTo>
                  <a:lnTo>
                    <a:pt x="7381" y="1678"/>
                  </a:lnTo>
                  <a:lnTo>
                    <a:pt x="7736" y="2646"/>
                  </a:lnTo>
                  <a:lnTo>
                    <a:pt x="8285" y="3376"/>
                  </a:lnTo>
                  <a:lnTo>
                    <a:pt x="8463" y="4561"/>
                  </a:lnTo>
                  <a:lnTo>
                    <a:pt x="8640" y="5766"/>
                  </a:lnTo>
                  <a:lnTo>
                    <a:pt x="8463" y="6734"/>
                  </a:lnTo>
                  <a:lnTo>
                    <a:pt x="8285" y="7701"/>
                  </a:lnTo>
                  <a:lnTo>
                    <a:pt x="5217" y="11295"/>
                  </a:lnTo>
                  <a:lnTo>
                    <a:pt x="4313" y="112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806602" y="5524988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40" h="1904">
                  <a:moveTo>
                    <a:pt x="2341" y="0"/>
                  </a:moveTo>
                  <a:lnTo>
                    <a:pt x="0" y="0"/>
                  </a:lnTo>
                  <a:lnTo>
                    <a:pt x="0" y="1678"/>
                  </a:lnTo>
                  <a:lnTo>
                    <a:pt x="2341" y="1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806602" y="5524988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40" h="1904">
                  <a:moveTo>
                    <a:pt x="2163" y="1678"/>
                  </a:moveTo>
                  <a:lnTo>
                    <a:pt x="0" y="1678"/>
                  </a:lnTo>
                  <a:lnTo>
                    <a:pt x="0" y="0"/>
                  </a:lnTo>
                  <a:lnTo>
                    <a:pt x="2341" y="0"/>
                  </a:lnTo>
                  <a:lnTo>
                    <a:pt x="2341" y="16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804809" y="5568244"/>
              <a:ext cx="11430" cy="32384"/>
            </a:xfrm>
            <a:custGeom>
              <a:avLst/>
              <a:gdLst/>
              <a:ahLst/>
              <a:cxnLst/>
              <a:rect l="l" t="t" r="r" b="b"/>
              <a:pathLst>
                <a:path w="11429" h="32385">
                  <a:moveTo>
                    <a:pt x="11349" y="0"/>
                  </a:moveTo>
                  <a:lnTo>
                    <a:pt x="0" y="0"/>
                  </a:lnTo>
                  <a:lnTo>
                    <a:pt x="0" y="31963"/>
                  </a:lnTo>
                  <a:lnTo>
                    <a:pt x="11349" y="31963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5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805343" y="5567032"/>
              <a:ext cx="10795" cy="3175"/>
            </a:xfrm>
            <a:custGeom>
              <a:avLst/>
              <a:gdLst/>
              <a:ahLst/>
              <a:cxnLst/>
              <a:rect l="l" t="t" r="r" b="b"/>
              <a:pathLst>
                <a:path w="10795" h="3175">
                  <a:moveTo>
                    <a:pt x="10271" y="0"/>
                  </a:moveTo>
                  <a:lnTo>
                    <a:pt x="0" y="0"/>
                  </a:lnTo>
                  <a:lnTo>
                    <a:pt x="0" y="3139"/>
                  </a:lnTo>
                  <a:lnTo>
                    <a:pt x="10271" y="3139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DF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77057" y="5568010"/>
              <a:ext cx="19050" cy="31115"/>
            </a:xfrm>
            <a:custGeom>
              <a:avLst/>
              <a:gdLst/>
              <a:ahLst/>
              <a:cxnLst/>
              <a:rect l="l" t="t" r="r" b="b"/>
              <a:pathLst>
                <a:path w="19050" h="31114">
                  <a:moveTo>
                    <a:pt x="7200" y="22110"/>
                  </a:moveTo>
                  <a:lnTo>
                    <a:pt x="0" y="22110"/>
                  </a:lnTo>
                  <a:lnTo>
                    <a:pt x="0" y="28587"/>
                  </a:lnTo>
                  <a:lnTo>
                    <a:pt x="7200" y="28587"/>
                  </a:lnTo>
                  <a:lnTo>
                    <a:pt x="7200" y="22110"/>
                  </a:lnTo>
                  <a:close/>
                </a:path>
                <a:path w="19050" h="31114">
                  <a:moveTo>
                    <a:pt x="7200" y="0"/>
                  </a:moveTo>
                  <a:lnTo>
                    <a:pt x="0" y="0"/>
                  </a:lnTo>
                  <a:lnTo>
                    <a:pt x="0" y="6489"/>
                  </a:lnTo>
                  <a:lnTo>
                    <a:pt x="7200" y="6489"/>
                  </a:lnTo>
                  <a:lnTo>
                    <a:pt x="7200" y="0"/>
                  </a:lnTo>
                  <a:close/>
                </a:path>
                <a:path w="19050" h="31114">
                  <a:moveTo>
                    <a:pt x="18554" y="17792"/>
                  </a:moveTo>
                  <a:lnTo>
                    <a:pt x="9017" y="30530"/>
                  </a:lnTo>
                  <a:lnTo>
                    <a:pt x="18554" y="30530"/>
                  </a:lnTo>
                  <a:lnTo>
                    <a:pt x="18554" y="17792"/>
                  </a:lnTo>
                  <a:close/>
                </a:path>
                <a:path w="19050" h="31114">
                  <a:moveTo>
                    <a:pt x="18554" y="0"/>
                  </a:moveTo>
                  <a:lnTo>
                    <a:pt x="9017" y="12738"/>
                  </a:lnTo>
                  <a:lnTo>
                    <a:pt x="18554" y="12738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rgbClr val="EB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777057" y="5568010"/>
              <a:ext cx="19050" cy="31115"/>
            </a:xfrm>
            <a:custGeom>
              <a:avLst/>
              <a:gdLst/>
              <a:ahLst/>
              <a:cxnLst/>
              <a:rect l="l" t="t" r="r" b="b"/>
              <a:pathLst>
                <a:path w="19050" h="31114">
                  <a:moveTo>
                    <a:pt x="5041" y="22110"/>
                  </a:moveTo>
                  <a:lnTo>
                    <a:pt x="0" y="22110"/>
                  </a:lnTo>
                  <a:lnTo>
                    <a:pt x="0" y="26911"/>
                  </a:lnTo>
                  <a:lnTo>
                    <a:pt x="5041" y="26911"/>
                  </a:lnTo>
                  <a:lnTo>
                    <a:pt x="5041" y="22110"/>
                  </a:lnTo>
                  <a:close/>
                </a:path>
                <a:path w="19050" h="31114">
                  <a:moveTo>
                    <a:pt x="5041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5041" y="4559"/>
                  </a:lnTo>
                  <a:lnTo>
                    <a:pt x="5041" y="0"/>
                  </a:lnTo>
                  <a:close/>
                </a:path>
                <a:path w="19050" h="31114">
                  <a:moveTo>
                    <a:pt x="18554" y="17792"/>
                  </a:moveTo>
                  <a:lnTo>
                    <a:pt x="9017" y="17792"/>
                  </a:lnTo>
                  <a:lnTo>
                    <a:pt x="9017" y="30530"/>
                  </a:lnTo>
                  <a:lnTo>
                    <a:pt x="18554" y="17792"/>
                  </a:lnTo>
                  <a:close/>
                </a:path>
                <a:path w="19050" h="31114">
                  <a:moveTo>
                    <a:pt x="18554" y="0"/>
                  </a:moveTo>
                  <a:lnTo>
                    <a:pt x="9017" y="0"/>
                  </a:lnTo>
                  <a:lnTo>
                    <a:pt x="9017" y="12738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787153" y="5569216"/>
              <a:ext cx="7620" cy="27940"/>
            </a:xfrm>
            <a:custGeom>
              <a:avLst/>
              <a:gdLst/>
              <a:ahLst/>
              <a:cxnLst/>
              <a:rect l="l" t="t" r="r" b="b"/>
              <a:pathLst>
                <a:path w="7620" h="27939">
                  <a:moveTo>
                    <a:pt x="7378" y="18021"/>
                  </a:moveTo>
                  <a:lnTo>
                    <a:pt x="0" y="18021"/>
                  </a:lnTo>
                  <a:lnTo>
                    <a:pt x="0" y="27622"/>
                  </a:lnTo>
                  <a:lnTo>
                    <a:pt x="7378" y="27622"/>
                  </a:lnTo>
                  <a:lnTo>
                    <a:pt x="7378" y="18021"/>
                  </a:lnTo>
                  <a:close/>
                </a:path>
                <a:path w="7620" h="27939">
                  <a:moveTo>
                    <a:pt x="7378" y="0"/>
                  </a:moveTo>
                  <a:lnTo>
                    <a:pt x="0" y="0"/>
                  </a:lnTo>
                  <a:lnTo>
                    <a:pt x="0" y="10083"/>
                  </a:lnTo>
                  <a:lnTo>
                    <a:pt x="7378" y="10083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994864" y="5669176"/>
              <a:ext cx="60960" cy="8890"/>
            </a:xfrm>
            <a:custGeom>
              <a:avLst/>
              <a:gdLst/>
              <a:ahLst/>
              <a:cxnLst/>
              <a:rect l="l" t="t" r="r" b="b"/>
              <a:pathLst>
                <a:path w="60959" h="8889">
                  <a:moveTo>
                    <a:pt x="59804" y="0"/>
                  </a:moveTo>
                  <a:lnTo>
                    <a:pt x="0" y="0"/>
                  </a:lnTo>
                  <a:lnTo>
                    <a:pt x="355" y="8412"/>
                  </a:lnTo>
                  <a:lnTo>
                    <a:pt x="60708" y="8412"/>
                  </a:lnTo>
                  <a:lnTo>
                    <a:pt x="59804" y="0"/>
                  </a:lnTo>
                  <a:close/>
                </a:path>
              </a:pathLst>
            </a:custGeom>
            <a:solidFill>
              <a:srgbClr val="46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705357" y="5057557"/>
              <a:ext cx="303530" cy="332740"/>
            </a:xfrm>
            <a:custGeom>
              <a:avLst/>
              <a:gdLst/>
              <a:ahLst/>
              <a:cxnLst/>
              <a:rect l="l" t="t" r="r" b="b"/>
              <a:pathLst>
                <a:path w="303529" h="332739">
                  <a:moveTo>
                    <a:pt x="291671" y="0"/>
                  </a:moveTo>
                  <a:lnTo>
                    <a:pt x="11723" y="0"/>
                  </a:lnTo>
                  <a:lnTo>
                    <a:pt x="10271" y="473"/>
                  </a:lnTo>
                  <a:lnTo>
                    <a:pt x="3794" y="5272"/>
                  </a:lnTo>
                  <a:lnTo>
                    <a:pt x="2890" y="6240"/>
                  </a:lnTo>
                  <a:lnTo>
                    <a:pt x="1452" y="9123"/>
                  </a:lnTo>
                  <a:lnTo>
                    <a:pt x="904" y="10565"/>
                  </a:lnTo>
                  <a:lnTo>
                    <a:pt x="192" y="13941"/>
                  </a:lnTo>
                  <a:lnTo>
                    <a:pt x="0" y="15620"/>
                  </a:lnTo>
                  <a:lnTo>
                    <a:pt x="0" y="309764"/>
                  </a:lnTo>
                  <a:lnTo>
                    <a:pt x="192" y="311700"/>
                  </a:lnTo>
                  <a:lnTo>
                    <a:pt x="548" y="313141"/>
                  </a:lnTo>
                  <a:lnTo>
                    <a:pt x="904" y="314820"/>
                  </a:lnTo>
                  <a:lnTo>
                    <a:pt x="5765" y="322265"/>
                  </a:lnTo>
                  <a:lnTo>
                    <a:pt x="6669" y="323232"/>
                  </a:lnTo>
                  <a:lnTo>
                    <a:pt x="7929" y="323943"/>
                  </a:lnTo>
                  <a:lnTo>
                    <a:pt x="9011" y="324437"/>
                  </a:lnTo>
                  <a:lnTo>
                    <a:pt x="10271" y="325148"/>
                  </a:lnTo>
                  <a:lnTo>
                    <a:pt x="11724" y="325385"/>
                  </a:lnTo>
                  <a:lnTo>
                    <a:pt x="12983" y="325642"/>
                  </a:lnTo>
                  <a:lnTo>
                    <a:pt x="30458" y="327083"/>
                  </a:lnTo>
                  <a:lnTo>
                    <a:pt x="39099" y="327557"/>
                  </a:lnTo>
                  <a:lnTo>
                    <a:pt x="56573" y="328999"/>
                  </a:lnTo>
                  <a:lnTo>
                    <a:pt x="73870" y="329966"/>
                  </a:lnTo>
                  <a:lnTo>
                    <a:pt x="82511" y="330203"/>
                  </a:lnTo>
                  <a:lnTo>
                    <a:pt x="99807" y="331151"/>
                  </a:lnTo>
                  <a:lnTo>
                    <a:pt x="125745" y="331882"/>
                  </a:lnTo>
                  <a:lnTo>
                    <a:pt x="134401" y="331882"/>
                  </a:lnTo>
                  <a:lnTo>
                    <a:pt x="143042" y="332119"/>
                  </a:lnTo>
                  <a:lnTo>
                    <a:pt x="168801" y="332119"/>
                  </a:lnTo>
                  <a:lnTo>
                    <a:pt x="177635" y="331882"/>
                  </a:lnTo>
                  <a:lnTo>
                    <a:pt x="186276" y="331882"/>
                  </a:lnTo>
                  <a:lnTo>
                    <a:pt x="212213" y="331151"/>
                  </a:lnTo>
                  <a:lnTo>
                    <a:pt x="238166" y="329710"/>
                  </a:lnTo>
                  <a:lnTo>
                    <a:pt x="246806" y="328999"/>
                  </a:lnTo>
                  <a:lnTo>
                    <a:pt x="264281" y="328031"/>
                  </a:lnTo>
                  <a:lnTo>
                    <a:pt x="272937" y="327083"/>
                  </a:lnTo>
                  <a:lnTo>
                    <a:pt x="290411" y="325642"/>
                  </a:lnTo>
                  <a:lnTo>
                    <a:pt x="291671" y="325385"/>
                  </a:lnTo>
                  <a:lnTo>
                    <a:pt x="302298" y="314820"/>
                  </a:lnTo>
                  <a:lnTo>
                    <a:pt x="302831" y="313141"/>
                  </a:lnTo>
                  <a:lnTo>
                    <a:pt x="303009" y="311700"/>
                  </a:lnTo>
                  <a:lnTo>
                    <a:pt x="303380" y="309764"/>
                  </a:lnTo>
                  <a:lnTo>
                    <a:pt x="303380" y="15620"/>
                  </a:lnTo>
                  <a:lnTo>
                    <a:pt x="303009" y="13941"/>
                  </a:lnTo>
                  <a:lnTo>
                    <a:pt x="302831" y="12243"/>
                  </a:lnTo>
                  <a:lnTo>
                    <a:pt x="302298" y="10565"/>
                  </a:lnTo>
                  <a:lnTo>
                    <a:pt x="301927" y="9123"/>
                  </a:lnTo>
                  <a:lnTo>
                    <a:pt x="300489" y="6240"/>
                  </a:lnTo>
                  <a:lnTo>
                    <a:pt x="299585" y="5272"/>
                  </a:lnTo>
                  <a:lnTo>
                    <a:pt x="298696" y="4087"/>
                  </a:lnTo>
                  <a:lnTo>
                    <a:pt x="297614" y="2883"/>
                  </a:lnTo>
                  <a:lnTo>
                    <a:pt x="295450" y="1441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735445" y="5101298"/>
              <a:ext cx="243027" cy="2513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053142" y="5413247"/>
              <a:ext cx="29845" cy="87630"/>
            </a:xfrm>
            <a:custGeom>
              <a:avLst/>
              <a:gdLst/>
              <a:ahLst/>
              <a:cxnLst/>
              <a:rect l="l" t="t" r="r" b="b"/>
              <a:pathLst>
                <a:path w="29845" h="87629">
                  <a:moveTo>
                    <a:pt x="29616" y="78803"/>
                  </a:moveTo>
                  <a:lnTo>
                    <a:pt x="29438" y="78092"/>
                  </a:lnTo>
                  <a:lnTo>
                    <a:pt x="29438" y="77127"/>
                  </a:lnTo>
                  <a:lnTo>
                    <a:pt x="28714" y="75209"/>
                  </a:lnTo>
                  <a:lnTo>
                    <a:pt x="25298" y="71361"/>
                  </a:lnTo>
                  <a:lnTo>
                    <a:pt x="26022" y="70396"/>
                  </a:lnTo>
                  <a:lnTo>
                    <a:pt x="29438" y="59588"/>
                  </a:lnTo>
                  <a:lnTo>
                    <a:pt x="29260" y="59105"/>
                  </a:lnTo>
                  <a:lnTo>
                    <a:pt x="28905" y="58864"/>
                  </a:lnTo>
                  <a:lnTo>
                    <a:pt x="28714" y="58394"/>
                  </a:lnTo>
                  <a:lnTo>
                    <a:pt x="28359" y="58153"/>
                  </a:lnTo>
                  <a:lnTo>
                    <a:pt x="28003" y="58153"/>
                  </a:lnTo>
                  <a:lnTo>
                    <a:pt x="27457" y="57912"/>
                  </a:lnTo>
                  <a:lnTo>
                    <a:pt x="26746" y="58394"/>
                  </a:lnTo>
                  <a:lnTo>
                    <a:pt x="27457" y="57658"/>
                  </a:lnTo>
                  <a:lnTo>
                    <a:pt x="28181" y="56476"/>
                  </a:lnTo>
                  <a:lnTo>
                    <a:pt x="28536" y="55270"/>
                  </a:lnTo>
                  <a:lnTo>
                    <a:pt x="28714" y="54063"/>
                  </a:lnTo>
                  <a:lnTo>
                    <a:pt x="28714" y="53327"/>
                  </a:lnTo>
                  <a:lnTo>
                    <a:pt x="28536" y="53098"/>
                  </a:lnTo>
                  <a:lnTo>
                    <a:pt x="28359" y="52616"/>
                  </a:lnTo>
                  <a:lnTo>
                    <a:pt x="28003" y="52146"/>
                  </a:lnTo>
                  <a:lnTo>
                    <a:pt x="27635" y="52146"/>
                  </a:lnTo>
                  <a:lnTo>
                    <a:pt x="27279" y="51892"/>
                  </a:lnTo>
                  <a:lnTo>
                    <a:pt x="26924" y="51892"/>
                  </a:lnTo>
                  <a:lnTo>
                    <a:pt x="26568" y="52146"/>
                  </a:lnTo>
                  <a:lnTo>
                    <a:pt x="27279" y="51422"/>
                  </a:lnTo>
                  <a:lnTo>
                    <a:pt x="28003" y="50215"/>
                  </a:lnTo>
                  <a:lnTo>
                    <a:pt x="28359" y="49009"/>
                  </a:lnTo>
                  <a:lnTo>
                    <a:pt x="28536" y="47828"/>
                  </a:lnTo>
                  <a:lnTo>
                    <a:pt x="28181" y="46850"/>
                  </a:lnTo>
                  <a:lnTo>
                    <a:pt x="28003" y="46621"/>
                  </a:lnTo>
                  <a:lnTo>
                    <a:pt x="27635" y="46380"/>
                  </a:lnTo>
                  <a:lnTo>
                    <a:pt x="27457" y="46126"/>
                  </a:lnTo>
                  <a:lnTo>
                    <a:pt x="27279" y="45885"/>
                  </a:lnTo>
                  <a:lnTo>
                    <a:pt x="26200" y="45885"/>
                  </a:lnTo>
                  <a:lnTo>
                    <a:pt x="26924" y="45415"/>
                  </a:lnTo>
                  <a:lnTo>
                    <a:pt x="28003" y="43002"/>
                  </a:lnTo>
                  <a:lnTo>
                    <a:pt x="28003" y="41567"/>
                  </a:lnTo>
                  <a:lnTo>
                    <a:pt x="27635" y="41084"/>
                  </a:lnTo>
                  <a:lnTo>
                    <a:pt x="27457" y="40601"/>
                  </a:lnTo>
                  <a:lnTo>
                    <a:pt x="27101" y="40360"/>
                  </a:lnTo>
                  <a:lnTo>
                    <a:pt x="26924" y="40119"/>
                  </a:lnTo>
                  <a:lnTo>
                    <a:pt x="25666" y="40119"/>
                  </a:lnTo>
                  <a:lnTo>
                    <a:pt x="26377" y="39408"/>
                  </a:lnTo>
                  <a:lnTo>
                    <a:pt x="26924" y="38442"/>
                  </a:lnTo>
                  <a:lnTo>
                    <a:pt x="27279" y="37236"/>
                  </a:lnTo>
                  <a:lnTo>
                    <a:pt x="27101" y="36271"/>
                  </a:lnTo>
                  <a:lnTo>
                    <a:pt x="26924" y="35801"/>
                  </a:lnTo>
                  <a:lnTo>
                    <a:pt x="26924" y="35318"/>
                  </a:lnTo>
                  <a:lnTo>
                    <a:pt x="26568" y="34823"/>
                  </a:lnTo>
                  <a:lnTo>
                    <a:pt x="26022" y="34594"/>
                  </a:lnTo>
                  <a:lnTo>
                    <a:pt x="25844" y="34594"/>
                  </a:lnTo>
                  <a:lnTo>
                    <a:pt x="25488" y="34353"/>
                  </a:lnTo>
                  <a:lnTo>
                    <a:pt x="24942" y="34353"/>
                  </a:lnTo>
                  <a:lnTo>
                    <a:pt x="24587" y="34594"/>
                  </a:lnTo>
                  <a:lnTo>
                    <a:pt x="25298" y="33883"/>
                  </a:lnTo>
                  <a:lnTo>
                    <a:pt x="25844" y="32918"/>
                  </a:lnTo>
                  <a:lnTo>
                    <a:pt x="26022" y="31711"/>
                  </a:lnTo>
                  <a:lnTo>
                    <a:pt x="25908" y="30264"/>
                  </a:lnTo>
                  <a:lnTo>
                    <a:pt x="25781" y="30035"/>
                  </a:lnTo>
                  <a:lnTo>
                    <a:pt x="25666" y="29794"/>
                  </a:lnTo>
                  <a:lnTo>
                    <a:pt x="24587" y="29057"/>
                  </a:lnTo>
                  <a:lnTo>
                    <a:pt x="23317" y="29057"/>
                  </a:lnTo>
                  <a:lnTo>
                    <a:pt x="24028" y="28346"/>
                  </a:lnTo>
                  <a:lnTo>
                    <a:pt x="24587" y="27381"/>
                  </a:lnTo>
                  <a:lnTo>
                    <a:pt x="24688" y="26670"/>
                  </a:lnTo>
                  <a:lnTo>
                    <a:pt x="24587" y="24739"/>
                  </a:lnTo>
                  <a:lnTo>
                    <a:pt x="23850" y="23787"/>
                  </a:lnTo>
                  <a:lnTo>
                    <a:pt x="23672" y="23787"/>
                  </a:lnTo>
                  <a:lnTo>
                    <a:pt x="23114" y="23533"/>
                  </a:lnTo>
                  <a:lnTo>
                    <a:pt x="22593" y="23291"/>
                  </a:lnTo>
                  <a:lnTo>
                    <a:pt x="22237" y="23291"/>
                  </a:lnTo>
                  <a:lnTo>
                    <a:pt x="21882" y="23533"/>
                  </a:lnTo>
                  <a:lnTo>
                    <a:pt x="22593" y="22821"/>
                  </a:lnTo>
                  <a:lnTo>
                    <a:pt x="22948" y="21856"/>
                  </a:lnTo>
                  <a:lnTo>
                    <a:pt x="23241" y="20904"/>
                  </a:lnTo>
                  <a:lnTo>
                    <a:pt x="23139" y="19697"/>
                  </a:lnTo>
                  <a:lnTo>
                    <a:pt x="22771" y="19215"/>
                  </a:lnTo>
                  <a:lnTo>
                    <a:pt x="22593" y="18732"/>
                  </a:lnTo>
                  <a:lnTo>
                    <a:pt x="21882" y="18262"/>
                  </a:lnTo>
                  <a:lnTo>
                    <a:pt x="21336" y="18262"/>
                  </a:lnTo>
                  <a:lnTo>
                    <a:pt x="20980" y="18008"/>
                  </a:lnTo>
                  <a:lnTo>
                    <a:pt x="20612" y="18262"/>
                  </a:lnTo>
                  <a:lnTo>
                    <a:pt x="20256" y="18262"/>
                  </a:lnTo>
                  <a:lnTo>
                    <a:pt x="20980" y="17526"/>
                  </a:lnTo>
                  <a:lnTo>
                    <a:pt x="21158" y="16560"/>
                  </a:lnTo>
                  <a:lnTo>
                    <a:pt x="21437" y="15621"/>
                  </a:lnTo>
                  <a:lnTo>
                    <a:pt x="21336" y="14414"/>
                  </a:lnTo>
                  <a:lnTo>
                    <a:pt x="21158" y="13931"/>
                  </a:lnTo>
                  <a:lnTo>
                    <a:pt x="20434" y="13436"/>
                  </a:lnTo>
                  <a:lnTo>
                    <a:pt x="20078" y="13208"/>
                  </a:lnTo>
                  <a:lnTo>
                    <a:pt x="19545" y="12966"/>
                  </a:lnTo>
                  <a:lnTo>
                    <a:pt x="18999" y="12966"/>
                  </a:lnTo>
                  <a:lnTo>
                    <a:pt x="18262" y="13436"/>
                  </a:lnTo>
                  <a:lnTo>
                    <a:pt x="18821" y="12725"/>
                  </a:lnTo>
                  <a:lnTo>
                    <a:pt x="19354" y="11760"/>
                  </a:lnTo>
                  <a:lnTo>
                    <a:pt x="19545" y="10553"/>
                  </a:lnTo>
                  <a:lnTo>
                    <a:pt x="19354" y="9613"/>
                  </a:lnTo>
                  <a:lnTo>
                    <a:pt x="19177" y="9118"/>
                  </a:lnTo>
                  <a:lnTo>
                    <a:pt x="18821" y="8648"/>
                  </a:lnTo>
                  <a:lnTo>
                    <a:pt x="18262" y="8407"/>
                  </a:lnTo>
                  <a:lnTo>
                    <a:pt x="17907" y="8166"/>
                  </a:lnTo>
                  <a:lnTo>
                    <a:pt x="16471" y="8166"/>
                  </a:lnTo>
                  <a:lnTo>
                    <a:pt x="16827" y="7912"/>
                  </a:lnTo>
                  <a:lnTo>
                    <a:pt x="17183" y="6959"/>
                  </a:lnTo>
                  <a:lnTo>
                    <a:pt x="17233" y="6731"/>
                  </a:lnTo>
                  <a:lnTo>
                    <a:pt x="17183" y="5029"/>
                  </a:lnTo>
                  <a:lnTo>
                    <a:pt x="15925" y="3352"/>
                  </a:lnTo>
                  <a:lnTo>
                    <a:pt x="15036" y="1905"/>
                  </a:lnTo>
                  <a:lnTo>
                    <a:pt x="13957" y="939"/>
                  </a:lnTo>
                  <a:lnTo>
                    <a:pt x="12700" y="228"/>
                  </a:lnTo>
                  <a:lnTo>
                    <a:pt x="11239" y="0"/>
                  </a:lnTo>
                  <a:lnTo>
                    <a:pt x="9982" y="0"/>
                  </a:lnTo>
                  <a:lnTo>
                    <a:pt x="622" y="9842"/>
                  </a:lnTo>
                  <a:lnTo>
                    <a:pt x="88" y="11290"/>
                  </a:lnTo>
                  <a:lnTo>
                    <a:pt x="0" y="14414"/>
                  </a:lnTo>
                  <a:lnTo>
                    <a:pt x="88" y="14884"/>
                  </a:lnTo>
                  <a:lnTo>
                    <a:pt x="1168" y="15621"/>
                  </a:lnTo>
                  <a:lnTo>
                    <a:pt x="1701" y="15849"/>
                  </a:lnTo>
                  <a:lnTo>
                    <a:pt x="3136" y="15849"/>
                  </a:lnTo>
                  <a:lnTo>
                    <a:pt x="3505" y="15621"/>
                  </a:lnTo>
                  <a:lnTo>
                    <a:pt x="2781" y="16319"/>
                  </a:lnTo>
                  <a:lnTo>
                    <a:pt x="2425" y="17297"/>
                  </a:lnTo>
                  <a:lnTo>
                    <a:pt x="2514" y="18732"/>
                  </a:lnTo>
                  <a:lnTo>
                    <a:pt x="2603" y="19215"/>
                  </a:lnTo>
                  <a:lnTo>
                    <a:pt x="2959" y="19469"/>
                  </a:lnTo>
                  <a:lnTo>
                    <a:pt x="3327" y="19939"/>
                  </a:lnTo>
                  <a:lnTo>
                    <a:pt x="4038" y="20408"/>
                  </a:lnTo>
                  <a:lnTo>
                    <a:pt x="6032" y="20408"/>
                  </a:lnTo>
                  <a:lnTo>
                    <a:pt x="5295" y="20904"/>
                  </a:lnTo>
                  <a:lnTo>
                    <a:pt x="4940" y="21856"/>
                  </a:lnTo>
                  <a:lnTo>
                    <a:pt x="4851" y="23291"/>
                  </a:lnTo>
                  <a:lnTo>
                    <a:pt x="4940" y="23787"/>
                  </a:lnTo>
                  <a:lnTo>
                    <a:pt x="5118" y="24269"/>
                  </a:lnTo>
                  <a:lnTo>
                    <a:pt x="5676" y="24739"/>
                  </a:lnTo>
                  <a:lnTo>
                    <a:pt x="5854" y="24980"/>
                  </a:lnTo>
                  <a:lnTo>
                    <a:pt x="6388" y="25234"/>
                  </a:lnTo>
                  <a:lnTo>
                    <a:pt x="8013" y="25234"/>
                  </a:lnTo>
                  <a:lnTo>
                    <a:pt x="7467" y="25704"/>
                  </a:lnTo>
                  <a:lnTo>
                    <a:pt x="7112" y="26670"/>
                  </a:lnTo>
                  <a:lnTo>
                    <a:pt x="6934" y="27622"/>
                  </a:lnTo>
                  <a:lnTo>
                    <a:pt x="7112" y="28587"/>
                  </a:lnTo>
                  <a:lnTo>
                    <a:pt x="7467" y="29552"/>
                  </a:lnTo>
                  <a:lnTo>
                    <a:pt x="7823" y="29794"/>
                  </a:lnTo>
                  <a:lnTo>
                    <a:pt x="8369" y="30035"/>
                  </a:lnTo>
                  <a:lnTo>
                    <a:pt x="8724" y="30264"/>
                  </a:lnTo>
                  <a:lnTo>
                    <a:pt x="9626" y="30264"/>
                  </a:lnTo>
                  <a:lnTo>
                    <a:pt x="9982" y="30035"/>
                  </a:lnTo>
                  <a:lnTo>
                    <a:pt x="9271" y="30746"/>
                  </a:lnTo>
                  <a:lnTo>
                    <a:pt x="8902" y="31470"/>
                  </a:lnTo>
                  <a:lnTo>
                    <a:pt x="8724" y="32677"/>
                  </a:lnTo>
                  <a:lnTo>
                    <a:pt x="8724" y="33883"/>
                  </a:lnTo>
                  <a:lnTo>
                    <a:pt x="8902" y="34353"/>
                  </a:lnTo>
                  <a:lnTo>
                    <a:pt x="9626" y="34823"/>
                  </a:lnTo>
                  <a:lnTo>
                    <a:pt x="9982" y="35318"/>
                  </a:lnTo>
                  <a:lnTo>
                    <a:pt x="11607" y="35318"/>
                  </a:lnTo>
                  <a:lnTo>
                    <a:pt x="10883" y="35801"/>
                  </a:lnTo>
                  <a:lnTo>
                    <a:pt x="10528" y="36766"/>
                  </a:lnTo>
                  <a:lnTo>
                    <a:pt x="10160" y="37973"/>
                  </a:lnTo>
                  <a:lnTo>
                    <a:pt x="10350" y="38912"/>
                  </a:lnTo>
                  <a:lnTo>
                    <a:pt x="10706" y="39890"/>
                  </a:lnTo>
                  <a:lnTo>
                    <a:pt x="11798" y="40601"/>
                  </a:lnTo>
                  <a:lnTo>
                    <a:pt x="12153" y="40855"/>
                  </a:lnTo>
                  <a:lnTo>
                    <a:pt x="12674" y="40855"/>
                  </a:lnTo>
                  <a:lnTo>
                    <a:pt x="12331" y="41084"/>
                  </a:lnTo>
                  <a:lnTo>
                    <a:pt x="11798" y="42291"/>
                  </a:lnTo>
                  <a:lnTo>
                    <a:pt x="11684" y="43002"/>
                  </a:lnTo>
                  <a:lnTo>
                    <a:pt x="11607" y="44919"/>
                  </a:lnTo>
                  <a:lnTo>
                    <a:pt x="12153" y="45656"/>
                  </a:lnTo>
                  <a:lnTo>
                    <a:pt x="12509" y="45885"/>
                  </a:lnTo>
                  <a:lnTo>
                    <a:pt x="13055" y="46126"/>
                  </a:lnTo>
                  <a:lnTo>
                    <a:pt x="13233" y="46380"/>
                  </a:lnTo>
                  <a:lnTo>
                    <a:pt x="13589" y="46380"/>
                  </a:lnTo>
                  <a:lnTo>
                    <a:pt x="13957" y="46126"/>
                  </a:lnTo>
                  <a:lnTo>
                    <a:pt x="13411" y="46850"/>
                  </a:lnTo>
                  <a:lnTo>
                    <a:pt x="12877" y="47828"/>
                  </a:lnTo>
                  <a:lnTo>
                    <a:pt x="12331" y="49009"/>
                  </a:lnTo>
                  <a:lnTo>
                    <a:pt x="12153" y="50215"/>
                  </a:lnTo>
                  <a:lnTo>
                    <a:pt x="12509" y="51181"/>
                  </a:lnTo>
                  <a:lnTo>
                    <a:pt x="13055" y="51892"/>
                  </a:lnTo>
                  <a:lnTo>
                    <a:pt x="13411" y="52146"/>
                  </a:lnTo>
                  <a:lnTo>
                    <a:pt x="14490" y="52146"/>
                  </a:lnTo>
                  <a:lnTo>
                    <a:pt x="13779" y="52857"/>
                  </a:lnTo>
                  <a:lnTo>
                    <a:pt x="13055" y="53822"/>
                  </a:lnTo>
                  <a:lnTo>
                    <a:pt x="12700" y="55270"/>
                  </a:lnTo>
                  <a:lnTo>
                    <a:pt x="12509" y="56476"/>
                  </a:lnTo>
                  <a:lnTo>
                    <a:pt x="12700" y="57416"/>
                  </a:lnTo>
                  <a:lnTo>
                    <a:pt x="13233" y="58153"/>
                  </a:lnTo>
                  <a:lnTo>
                    <a:pt x="13957" y="58623"/>
                  </a:lnTo>
                  <a:lnTo>
                    <a:pt x="14668" y="58394"/>
                  </a:lnTo>
                  <a:lnTo>
                    <a:pt x="14312" y="58623"/>
                  </a:lnTo>
                  <a:lnTo>
                    <a:pt x="13055" y="60299"/>
                  </a:lnTo>
                  <a:lnTo>
                    <a:pt x="12877" y="61036"/>
                  </a:lnTo>
                  <a:lnTo>
                    <a:pt x="12509" y="61506"/>
                  </a:lnTo>
                  <a:lnTo>
                    <a:pt x="12331" y="62242"/>
                  </a:lnTo>
                  <a:lnTo>
                    <a:pt x="12331" y="62712"/>
                  </a:lnTo>
                  <a:lnTo>
                    <a:pt x="12700" y="63677"/>
                  </a:lnTo>
                  <a:lnTo>
                    <a:pt x="13055" y="64389"/>
                  </a:lnTo>
                  <a:lnTo>
                    <a:pt x="13957" y="64884"/>
                  </a:lnTo>
                  <a:lnTo>
                    <a:pt x="14490" y="64630"/>
                  </a:lnTo>
                  <a:lnTo>
                    <a:pt x="14135" y="65125"/>
                  </a:lnTo>
                  <a:lnTo>
                    <a:pt x="12242" y="69215"/>
                  </a:lnTo>
                  <a:lnTo>
                    <a:pt x="12331" y="69926"/>
                  </a:lnTo>
                  <a:lnTo>
                    <a:pt x="12700" y="71831"/>
                  </a:lnTo>
                  <a:lnTo>
                    <a:pt x="13055" y="73304"/>
                  </a:lnTo>
                  <a:lnTo>
                    <a:pt x="13195" y="73647"/>
                  </a:lnTo>
                  <a:lnTo>
                    <a:pt x="12877" y="74980"/>
                  </a:lnTo>
                  <a:lnTo>
                    <a:pt x="12509" y="76898"/>
                  </a:lnTo>
                  <a:lnTo>
                    <a:pt x="12700" y="78574"/>
                  </a:lnTo>
                  <a:lnTo>
                    <a:pt x="13233" y="81457"/>
                  </a:lnTo>
                  <a:lnTo>
                    <a:pt x="13589" y="81953"/>
                  </a:lnTo>
                  <a:lnTo>
                    <a:pt x="13957" y="82892"/>
                  </a:lnTo>
                  <a:lnTo>
                    <a:pt x="15036" y="84340"/>
                  </a:lnTo>
                  <a:lnTo>
                    <a:pt x="15570" y="84836"/>
                  </a:lnTo>
                  <a:lnTo>
                    <a:pt x="17729" y="86271"/>
                  </a:lnTo>
                  <a:lnTo>
                    <a:pt x="18465" y="86512"/>
                  </a:lnTo>
                  <a:lnTo>
                    <a:pt x="19354" y="86982"/>
                  </a:lnTo>
                  <a:lnTo>
                    <a:pt x="20078" y="87223"/>
                  </a:lnTo>
                  <a:lnTo>
                    <a:pt x="23495" y="87223"/>
                  </a:lnTo>
                  <a:lnTo>
                    <a:pt x="24231" y="86741"/>
                  </a:lnTo>
                  <a:lnTo>
                    <a:pt x="25120" y="86512"/>
                  </a:lnTo>
                  <a:lnTo>
                    <a:pt x="25844" y="86017"/>
                  </a:lnTo>
                  <a:lnTo>
                    <a:pt x="26377" y="85547"/>
                  </a:lnTo>
                  <a:lnTo>
                    <a:pt x="27101" y="85064"/>
                  </a:lnTo>
                  <a:lnTo>
                    <a:pt x="29616" y="79781"/>
                  </a:lnTo>
                  <a:lnTo>
                    <a:pt x="29616" y="78803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68720" y="5486046"/>
              <a:ext cx="13970" cy="14604"/>
            </a:xfrm>
            <a:custGeom>
              <a:avLst/>
              <a:gdLst/>
              <a:ahLst/>
              <a:cxnLst/>
              <a:rect l="l" t="t" r="r" b="b"/>
              <a:pathLst>
                <a:path w="13970" h="14604">
                  <a:moveTo>
                    <a:pt x="6491" y="0"/>
                  </a:moveTo>
                  <a:lnTo>
                    <a:pt x="5231" y="0"/>
                  </a:lnTo>
                  <a:lnTo>
                    <a:pt x="3779" y="493"/>
                  </a:lnTo>
                  <a:lnTo>
                    <a:pt x="0" y="6003"/>
                  </a:lnTo>
                  <a:lnTo>
                    <a:pt x="0" y="7444"/>
                  </a:lnTo>
                  <a:lnTo>
                    <a:pt x="548" y="9617"/>
                  </a:lnTo>
                  <a:lnTo>
                    <a:pt x="904" y="10328"/>
                  </a:lnTo>
                  <a:lnTo>
                    <a:pt x="1259" y="10821"/>
                  </a:lnTo>
                  <a:lnTo>
                    <a:pt x="1615" y="11532"/>
                  </a:lnTo>
                  <a:lnTo>
                    <a:pt x="1986" y="12026"/>
                  </a:lnTo>
                  <a:lnTo>
                    <a:pt x="3068" y="12974"/>
                  </a:lnTo>
                  <a:lnTo>
                    <a:pt x="3601" y="13211"/>
                  </a:lnTo>
                  <a:lnTo>
                    <a:pt x="4150" y="13705"/>
                  </a:lnTo>
                  <a:lnTo>
                    <a:pt x="5587" y="14178"/>
                  </a:lnTo>
                  <a:lnTo>
                    <a:pt x="6121" y="14415"/>
                  </a:lnTo>
                  <a:lnTo>
                    <a:pt x="9011" y="14415"/>
                  </a:lnTo>
                  <a:lnTo>
                    <a:pt x="9545" y="13941"/>
                  </a:lnTo>
                  <a:lnTo>
                    <a:pt x="10093" y="13705"/>
                  </a:lnTo>
                  <a:lnTo>
                    <a:pt x="10626" y="13211"/>
                  </a:lnTo>
                  <a:lnTo>
                    <a:pt x="11353" y="12974"/>
                  </a:lnTo>
                  <a:lnTo>
                    <a:pt x="11708" y="12500"/>
                  </a:lnTo>
                  <a:lnTo>
                    <a:pt x="12257" y="12026"/>
                  </a:lnTo>
                  <a:lnTo>
                    <a:pt x="12968" y="11058"/>
                  </a:lnTo>
                  <a:lnTo>
                    <a:pt x="13339" y="9854"/>
                  </a:lnTo>
                  <a:lnTo>
                    <a:pt x="13872" y="8412"/>
                  </a:lnTo>
                  <a:lnTo>
                    <a:pt x="13872" y="6970"/>
                  </a:lnTo>
                  <a:lnTo>
                    <a:pt x="13695" y="6260"/>
                  </a:lnTo>
                  <a:lnTo>
                    <a:pt x="13339" y="5529"/>
                  </a:lnTo>
                  <a:lnTo>
                    <a:pt x="13146" y="4818"/>
                  </a:lnTo>
                  <a:lnTo>
                    <a:pt x="9367" y="967"/>
                  </a:lnTo>
                  <a:lnTo>
                    <a:pt x="8655" y="493"/>
                  </a:lnTo>
                  <a:lnTo>
                    <a:pt x="8107" y="236"/>
                  </a:lnTo>
                  <a:lnTo>
                    <a:pt x="7203" y="236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066200" y="5488218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8463" y="0"/>
                  </a:moveTo>
                  <a:lnTo>
                    <a:pt x="7558" y="0"/>
                  </a:lnTo>
                  <a:lnTo>
                    <a:pt x="5765" y="473"/>
                  </a:lnTo>
                  <a:lnTo>
                    <a:pt x="5039" y="710"/>
                  </a:lnTo>
                  <a:lnTo>
                    <a:pt x="4327" y="1204"/>
                  </a:lnTo>
                  <a:lnTo>
                    <a:pt x="3601" y="1441"/>
                  </a:lnTo>
                  <a:lnTo>
                    <a:pt x="2875" y="1915"/>
                  </a:lnTo>
                  <a:lnTo>
                    <a:pt x="2341" y="2389"/>
                  </a:lnTo>
                  <a:lnTo>
                    <a:pt x="1986" y="3120"/>
                  </a:lnTo>
                  <a:lnTo>
                    <a:pt x="904" y="4561"/>
                  </a:lnTo>
                  <a:lnTo>
                    <a:pt x="355" y="6003"/>
                  </a:lnTo>
                  <a:lnTo>
                    <a:pt x="0" y="7681"/>
                  </a:lnTo>
                  <a:lnTo>
                    <a:pt x="0" y="9597"/>
                  </a:lnTo>
                  <a:lnTo>
                    <a:pt x="177" y="10565"/>
                  </a:lnTo>
                  <a:lnTo>
                    <a:pt x="355" y="11295"/>
                  </a:lnTo>
                  <a:lnTo>
                    <a:pt x="726" y="12243"/>
                  </a:lnTo>
                  <a:lnTo>
                    <a:pt x="904" y="12974"/>
                  </a:lnTo>
                  <a:lnTo>
                    <a:pt x="1437" y="13941"/>
                  </a:lnTo>
                  <a:lnTo>
                    <a:pt x="1793" y="14415"/>
                  </a:lnTo>
                  <a:lnTo>
                    <a:pt x="2341" y="15383"/>
                  </a:lnTo>
                  <a:lnTo>
                    <a:pt x="3423" y="16331"/>
                  </a:lnTo>
                  <a:lnTo>
                    <a:pt x="4861" y="17299"/>
                  </a:lnTo>
                  <a:lnTo>
                    <a:pt x="5765" y="17536"/>
                  </a:lnTo>
                  <a:lnTo>
                    <a:pt x="7203" y="18010"/>
                  </a:lnTo>
                  <a:lnTo>
                    <a:pt x="9722" y="18010"/>
                  </a:lnTo>
                  <a:lnTo>
                    <a:pt x="11531" y="17536"/>
                  </a:lnTo>
                  <a:lnTo>
                    <a:pt x="12242" y="17299"/>
                  </a:lnTo>
                  <a:lnTo>
                    <a:pt x="12968" y="16825"/>
                  </a:lnTo>
                  <a:lnTo>
                    <a:pt x="13517" y="16331"/>
                  </a:lnTo>
                  <a:lnTo>
                    <a:pt x="14228" y="15857"/>
                  </a:lnTo>
                  <a:lnTo>
                    <a:pt x="17118" y="9597"/>
                  </a:lnTo>
                  <a:lnTo>
                    <a:pt x="17118" y="8886"/>
                  </a:lnTo>
                  <a:lnTo>
                    <a:pt x="13872" y="2646"/>
                  </a:lnTo>
                  <a:lnTo>
                    <a:pt x="13146" y="1915"/>
                  </a:lnTo>
                  <a:lnTo>
                    <a:pt x="12435" y="1441"/>
                  </a:lnTo>
                  <a:lnTo>
                    <a:pt x="11708" y="1204"/>
                  </a:lnTo>
                  <a:lnTo>
                    <a:pt x="10982" y="710"/>
                  </a:lnTo>
                  <a:lnTo>
                    <a:pt x="9189" y="236"/>
                  </a:lnTo>
                  <a:lnTo>
                    <a:pt x="8463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069268" y="5491812"/>
              <a:ext cx="13970" cy="14604"/>
            </a:xfrm>
            <a:custGeom>
              <a:avLst/>
              <a:gdLst/>
              <a:ahLst/>
              <a:cxnLst/>
              <a:rect l="l" t="t" r="r" b="b"/>
              <a:pathLst>
                <a:path w="13970" h="14604">
                  <a:moveTo>
                    <a:pt x="7558" y="0"/>
                  </a:moveTo>
                  <a:lnTo>
                    <a:pt x="5572" y="0"/>
                  </a:lnTo>
                  <a:lnTo>
                    <a:pt x="4135" y="493"/>
                  </a:lnTo>
                  <a:lnTo>
                    <a:pt x="0" y="6003"/>
                  </a:lnTo>
                  <a:lnTo>
                    <a:pt x="0" y="7444"/>
                  </a:lnTo>
                  <a:lnTo>
                    <a:pt x="177" y="8175"/>
                  </a:lnTo>
                  <a:lnTo>
                    <a:pt x="177" y="8906"/>
                  </a:lnTo>
                  <a:lnTo>
                    <a:pt x="355" y="9617"/>
                  </a:lnTo>
                  <a:lnTo>
                    <a:pt x="711" y="10347"/>
                  </a:lnTo>
                  <a:lnTo>
                    <a:pt x="1067" y="10821"/>
                  </a:lnTo>
                  <a:lnTo>
                    <a:pt x="1437" y="11532"/>
                  </a:lnTo>
                  <a:lnTo>
                    <a:pt x="2149" y="12500"/>
                  </a:lnTo>
                  <a:lnTo>
                    <a:pt x="2697" y="12974"/>
                  </a:lnTo>
                  <a:lnTo>
                    <a:pt x="3231" y="13231"/>
                  </a:lnTo>
                  <a:lnTo>
                    <a:pt x="3957" y="13705"/>
                  </a:lnTo>
                  <a:lnTo>
                    <a:pt x="5039" y="14178"/>
                  </a:lnTo>
                  <a:lnTo>
                    <a:pt x="5765" y="14415"/>
                  </a:lnTo>
                  <a:lnTo>
                    <a:pt x="7736" y="14415"/>
                  </a:lnTo>
                  <a:lnTo>
                    <a:pt x="9900" y="13705"/>
                  </a:lnTo>
                  <a:lnTo>
                    <a:pt x="10449" y="13468"/>
                  </a:lnTo>
                  <a:lnTo>
                    <a:pt x="11516" y="12500"/>
                  </a:lnTo>
                  <a:lnTo>
                    <a:pt x="11886" y="12026"/>
                  </a:lnTo>
                  <a:lnTo>
                    <a:pt x="12790" y="11058"/>
                  </a:lnTo>
                  <a:lnTo>
                    <a:pt x="13324" y="9617"/>
                  </a:lnTo>
                  <a:lnTo>
                    <a:pt x="13680" y="8412"/>
                  </a:lnTo>
                  <a:lnTo>
                    <a:pt x="13680" y="6260"/>
                  </a:lnTo>
                  <a:lnTo>
                    <a:pt x="13324" y="4818"/>
                  </a:lnTo>
                  <a:lnTo>
                    <a:pt x="12790" y="4324"/>
                  </a:lnTo>
                  <a:lnTo>
                    <a:pt x="12598" y="3613"/>
                  </a:lnTo>
                  <a:lnTo>
                    <a:pt x="12242" y="3120"/>
                  </a:lnTo>
                  <a:lnTo>
                    <a:pt x="11708" y="2646"/>
                  </a:lnTo>
                  <a:lnTo>
                    <a:pt x="10804" y="1441"/>
                  </a:lnTo>
                  <a:lnTo>
                    <a:pt x="10078" y="1204"/>
                  </a:lnTo>
                  <a:lnTo>
                    <a:pt x="9545" y="967"/>
                  </a:lnTo>
                  <a:lnTo>
                    <a:pt x="8996" y="493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066555" y="549422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8833" y="0"/>
                  </a:moveTo>
                  <a:lnTo>
                    <a:pt x="7929" y="0"/>
                  </a:lnTo>
                  <a:lnTo>
                    <a:pt x="7025" y="236"/>
                  </a:lnTo>
                  <a:lnTo>
                    <a:pt x="6313" y="236"/>
                  </a:lnTo>
                  <a:lnTo>
                    <a:pt x="0" y="9380"/>
                  </a:lnTo>
                  <a:lnTo>
                    <a:pt x="177" y="10328"/>
                  </a:lnTo>
                  <a:lnTo>
                    <a:pt x="177" y="11295"/>
                  </a:lnTo>
                  <a:lnTo>
                    <a:pt x="548" y="12006"/>
                  </a:lnTo>
                  <a:lnTo>
                    <a:pt x="726" y="12737"/>
                  </a:lnTo>
                  <a:lnTo>
                    <a:pt x="1081" y="13705"/>
                  </a:lnTo>
                  <a:lnTo>
                    <a:pt x="1630" y="14415"/>
                  </a:lnTo>
                  <a:lnTo>
                    <a:pt x="1986" y="15146"/>
                  </a:lnTo>
                  <a:lnTo>
                    <a:pt x="3601" y="16588"/>
                  </a:lnTo>
                  <a:lnTo>
                    <a:pt x="4505" y="17062"/>
                  </a:lnTo>
                  <a:lnTo>
                    <a:pt x="5943" y="17536"/>
                  </a:lnTo>
                  <a:lnTo>
                    <a:pt x="6847" y="17773"/>
                  </a:lnTo>
                  <a:lnTo>
                    <a:pt x="10093" y="17773"/>
                  </a:lnTo>
                  <a:lnTo>
                    <a:pt x="10819" y="17299"/>
                  </a:lnTo>
                  <a:lnTo>
                    <a:pt x="11708" y="17062"/>
                  </a:lnTo>
                  <a:lnTo>
                    <a:pt x="13161" y="16094"/>
                  </a:lnTo>
                  <a:lnTo>
                    <a:pt x="13872" y="15857"/>
                  </a:lnTo>
                  <a:lnTo>
                    <a:pt x="16036" y="12974"/>
                  </a:lnTo>
                  <a:lnTo>
                    <a:pt x="16392" y="12006"/>
                  </a:lnTo>
                  <a:lnTo>
                    <a:pt x="16570" y="11295"/>
                  </a:lnTo>
                  <a:lnTo>
                    <a:pt x="16940" y="10328"/>
                  </a:lnTo>
                  <a:lnTo>
                    <a:pt x="16940" y="7681"/>
                  </a:lnTo>
                  <a:lnTo>
                    <a:pt x="16763" y="6734"/>
                  </a:lnTo>
                  <a:lnTo>
                    <a:pt x="16392" y="6003"/>
                  </a:lnTo>
                  <a:lnTo>
                    <a:pt x="16214" y="5035"/>
                  </a:lnTo>
                  <a:lnTo>
                    <a:pt x="15858" y="4324"/>
                  </a:lnTo>
                  <a:lnTo>
                    <a:pt x="14776" y="2883"/>
                  </a:lnTo>
                  <a:lnTo>
                    <a:pt x="14050" y="2409"/>
                  </a:lnTo>
                  <a:lnTo>
                    <a:pt x="13517" y="1915"/>
                  </a:lnTo>
                  <a:lnTo>
                    <a:pt x="12079" y="967"/>
                  </a:lnTo>
                  <a:lnTo>
                    <a:pt x="10449" y="473"/>
                  </a:lnTo>
                  <a:lnTo>
                    <a:pt x="9545" y="236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069623" y="5497578"/>
              <a:ext cx="13970" cy="14604"/>
            </a:xfrm>
            <a:custGeom>
              <a:avLst/>
              <a:gdLst/>
              <a:ahLst/>
              <a:cxnLst/>
              <a:rect l="l" t="t" r="r" b="b"/>
              <a:pathLst>
                <a:path w="13970" h="14604">
                  <a:moveTo>
                    <a:pt x="7203" y="0"/>
                  </a:moveTo>
                  <a:lnTo>
                    <a:pt x="5765" y="0"/>
                  </a:lnTo>
                  <a:lnTo>
                    <a:pt x="5039" y="236"/>
                  </a:lnTo>
                  <a:lnTo>
                    <a:pt x="4505" y="493"/>
                  </a:lnTo>
                  <a:lnTo>
                    <a:pt x="3779" y="730"/>
                  </a:lnTo>
                  <a:lnTo>
                    <a:pt x="3245" y="967"/>
                  </a:lnTo>
                  <a:lnTo>
                    <a:pt x="2697" y="1441"/>
                  </a:lnTo>
                  <a:lnTo>
                    <a:pt x="2341" y="1935"/>
                  </a:lnTo>
                  <a:lnTo>
                    <a:pt x="1793" y="2172"/>
                  </a:lnTo>
                  <a:lnTo>
                    <a:pt x="904" y="3376"/>
                  </a:lnTo>
                  <a:lnTo>
                    <a:pt x="355" y="4818"/>
                  </a:lnTo>
                  <a:lnTo>
                    <a:pt x="0" y="6023"/>
                  </a:lnTo>
                  <a:lnTo>
                    <a:pt x="0" y="9143"/>
                  </a:lnTo>
                  <a:lnTo>
                    <a:pt x="4683" y="14178"/>
                  </a:lnTo>
                  <a:lnTo>
                    <a:pt x="5217" y="14415"/>
                  </a:lnTo>
                  <a:lnTo>
                    <a:pt x="8107" y="14415"/>
                  </a:lnTo>
                  <a:lnTo>
                    <a:pt x="8640" y="14178"/>
                  </a:lnTo>
                  <a:lnTo>
                    <a:pt x="9367" y="13941"/>
                  </a:lnTo>
                  <a:lnTo>
                    <a:pt x="10449" y="12974"/>
                  </a:lnTo>
                  <a:lnTo>
                    <a:pt x="10982" y="12737"/>
                  </a:lnTo>
                  <a:lnTo>
                    <a:pt x="11531" y="12263"/>
                  </a:lnTo>
                  <a:lnTo>
                    <a:pt x="12435" y="11058"/>
                  </a:lnTo>
                  <a:lnTo>
                    <a:pt x="12968" y="9854"/>
                  </a:lnTo>
                  <a:lnTo>
                    <a:pt x="13324" y="8412"/>
                  </a:lnTo>
                  <a:lnTo>
                    <a:pt x="13502" y="6970"/>
                  </a:lnTo>
                  <a:lnTo>
                    <a:pt x="13324" y="5529"/>
                  </a:lnTo>
                  <a:lnTo>
                    <a:pt x="10449" y="1204"/>
                  </a:lnTo>
                  <a:lnTo>
                    <a:pt x="9722" y="730"/>
                  </a:lnTo>
                  <a:lnTo>
                    <a:pt x="9189" y="493"/>
                  </a:lnTo>
                  <a:lnTo>
                    <a:pt x="8463" y="236"/>
                  </a:lnTo>
                  <a:lnTo>
                    <a:pt x="7751" y="236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066555" y="5499987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9367" y="0"/>
                  </a:moveTo>
                  <a:lnTo>
                    <a:pt x="8477" y="0"/>
                  </a:lnTo>
                  <a:lnTo>
                    <a:pt x="7573" y="236"/>
                  </a:lnTo>
                  <a:lnTo>
                    <a:pt x="6847" y="473"/>
                  </a:lnTo>
                  <a:lnTo>
                    <a:pt x="5943" y="473"/>
                  </a:lnTo>
                  <a:lnTo>
                    <a:pt x="3068" y="2409"/>
                  </a:lnTo>
                  <a:lnTo>
                    <a:pt x="2519" y="2883"/>
                  </a:lnTo>
                  <a:lnTo>
                    <a:pt x="1986" y="3613"/>
                  </a:lnTo>
                  <a:lnTo>
                    <a:pt x="1630" y="4324"/>
                  </a:lnTo>
                  <a:lnTo>
                    <a:pt x="1081" y="5055"/>
                  </a:lnTo>
                  <a:lnTo>
                    <a:pt x="726" y="5766"/>
                  </a:lnTo>
                  <a:lnTo>
                    <a:pt x="548" y="6734"/>
                  </a:lnTo>
                  <a:lnTo>
                    <a:pt x="177" y="7444"/>
                  </a:lnTo>
                  <a:lnTo>
                    <a:pt x="177" y="8412"/>
                  </a:lnTo>
                  <a:lnTo>
                    <a:pt x="0" y="9380"/>
                  </a:lnTo>
                  <a:lnTo>
                    <a:pt x="43" y="10565"/>
                  </a:lnTo>
                  <a:lnTo>
                    <a:pt x="177" y="11295"/>
                  </a:lnTo>
                  <a:lnTo>
                    <a:pt x="370" y="12006"/>
                  </a:lnTo>
                  <a:lnTo>
                    <a:pt x="548" y="12974"/>
                  </a:lnTo>
                  <a:lnTo>
                    <a:pt x="904" y="13468"/>
                  </a:lnTo>
                  <a:lnTo>
                    <a:pt x="1259" y="14178"/>
                  </a:lnTo>
                  <a:lnTo>
                    <a:pt x="1808" y="14909"/>
                  </a:lnTo>
                  <a:lnTo>
                    <a:pt x="2163" y="15620"/>
                  </a:lnTo>
                  <a:lnTo>
                    <a:pt x="2890" y="16094"/>
                  </a:lnTo>
                  <a:lnTo>
                    <a:pt x="3972" y="17062"/>
                  </a:lnTo>
                  <a:lnTo>
                    <a:pt x="5409" y="17536"/>
                  </a:lnTo>
                  <a:lnTo>
                    <a:pt x="6313" y="17792"/>
                  </a:lnTo>
                  <a:lnTo>
                    <a:pt x="7025" y="18029"/>
                  </a:lnTo>
                  <a:lnTo>
                    <a:pt x="7929" y="18029"/>
                  </a:lnTo>
                  <a:lnTo>
                    <a:pt x="8833" y="17792"/>
                  </a:lnTo>
                  <a:lnTo>
                    <a:pt x="9737" y="17792"/>
                  </a:lnTo>
                  <a:lnTo>
                    <a:pt x="10449" y="17536"/>
                  </a:lnTo>
                  <a:lnTo>
                    <a:pt x="11353" y="17062"/>
                  </a:lnTo>
                  <a:lnTo>
                    <a:pt x="12079" y="16825"/>
                  </a:lnTo>
                  <a:lnTo>
                    <a:pt x="12790" y="16351"/>
                  </a:lnTo>
                  <a:lnTo>
                    <a:pt x="13517" y="15620"/>
                  </a:lnTo>
                  <a:lnTo>
                    <a:pt x="14050" y="15146"/>
                  </a:lnTo>
                  <a:lnTo>
                    <a:pt x="14776" y="14415"/>
                  </a:lnTo>
                  <a:lnTo>
                    <a:pt x="15310" y="13705"/>
                  </a:lnTo>
                  <a:lnTo>
                    <a:pt x="15858" y="13211"/>
                  </a:lnTo>
                  <a:lnTo>
                    <a:pt x="16214" y="12263"/>
                  </a:lnTo>
                  <a:lnTo>
                    <a:pt x="16392" y="11532"/>
                  </a:lnTo>
                  <a:lnTo>
                    <a:pt x="16763" y="10565"/>
                  </a:lnTo>
                  <a:lnTo>
                    <a:pt x="16940" y="9617"/>
                  </a:lnTo>
                  <a:lnTo>
                    <a:pt x="16850" y="6734"/>
                  </a:lnTo>
                  <a:lnTo>
                    <a:pt x="16570" y="6003"/>
                  </a:lnTo>
                  <a:lnTo>
                    <a:pt x="16392" y="5292"/>
                  </a:lnTo>
                  <a:lnTo>
                    <a:pt x="16036" y="4324"/>
                  </a:lnTo>
                  <a:lnTo>
                    <a:pt x="14954" y="2883"/>
                  </a:lnTo>
                  <a:lnTo>
                    <a:pt x="13872" y="1915"/>
                  </a:lnTo>
                  <a:lnTo>
                    <a:pt x="13161" y="1441"/>
                  </a:lnTo>
                  <a:lnTo>
                    <a:pt x="12613" y="967"/>
                  </a:lnTo>
                  <a:lnTo>
                    <a:pt x="11708" y="730"/>
                  </a:lnTo>
                  <a:lnTo>
                    <a:pt x="10271" y="236"/>
                  </a:lnTo>
                  <a:lnTo>
                    <a:pt x="9367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069446" y="5503108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6847" y="0"/>
                  </a:moveTo>
                  <a:lnTo>
                    <a:pt x="6847" y="236"/>
                  </a:lnTo>
                  <a:lnTo>
                    <a:pt x="6299" y="493"/>
                  </a:lnTo>
                  <a:lnTo>
                    <a:pt x="4861" y="493"/>
                  </a:lnTo>
                  <a:lnTo>
                    <a:pt x="4135" y="967"/>
                  </a:lnTo>
                  <a:lnTo>
                    <a:pt x="3601" y="1204"/>
                  </a:lnTo>
                  <a:lnTo>
                    <a:pt x="2519" y="2172"/>
                  </a:lnTo>
                  <a:lnTo>
                    <a:pt x="2163" y="2646"/>
                  </a:lnTo>
                  <a:lnTo>
                    <a:pt x="1615" y="3120"/>
                  </a:lnTo>
                  <a:lnTo>
                    <a:pt x="1259" y="3850"/>
                  </a:lnTo>
                  <a:lnTo>
                    <a:pt x="889" y="4324"/>
                  </a:lnTo>
                  <a:lnTo>
                    <a:pt x="533" y="5055"/>
                  </a:lnTo>
                  <a:lnTo>
                    <a:pt x="355" y="5529"/>
                  </a:lnTo>
                  <a:lnTo>
                    <a:pt x="177" y="6260"/>
                  </a:lnTo>
                  <a:lnTo>
                    <a:pt x="0" y="7207"/>
                  </a:lnTo>
                  <a:lnTo>
                    <a:pt x="0" y="9380"/>
                  </a:lnTo>
                  <a:lnTo>
                    <a:pt x="355" y="10584"/>
                  </a:lnTo>
                  <a:lnTo>
                    <a:pt x="889" y="11789"/>
                  </a:lnTo>
                  <a:lnTo>
                    <a:pt x="1615" y="12974"/>
                  </a:lnTo>
                  <a:lnTo>
                    <a:pt x="1971" y="13231"/>
                  </a:lnTo>
                  <a:lnTo>
                    <a:pt x="2519" y="13705"/>
                  </a:lnTo>
                  <a:lnTo>
                    <a:pt x="3601" y="14178"/>
                  </a:lnTo>
                  <a:lnTo>
                    <a:pt x="4313" y="14672"/>
                  </a:lnTo>
                  <a:lnTo>
                    <a:pt x="7736" y="14672"/>
                  </a:lnTo>
                  <a:lnTo>
                    <a:pt x="8285" y="14415"/>
                  </a:lnTo>
                  <a:lnTo>
                    <a:pt x="8996" y="13941"/>
                  </a:lnTo>
                  <a:lnTo>
                    <a:pt x="9722" y="13705"/>
                  </a:lnTo>
                  <a:lnTo>
                    <a:pt x="10271" y="13468"/>
                  </a:lnTo>
                  <a:lnTo>
                    <a:pt x="11886" y="12026"/>
                  </a:lnTo>
                  <a:lnTo>
                    <a:pt x="12613" y="10584"/>
                  </a:lnTo>
                  <a:lnTo>
                    <a:pt x="13146" y="10091"/>
                  </a:lnTo>
                  <a:lnTo>
                    <a:pt x="13502" y="8649"/>
                  </a:lnTo>
                  <a:lnTo>
                    <a:pt x="13502" y="7938"/>
                  </a:lnTo>
                  <a:lnTo>
                    <a:pt x="13680" y="7207"/>
                  </a:lnTo>
                  <a:lnTo>
                    <a:pt x="13502" y="5766"/>
                  </a:lnTo>
                  <a:lnTo>
                    <a:pt x="13146" y="4324"/>
                  </a:lnTo>
                  <a:lnTo>
                    <a:pt x="12613" y="3120"/>
                  </a:lnTo>
                  <a:lnTo>
                    <a:pt x="11708" y="2409"/>
                  </a:lnTo>
                  <a:lnTo>
                    <a:pt x="11338" y="1935"/>
                  </a:lnTo>
                  <a:lnTo>
                    <a:pt x="9545" y="730"/>
                  </a:lnTo>
                  <a:lnTo>
                    <a:pt x="8996" y="493"/>
                  </a:lnTo>
                  <a:lnTo>
                    <a:pt x="8285" y="493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054565" y="5503697"/>
              <a:ext cx="30480" cy="74295"/>
            </a:xfrm>
            <a:custGeom>
              <a:avLst/>
              <a:gdLst/>
              <a:ahLst/>
              <a:cxnLst/>
              <a:rect l="l" t="t" r="r" b="b"/>
              <a:pathLst>
                <a:path w="30479" h="74295">
                  <a:moveTo>
                    <a:pt x="30187" y="14859"/>
                  </a:moveTo>
                  <a:lnTo>
                    <a:pt x="29832" y="14351"/>
                  </a:lnTo>
                  <a:lnTo>
                    <a:pt x="29464" y="13462"/>
                  </a:lnTo>
                  <a:lnTo>
                    <a:pt x="29108" y="12954"/>
                  </a:lnTo>
                  <a:lnTo>
                    <a:pt x="28549" y="12700"/>
                  </a:lnTo>
                  <a:lnTo>
                    <a:pt x="28194" y="12446"/>
                  </a:lnTo>
                  <a:lnTo>
                    <a:pt x="29641" y="11557"/>
                  </a:lnTo>
                  <a:lnTo>
                    <a:pt x="29832" y="11049"/>
                  </a:lnTo>
                  <a:lnTo>
                    <a:pt x="29921" y="10287"/>
                  </a:lnTo>
                  <a:lnTo>
                    <a:pt x="29806" y="8890"/>
                  </a:lnTo>
                  <a:lnTo>
                    <a:pt x="29679" y="8128"/>
                  </a:lnTo>
                  <a:lnTo>
                    <a:pt x="29464" y="5969"/>
                  </a:lnTo>
                  <a:lnTo>
                    <a:pt x="22606" y="0"/>
                  </a:lnTo>
                  <a:lnTo>
                    <a:pt x="20815" y="0"/>
                  </a:lnTo>
                  <a:lnTo>
                    <a:pt x="19735" y="508"/>
                  </a:lnTo>
                  <a:lnTo>
                    <a:pt x="18656" y="635"/>
                  </a:lnTo>
                  <a:lnTo>
                    <a:pt x="17399" y="1143"/>
                  </a:lnTo>
                  <a:lnTo>
                    <a:pt x="16306" y="1905"/>
                  </a:lnTo>
                  <a:lnTo>
                    <a:pt x="13970" y="3810"/>
                  </a:lnTo>
                  <a:lnTo>
                    <a:pt x="13614" y="4572"/>
                  </a:lnTo>
                  <a:lnTo>
                    <a:pt x="12534" y="5461"/>
                  </a:lnTo>
                  <a:lnTo>
                    <a:pt x="12166" y="6223"/>
                  </a:lnTo>
                  <a:lnTo>
                    <a:pt x="11988" y="6731"/>
                  </a:lnTo>
                  <a:lnTo>
                    <a:pt x="11633" y="6985"/>
                  </a:lnTo>
                  <a:lnTo>
                    <a:pt x="11633" y="8128"/>
                  </a:lnTo>
                  <a:lnTo>
                    <a:pt x="11811" y="8636"/>
                  </a:lnTo>
                  <a:lnTo>
                    <a:pt x="11988" y="8890"/>
                  </a:lnTo>
                  <a:lnTo>
                    <a:pt x="12166" y="9525"/>
                  </a:lnTo>
                  <a:lnTo>
                    <a:pt x="12534" y="9779"/>
                  </a:lnTo>
                  <a:lnTo>
                    <a:pt x="13068" y="10287"/>
                  </a:lnTo>
                  <a:lnTo>
                    <a:pt x="13246" y="10541"/>
                  </a:lnTo>
                  <a:lnTo>
                    <a:pt x="13792" y="10795"/>
                  </a:lnTo>
                  <a:lnTo>
                    <a:pt x="14147" y="11049"/>
                  </a:lnTo>
                  <a:lnTo>
                    <a:pt x="13246" y="11049"/>
                  </a:lnTo>
                  <a:lnTo>
                    <a:pt x="12166" y="12446"/>
                  </a:lnTo>
                  <a:lnTo>
                    <a:pt x="12166" y="13843"/>
                  </a:lnTo>
                  <a:lnTo>
                    <a:pt x="12534" y="14351"/>
                  </a:lnTo>
                  <a:lnTo>
                    <a:pt x="12534" y="14859"/>
                  </a:lnTo>
                  <a:lnTo>
                    <a:pt x="13068" y="15367"/>
                  </a:lnTo>
                  <a:lnTo>
                    <a:pt x="13246" y="15875"/>
                  </a:lnTo>
                  <a:lnTo>
                    <a:pt x="14147" y="16510"/>
                  </a:lnTo>
                  <a:lnTo>
                    <a:pt x="13614" y="16510"/>
                  </a:lnTo>
                  <a:lnTo>
                    <a:pt x="13246" y="16764"/>
                  </a:lnTo>
                  <a:lnTo>
                    <a:pt x="13068" y="17272"/>
                  </a:lnTo>
                  <a:lnTo>
                    <a:pt x="12534" y="18034"/>
                  </a:lnTo>
                  <a:lnTo>
                    <a:pt x="12166" y="19177"/>
                  </a:lnTo>
                  <a:lnTo>
                    <a:pt x="13068" y="21082"/>
                  </a:lnTo>
                  <a:lnTo>
                    <a:pt x="13614" y="21844"/>
                  </a:lnTo>
                  <a:lnTo>
                    <a:pt x="14325" y="22098"/>
                  </a:lnTo>
                  <a:lnTo>
                    <a:pt x="13970" y="22098"/>
                  </a:lnTo>
                  <a:lnTo>
                    <a:pt x="13246" y="22606"/>
                  </a:lnTo>
                  <a:lnTo>
                    <a:pt x="13068" y="22860"/>
                  </a:lnTo>
                  <a:lnTo>
                    <a:pt x="12712" y="22987"/>
                  </a:lnTo>
                  <a:lnTo>
                    <a:pt x="12534" y="23495"/>
                  </a:lnTo>
                  <a:lnTo>
                    <a:pt x="12280" y="24003"/>
                  </a:lnTo>
                  <a:lnTo>
                    <a:pt x="12268" y="25654"/>
                  </a:lnTo>
                  <a:lnTo>
                    <a:pt x="12712" y="26670"/>
                  </a:lnTo>
                  <a:lnTo>
                    <a:pt x="13246" y="27432"/>
                  </a:lnTo>
                  <a:lnTo>
                    <a:pt x="14147" y="27559"/>
                  </a:lnTo>
                  <a:lnTo>
                    <a:pt x="13792" y="27559"/>
                  </a:lnTo>
                  <a:lnTo>
                    <a:pt x="13246" y="27813"/>
                  </a:lnTo>
                  <a:lnTo>
                    <a:pt x="12534" y="28321"/>
                  </a:lnTo>
                  <a:lnTo>
                    <a:pt x="12166" y="28829"/>
                  </a:lnTo>
                  <a:lnTo>
                    <a:pt x="11988" y="29337"/>
                  </a:lnTo>
                  <a:lnTo>
                    <a:pt x="11633" y="29718"/>
                  </a:lnTo>
                  <a:lnTo>
                    <a:pt x="11633" y="31242"/>
                  </a:lnTo>
                  <a:lnTo>
                    <a:pt x="12166" y="32131"/>
                  </a:lnTo>
                  <a:lnTo>
                    <a:pt x="12712" y="32893"/>
                  </a:lnTo>
                  <a:lnTo>
                    <a:pt x="13614" y="33147"/>
                  </a:lnTo>
                  <a:lnTo>
                    <a:pt x="13068" y="33401"/>
                  </a:lnTo>
                  <a:lnTo>
                    <a:pt x="12712" y="33401"/>
                  </a:lnTo>
                  <a:lnTo>
                    <a:pt x="12357" y="33909"/>
                  </a:lnTo>
                  <a:lnTo>
                    <a:pt x="11811" y="33909"/>
                  </a:lnTo>
                  <a:lnTo>
                    <a:pt x="11633" y="34544"/>
                  </a:lnTo>
                  <a:lnTo>
                    <a:pt x="11277" y="34798"/>
                  </a:lnTo>
                  <a:lnTo>
                    <a:pt x="10909" y="35814"/>
                  </a:lnTo>
                  <a:lnTo>
                    <a:pt x="10909" y="36703"/>
                  </a:lnTo>
                  <a:lnTo>
                    <a:pt x="11277" y="37719"/>
                  </a:lnTo>
                  <a:lnTo>
                    <a:pt x="11811" y="38481"/>
                  </a:lnTo>
                  <a:lnTo>
                    <a:pt x="12534" y="38862"/>
                  </a:lnTo>
                  <a:lnTo>
                    <a:pt x="11633" y="38862"/>
                  </a:lnTo>
                  <a:lnTo>
                    <a:pt x="11277" y="39370"/>
                  </a:lnTo>
                  <a:lnTo>
                    <a:pt x="10553" y="39878"/>
                  </a:lnTo>
                  <a:lnTo>
                    <a:pt x="10198" y="40386"/>
                  </a:lnTo>
                  <a:lnTo>
                    <a:pt x="10007" y="40767"/>
                  </a:lnTo>
                  <a:lnTo>
                    <a:pt x="9817" y="41529"/>
                  </a:lnTo>
                  <a:lnTo>
                    <a:pt x="9817" y="42545"/>
                  </a:lnTo>
                  <a:lnTo>
                    <a:pt x="10731" y="44196"/>
                  </a:lnTo>
                  <a:lnTo>
                    <a:pt x="11277" y="44450"/>
                  </a:lnTo>
                  <a:lnTo>
                    <a:pt x="10909" y="44450"/>
                  </a:lnTo>
                  <a:lnTo>
                    <a:pt x="10553" y="44704"/>
                  </a:lnTo>
                  <a:lnTo>
                    <a:pt x="10007" y="44704"/>
                  </a:lnTo>
                  <a:lnTo>
                    <a:pt x="9105" y="45339"/>
                  </a:lnTo>
                  <a:lnTo>
                    <a:pt x="8382" y="46355"/>
                  </a:lnTo>
                  <a:lnTo>
                    <a:pt x="8204" y="46863"/>
                  </a:lnTo>
                  <a:lnTo>
                    <a:pt x="8140" y="48514"/>
                  </a:lnTo>
                  <a:lnTo>
                    <a:pt x="8204" y="49022"/>
                  </a:lnTo>
                  <a:lnTo>
                    <a:pt x="8737" y="49784"/>
                  </a:lnTo>
                  <a:lnTo>
                    <a:pt x="9283" y="49911"/>
                  </a:lnTo>
                  <a:lnTo>
                    <a:pt x="8382" y="49911"/>
                  </a:lnTo>
                  <a:lnTo>
                    <a:pt x="8026" y="50419"/>
                  </a:lnTo>
                  <a:lnTo>
                    <a:pt x="7480" y="50673"/>
                  </a:lnTo>
                  <a:lnTo>
                    <a:pt x="7124" y="51181"/>
                  </a:lnTo>
                  <a:lnTo>
                    <a:pt x="5867" y="54483"/>
                  </a:lnTo>
                  <a:lnTo>
                    <a:pt x="6400" y="55245"/>
                  </a:lnTo>
                  <a:lnTo>
                    <a:pt x="6946" y="55499"/>
                  </a:lnTo>
                  <a:lnTo>
                    <a:pt x="6591" y="55499"/>
                  </a:lnTo>
                  <a:lnTo>
                    <a:pt x="6045" y="55753"/>
                  </a:lnTo>
                  <a:lnTo>
                    <a:pt x="5689" y="56007"/>
                  </a:lnTo>
                  <a:lnTo>
                    <a:pt x="4965" y="56261"/>
                  </a:lnTo>
                  <a:lnTo>
                    <a:pt x="4610" y="56642"/>
                  </a:lnTo>
                  <a:lnTo>
                    <a:pt x="4051" y="56896"/>
                  </a:lnTo>
                  <a:lnTo>
                    <a:pt x="3695" y="57404"/>
                  </a:lnTo>
                  <a:lnTo>
                    <a:pt x="3479" y="58356"/>
                  </a:lnTo>
                  <a:lnTo>
                    <a:pt x="2984" y="59016"/>
                  </a:lnTo>
                  <a:lnTo>
                    <a:pt x="2438" y="59982"/>
                  </a:lnTo>
                  <a:lnTo>
                    <a:pt x="1905" y="60693"/>
                  </a:lnTo>
                  <a:lnTo>
                    <a:pt x="1536" y="61429"/>
                  </a:lnTo>
                  <a:lnTo>
                    <a:pt x="1181" y="62395"/>
                  </a:lnTo>
                  <a:lnTo>
                    <a:pt x="927" y="63627"/>
                  </a:lnTo>
                  <a:lnTo>
                    <a:pt x="647" y="64389"/>
                  </a:lnTo>
                  <a:lnTo>
                    <a:pt x="101" y="66040"/>
                  </a:lnTo>
                  <a:lnTo>
                    <a:pt x="0" y="69215"/>
                  </a:lnTo>
                  <a:lnTo>
                    <a:pt x="279" y="70104"/>
                  </a:lnTo>
                  <a:lnTo>
                    <a:pt x="2082" y="72009"/>
                  </a:lnTo>
                  <a:lnTo>
                    <a:pt x="2984" y="72771"/>
                  </a:lnTo>
                  <a:lnTo>
                    <a:pt x="4254" y="73279"/>
                  </a:lnTo>
                  <a:lnTo>
                    <a:pt x="5511" y="73533"/>
                  </a:lnTo>
                  <a:lnTo>
                    <a:pt x="6946" y="74041"/>
                  </a:lnTo>
                  <a:lnTo>
                    <a:pt x="8204" y="74168"/>
                  </a:lnTo>
                  <a:lnTo>
                    <a:pt x="9461" y="74168"/>
                  </a:lnTo>
                  <a:lnTo>
                    <a:pt x="17399" y="69215"/>
                  </a:lnTo>
                  <a:lnTo>
                    <a:pt x="17932" y="68199"/>
                  </a:lnTo>
                  <a:lnTo>
                    <a:pt x="18656" y="67056"/>
                  </a:lnTo>
                  <a:lnTo>
                    <a:pt x="19011" y="65786"/>
                  </a:lnTo>
                  <a:lnTo>
                    <a:pt x="19189" y="64897"/>
                  </a:lnTo>
                  <a:lnTo>
                    <a:pt x="18834" y="63881"/>
                  </a:lnTo>
                  <a:lnTo>
                    <a:pt x="18300" y="63373"/>
                  </a:lnTo>
                  <a:lnTo>
                    <a:pt x="18300" y="63106"/>
                  </a:lnTo>
                  <a:lnTo>
                    <a:pt x="19380" y="62484"/>
                  </a:lnTo>
                  <a:lnTo>
                    <a:pt x="19735" y="61976"/>
                  </a:lnTo>
                  <a:lnTo>
                    <a:pt x="20269" y="61468"/>
                  </a:lnTo>
                  <a:lnTo>
                    <a:pt x="20637" y="60960"/>
                  </a:lnTo>
                  <a:lnTo>
                    <a:pt x="20815" y="60579"/>
                  </a:lnTo>
                  <a:lnTo>
                    <a:pt x="20891" y="60071"/>
                  </a:lnTo>
                  <a:lnTo>
                    <a:pt x="20815" y="58674"/>
                  </a:lnTo>
                  <a:lnTo>
                    <a:pt x="20269" y="57912"/>
                  </a:lnTo>
                  <a:lnTo>
                    <a:pt x="19735" y="57404"/>
                  </a:lnTo>
                  <a:lnTo>
                    <a:pt x="20637" y="57404"/>
                  </a:lnTo>
                  <a:lnTo>
                    <a:pt x="20993" y="57150"/>
                  </a:lnTo>
                  <a:lnTo>
                    <a:pt x="21526" y="56896"/>
                  </a:lnTo>
                  <a:lnTo>
                    <a:pt x="22072" y="56388"/>
                  </a:lnTo>
                  <a:lnTo>
                    <a:pt x="23164" y="54991"/>
                  </a:lnTo>
                  <a:lnTo>
                    <a:pt x="23075" y="53594"/>
                  </a:lnTo>
                  <a:lnTo>
                    <a:pt x="22987" y="53086"/>
                  </a:lnTo>
                  <a:lnTo>
                    <a:pt x="22428" y="52324"/>
                  </a:lnTo>
                  <a:lnTo>
                    <a:pt x="21717" y="51816"/>
                  </a:lnTo>
                  <a:lnTo>
                    <a:pt x="22250" y="51816"/>
                  </a:lnTo>
                  <a:lnTo>
                    <a:pt x="22606" y="51689"/>
                  </a:lnTo>
                  <a:lnTo>
                    <a:pt x="23164" y="51435"/>
                  </a:lnTo>
                  <a:lnTo>
                    <a:pt x="23520" y="51181"/>
                  </a:lnTo>
                  <a:lnTo>
                    <a:pt x="24066" y="50673"/>
                  </a:lnTo>
                  <a:lnTo>
                    <a:pt x="24422" y="50419"/>
                  </a:lnTo>
                  <a:lnTo>
                    <a:pt x="24777" y="49530"/>
                  </a:lnTo>
                  <a:lnTo>
                    <a:pt x="24955" y="48514"/>
                  </a:lnTo>
                  <a:lnTo>
                    <a:pt x="24777" y="47498"/>
                  </a:lnTo>
                  <a:lnTo>
                    <a:pt x="24422" y="46609"/>
                  </a:lnTo>
                  <a:lnTo>
                    <a:pt x="23698" y="46355"/>
                  </a:lnTo>
                  <a:lnTo>
                    <a:pt x="24422" y="46355"/>
                  </a:lnTo>
                  <a:lnTo>
                    <a:pt x="24777" y="45847"/>
                  </a:lnTo>
                  <a:lnTo>
                    <a:pt x="25323" y="45847"/>
                  </a:lnTo>
                  <a:lnTo>
                    <a:pt x="26212" y="44704"/>
                  </a:lnTo>
                  <a:lnTo>
                    <a:pt x="26403" y="44196"/>
                  </a:lnTo>
                  <a:lnTo>
                    <a:pt x="26581" y="43053"/>
                  </a:lnTo>
                  <a:lnTo>
                    <a:pt x="26212" y="41783"/>
                  </a:lnTo>
                  <a:lnTo>
                    <a:pt x="25501" y="41021"/>
                  </a:lnTo>
                  <a:lnTo>
                    <a:pt x="24777" y="40767"/>
                  </a:lnTo>
                  <a:lnTo>
                    <a:pt x="25323" y="40767"/>
                  </a:lnTo>
                  <a:lnTo>
                    <a:pt x="26035" y="40386"/>
                  </a:lnTo>
                  <a:lnTo>
                    <a:pt x="26581" y="40132"/>
                  </a:lnTo>
                  <a:lnTo>
                    <a:pt x="26936" y="39624"/>
                  </a:lnTo>
                  <a:lnTo>
                    <a:pt x="27292" y="39370"/>
                  </a:lnTo>
                  <a:lnTo>
                    <a:pt x="27482" y="38862"/>
                  </a:lnTo>
                  <a:lnTo>
                    <a:pt x="27393" y="36703"/>
                  </a:lnTo>
                  <a:lnTo>
                    <a:pt x="27292" y="36195"/>
                  </a:lnTo>
                  <a:lnTo>
                    <a:pt x="26035" y="35052"/>
                  </a:lnTo>
                  <a:lnTo>
                    <a:pt x="26758" y="35052"/>
                  </a:lnTo>
                  <a:lnTo>
                    <a:pt x="27482" y="34544"/>
                  </a:lnTo>
                  <a:lnTo>
                    <a:pt x="28194" y="33655"/>
                  </a:lnTo>
                  <a:lnTo>
                    <a:pt x="28460" y="32893"/>
                  </a:lnTo>
                  <a:lnTo>
                    <a:pt x="28460" y="31242"/>
                  </a:lnTo>
                  <a:lnTo>
                    <a:pt x="28194" y="30480"/>
                  </a:lnTo>
                  <a:lnTo>
                    <a:pt x="27482" y="29718"/>
                  </a:lnTo>
                  <a:lnTo>
                    <a:pt x="26936" y="29337"/>
                  </a:lnTo>
                  <a:lnTo>
                    <a:pt x="27660" y="29337"/>
                  </a:lnTo>
                  <a:lnTo>
                    <a:pt x="28016" y="29083"/>
                  </a:lnTo>
                  <a:lnTo>
                    <a:pt x="28371" y="28575"/>
                  </a:lnTo>
                  <a:lnTo>
                    <a:pt x="28752" y="28321"/>
                  </a:lnTo>
                  <a:lnTo>
                    <a:pt x="29108" y="27813"/>
                  </a:lnTo>
                  <a:lnTo>
                    <a:pt x="29464" y="26924"/>
                  </a:lnTo>
                  <a:lnTo>
                    <a:pt x="29286" y="25654"/>
                  </a:lnTo>
                  <a:lnTo>
                    <a:pt x="28930" y="24765"/>
                  </a:lnTo>
                  <a:lnTo>
                    <a:pt x="28194" y="24003"/>
                  </a:lnTo>
                  <a:lnTo>
                    <a:pt x="27482" y="23749"/>
                  </a:lnTo>
                  <a:lnTo>
                    <a:pt x="28016" y="23749"/>
                  </a:lnTo>
                  <a:lnTo>
                    <a:pt x="28194" y="23495"/>
                  </a:lnTo>
                  <a:lnTo>
                    <a:pt x="28752" y="23241"/>
                  </a:lnTo>
                  <a:lnTo>
                    <a:pt x="29108" y="22987"/>
                  </a:lnTo>
                  <a:lnTo>
                    <a:pt x="29464" y="22606"/>
                  </a:lnTo>
                  <a:lnTo>
                    <a:pt x="29743" y="21844"/>
                  </a:lnTo>
                  <a:lnTo>
                    <a:pt x="29832" y="19939"/>
                  </a:lnTo>
                  <a:lnTo>
                    <a:pt x="28930" y="18669"/>
                  </a:lnTo>
                  <a:lnTo>
                    <a:pt x="28016" y="18034"/>
                  </a:lnTo>
                  <a:lnTo>
                    <a:pt x="28549" y="17780"/>
                  </a:lnTo>
                  <a:lnTo>
                    <a:pt x="29286" y="17272"/>
                  </a:lnTo>
                  <a:lnTo>
                    <a:pt x="29641" y="16764"/>
                  </a:lnTo>
                  <a:lnTo>
                    <a:pt x="29832" y="16256"/>
                  </a:lnTo>
                  <a:lnTo>
                    <a:pt x="30187" y="15875"/>
                  </a:lnTo>
                  <a:lnTo>
                    <a:pt x="30187" y="14859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057737" y="5561265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9722" y="0"/>
                  </a:moveTo>
                  <a:lnTo>
                    <a:pt x="8285" y="0"/>
                  </a:lnTo>
                  <a:lnTo>
                    <a:pt x="6121" y="730"/>
                  </a:lnTo>
                  <a:lnTo>
                    <a:pt x="5394" y="1204"/>
                  </a:lnTo>
                  <a:lnTo>
                    <a:pt x="4683" y="1441"/>
                  </a:lnTo>
                  <a:lnTo>
                    <a:pt x="4135" y="1678"/>
                  </a:lnTo>
                  <a:lnTo>
                    <a:pt x="3423" y="2409"/>
                  </a:lnTo>
                  <a:lnTo>
                    <a:pt x="2875" y="2883"/>
                  </a:lnTo>
                  <a:lnTo>
                    <a:pt x="2519" y="3376"/>
                  </a:lnTo>
                  <a:lnTo>
                    <a:pt x="1793" y="4087"/>
                  </a:lnTo>
                  <a:lnTo>
                    <a:pt x="1437" y="4561"/>
                  </a:lnTo>
                  <a:lnTo>
                    <a:pt x="1081" y="5292"/>
                  </a:lnTo>
                  <a:lnTo>
                    <a:pt x="711" y="5766"/>
                  </a:lnTo>
                  <a:lnTo>
                    <a:pt x="355" y="6497"/>
                  </a:lnTo>
                  <a:lnTo>
                    <a:pt x="177" y="7207"/>
                  </a:lnTo>
                  <a:lnTo>
                    <a:pt x="0" y="8906"/>
                  </a:lnTo>
                  <a:lnTo>
                    <a:pt x="177" y="10091"/>
                  </a:lnTo>
                  <a:lnTo>
                    <a:pt x="533" y="11295"/>
                  </a:lnTo>
                  <a:lnTo>
                    <a:pt x="1081" y="12500"/>
                  </a:lnTo>
                  <a:lnTo>
                    <a:pt x="1793" y="13468"/>
                  </a:lnTo>
                  <a:lnTo>
                    <a:pt x="2519" y="13705"/>
                  </a:lnTo>
                  <a:lnTo>
                    <a:pt x="4135" y="14415"/>
                  </a:lnTo>
                  <a:lnTo>
                    <a:pt x="7025" y="14415"/>
                  </a:lnTo>
                  <a:lnTo>
                    <a:pt x="8463" y="13941"/>
                  </a:lnTo>
                  <a:lnTo>
                    <a:pt x="9189" y="13468"/>
                  </a:lnTo>
                  <a:lnTo>
                    <a:pt x="9722" y="13231"/>
                  </a:lnTo>
                  <a:lnTo>
                    <a:pt x="10449" y="12737"/>
                  </a:lnTo>
                  <a:lnTo>
                    <a:pt x="10982" y="12263"/>
                  </a:lnTo>
                  <a:lnTo>
                    <a:pt x="11708" y="12026"/>
                  </a:lnTo>
                  <a:lnTo>
                    <a:pt x="12064" y="11295"/>
                  </a:lnTo>
                  <a:lnTo>
                    <a:pt x="12598" y="10821"/>
                  </a:lnTo>
                  <a:lnTo>
                    <a:pt x="13146" y="10091"/>
                  </a:lnTo>
                  <a:lnTo>
                    <a:pt x="13324" y="9380"/>
                  </a:lnTo>
                  <a:lnTo>
                    <a:pt x="13680" y="8649"/>
                  </a:lnTo>
                  <a:lnTo>
                    <a:pt x="14228" y="7938"/>
                  </a:lnTo>
                  <a:lnTo>
                    <a:pt x="14228" y="7207"/>
                  </a:lnTo>
                  <a:lnTo>
                    <a:pt x="14406" y="5766"/>
                  </a:lnTo>
                  <a:lnTo>
                    <a:pt x="14406" y="4324"/>
                  </a:lnTo>
                  <a:lnTo>
                    <a:pt x="14050" y="3120"/>
                  </a:lnTo>
                  <a:lnTo>
                    <a:pt x="13324" y="2172"/>
                  </a:lnTo>
                  <a:lnTo>
                    <a:pt x="13146" y="1678"/>
                  </a:lnTo>
                  <a:lnTo>
                    <a:pt x="12598" y="1204"/>
                  </a:lnTo>
                  <a:lnTo>
                    <a:pt x="12242" y="967"/>
                  </a:lnTo>
                  <a:lnTo>
                    <a:pt x="11708" y="730"/>
                  </a:lnTo>
                  <a:lnTo>
                    <a:pt x="10982" y="493"/>
                  </a:lnTo>
                  <a:lnTo>
                    <a:pt x="10449" y="236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054024" y="5563675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7847" y="17792"/>
                  </a:moveTo>
                  <a:lnTo>
                    <a:pt x="6054" y="17792"/>
                  </a:lnTo>
                  <a:lnTo>
                    <a:pt x="6943" y="18029"/>
                  </a:lnTo>
                  <a:lnTo>
                    <a:pt x="7847" y="17792"/>
                  </a:lnTo>
                  <a:close/>
                </a:path>
                <a:path w="17779" h="18414">
                  <a:moveTo>
                    <a:pt x="11627" y="0"/>
                  </a:moveTo>
                  <a:lnTo>
                    <a:pt x="10738" y="0"/>
                  </a:lnTo>
                  <a:lnTo>
                    <a:pt x="9833" y="236"/>
                  </a:lnTo>
                  <a:lnTo>
                    <a:pt x="8929" y="236"/>
                  </a:lnTo>
                  <a:lnTo>
                    <a:pt x="8218" y="473"/>
                  </a:lnTo>
                  <a:lnTo>
                    <a:pt x="7314" y="710"/>
                  </a:lnTo>
                  <a:lnTo>
                    <a:pt x="5506" y="1678"/>
                  </a:lnTo>
                  <a:lnTo>
                    <a:pt x="4794" y="2152"/>
                  </a:lnTo>
                  <a:lnTo>
                    <a:pt x="4068" y="2883"/>
                  </a:lnTo>
                  <a:lnTo>
                    <a:pt x="3534" y="3357"/>
                  </a:lnTo>
                  <a:lnTo>
                    <a:pt x="2082" y="4798"/>
                  </a:lnTo>
                  <a:lnTo>
                    <a:pt x="1548" y="5529"/>
                  </a:lnTo>
                  <a:lnTo>
                    <a:pt x="1193" y="6497"/>
                  </a:lnTo>
                  <a:lnTo>
                    <a:pt x="644" y="7207"/>
                  </a:lnTo>
                  <a:lnTo>
                    <a:pt x="288" y="8175"/>
                  </a:lnTo>
                  <a:lnTo>
                    <a:pt x="111" y="9123"/>
                  </a:lnTo>
                  <a:lnTo>
                    <a:pt x="0" y="11532"/>
                  </a:lnTo>
                  <a:lnTo>
                    <a:pt x="111" y="12500"/>
                  </a:lnTo>
                  <a:lnTo>
                    <a:pt x="5150" y="17792"/>
                  </a:lnTo>
                  <a:lnTo>
                    <a:pt x="8751" y="17792"/>
                  </a:lnTo>
                  <a:lnTo>
                    <a:pt x="9656" y="17536"/>
                  </a:lnTo>
                  <a:lnTo>
                    <a:pt x="10367" y="17299"/>
                  </a:lnTo>
                  <a:lnTo>
                    <a:pt x="12175" y="16331"/>
                  </a:lnTo>
                  <a:lnTo>
                    <a:pt x="12709" y="15857"/>
                  </a:lnTo>
                  <a:lnTo>
                    <a:pt x="13613" y="15383"/>
                  </a:lnTo>
                  <a:lnTo>
                    <a:pt x="14161" y="14652"/>
                  </a:lnTo>
                  <a:lnTo>
                    <a:pt x="14873" y="14178"/>
                  </a:lnTo>
                  <a:lnTo>
                    <a:pt x="15421" y="13448"/>
                  </a:lnTo>
                  <a:lnTo>
                    <a:pt x="16503" y="11532"/>
                  </a:lnTo>
                  <a:lnTo>
                    <a:pt x="16859" y="10821"/>
                  </a:lnTo>
                  <a:lnTo>
                    <a:pt x="17215" y="9854"/>
                  </a:lnTo>
                  <a:lnTo>
                    <a:pt x="17718" y="7207"/>
                  </a:lnTo>
                  <a:lnTo>
                    <a:pt x="17641" y="6497"/>
                  </a:lnTo>
                  <a:lnTo>
                    <a:pt x="17392" y="5529"/>
                  </a:lnTo>
                  <a:lnTo>
                    <a:pt x="17037" y="3850"/>
                  </a:lnTo>
                  <a:lnTo>
                    <a:pt x="16310" y="2646"/>
                  </a:lnTo>
                  <a:lnTo>
                    <a:pt x="15777" y="1915"/>
                  </a:lnTo>
                  <a:lnTo>
                    <a:pt x="15243" y="1441"/>
                  </a:lnTo>
                  <a:lnTo>
                    <a:pt x="14695" y="1204"/>
                  </a:lnTo>
                  <a:lnTo>
                    <a:pt x="13969" y="710"/>
                  </a:lnTo>
                  <a:lnTo>
                    <a:pt x="12531" y="236"/>
                  </a:lnTo>
                  <a:lnTo>
                    <a:pt x="11627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056477" y="5567031"/>
              <a:ext cx="14604" cy="15240"/>
            </a:xfrm>
            <a:custGeom>
              <a:avLst/>
              <a:gdLst/>
              <a:ahLst/>
              <a:cxnLst/>
              <a:rect l="l" t="t" r="r" b="b"/>
              <a:pathLst>
                <a:path w="14604" h="15239">
                  <a:moveTo>
                    <a:pt x="9545" y="0"/>
                  </a:moveTo>
                  <a:lnTo>
                    <a:pt x="8107" y="0"/>
                  </a:lnTo>
                  <a:lnTo>
                    <a:pt x="7381" y="256"/>
                  </a:lnTo>
                  <a:lnTo>
                    <a:pt x="6476" y="493"/>
                  </a:lnTo>
                  <a:lnTo>
                    <a:pt x="5943" y="730"/>
                  </a:lnTo>
                  <a:lnTo>
                    <a:pt x="5217" y="1204"/>
                  </a:lnTo>
                  <a:lnTo>
                    <a:pt x="4490" y="1441"/>
                  </a:lnTo>
                  <a:lnTo>
                    <a:pt x="3957" y="1698"/>
                  </a:lnTo>
                  <a:lnTo>
                    <a:pt x="3423" y="2172"/>
                  </a:lnTo>
                  <a:lnTo>
                    <a:pt x="2697" y="2883"/>
                  </a:lnTo>
                  <a:lnTo>
                    <a:pt x="2341" y="3376"/>
                  </a:lnTo>
                  <a:lnTo>
                    <a:pt x="1793" y="3850"/>
                  </a:lnTo>
                  <a:lnTo>
                    <a:pt x="1437" y="4581"/>
                  </a:lnTo>
                  <a:lnTo>
                    <a:pt x="889" y="5292"/>
                  </a:lnTo>
                  <a:lnTo>
                    <a:pt x="711" y="6023"/>
                  </a:lnTo>
                  <a:lnTo>
                    <a:pt x="355" y="6734"/>
                  </a:lnTo>
                  <a:lnTo>
                    <a:pt x="177" y="7464"/>
                  </a:lnTo>
                  <a:lnTo>
                    <a:pt x="0" y="8906"/>
                  </a:lnTo>
                  <a:lnTo>
                    <a:pt x="177" y="10091"/>
                  </a:lnTo>
                  <a:lnTo>
                    <a:pt x="533" y="11532"/>
                  </a:lnTo>
                  <a:lnTo>
                    <a:pt x="1081" y="12500"/>
                  </a:lnTo>
                  <a:lnTo>
                    <a:pt x="1615" y="12974"/>
                  </a:lnTo>
                  <a:lnTo>
                    <a:pt x="1971" y="13231"/>
                  </a:lnTo>
                  <a:lnTo>
                    <a:pt x="2519" y="13705"/>
                  </a:lnTo>
                  <a:lnTo>
                    <a:pt x="3053" y="13941"/>
                  </a:lnTo>
                  <a:lnTo>
                    <a:pt x="3779" y="14435"/>
                  </a:lnTo>
                  <a:lnTo>
                    <a:pt x="4313" y="14435"/>
                  </a:lnTo>
                  <a:lnTo>
                    <a:pt x="5039" y="14672"/>
                  </a:lnTo>
                  <a:lnTo>
                    <a:pt x="6476" y="14672"/>
                  </a:lnTo>
                  <a:lnTo>
                    <a:pt x="9367" y="13705"/>
                  </a:lnTo>
                  <a:lnTo>
                    <a:pt x="9900" y="13231"/>
                  </a:lnTo>
                  <a:lnTo>
                    <a:pt x="10626" y="12974"/>
                  </a:lnTo>
                  <a:lnTo>
                    <a:pt x="14406" y="5766"/>
                  </a:lnTo>
                  <a:lnTo>
                    <a:pt x="14228" y="4324"/>
                  </a:lnTo>
                  <a:lnTo>
                    <a:pt x="13858" y="3139"/>
                  </a:lnTo>
                  <a:lnTo>
                    <a:pt x="13324" y="2172"/>
                  </a:lnTo>
                  <a:lnTo>
                    <a:pt x="12968" y="1698"/>
                  </a:lnTo>
                  <a:lnTo>
                    <a:pt x="12420" y="1441"/>
                  </a:lnTo>
                  <a:lnTo>
                    <a:pt x="11338" y="730"/>
                  </a:lnTo>
                  <a:lnTo>
                    <a:pt x="10256" y="256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052792" y="5569441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1422" y="0"/>
                  </a:moveTo>
                  <a:lnTo>
                    <a:pt x="10710" y="0"/>
                  </a:lnTo>
                  <a:lnTo>
                    <a:pt x="9806" y="236"/>
                  </a:lnTo>
                  <a:lnTo>
                    <a:pt x="8902" y="236"/>
                  </a:lnTo>
                  <a:lnTo>
                    <a:pt x="7109" y="730"/>
                  </a:lnTo>
                  <a:lnTo>
                    <a:pt x="5301" y="1678"/>
                  </a:lnTo>
                  <a:lnTo>
                    <a:pt x="4767" y="2172"/>
                  </a:lnTo>
                  <a:lnTo>
                    <a:pt x="3863" y="2646"/>
                  </a:lnTo>
                  <a:lnTo>
                    <a:pt x="3314" y="3357"/>
                  </a:lnTo>
                  <a:lnTo>
                    <a:pt x="1877" y="4798"/>
                  </a:lnTo>
                  <a:lnTo>
                    <a:pt x="1521" y="5529"/>
                  </a:lnTo>
                  <a:lnTo>
                    <a:pt x="973" y="6497"/>
                  </a:lnTo>
                  <a:lnTo>
                    <a:pt x="261" y="8412"/>
                  </a:lnTo>
                  <a:lnTo>
                    <a:pt x="83" y="9123"/>
                  </a:lnTo>
                  <a:lnTo>
                    <a:pt x="0" y="11769"/>
                  </a:lnTo>
                  <a:lnTo>
                    <a:pt x="83" y="12500"/>
                  </a:lnTo>
                  <a:lnTo>
                    <a:pt x="617" y="13941"/>
                  </a:lnTo>
                  <a:lnTo>
                    <a:pt x="1521" y="15383"/>
                  </a:lnTo>
                  <a:lnTo>
                    <a:pt x="1877" y="16094"/>
                  </a:lnTo>
                  <a:lnTo>
                    <a:pt x="2425" y="16588"/>
                  </a:lnTo>
                  <a:lnTo>
                    <a:pt x="3137" y="16825"/>
                  </a:lnTo>
                  <a:lnTo>
                    <a:pt x="3863" y="17299"/>
                  </a:lnTo>
                  <a:lnTo>
                    <a:pt x="5301" y="17792"/>
                  </a:lnTo>
                  <a:lnTo>
                    <a:pt x="6205" y="18029"/>
                  </a:lnTo>
                  <a:lnTo>
                    <a:pt x="7109" y="18029"/>
                  </a:lnTo>
                  <a:lnTo>
                    <a:pt x="7998" y="17792"/>
                  </a:lnTo>
                  <a:lnTo>
                    <a:pt x="8902" y="17792"/>
                  </a:lnTo>
                  <a:lnTo>
                    <a:pt x="10710" y="17299"/>
                  </a:lnTo>
                  <a:lnTo>
                    <a:pt x="11422" y="16825"/>
                  </a:lnTo>
                  <a:lnTo>
                    <a:pt x="13230" y="15857"/>
                  </a:lnTo>
                  <a:lnTo>
                    <a:pt x="13764" y="15383"/>
                  </a:lnTo>
                  <a:lnTo>
                    <a:pt x="14490" y="14652"/>
                  </a:lnTo>
                  <a:lnTo>
                    <a:pt x="15023" y="13941"/>
                  </a:lnTo>
                  <a:lnTo>
                    <a:pt x="15750" y="13211"/>
                  </a:lnTo>
                  <a:lnTo>
                    <a:pt x="16105" y="12500"/>
                  </a:lnTo>
                  <a:lnTo>
                    <a:pt x="16654" y="11769"/>
                  </a:lnTo>
                  <a:lnTo>
                    <a:pt x="17009" y="10821"/>
                  </a:lnTo>
                  <a:lnTo>
                    <a:pt x="17187" y="9854"/>
                  </a:lnTo>
                  <a:lnTo>
                    <a:pt x="17543" y="8886"/>
                  </a:lnTo>
                  <a:lnTo>
                    <a:pt x="17597" y="8412"/>
                  </a:lnTo>
                  <a:lnTo>
                    <a:pt x="13230" y="473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055395" y="5573055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9900" y="0"/>
                  </a:moveTo>
                  <a:lnTo>
                    <a:pt x="7736" y="0"/>
                  </a:lnTo>
                  <a:lnTo>
                    <a:pt x="7203" y="236"/>
                  </a:lnTo>
                  <a:lnTo>
                    <a:pt x="6476" y="236"/>
                  </a:lnTo>
                  <a:lnTo>
                    <a:pt x="5765" y="473"/>
                  </a:lnTo>
                  <a:lnTo>
                    <a:pt x="5039" y="947"/>
                  </a:lnTo>
                  <a:lnTo>
                    <a:pt x="4505" y="1184"/>
                  </a:lnTo>
                  <a:lnTo>
                    <a:pt x="3779" y="1678"/>
                  </a:lnTo>
                  <a:lnTo>
                    <a:pt x="3231" y="2152"/>
                  </a:lnTo>
                  <a:lnTo>
                    <a:pt x="2519" y="2626"/>
                  </a:lnTo>
                  <a:lnTo>
                    <a:pt x="355" y="5509"/>
                  </a:lnTo>
                  <a:lnTo>
                    <a:pt x="177" y="6477"/>
                  </a:lnTo>
                  <a:lnTo>
                    <a:pt x="0" y="7207"/>
                  </a:lnTo>
                  <a:lnTo>
                    <a:pt x="2163" y="12974"/>
                  </a:lnTo>
                  <a:lnTo>
                    <a:pt x="2697" y="13448"/>
                  </a:lnTo>
                  <a:lnTo>
                    <a:pt x="3779" y="13922"/>
                  </a:lnTo>
                  <a:lnTo>
                    <a:pt x="4505" y="14178"/>
                  </a:lnTo>
                  <a:lnTo>
                    <a:pt x="5039" y="14415"/>
                  </a:lnTo>
                  <a:lnTo>
                    <a:pt x="6476" y="14415"/>
                  </a:lnTo>
                  <a:lnTo>
                    <a:pt x="7381" y="14178"/>
                  </a:lnTo>
                  <a:lnTo>
                    <a:pt x="7914" y="13922"/>
                  </a:lnTo>
                  <a:lnTo>
                    <a:pt x="9367" y="13448"/>
                  </a:lnTo>
                  <a:lnTo>
                    <a:pt x="9900" y="12974"/>
                  </a:lnTo>
                  <a:lnTo>
                    <a:pt x="10626" y="12737"/>
                  </a:lnTo>
                  <a:lnTo>
                    <a:pt x="12242" y="11295"/>
                  </a:lnTo>
                  <a:lnTo>
                    <a:pt x="12790" y="10328"/>
                  </a:lnTo>
                  <a:lnTo>
                    <a:pt x="13146" y="9854"/>
                  </a:lnTo>
                  <a:lnTo>
                    <a:pt x="13680" y="8412"/>
                  </a:lnTo>
                  <a:lnTo>
                    <a:pt x="14050" y="7918"/>
                  </a:lnTo>
                  <a:lnTo>
                    <a:pt x="14050" y="6951"/>
                  </a:lnTo>
                  <a:lnTo>
                    <a:pt x="14228" y="5509"/>
                  </a:lnTo>
                  <a:lnTo>
                    <a:pt x="12242" y="947"/>
                  </a:lnTo>
                  <a:lnTo>
                    <a:pt x="10626" y="236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051600" y="5575207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4">
                  <a:moveTo>
                    <a:pt x="12257" y="236"/>
                  </a:moveTo>
                  <a:lnTo>
                    <a:pt x="8833" y="236"/>
                  </a:lnTo>
                  <a:lnTo>
                    <a:pt x="7025" y="730"/>
                  </a:lnTo>
                  <a:lnTo>
                    <a:pt x="6313" y="1204"/>
                  </a:lnTo>
                  <a:lnTo>
                    <a:pt x="5409" y="1678"/>
                  </a:lnTo>
                  <a:lnTo>
                    <a:pt x="4683" y="2172"/>
                  </a:lnTo>
                  <a:lnTo>
                    <a:pt x="3972" y="2883"/>
                  </a:lnTo>
                  <a:lnTo>
                    <a:pt x="3245" y="3357"/>
                  </a:lnTo>
                  <a:lnTo>
                    <a:pt x="2712" y="4087"/>
                  </a:lnTo>
                  <a:lnTo>
                    <a:pt x="1986" y="4798"/>
                  </a:lnTo>
                  <a:lnTo>
                    <a:pt x="1452" y="5766"/>
                  </a:lnTo>
                  <a:lnTo>
                    <a:pt x="904" y="6497"/>
                  </a:lnTo>
                  <a:lnTo>
                    <a:pt x="726" y="7207"/>
                  </a:lnTo>
                  <a:lnTo>
                    <a:pt x="370" y="8175"/>
                  </a:lnTo>
                  <a:lnTo>
                    <a:pt x="192" y="9143"/>
                  </a:lnTo>
                  <a:lnTo>
                    <a:pt x="0" y="10821"/>
                  </a:lnTo>
                  <a:lnTo>
                    <a:pt x="370" y="12737"/>
                  </a:lnTo>
                  <a:lnTo>
                    <a:pt x="904" y="14178"/>
                  </a:lnTo>
                  <a:lnTo>
                    <a:pt x="1630" y="15383"/>
                  </a:lnTo>
                  <a:lnTo>
                    <a:pt x="2163" y="15857"/>
                  </a:lnTo>
                  <a:lnTo>
                    <a:pt x="2890" y="16588"/>
                  </a:lnTo>
                  <a:lnTo>
                    <a:pt x="3616" y="16825"/>
                  </a:lnTo>
                  <a:lnTo>
                    <a:pt x="4327" y="17299"/>
                  </a:lnTo>
                  <a:lnTo>
                    <a:pt x="5054" y="17536"/>
                  </a:lnTo>
                  <a:lnTo>
                    <a:pt x="5958" y="17792"/>
                  </a:lnTo>
                  <a:lnTo>
                    <a:pt x="6669" y="18029"/>
                  </a:lnTo>
                  <a:lnTo>
                    <a:pt x="8477" y="18029"/>
                  </a:lnTo>
                  <a:lnTo>
                    <a:pt x="11175" y="17299"/>
                  </a:lnTo>
                  <a:lnTo>
                    <a:pt x="11901" y="16825"/>
                  </a:lnTo>
                  <a:lnTo>
                    <a:pt x="12613" y="16588"/>
                  </a:lnTo>
                  <a:lnTo>
                    <a:pt x="16392" y="12500"/>
                  </a:lnTo>
                  <a:lnTo>
                    <a:pt x="16940" y="11769"/>
                  </a:lnTo>
                  <a:lnTo>
                    <a:pt x="17118" y="10821"/>
                  </a:lnTo>
                  <a:lnTo>
                    <a:pt x="17474" y="10091"/>
                  </a:lnTo>
                  <a:lnTo>
                    <a:pt x="17667" y="9143"/>
                  </a:lnTo>
                  <a:lnTo>
                    <a:pt x="13695" y="730"/>
                  </a:lnTo>
                  <a:lnTo>
                    <a:pt x="12257" y="236"/>
                  </a:lnTo>
                  <a:close/>
                </a:path>
                <a:path w="18415" h="18414">
                  <a:moveTo>
                    <a:pt x="10449" y="0"/>
                  </a:moveTo>
                  <a:lnTo>
                    <a:pt x="9559" y="236"/>
                  </a:lnTo>
                  <a:lnTo>
                    <a:pt x="11353" y="236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054314" y="5578564"/>
              <a:ext cx="14604" cy="15240"/>
            </a:xfrm>
            <a:custGeom>
              <a:avLst/>
              <a:gdLst/>
              <a:ahLst/>
              <a:cxnLst/>
              <a:rect l="l" t="t" r="r" b="b"/>
              <a:pathLst>
                <a:path w="14604" h="15239">
                  <a:moveTo>
                    <a:pt x="8463" y="0"/>
                  </a:moveTo>
                  <a:lnTo>
                    <a:pt x="8463" y="256"/>
                  </a:lnTo>
                  <a:lnTo>
                    <a:pt x="7025" y="256"/>
                  </a:lnTo>
                  <a:lnTo>
                    <a:pt x="5587" y="730"/>
                  </a:lnTo>
                  <a:lnTo>
                    <a:pt x="4861" y="1204"/>
                  </a:lnTo>
                  <a:lnTo>
                    <a:pt x="4313" y="1441"/>
                  </a:lnTo>
                  <a:lnTo>
                    <a:pt x="3601" y="1698"/>
                  </a:lnTo>
                  <a:lnTo>
                    <a:pt x="2875" y="2409"/>
                  </a:lnTo>
                  <a:lnTo>
                    <a:pt x="2519" y="2902"/>
                  </a:lnTo>
                  <a:lnTo>
                    <a:pt x="1437" y="3850"/>
                  </a:lnTo>
                  <a:lnTo>
                    <a:pt x="1259" y="4581"/>
                  </a:lnTo>
                  <a:lnTo>
                    <a:pt x="904" y="5292"/>
                  </a:lnTo>
                  <a:lnTo>
                    <a:pt x="355" y="6023"/>
                  </a:lnTo>
                  <a:lnTo>
                    <a:pt x="355" y="6734"/>
                  </a:lnTo>
                  <a:lnTo>
                    <a:pt x="0" y="7464"/>
                  </a:lnTo>
                  <a:lnTo>
                    <a:pt x="0" y="8906"/>
                  </a:lnTo>
                  <a:lnTo>
                    <a:pt x="355" y="10347"/>
                  </a:lnTo>
                  <a:lnTo>
                    <a:pt x="711" y="11552"/>
                  </a:lnTo>
                  <a:lnTo>
                    <a:pt x="1437" y="12500"/>
                  </a:lnTo>
                  <a:lnTo>
                    <a:pt x="1793" y="13231"/>
                  </a:lnTo>
                  <a:lnTo>
                    <a:pt x="2875" y="13705"/>
                  </a:lnTo>
                  <a:lnTo>
                    <a:pt x="3601" y="13941"/>
                  </a:lnTo>
                  <a:lnTo>
                    <a:pt x="4135" y="14178"/>
                  </a:lnTo>
                  <a:lnTo>
                    <a:pt x="5587" y="14672"/>
                  </a:lnTo>
                  <a:lnTo>
                    <a:pt x="7025" y="14672"/>
                  </a:lnTo>
                  <a:lnTo>
                    <a:pt x="9189" y="13941"/>
                  </a:lnTo>
                  <a:lnTo>
                    <a:pt x="9722" y="13705"/>
                  </a:lnTo>
                  <a:lnTo>
                    <a:pt x="10449" y="13468"/>
                  </a:lnTo>
                  <a:lnTo>
                    <a:pt x="12064" y="12026"/>
                  </a:lnTo>
                  <a:lnTo>
                    <a:pt x="12420" y="11295"/>
                  </a:lnTo>
                  <a:lnTo>
                    <a:pt x="12968" y="10821"/>
                  </a:lnTo>
                  <a:lnTo>
                    <a:pt x="13680" y="9380"/>
                  </a:lnTo>
                  <a:lnTo>
                    <a:pt x="13872" y="8669"/>
                  </a:lnTo>
                  <a:lnTo>
                    <a:pt x="14228" y="8175"/>
                  </a:lnTo>
                  <a:lnTo>
                    <a:pt x="14228" y="7227"/>
                  </a:lnTo>
                  <a:lnTo>
                    <a:pt x="14406" y="6023"/>
                  </a:lnTo>
                  <a:lnTo>
                    <a:pt x="14228" y="4581"/>
                  </a:lnTo>
                  <a:lnTo>
                    <a:pt x="13872" y="3139"/>
                  </a:lnTo>
                  <a:lnTo>
                    <a:pt x="13146" y="2409"/>
                  </a:lnTo>
                  <a:lnTo>
                    <a:pt x="12790" y="1698"/>
                  </a:lnTo>
                  <a:lnTo>
                    <a:pt x="11708" y="1204"/>
                  </a:lnTo>
                  <a:lnTo>
                    <a:pt x="10982" y="730"/>
                  </a:lnTo>
                  <a:lnTo>
                    <a:pt x="9900" y="256"/>
                  </a:lnTo>
                  <a:lnTo>
                    <a:pt x="9189" y="256"/>
                  </a:lnTo>
                  <a:lnTo>
                    <a:pt x="8463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050890" y="5580974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8640" y="17792"/>
                  </a:moveTo>
                  <a:lnTo>
                    <a:pt x="7025" y="17792"/>
                  </a:lnTo>
                  <a:lnTo>
                    <a:pt x="7929" y="18029"/>
                  </a:lnTo>
                  <a:lnTo>
                    <a:pt x="8640" y="17792"/>
                  </a:lnTo>
                  <a:close/>
                </a:path>
                <a:path w="17779" h="18414">
                  <a:moveTo>
                    <a:pt x="11886" y="236"/>
                  </a:moveTo>
                  <a:lnTo>
                    <a:pt x="8463" y="236"/>
                  </a:lnTo>
                  <a:lnTo>
                    <a:pt x="6669" y="730"/>
                  </a:lnTo>
                  <a:lnTo>
                    <a:pt x="5765" y="1441"/>
                  </a:lnTo>
                  <a:lnTo>
                    <a:pt x="4327" y="2409"/>
                  </a:lnTo>
                  <a:lnTo>
                    <a:pt x="3423" y="2883"/>
                  </a:lnTo>
                  <a:lnTo>
                    <a:pt x="2875" y="3613"/>
                  </a:lnTo>
                  <a:lnTo>
                    <a:pt x="2163" y="4087"/>
                  </a:lnTo>
                  <a:lnTo>
                    <a:pt x="1615" y="4818"/>
                  </a:lnTo>
                  <a:lnTo>
                    <a:pt x="1259" y="5766"/>
                  </a:lnTo>
                  <a:lnTo>
                    <a:pt x="711" y="6497"/>
                  </a:lnTo>
                  <a:lnTo>
                    <a:pt x="355" y="7207"/>
                  </a:lnTo>
                  <a:lnTo>
                    <a:pt x="47" y="8886"/>
                  </a:lnTo>
                  <a:lnTo>
                    <a:pt x="0" y="11769"/>
                  </a:lnTo>
                  <a:lnTo>
                    <a:pt x="355" y="12737"/>
                  </a:lnTo>
                  <a:lnTo>
                    <a:pt x="533" y="13468"/>
                  </a:lnTo>
                  <a:lnTo>
                    <a:pt x="904" y="14178"/>
                  </a:lnTo>
                  <a:lnTo>
                    <a:pt x="1437" y="14672"/>
                  </a:lnTo>
                  <a:lnTo>
                    <a:pt x="1986" y="15383"/>
                  </a:lnTo>
                  <a:lnTo>
                    <a:pt x="2519" y="15857"/>
                  </a:lnTo>
                  <a:lnTo>
                    <a:pt x="3053" y="16588"/>
                  </a:lnTo>
                  <a:lnTo>
                    <a:pt x="3779" y="17062"/>
                  </a:lnTo>
                  <a:lnTo>
                    <a:pt x="4505" y="17299"/>
                  </a:lnTo>
                  <a:lnTo>
                    <a:pt x="5217" y="17792"/>
                  </a:lnTo>
                  <a:lnTo>
                    <a:pt x="10449" y="17792"/>
                  </a:lnTo>
                  <a:lnTo>
                    <a:pt x="11160" y="17299"/>
                  </a:lnTo>
                  <a:lnTo>
                    <a:pt x="11886" y="17062"/>
                  </a:lnTo>
                  <a:lnTo>
                    <a:pt x="12790" y="16588"/>
                  </a:lnTo>
                  <a:lnTo>
                    <a:pt x="13502" y="15857"/>
                  </a:lnTo>
                  <a:lnTo>
                    <a:pt x="14228" y="15383"/>
                  </a:lnTo>
                  <a:lnTo>
                    <a:pt x="14762" y="14672"/>
                  </a:lnTo>
                  <a:lnTo>
                    <a:pt x="15310" y="14178"/>
                  </a:lnTo>
                  <a:lnTo>
                    <a:pt x="15844" y="13468"/>
                  </a:lnTo>
                  <a:lnTo>
                    <a:pt x="16392" y="12500"/>
                  </a:lnTo>
                  <a:lnTo>
                    <a:pt x="16748" y="11769"/>
                  </a:lnTo>
                  <a:lnTo>
                    <a:pt x="17296" y="10821"/>
                  </a:lnTo>
                  <a:lnTo>
                    <a:pt x="17474" y="10091"/>
                  </a:lnTo>
                  <a:lnTo>
                    <a:pt x="17614" y="9143"/>
                  </a:lnTo>
                  <a:lnTo>
                    <a:pt x="17652" y="7207"/>
                  </a:lnTo>
                  <a:lnTo>
                    <a:pt x="17296" y="5529"/>
                  </a:lnTo>
                  <a:lnTo>
                    <a:pt x="12790" y="493"/>
                  </a:lnTo>
                  <a:lnTo>
                    <a:pt x="11886" y="236"/>
                  </a:lnTo>
                  <a:close/>
                </a:path>
                <a:path w="17779" h="18414">
                  <a:moveTo>
                    <a:pt x="10174" y="25"/>
                  </a:moveTo>
                  <a:lnTo>
                    <a:pt x="9367" y="236"/>
                  </a:lnTo>
                  <a:lnTo>
                    <a:pt x="10982" y="236"/>
                  </a:lnTo>
                  <a:lnTo>
                    <a:pt x="10174" y="25"/>
                  </a:lnTo>
                  <a:close/>
                </a:path>
                <a:path w="17779" h="18414">
                  <a:moveTo>
                    <a:pt x="10271" y="0"/>
                  </a:moveTo>
                  <a:lnTo>
                    <a:pt x="10078" y="0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053587" y="5584350"/>
              <a:ext cx="14604" cy="15240"/>
            </a:xfrm>
            <a:custGeom>
              <a:avLst/>
              <a:gdLst/>
              <a:ahLst/>
              <a:cxnLst/>
              <a:rect l="l" t="t" r="r" b="b"/>
              <a:pathLst>
                <a:path w="14604" h="15239">
                  <a:moveTo>
                    <a:pt x="8107" y="0"/>
                  </a:moveTo>
                  <a:lnTo>
                    <a:pt x="8107" y="236"/>
                  </a:lnTo>
                  <a:lnTo>
                    <a:pt x="6847" y="236"/>
                  </a:lnTo>
                  <a:lnTo>
                    <a:pt x="5943" y="473"/>
                  </a:lnTo>
                  <a:lnTo>
                    <a:pt x="5409" y="710"/>
                  </a:lnTo>
                  <a:lnTo>
                    <a:pt x="4683" y="1184"/>
                  </a:lnTo>
                  <a:lnTo>
                    <a:pt x="3972" y="1441"/>
                  </a:lnTo>
                  <a:lnTo>
                    <a:pt x="2341" y="2883"/>
                  </a:lnTo>
                  <a:lnTo>
                    <a:pt x="1986" y="3357"/>
                  </a:lnTo>
                  <a:lnTo>
                    <a:pt x="1437" y="3831"/>
                  </a:lnTo>
                  <a:lnTo>
                    <a:pt x="355" y="6003"/>
                  </a:lnTo>
                  <a:lnTo>
                    <a:pt x="0" y="7444"/>
                  </a:lnTo>
                  <a:lnTo>
                    <a:pt x="0" y="8886"/>
                  </a:lnTo>
                  <a:lnTo>
                    <a:pt x="2519" y="13211"/>
                  </a:lnTo>
                  <a:lnTo>
                    <a:pt x="3068" y="13685"/>
                  </a:lnTo>
                  <a:lnTo>
                    <a:pt x="3601" y="13922"/>
                  </a:lnTo>
                  <a:lnTo>
                    <a:pt x="4327" y="14415"/>
                  </a:lnTo>
                  <a:lnTo>
                    <a:pt x="5039" y="14415"/>
                  </a:lnTo>
                  <a:lnTo>
                    <a:pt x="5765" y="14652"/>
                  </a:lnTo>
                  <a:lnTo>
                    <a:pt x="7203" y="14652"/>
                  </a:lnTo>
                  <a:lnTo>
                    <a:pt x="7929" y="14415"/>
                  </a:lnTo>
                  <a:lnTo>
                    <a:pt x="8655" y="14415"/>
                  </a:lnTo>
                  <a:lnTo>
                    <a:pt x="9189" y="13922"/>
                  </a:lnTo>
                  <a:lnTo>
                    <a:pt x="9915" y="13685"/>
                  </a:lnTo>
                  <a:lnTo>
                    <a:pt x="10626" y="13211"/>
                  </a:lnTo>
                  <a:lnTo>
                    <a:pt x="13517" y="9597"/>
                  </a:lnTo>
                  <a:lnTo>
                    <a:pt x="13872" y="8886"/>
                  </a:lnTo>
                  <a:lnTo>
                    <a:pt x="14050" y="8155"/>
                  </a:lnTo>
                  <a:lnTo>
                    <a:pt x="14050" y="7444"/>
                  </a:lnTo>
                  <a:lnTo>
                    <a:pt x="14228" y="5766"/>
                  </a:lnTo>
                  <a:lnTo>
                    <a:pt x="14050" y="4561"/>
                  </a:lnTo>
                  <a:lnTo>
                    <a:pt x="13517" y="3357"/>
                  </a:lnTo>
                  <a:lnTo>
                    <a:pt x="12790" y="2389"/>
                  </a:lnTo>
                  <a:lnTo>
                    <a:pt x="12435" y="1678"/>
                  </a:lnTo>
                  <a:lnTo>
                    <a:pt x="11886" y="1441"/>
                  </a:lnTo>
                  <a:lnTo>
                    <a:pt x="11353" y="947"/>
                  </a:lnTo>
                  <a:lnTo>
                    <a:pt x="10804" y="710"/>
                  </a:lnTo>
                  <a:lnTo>
                    <a:pt x="10093" y="473"/>
                  </a:lnTo>
                  <a:lnTo>
                    <a:pt x="9545" y="236"/>
                  </a:lnTo>
                  <a:lnTo>
                    <a:pt x="8833" y="236"/>
                  </a:lnTo>
                  <a:lnTo>
                    <a:pt x="8107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050341" y="5586977"/>
              <a:ext cx="17780" cy="18415"/>
            </a:xfrm>
            <a:custGeom>
              <a:avLst/>
              <a:gdLst/>
              <a:ahLst/>
              <a:cxnLst/>
              <a:rect l="l" t="t" r="r" b="b"/>
              <a:pathLst>
                <a:path w="17779" h="18414">
                  <a:moveTo>
                    <a:pt x="10626" y="0"/>
                  </a:moveTo>
                  <a:lnTo>
                    <a:pt x="8833" y="0"/>
                  </a:lnTo>
                  <a:lnTo>
                    <a:pt x="6136" y="730"/>
                  </a:lnTo>
                  <a:lnTo>
                    <a:pt x="5409" y="967"/>
                  </a:lnTo>
                  <a:lnTo>
                    <a:pt x="4505" y="1698"/>
                  </a:lnTo>
                  <a:lnTo>
                    <a:pt x="3794" y="1935"/>
                  </a:lnTo>
                  <a:lnTo>
                    <a:pt x="3068" y="2646"/>
                  </a:lnTo>
                  <a:lnTo>
                    <a:pt x="904" y="5529"/>
                  </a:lnTo>
                  <a:lnTo>
                    <a:pt x="548" y="6260"/>
                  </a:lnTo>
                  <a:lnTo>
                    <a:pt x="370" y="7227"/>
                  </a:lnTo>
                  <a:lnTo>
                    <a:pt x="0" y="7938"/>
                  </a:lnTo>
                  <a:lnTo>
                    <a:pt x="1630" y="14435"/>
                  </a:lnTo>
                  <a:lnTo>
                    <a:pt x="1986" y="15146"/>
                  </a:lnTo>
                  <a:lnTo>
                    <a:pt x="3423" y="16114"/>
                  </a:lnTo>
                  <a:lnTo>
                    <a:pt x="3972" y="16588"/>
                  </a:lnTo>
                  <a:lnTo>
                    <a:pt x="4876" y="17062"/>
                  </a:lnTo>
                  <a:lnTo>
                    <a:pt x="5587" y="17318"/>
                  </a:lnTo>
                  <a:lnTo>
                    <a:pt x="7395" y="17792"/>
                  </a:lnTo>
                  <a:lnTo>
                    <a:pt x="9189" y="17792"/>
                  </a:lnTo>
                  <a:lnTo>
                    <a:pt x="14954" y="14435"/>
                  </a:lnTo>
                  <a:lnTo>
                    <a:pt x="15681" y="13705"/>
                  </a:lnTo>
                  <a:lnTo>
                    <a:pt x="16036" y="13231"/>
                  </a:lnTo>
                  <a:lnTo>
                    <a:pt x="16392" y="12263"/>
                  </a:lnTo>
                  <a:lnTo>
                    <a:pt x="16763" y="11552"/>
                  </a:lnTo>
                  <a:lnTo>
                    <a:pt x="17118" y="10584"/>
                  </a:lnTo>
                  <a:lnTo>
                    <a:pt x="17296" y="9854"/>
                  </a:lnTo>
                  <a:lnTo>
                    <a:pt x="17474" y="8906"/>
                  </a:lnTo>
                  <a:lnTo>
                    <a:pt x="17474" y="7227"/>
                  </a:lnTo>
                  <a:lnTo>
                    <a:pt x="13161" y="730"/>
                  </a:lnTo>
                  <a:lnTo>
                    <a:pt x="12257" y="493"/>
                  </a:lnTo>
                  <a:close/>
                </a:path>
              </a:pathLst>
            </a:custGeom>
            <a:solidFill>
              <a:srgbClr val="C5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053053" y="5590354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4" h="13335">
                  <a:moveTo>
                    <a:pt x="7736" y="0"/>
                  </a:moveTo>
                  <a:lnTo>
                    <a:pt x="7025" y="0"/>
                  </a:lnTo>
                  <a:lnTo>
                    <a:pt x="7203" y="0"/>
                  </a:lnTo>
                  <a:lnTo>
                    <a:pt x="5765" y="0"/>
                  </a:lnTo>
                  <a:lnTo>
                    <a:pt x="5039" y="236"/>
                  </a:lnTo>
                  <a:lnTo>
                    <a:pt x="4505" y="473"/>
                  </a:lnTo>
                  <a:lnTo>
                    <a:pt x="3779" y="710"/>
                  </a:lnTo>
                  <a:lnTo>
                    <a:pt x="3231" y="947"/>
                  </a:lnTo>
                  <a:lnTo>
                    <a:pt x="2697" y="1441"/>
                  </a:lnTo>
                  <a:lnTo>
                    <a:pt x="2163" y="1678"/>
                  </a:lnTo>
                  <a:lnTo>
                    <a:pt x="1615" y="2152"/>
                  </a:lnTo>
                  <a:lnTo>
                    <a:pt x="1437" y="2883"/>
                  </a:lnTo>
                  <a:lnTo>
                    <a:pt x="711" y="3850"/>
                  </a:lnTo>
                  <a:lnTo>
                    <a:pt x="355" y="4561"/>
                  </a:lnTo>
                  <a:lnTo>
                    <a:pt x="177" y="5292"/>
                  </a:lnTo>
                  <a:lnTo>
                    <a:pt x="0" y="5766"/>
                  </a:lnTo>
                  <a:lnTo>
                    <a:pt x="0" y="7918"/>
                  </a:lnTo>
                  <a:lnTo>
                    <a:pt x="2519" y="11769"/>
                  </a:lnTo>
                  <a:lnTo>
                    <a:pt x="3053" y="12243"/>
                  </a:lnTo>
                  <a:lnTo>
                    <a:pt x="4135" y="12737"/>
                  </a:lnTo>
                  <a:lnTo>
                    <a:pt x="4861" y="12974"/>
                  </a:lnTo>
                  <a:lnTo>
                    <a:pt x="7381" y="12974"/>
                  </a:lnTo>
                  <a:lnTo>
                    <a:pt x="8107" y="12737"/>
                  </a:lnTo>
                  <a:lnTo>
                    <a:pt x="8640" y="12500"/>
                  </a:lnTo>
                  <a:lnTo>
                    <a:pt x="9367" y="12243"/>
                  </a:lnTo>
                  <a:lnTo>
                    <a:pt x="9722" y="11769"/>
                  </a:lnTo>
                  <a:lnTo>
                    <a:pt x="10256" y="11532"/>
                  </a:lnTo>
                  <a:lnTo>
                    <a:pt x="10804" y="11058"/>
                  </a:lnTo>
                  <a:lnTo>
                    <a:pt x="11531" y="10091"/>
                  </a:lnTo>
                  <a:lnTo>
                    <a:pt x="12242" y="8886"/>
                  </a:lnTo>
                  <a:lnTo>
                    <a:pt x="12598" y="7918"/>
                  </a:lnTo>
                  <a:lnTo>
                    <a:pt x="12968" y="6477"/>
                  </a:lnTo>
                  <a:lnTo>
                    <a:pt x="12968" y="5292"/>
                  </a:lnTo>
                  <a:lnTo>
                    <a:pt x="12598" y="4087"/>
                  </a:lnTo>
                  <a:lnTo>
                    <a:pt x="12064" y="2883"/>
                  </a:lnTo>
                  <a:lnTo>
                    <a:pt x="11338" y="1678"/>
                  </a:lnTo>
                  <a:lnTo>
                    <a:pt x="10804" y="1441"/>
                  </a:lnTo>
                  <a:lnTo>
                    <a:pt x="10449" y="947"/>
                  </a:lnTo>
                  <a:lnTo>
                    <a:pt x="9900" y="710"/>
                  </a:lnTo>
                  <a:lnTo>
                    <a:pt x="9545" y="473"/>
                  </a:lnTo>
                  <a:lnTo>
                    <a:pt x="8818" y="236"/>
                  </a:lnTo>
                  <a:lnTo>
                    <a:pt x="8463" y="236"/>
                  </a:lnTo>
                  <a:lnTo>
                    <a:pt x="7736" y="0"/>
                  </a:lnTo>
                  <a:close/>
                </a:path>
              </a:pathLst>
            </a:custGeom>
            <a:solidFill>
              <a:srgbClr val="79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30436" y="5442354"/>
              <a:ext cx="517525" cy="70485"/>
            </a:xfrm>
            <a:custGeom>
              <a:avLst/>
              <a:gdLst/>
              <a:ahLst/>
              <a:cxnLst/>
              <a:rect l="l" t="t" r="r" b="b"/>
              <a:pathLst>
                <a:path w="517525" h="70485">
                  <a:moveTo>
                    <a:pt x="327364" y="0"/>
                  </a:moveTo>
                  <a:lnTo>
                    <a:pt x="397715" y="0"/>
                  </a:lnTo>
                  <a:lnTo>
                    <a:pt x="388290" y="5016"/>
                  </a:lnTo>
                  <a:lnTo>
                    <a:pt x="401563" y="5016"/>
                  </a:lnTo>
                  <a:lnTo>
                    <a:pt x="377136" y="18811"/>
                  </a:lnTo>
                  <a:lnTo>
                    <a:pt x="513144" y="18811"/>
                  </a:lnTo>
                  <a:lnTo>
                    <a:pt x="511414" y="20694"/>
                  </a:lnTo>
                  <a:lnTo>
                    <a:pt x="511414" y="41388"/>
                  </a:lnTo>
                  <a:lnTo>
                    <a:pt x="515262" y="55183"/>
                  </a:lnTo>
                  <a:lnTo>
                    <a:pt x="516991" y="60512"/>
                  </a:lnTo>
                  <a:lnTo>
                    <a:pt x="392138" y="60512"/>
                  </a:lnTo>
                  <a:lnTo>
                    <a:pt x="403293" y="69605"/>
                  </a:lnTo>
                  <a:lnTo>
                    <a:pt x="403293" y="70233"/>
                  </a:lnTo>
                  <a:lnTo>
                    <a:pt x="327364" y="70233"/>
                  </a:lnTo>
                  <a:lnTo>
                    <a:pt x="240669" y="68351"/>
                  </a:lnTo>
                  <a:lnTo>
                    <a:pt x="185356" y="67411"/>
                  </a:lnTo>
                  <a:lnTo>
                    <a:pt x="114969" y="63334"/>
                  </a:lnTo>
                  <a:lnTo>
                    <a:pt x="96084" y="61454"/>
                  </a:lnTo>
                  <a:lnTo>
                    <a:pt x="84929" y="60512"/>
                  </a:lnTo>
                  <a:lnTo>
                    <a:pt x="71657" y="59260"/>
                  </a:lnTo>
                  <a:lnTo>
                    <a:pt x="62197" y="57690"/>
                  </a:lnTo>
                  <a:lnTo>
                    <a:pt x="45465" y="55183"/>
                  </a:lnTo>
                  <a:lnTo>
                    <a:pt x="28309" y="50479"/>
                  </a:lnTo>
                  <a:lnTo>
                    <a:pt x="18885" y="47657"/>
                  </a:lnTo>
                  <a:lnTo>
                    <a:pt x="9424" y="45462"/>
                  </a:lnTo>
                  <a:lnTo>
                    <a:pt x="3847" y="41388"/>
                  </a:lnTo>
                  <a:lnTo>
                    <a:pt x="0" y="36683"/>
                  </a:lnTo>
                  <a:lnTo>
                    <a:pt x="0" y="35744"/>
                  </a:lnTo>
                  <a:lnTo>
                    <a:pt x="1270" y="31667"/>
                  </a:lnTo>
                  <a:lnTo>
                    <a:pt x="37734" y="15989"/>
                  </a:lnTo>
                  <a:lnTo>
                    <a:pt x="81082" y="10973"/>
                  </a:lnTo>
                  <a:lnTo>
                    <a:pt x="96084" y="7838"/>
                  </a:lnTo>
                  <a:lnTo>
                    <a:pt x="109392" y="7838"/>
                  </a:lnTo>
                  <a:lnTo>
                    <a:pt x="143738" y="5016"/>
                  </a:lnTo>
                  <a:lnTo>
                    <a:pt x="185355" y="3761"/>
                  </a:lnTo>
                  <a:lnTo>
                    <a:pt x="240669" y="939"/>
                  </a:lnTo>
                  <a:lnTo>
                    <a:pt x="327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30436" y="5442354"/>
              <a:ext cx="517525" cy="70485"/>
            </a:xfrm>
            <a:custGeom>
              <a:avLst/>
              <a:gdLst/>
              <a:ahLst/>
              <a:cxnLst/>
              <a:rect l="l" t="t" r="r" b="b"/>
              <a:pathLst>
                <a:path w="517525" h="70485">
                  <a:moveTo>
                    <a:pt x="403293" y="69605"/>
                  </a:moveTo>
                  <a:lnTo>
                    <a:pt x="392138" y="60512"/>
                  </a:lnTo>
                  <a:lnTo>
                    <a:pt x="516991" y="60512"/>
                  </a:lnTo>
                  <a:lnTo>
                    <a:pt x="515262" y="55183"/>
                  </a:lnTo>
                  <a:lnTo>
                    <a:pt x="513144" y="47657"/>
                  </a:lnTo>
                  <a:lnTo>
                    <a:pt x="511414" y="41388"/>
                  </a:lnTo>
                  <a:lnTo>
                    <a:pt x="511414" y="34489"/>
                  </a:lnTo>
                  <a:lnTo>
                    <a:pt x="511414" y="26965"/>
                  </a:lnTo>
                  <a:lnTo>
                    <a:pt x="511414" y="20694"/>
                  </a:lnTo>
                  <a:lnTo>
                    <a:pt x="513144" y="18811"/>
                  </a:lnTo>
                  <a:lnTo>
                    <a:pt x="377136" y="18811"/>
                  </a:lnTo>
                  <a:lnTo>
                    <a:pt x="401563" y="5016"/>
                  </a:lnTo>
                  <a:lnTo>
                    <a:pt x="388290" y="5016"/>
                  </a:lnTo>
                  <a:lnTo>
                    <a:pt x="397715" y="0"/>
                  </a:lnTo>
                  <a:lnTo>
                    <a:pt x="327364" y="0"/>
                  </a:lnTo>
                  <a:lnTo>
                    <a:pt x="240669" y="939"/>
                  </a:lnTo>
                  <a:lnTo>
                    <a:pt x="185355" y="3761"/>
                  </a:lnTo>
                  <a:lnTo>
                    <a:pt x="143738" y="5016"/>
                  </a:lnTo>
                  <a:lnTo>
                    <a:pt x="109392" y="7838"/>
                  </a:lnTo>
                  <a:lnTo>
                    <a:pt x="96084" y="7838"/>
                  </a:lnTo>
                  <a:lnTo>
                    <a:pt x="81082" y="10973"/>
                  </a:lnTo>
                  <a:lnTo>
                    <a:pt x="37734" y="15989"/>
                  </a:lnTo>
                  <a:lnTo>
                    <a:pt x="1270" y="31667"/>
                  </a:lnTo>
                  <a:lnTo>
                    <a:pt x="0" y="35744"/>
                  </a:lnTo>
                  <a:lnTo>
                    <a:pt x="0" y="36683"/>
                  </a:lnTo>
                  <a:lnTo>
                    <a:pt x="3847" y="41388"/>
                  </a:lnTo>
                  <a:lnTo>
                    <a:pt x="9424" y="45462"/>
                  </a:lnTo>
                  <a:lnTo>
                    <a:pt x="18885" y="47657"/>
                  </a:lnTo>
                  <a:lnTo>
                    <a:pt x="28309" y="50479"/>
                  </a:lnTo>
                  <a:lnTo>
                    <a:pt x="45465" y="55183"/>
                  </a:lnTo>
                  <a:lnTo>
                    <a:pt x="62197" y="57690"/>
                  </a:lnTo>
                  <a:lnTo>
                    <a:pt x="71657" y="59260"/>
                  </a:lnTo>
                  <a:lnTo>
                    <a:pt x="84929" y="60512"/>
                  </a:lnTo>
                  <a:lnTo>
                    <a:pt x="96084" y="61454"/>
                  </a:lnTo>
                  <a:lnTo>
                    <a:pt x="114969" y="63334"/>
                  </a:lnTo>
                  <a:lnTo>
                    <a:pt x="185356" y="67411"/>
                  </a:lnTo>
                  <a:lnTo>
                    <a:pt x="240669" y="68351"/>
                  </a:lnTo>
                  <a:lnTo>
                    <a:pt x="327364" y="70233"/>
                  </a:lnTo>
                  <a:lnTo>
                    <a:pt x="403293" y="702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407063" y="5344600"/>
              <a:ext cx="182487" cy="2544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555158" y="5442354"/>
              <a:ext cx="549910" cy="70485"/>
            </a:xfrm>
            <a:custGeom>
              <a:avLst/>
              <a:gdLst/>
              <a:ahLst/>
              <a:cxnLst/>
              <a:rect l="l" t="t" r="r" b="b"/>
              <a:pathLst>
                <a:path w="549909" h="70485">
                  <a:moveTo>
                    <a:pt x="7271" y="0"/>
                  </a:moveTo>
                  <a:lnTo>
                    <a:pt x="549593" y="0"/>
                  </a:lnTo>
                  <a:lnTo>
                    <a:pt x="549594" y="70233"/>
                  </a:lnTo>
                  <a:lnTo>
                    <a:pt x="437187" y="70233"/>
                  </a:lnTo>
                  <a:lnTo>
                    <a:pt x="437187" y="60512"/>
                  </a:lnTo>
                  <a:lnTo>
                    <a:pt x="412732" y="60512"/>
                  </a:lnTo>
                  <a:lnTo>
                    <a:pt x="412732" y="70233"/>
                  </a:lnTo>
                  <a:lnTo>
                    <a:pt x="210206" y="70233"/>
                  </a:lnTo>
                  <a:lnTo>
                    <a:pt x="210206" y="68351"/>
                  </a:lnTo>
                  <a:lnTo>
                    <a:pt x="208512" y="67411"/>
                  </a:lnTo>
                  <a:lnTo>
                    <a:pt x="208512" y="60512"/>
                  </a:lnTo>
                  <a:lnTo>
                    <a:pt x="177625" y="60512"/>
                  </a:lnTo>
                  <a:lnTo>
                    <a:pt x="177625" y="66156"/>
                  </a:lnTo>
                  <a:lnTo>
                    <a:pt x="180202" y="67411"/>
                  </a:lnTo>
                  <a:lnTo>
                    <a:pt x="180202" y="70233"/>
                  </a:lnTo>
                  <a:lnTo>
                    <a:pt x="35616" y="70233"/>
                  </a:lnTo>
                  <a:lnTo>
                    <a:pt x="33887" y="67411"/>
                  </a:lnTo>
                  <a:lnTo>
                    <a:pt x="32581" y="64589"/>
                  </a:lnTo>
                  <a:lnTo>
                    <a:pt x="32581" y="61454"/>
                  </a:lnTo>
                  <a:lnTo>
                    <a:pt x="30039" y="59260"/>
                  </a:lnTo>
                  <a:lnTo>
                    <a:pt x="3847" y="59260"/>
                  </a:lnTo>
                  <a:lnTo>
                    <a:pt x="3847" y="53616"/>
                  </a:lnTo>
                  <a:lnTo>
                    <a:pt x="1694" y="47657"/>
                  </a:lnTo>
                  <a:lnTo>
                    <a:pt x="0" y="41388"/>
                  </a:lnTo>
                  <a:lnTo>
                    <a:pt x="0" y="25710"/>
                  </a:lnTo>
                  <a:lnTo>
                    <a:pt x="1694" y="20694"/>
                  </a:lnTo>
                  <a:lnTo>
                    <a:pt x="1694" y="18811"/>
                  </a:lnTo>
                  <a:lnTo>
                    <a:pt x="26156" y="18811"/>
                  </a:lnTo>
                  <a:lnTo>
                    <a:pt x="28309" y="14735"/>
                  </a:lnTo>
                  <a:lnTo>
                    <a:pt x="30039" y="11913"/>
                  </a:lnTo>
                  <a:lnTo>
                    <a:pt x="30039" y="7838"/>
                  </a:lnTo>
                  <a:lnTo>
                    <a:pt x="32581" y="6896"/>
                  </a:lnTo>
                  <a:lnTo>
                    <a:pt x="5577" y="6896"/>
                  </a:lnTo>
                  <a:lnTo>
                    <a:pt x="5577" y="5016"/>
                  </a:lnTo>
                  <a:lnTo>
                    <a:pt x="7271" y="5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555158" y="5442354"/>
              <a:ext cx="549910" cy="70485"/>
            </a:xfrm>
            <a:custGeom>
              <a:avLst/>
              <a:gdLst/>
              <a:ahLst/>
              <a:cxnLst/>
              <a:rect l="l" t="t" r="r" b="b"/>
              <a:pathLst>
                <a:path w="549909" h="70485">
                  <a:moveTo>
                    <a:pt x="180202" y="69605"/>
                  </a:moveTo>
                  <a:lnTo>
                    <a:pt x="180202" y="68351"/>
                  </a:lnTo>
                  <a:lnTo>
                    <a:pt x="180202" y="67411"/>
                  </a:lnTo>
                  <a:lnTo>
                    <a:pt x="177625" y="66156"/>
                  </a:lnTo>
                  <a:lnTo>
                    <a:pt x="177625" y="63334"/>
                  </a:lnTo>
                  <a:lnTo>
                    <a:pt x="177625" y="61454"/>
                  </a:lnTo>
                  <a:lnTo>
                    <a:pt x="177625" y="60512"/>
                  </a:lnTo>
                  <a:lnTo>
                    <a:pt x="208512" y="60512"/>
                  </a:lnTo>
                  <a:lnTo>
                    <a:pt x="208512" y="61454"/>
                  </a:lnTo>
                  <a:lnTo>
                    <a:pt x="208512" y="63334"/>
                  </a:lnTo>
                  <a:lnTo>
                    <a:pt x="208512" y="66156"/>
                  </a:lnTo>
                  <a:lnTo>
                    <a:pt x="208512" y="67411"/>
                  </a:lnTo>
                  <a:lnTo>
                    <a:pt x="210206" y="68351"/>
                  </a:lnTo>
                  <a:lnTo>
                    <a:pt x="210206" y="70233"/>
                  </a:lnTo>
                  <a:lnTo>
                    <a:pt x="412732" y="70233"/>
                  </a:lnTo>
                  <a:lnTo>
                    <a:pt x="412732" y="60512"/>
                  </a:lnTo>
                  <a:lnTo>
                    <a:pt x="437187" y="60512"/>
                  </a:lnTo>
                  <a:lnTo>
                    <a:pt x="437187" y="70233"/>
                  </a:lnTo>
                  <a:lnTo>
                    <a:pt x="549594" y="70233"/>
                  </a:lnTo>
                  <a:lnTo>
                    <a:pt x="549593" y="0"/>
                  </a:lnTo>
                  <a:lnTo>
                    <a:pt x="7271" y="0"/>
                  </a:lnTo>
                  <a:lnTo>
                    <a:pt x="7271" y="5016"/>
                  </a:lnTo>
                  <a:lnTo>
                    <a:pt x="5577" y="5016"/>
                  </a:lnTo>
                  <a:lnTo>
                    <a:pt x="5577" y="6896"/>
                  </a:lnTo>
                  <a:lnTo>
                    <a:pt x="32581" y="6896"/>
                  </a:lnTo>
                  <a:lnTo>
                    <a:pt x="30039" y="7838"/>
                  </a:lnTo>
                  <a:lnTo>
                    <a:pt x="30039" y="11913"/>
                  </a:lnTo>
                  <a:lnTo>
                    <a:pt x="28309" y="14735"/>
                  </a:lnTo>
                  <a:lnTo>
                    <a:pt x="26156" y="18811"/>
                  </a:lnTo>
                  <a:lnTo>
                    <a:pt x="1694" y="18811"/>
                  </a:lnTo>
                  <a:lnTo>
                    <a:pt x="1694" y="20694"/>
                  </a:lnTo>
                  <a:lnTo>
                    <a:pt x="0" y="25710"/>
                  </a:lnTo>
                  <a:lnTo>
                    <a:pt x="0" y="34489"/>
                  </a:lnTo>
                  <a:lnTo>
                    <a:pt x="0" y="41388"/>
                  </a:lnTo>
                  <a:lnTo>
                    <a:pt x="1694" y="47657"/>
                  </a:lnTo>
                  <a:lnTo>
                    <a:pt x="3847" y="53616"/>
                  </a:lnTo>
                  <a:lnTo>
                    <a:pt x="3847" y="59260"/>
                  </a:lnTo>
                  <a:lnTo>
                    <a:pt x="30039" y="59260"/>
                  </a:lnTo>
                  <a:lnTo>
                    <a:pt x="32581" y="61454"/>
                  </a:lnTo>
                  <a:lnTo>
                    <a:pt x="32581" y="64589"/>
                  </a:lnTo>
                  <a:lnTo>
                    <a:pt x="33887" y="67411"/>
                  </a:lnTo>
                  <a:lnTo>
                    <a:pt x="35616" y="70233"/>
                  </a:lnTo>
                  <a:lnTo>
                    <a:pt x="180202" y="702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31054" y="5448625"/>
              <a:ext cx="33020" cy="10160"/>
            </a:xfrm>
            <a:custGeom>
              <a:avLst/>
              <a:gdLst/>
              <a:ahLst/>
              <a:cxnLst/>
              <a:rect l="l" t="t" r="r" b="b"/>
              <a:pathLst>
                <a:path w="33020" h="10160">
                  <a:moveTo>
                    <a:pt x="2576" y="0"/>
                  </a:moveTo>
                  <a:lnTo>
                    <a:pt x="32616" y="624"/>
                  </a:lnTo>
                  <a:lnTo>
                    <a:pt x="30039" y="1567"/>
                  </a:lnTo>
                  <a:lnTo>
                    <a:pt x="30039" y="9718"/>
                  </a:lnTo>
                  <a:lnTo>
                    <a:pt x="0" y="9718"/>
                  </a:lnTo>
                  <a:lnTo>
                    <a:pt x="0" y="2822"/>
                  </a:lnTo>
                  <a:lnTo>
                    <a:pt x="1729" y="1567"/>
                  </a:lnTo>
                  <a:lnTo>
                    <a:pt x="1729" y="624"/>
                  </a:lnTo>
                  <a:lnTo>
                    <a:pt x="2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31054" y="5448625"/>
              <a:ext cx="33020" cy="10160"/>
            </a:xfrm>
            <a:custGeom>
              <a:avLst/>
              <a:gdLst/>
              <a:ahLst/>
              <a:cxnLst/>
              <a:rect l="l" t="t" r="r" b="b"/>
              <a:pathLst>
                <a:path w="33020" h="10160">
                  <a:moveTo>
                    <a:pt x="2576" y="0"/>
                  </a:moveTo>
                  <a:lnTo>
                    <a:pt x="32616" y="624"/>
                  </a:lnTo>
                  <a:lnTo>
                    <a:pt x="30039" y="1567"/>
                  </a:lnTo>
                  <a:lnTo>
                    <a:pt x="30039" y="2822"/>
                  </a:lnTo>
                  <a:lnTo>
                    <a:pt x="30039" y="5641"/>
                  </a:lnTo>
                  <a:lnTo>
                    <a:pt x="30039" y="6896"/>
                  </a:lnTo>
                  <a:lnTo>
                    <a:pt x="30039" y="8463"/>
                  </a:lnTo>
                  <a:lnTo>
                    <a:pt x="30039" y="9718"/>
                  </a:lnTo>
                  <a:lnTo>
                    <a:pt x="0" y="9718"/>
                  </a:lnTo>
                  <a:lnTo>
                    <a:pt x="0" y="8463"/>
                  </a:lnTo>
                  <a:lnTo>
                    <a:pt x="0" y="6896"/>
                  </a:lnTo>
                  <a:lnTo>
                    <a:pt x="0" y="5641"/>
                  </a:lnTo>
                  <a:lnTo>
                    <a:pt x="0" y="2822"/>
                  </a:lnTo>
                  <a:lnTo>
                    <a:pt x="1729" y="1567"/>
                  </a:lnTo>
                  <a:lnTo>
                    <a:pt x="1729" y="6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967890" y="5447370"/>
              <a:ext cx="24765" cy="11430"/>
            </a:xfrm>
            <a:custGeom>
              <a:avLst/>
              <a:gdLst/>
              <a:ahLst/>
              <a:cxnLst/>
              <a:rect l="l" t="t" r="r" b="b"/>
              <a:pathLst>
                <a:path w="24765" h="11429">
                  <a:moveTo>
                    <a:pt x="0" y="0"/>
                  </a:moveTo>
                  <a:lnTo>
                    <a:pt x="24455" y="0"/>
                  </a:lnTo>
                  <a:lnTo>
                    <a:pt x="24455" y="10973"/>
                  </a:ln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967890" y="5447370"/>
              <a:ext cx="24765" cy="11430"/>
            </a:xfrm>
            <a:custGeom>
              <a:avLst/>
              <a:gdLst/>
              <a:ahLst/>
              <a:cxnLst/>
              <a:rect l="l" t="t" r="r" b="b"/>
              <a:pathLst>
                <a:path w="24765" h="11429">
                  <a:moveTo>
                    <a:pt x="0" y="10973"/>
                  </a:moveTo>
                  <a:lnTo>
                    <a:pt x="0" y="0"/>
                  </a:lnTo>
                  <a:lnTo>
                    <a:pt x="24455" y="0"/>
                  </a:lnTo>
                  <a:lnTo>
                    <a:pt x="24455" y="10973"/>
                  </a:lnTo>
                  <a:lnTo>
                    <a:pt x="0" y="1097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967890" y="5502866"/>
              <a:ext cx="25400" cy="10160"/>
            </a:xfrm>
            <a:custGeom>
              <a:avLst/>
              <a:gdLst/>
              <a:ahLst/>
              <a:cxnLst/>
              <a:rect l="l" t="t" r="r" b="b"/>
              <a:pathLst>
                <a:path w="25400" h="10160">
                  <a:moveTo>
                    <a:pt x="25313" y="9093"/>
                  </a:moveTo>
                  <a:lnTo>
                    <a:pt x="24455" y="9720"/>
                  </a:lnTo>
                  <a:lnTo>
                    <a:pt x="24455" y="9114"/>
                  </a:lnTo>
                  <a:lnTo>
                    <a:pt x="25313" y="9093"/>
                  </a:lnTo>
                  <a:close/>
                </a:path>
                <a:path w="25400" h="10160">
                  <a:moveTo>
                    <a:pt x="0" y="0"/>
                  </a:moveTo>
                  <a:lnTo>
                    <a:pt x="24455" y="0"/>
                  </a:lnTo>
                  <a:lnTo>
                    <a:pt x="24455" y="9114"/>
                  </a:lnTo>
                  <a:lnTo>
                    <a:pt x="0" y="9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967890" y="5502866"/>
              <a:ext cx="25400" cy="10160"/>
            </a:xfrm>
            <a:custGeom>
              <a:avLst/>
              <a:gdLst/>
              <a:ahLst/>
              <a:cxnLst/>
              <a:rect l="l" t="t" r="r" b="b"/>
              <a:pathLst>
                <a:path w="25400" h="10160">
                  <a:moveTo>
                    <a:pt x="25313" y="9093"/>
                  </a:moveTo>
                  <a:lnTo>
                    <a:pt x="0" y="9720"/>
                  </a:lnTo>
                  <a:lnTo>
                    <a:pt x="0" y="0"/>
                  </a:lnTo>
                  <a:lnTo>
                    <a:pt x="24455" y="0"/>
                  </a:lnTo>
                  <a:lnTo>
                    <a:pt x="24455" y="9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104122" y="5401417"/>
              <a:ext cx="178756" cy="1433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32783" y="5502866"/>
              <a:ext cx="33020" cy="10160"/>
            </a:xfrm>
            <a:custGeom>
              <a:avLst/>
              <a:gdLst/>
              <a:ahLst/>
              <a:cxnLst/>
              <a:rect l="l" t="t" r="r" b="b"/>
              <a:pathLst>
                <a:path w="33020" h="10160">
                  <a:moveTo>
                    <a:pt x="0" y="0"/>
                  </a:moveTo>
                  <a:lnTo>
                    <a:pt x="30886" y="0"/>
                  </a:lnTo>
                  <a:lnTo>
                    <a:pt x="30886" y="6898"/>
                  </a:lnTo>
                  <a:lnTo>
                    <a:pt x="32581" y="7838"/>
                  </a:lnTo>
                  <a:lnTo>
                    <a:pt x="32581" y="9720"/>
                  </a:lnTo>
                  <a:lnTo>
                    <a:pt x="2576" y="9093"/>
                  </a:lnTo>
                  <a:lnTo>
                    <a:pt x="2576" y="6898"/>
                  </a:lnTo>
                  <a:lnTo>
                    <a:pt x="0" y="5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732783" y="5502866"/>
              <a:ext cx="33020" cy="10160"/>
            </a:xfrm>
            <a:custGeom>
              <a:avLst/>
              <a:gdLst/>
              <a:ahLst/>
              <a:cxnLst/>
              <a:rect l="l" t="t" r="r" b="b"/>
              <a:pathLst>
                <a:path w="33020" h="10160">
                  <a:moveTo>
                    <a:pt x="2576" y="9093"/>
                  </a:moveTo>
                  <a:lnTo>
                    <a:pt x="32581" y="9720"/>
                  </a:lnTo>
                  <a:lnTo>
                    <a:pt x="32581" y="7838"/>
                  </a:lnTo>
                  <a:lnTo>
                    <a:pt x="30886" y="6898"/>
                  </a:lnTo>
                  <a:lnTo>
                    <a:pt x="30886" y="5644"/>
                  </a:lnTo>
                  <a:lnTo>
                    <a:pt x="30886" y="2822"/>
                  </a:lnTo>
                  <a:lnTo>
                    <a:pt x="30886" y="942"/>
                  </a:lnTo>
                  <a:lnTo>
                    <a:pt x="30886" y="0"/>
                  </a:lnTo>
                  <a:lnTo>
                    <a:pt x="0" y="0"/>
                  </a:lnTo>
                  <a:lnTo>
                    <a:pt x="0" y="942"/>
                  </a:lnTo>
                  <a:lnTo>
                    <a:pt x="0" y="2822"/>
                  </a:lnTo>
                  <a:lnTo>
                    <a:pt x="0" y="5644"/>
                  </a:lnTo>
                  <a:lnTo>
                    <a:pt x="2576" y="6898"/>
                  </a:lnTo>
                  <a:lnTo>
                    <a:pt x="2576" y="7838"/>
                  </a:lnTo>
                  <a:lnTo>
                    <a:pt x="2576" y="97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45052" y="1447799"/>
              <a:ext cx="5805170" cy="2475865"/>
            </a:xfrm>
            <a:custGeom>
              <a:avLst/>
              <a:gdLst/>
              <a:ahLst/>
              <a:cxnLst/>
              <a:rect l="l" t="t" r="r" b="b"/>
              <a:pathLst>
                <a:path w="5805170" h="2475865">
                  <a:moveTo>
                    <a:pt x="278638" y="2397252"/>
                  </a:moveTo>
                  <a:lnTo>
                    <a:pt x="0" y="2397252"/>
                  </a:lnTo>
                  <a:lnTo>
                    <a:pt x="0" y="2471039"/>
                  </a:lnTo>
                  <a:lnTo>
                    <a:pt x="278638" y="2471039"/>
                  </a:lnTo>
                  <a:lnTo>
                    <a:pt x="278638" y="2397252"/>
                  </a:lnTo>
                  <a:close/>
                </a:path>
                <a:path w="5805170" h="2475865">
                  <a:moveTo>
                    <a:pt x="4548886" y="2241169"/>
                  </a:moveTo>
                  <a:lnTo>
                    <a:pt x="4543679" y="2167128"/>
                  </a:lnTo>
                  <a:lnTo>
                    <a:pt x="4312920" y="2191004"/>
                  </a:lnTo>
                  <a:lnTo>
                    <a:pt x="4312920" y="2191131"/>
                  </a:lnTo>
                  <a:lnTo>
                    <a:pt x="4309999" y="2191131"/>
                  </a:lnTo>
                  <a:lnTo>
                    <a:pt x="4308221" y="2195830"/>
                  </a:lnTo>
                  <a:lnTo>
                    <a:pt x="4267581" y="2195830"/>
                  </a:lnTo>
                  <a:lnTo>
                    <a:pt x="4257040" y="2198243"/>
                  </a:lnTo>
                  <a:lnTo>
                    <a:pt x="4218178" y="2198243"/>
                  </a:lnTo>
                  <a:lnTo>
                    <a:pt x="4202303" y="2203069"/>
                  </a:lnTo>
                  <a:lnTo>
                    <a:pt x="4119372" y="2203069"/>
                  </a:lnTo>
                  <a:lnTo>
                    <a:pt x="4082288" y="2205482"/>
                  </a:lnTo>
                  <a:lnTo>
                    <a:pt x="4045204" y="2205482"/>
                  </a:lnTo>
                  <a:lnTo>
                    <a:pt x="4008120" y="2203069"/>
                  </a:lnTo>
                  <a:lnTo>
                    <a:pt x="3969258" y="2203069"/>
                  </a:lnTo>
                  <a:lnTo>
                    <a:pt x="3932301" y="2198243"/>
                  </a:lnTo>
                  <a:lnTo>
                    <a:pt x="3896995" y="2195830"/>
                  </a:lnTo>
                  <a:lnTo>
                    <a:pt x="3863467" y="2191131"/>
                  </a:lnTo>
                  <a:lnTo>
                    <a:pt x="3833368" y="2183892"/>
                  </a:lnTo>
                  <a:lnTo>
                    <a:pt x="3801618" y="2181479"/>
                  </a:lnTo>
                  <a:lnTo>
                    <a:pt x="3769868" y="2176653"/>
                  </a:lnTo>
                  <a:lnTo>
                    <a:pt x="3736340" y="2174367"/>
                  </a:lnTo>
                  <a:lnTo>
                    <a:pt x="3699256" y="2174367"/>
                  </a:lnTo>
                  <a:lnTo>
                    <a:pt x="3662172" y="2169541"/>
                  </a:lnTo>
                  <a:lnTo>
                    <a:pt x="3621659" y="2169541"/>
                  </a:lnTo>
                  <a:lnTo>
                    <a:pt x="3582797" y="2167128"/>
                  </a:lnTo>
                  <a:lnTo>
                    <a:pt x="3298698" y="2167128"/>
                  </a:lnTo>
                  <a:lnTo>
                    <a:pt x="3259836" y="2169541"/>
                  </a:lnTo>
                  <a:lnTo>
                    <a:pt x="3182112" y="2169541"/>
                  </a:lnTo>
                  <a:lnTo>
                    <a:pt x="3148584" y="2174367"/>
                  </a:lnTo>
                  <a:lnTo>
                    <a:pt x="3111627" y="2174367"/>
                  </a:lnTo>
                  <a:lnTo>
                    <a:pt x="3079750" y="2176653"/>
                  </a:lnTo>
                  <a:lnTo>
                    <a:pt x="3018028" y="2176653"/>
                  </a:lnTo>
                  <a:lnTo>
                    <a:pt x="2991612" y="2181479"/>
                  </a:lnTo>
                  <a:lnTo>
                    <a:pt x="2968625" y="2181479"/>
                  </a:lnTo>
                  <a:lnTo>
                    <a:pt x="2943860" y="2183892"/>
                  </a:lnTo>
                  <a:lnTo>
                    <a:pt x="2896235" y="2183892"/>
                  </a:lnTo>
                  <a:lnTo>
                    <a:pt x="2890901" y="2188718"/>
                  </a:lnTo>
                  <a:lnTo>
                    <a:pt x="2880360" y="2188718"/>
                  </a:lnTo>
                  <a:lnTo>
                    <a:pt x="2881096" y="2219617"/>
                  </a:lnTo>
                  <a:lnTo>
                    <a:pt x="2877439" y="2188464"/>
                  </a:lnTo>
                  <a:lnTo>
                    <a:pt x="2631948" y="2234184"/>
                  </a:lnTo>
                  <a:lnTo>
                    <a:pt x="2632202" y="2236965"/>
                  </a:lnTo>
                  <a:lnTo>
                    <a:pt x="2631821" y="2234184"/>
                  </a:lnTo>
                  <a:lnTo>
                    <a:pt x="2626487" y="2234184"/>
                  </a:lnTo>
                  <a:lnTo>
                    <a:pt x="2621153" y="2238883"/>
                  </a:lnTo>
                  <a:lnTo>
                    <a:pt x="2612390" y="2238883"/>
                  </a:lnTo>
                  <a:lnTo>
                    <a:pt x="2605278" y="2241296"/>
                  </a:lnTo>
                  <a:lnTo>
                    <a:pt x="2591181" y="2241296"/>
                  </a:lnTo>
                  <a:lnTo>
                    <a:pt x="2578862" y="2246122"/>
                  </a:lnTo>
                  <a:lnTo>
                    <a:pt x="2562987" y="2248408"/>
                  </a:lnTo>
                  <a:lnTo>
                    <a:pt x="2547112" y="2253234"/>
                  </a:lnTo>
                  <a:lnTo>
                    <a:pt x="2525903" y="2255647"/>
                  </a:lnTo>
                  <a:lnTo>
                    <a:pt x="2506472" y="2255647"/>
                  </a:lnTo>
                  <a:lnTo>
                    <a:pt x="2483485" y="2260346"/>
                  </a:lnTo>
                  <a:lnTo>
                    <a:pt x="2458847" y="2262759"/>
                  </a:lnTo>
                  <a:lnTo>
                    <a:pt x="2432304" y="2267458"/>
                  </a:lnTo>
                  <a:lnTo>
                    <a:pt x="2405888" y="2269871"/>
                  </a:lnTo>
                  <a:lnTo>
                    <a:pt x="2379345" y="2274697"/>
                  </a:lnTo>
                  <a:lnTo>
                    <a:pt x="2347595" y="2276983"/>
                  </a:lnTo>
                  <a:lnTo>
                    <a:pt x="2319401" y="2281809"/>
                  </a:lnTo>
                  <a:lnTo>
                    <a:pt x="2287651" y="2281809"/>
                  </a:lnTo>
                  <a:lnTo>
                    <a:pt x="2252345" y="2284095"/>
                  </a:lnTo>
                  <a:lnTo>
                    <a:pt x="2218817" y="2288921"/>
                  </a:lnTo>
                  <a:lnTo>
                    <a:pt x="1996440" y="2288921"/>
                  </a:lnTo>
                  <a:lnTo>
                    <a:pt x="1955800" y="2284095"/>
                  </a:lnTo>
                  <a:lnTo>
                    <a:pt x="1789938" y="2269871"/>
                  </a:lnTo>
                  <a:lnTo>
                    <a:pt x="1789912" y="2270175"/>
                  </a:lnTo>
                  <a:lnTo>
                    <a:pt x="1744649" y="2263216"/>
                  </a:lnTo>
                  <a:lnTo>
                    <a:pt x="1744726" y="2262251"/>
                  </a:lnTo>
                  <a:lnTo>
                    <a:pt x="1721866" y="2262251"/>
                  </a:lnTo>
                  <a:lnTo>
                    <a:pt x="1711198" y="2259838"/>
                  </a:lnTo>
                  <a:lnTo>
                    <a:pt x="1679448" y="2259838"/>
                  </a:lnTo>
                  <a:lnTo>
                    <a:pt x="1660144" y="2255012"/>
                  </a:lnTo>
                  <a:lnTo>
                    <a:pt x="1617726" y="2255012"/>
                  </a:lnTo>
                  <a:lnTo>
                    <a:pt x="1594866" y="2252726"/>
                  </a:lnTo>
                  <a:lnTo>
                    <a:pt x="1543685" y="2252726"/>
                  </a:lnTo>
                  <a:lnTo>
                    <a:pt x="1515491" y="2247900"/>
                  </a:lnTo>
                  <a:lnTo>
                    <a:pt x="1358646" y="2247900"/>
                  </a:lnTo>
                  <a:lnTo>
                    <a:pt x="1326896" y="2252726"/>
                  </a:lnTo>
                  <a:lnTo>
                    <a:pt x="1258062" y="2255012"/>
                  </a:lnTo>
                  <a:lnTo>
                    <a:pt x="1189355" y="2259838"/>
                  </a:lnTo>
                  <a:lnTo>
                    <a:pt x="1122299" y="2269363"/>
                  </a:lnTo>
                  <a:lnTo>
                    <a:pt x="1120521" y="2269363"/>
                  </a:lnTo>
                  <a:lnTo>
                    <a:pt x="1053592" y="2281428"/>
                  </a:lnTo>
                  <a:lnTo>
                    <a:pt x="1021842" y="2288540"/>
                  </a:lnTo>
                  <a:lnTo>
                    <a:pt x="1020064" y="2288540"/>
                  </a:lnTo>
                  <a:lnTo>
                    <a:pt x="956564" y="2302891"/>
                  </a:lnTo>
                  <a:lnTo>
                    <a:pt x="926617" y="2312416"/>
                  </a:lnTo>
                  <a:lnTo>
                    <a:pt x="926338" y="2310384"/>
                  </a:lnTo>
                  <a:lnTo>
                    <a:pt x="775716" y="2341372"/>
                  </a:lnTo>
                  <a:lnTo>
                    <a:pt x="784517" y="2404427"/>
                  </a:lnTo>
                  <a:lnTo>
                    <a:pt x="783412" y="2399411"/>
                  </a:lnTo>
                  <a:lnTo>
                    <a:pt x="771779" y="2346960"/>
                  </a:lnTo>
                  <a:lnTo>
                    <a:pt x="764794" y="2346960"/>
                  </a:lnTo>
                  <a:lnTo>
                    <a:pt x="761238" y="2349373"/>
                  </a:lnTo>
                  <a:lnTo>
                    <a:pt x="756031" y="2349373"/>
                  </a:lnTo>
                  <a:lnTo>
                    <a:pt x="750697" y="2354072"/>
                  </a:lnTo>
                  <a:lnTo>
                    <a:pt x="745363" y="2354072"/>
                  </a:lnTo>
                  <a:lnTo>
                    <a:pt x="738378" y="2356485"/>
                  </a:lnTo>
                  <a:lnTo>
                    <a:pt x="729615" y="2361311"/>
                  </a:lnTo>
                  <a:lnTo>
                    <a:pt x="719074" y="2361311"/>
                  </a:lnTo>
                  <a:lnTo>
                    <a:pt x="708406" y="2363597"/>
                  </a:lnTo>
                  <a:lnTo>
                    <a:pt x="697865" y="2368423"/>
                  </a:lnTo>
                  <a:lnTo>
                    <a:pt x="685546" y="2370836"/>
                  </a:lnTo>
                  <a:lnTo>
                    <a:pt x="671449" y="2375535"/>
                  </a:lnTo>
                  <a:lnTo>
                    <a:pt x="659130" y="2375535"/>
                  </a:lnTo>
                  <a:lnTo>
                    <a:pt x="643255" y="2377948"/>
                  </a:lnTo>
                  <a:lnTo>
                    <a:pt x="623951" y="2382647"/>
                  </a:lnTo>
                  <a:lnTo>
                    <a:pt x="608076" y="2385060"/>
                  </a:lnTo>
                  <a:lnTo>
                    <a:pt x="590550" y="2385060"/>
                  </a:lnTo>
                  <a:lnTo>
                    <a:pt x="569341" y="2389886"/>
                  </a:lnTo>
                  <a:lnTo>
                    <a:pt x="548259" y="2392299"/>
                  </a:lnTo>
                  <a:lnTo>
                    <a:pt x="527177" y="2392299"/>
                  </a:lnTo>
                  <a:lnTo>
                    <a:pt x="502412" y="2396998"/>
                  </a:lnTo>
                  <a:lnTo>
                    <a:pt x="454914" y="2396998"/>
                  </a:lnTo>
                  <a:lnTo>
                    <a:pt x="428498" y="2399411"/>
                  </a:lnTo>
                  <a:lnTo>
                    <a:pt x="342265" y="2399411"/>
                  </a:lnTo>
                  <a:lnTo>
                    <a:pt x="310642" y="2396998"/>
                  </a:lnTo>
                  <a:lnTo>
                    <a:pt x="278892" y="2396998"/>
                  </a:lnTo>
                  <a:lnTo>
                    <a:pt x="278892" y="2470912"/>
                  </a:lnTo>
                  <a:lnTo>
                    <a:pt x="310642" y="2475611"/>
                  </a:lnTo>
                  <a:lnTo>
                    <a:pt x="454914" y="2475611"/>
                  </a:lnTo>
                  <a:lnTo>
                    <a:pt x="481330" y="2470912"/>
                  </a:lnTo>
                  <a:lnTo>
                    <a:pt x="505968" y="2470912"/>
                  </a:lnTo>
                  <a:lnTo>
                    <a:pt x="528828" y="2468499"/>
                  </a:lnTo>
                  <a:lnTo>
                    <a:pt x="553466" y="2468499"/>
                  </a:lnTo>
                  <a:lnTo>
                    <a:pt x="574675" y="2463673"/>
                  </a:lnTo>
                  <a:lnTo>
                    <a:pt x="595757" y="2463673"/>
                  </a:lnTo>
                  <a:lnTo>
                    <a:pt x="613410" y="2461387"/>
                  </a:lnTo>
                  <a:lnTo>
                    <a:pt x="632714" y="2456561"/>
                  </a:lnTo>
                  <a:lnTo>
                    <a:pt x="648589" y="2454148"/>
                  </a:lnTo>
                  <a:lnTo>
                    <a:pt x="666242" y="2454148"/>
                  </a:lnTo>
                  <a:lnTo>
                    <a:pt x="680339" y="2449449"/>
                  </a:lnTo>
                  <a:lnTo>
                    <a:pt x="696087" y="2447036"/>
                  </a:lnTo>
                  <a:lnTo>
                    <a:pt x="706628" y="2442337"/>
                  </a:lnTo>
                  <a:lnTo>
                    <a:pt x="708406" y="2442337"/>
                  </a:lnTo>
                  <a:lnTo>
                    <a:pt x="719074" y="2439924"/>
                  </a:lnTo>
                  <a:lnTo>
                    <a:pt x="729615" y="2435098"/>
                  </a:lnTo>
                  <a:lnTo>
                    <a:pt x="740156" y="2435098"/>
                  </a:lnTo>
                  <a:lnTo>
                    <a:pt x="750697" y="2432685"/>
                  </a:lnTo>
                  <a:lnTo>
                    <a:pt x="759460" y="2427986"/>
                  </a:lnTo>
                  <a:lnTo>
                    <a:pt x="764794" y="2427986"/>
                  </a:lnTo>
                  <a:lnTo>
                    <a:pt x="771779" y="2425573"/>
                  </a:lnTo>
                  <a:lnTo>
                    <a:pt x="777113" y="2420874"/>
                  </a:lnTo>
                  <a:lnTo>
                    <a:pt x="785876" y="2420874"/>
                  </a:lnTo>
                  <a:lnTo>
                    <a:pt x="787654" y="2418461"/>
                  </a:lnTo>
                  <a:lnTo>
                    <a:pt x="787425" y="2417470"/>
                  </a:lnTo>
                  <a:lnTo>
                    <a:pt x="937006" y="2384298"/>
                  </a:lnTo>
                  <a:lnTo>
                    <a:pt x="928827" y="2327694"/>
                  </a:lnTo>
                  <a:lnTo>
                    <a:pt x="937133" y="2384171"/>
                  </a:lnTo>
                  <a:lnTo>
                    <a:pt x="968883" y="2377059"/>
                  </a:lnTo>
                  <a:lnTo>
                    <a:pt x="998855" y="2369820"/>
                  </a:lnTo>
                  <a:lnTo>
                    <a:pt x="1062355" y="2355469"/>
                  </a:lnTo>
                  <a:lnTo>
                    <a:pt x="1127633" y="2345944"/>
                  </a:lnTo>
                  <a:lnTo>
                    <a:pt x="1259840" y="2331593"/>
                  </a:lnTo>
                  <a:lnTo>
                    <a:pt x="1326896" y="2326767"/>
                  </a:lnTo>
                  <a:lnTo>
                    <a:pt x="1392047" y="2326767"/>
                  </a:lnTo>
                  <a:lnTo>
                    <a:pt x="1423797" y="2324354"/>
                  </a:lnTo>
                  <a:lnTo>
                    <a:pt x="1457325" y="2324354"/>
                  </a:lnTo>
                  <a:lnTo>
                    <a:pt x="1485519" y="2326767"/>
                  </a:lnTo>
                  <a:lnTo>
                    <a:pt x="1568450" y="2326767"/>
                  </a:lnTo>
                  <a:lnTo>
                    <a:pt x="1594866" y="2331593"/>
                  </a:lnTo>
                  <a:lnTo>
                    <a:pt x="1638935" y="2331593"/>
                  </a:lnTo>
                  <a:lnTo>
                    <a:pt x="1658366" y="2334006"/>
                  </a:lnTo>
                  <a:lnTo>
                    <a:pt x="1691894" y="2334006"/>
                  </a:lnTo>
                  <a:lnTo>
                    <a:pt x="1705991" y="2338705"/>
                  </a:lnTo>
                  <a:lnTo>
                    <a:pt x="1737741" y="2338705"/>
                  </a:lnTo>
                  <a:lnTo>
                    <a:pt x="1738934" y="2340470"/>
                  </a:lnTo>
                  <a:lnTo>
                    <a:pt x="1738884" y="2341372"/>
                  </a:lnTo>
                  <a:lnTo>
                    <a:pt x="1784604" y="2346020"/>
                  </a:lnTo>
                  <a:lnTo>
                    <a:pt x="1869313" y="2355596"/>
                  </a:lnTo>
                  <a:lnTo>
                    <a:pt x="1992884" y="2362708"/>
                  </a:lnTo>
                  <a:lnTo>
                    <a:pt x="2033524" y="2362708"/>
                  </a:lnTo>
                  <a:lnTo>
                    <a:pt x="2072259" y="2367407"/>
                  </a:lnTo>
                  <a:lnTo>
                    <a:pt x="2149983" y="2367407"/>
                  </a:lnTo>
                  <a:lnTo>
                    <a:pt x="2183511" y="2362708"/>
                  </a:lnTo>
                  <a:lnTo>
                    <a:pt x="2220595" y="2362708"/>
                  </a:lnTo>
                  <a:lnTo>
                    <a:pt x="2255901" y="2360295"/>
                  </a:lnTo>
                  <a:lnTo>
                    <a:pt x="2289429" y="2360295"/>
                  </a:lnTo>
                  <a:lnTo>
                    <a:pt x="2321179" y="2355596"/>
                  </a:lnTo>
                  <a:lnTo>
                    <a:pt x="2352929" y="2353183"/>
                  </a:lnTo>
                  <a:lnTo>
                    <a:pt x="2382901" y="2348357"/>
                  </a:lnTo>
                  <a:lnTo>
                    <a:pt x="2411222" y="2346071"/>
                  </a:lnTo>
                  <a:lnTo>
                    <a:pt x="2441194" y="2346071"/>
                  </a:lnTo>
                  <a:lnTo>
                    <a:pt x="2464054" y="2341245"/>
                  </a:lnTo>
                  <a:lnTo>
                    <a:pt x="2488819" y="2338832"/>
                  </a:lnTo>
                  <a:lnTo>
                    <a:pt x="2490597" y="2338832"/>
                  </a:lnTo>
                  <a:lnTo>
                    <a:pt x="2511806" y="2334133"/>
                  </a:lnTo>
                  <a:lnTo>
                    <a:pt x="2532888" y="2331720"/>
                  </a:lnTo>
                  <a:lnTo>
                    <a:pt x="2552319" y="2327021"/>
                  </a:lnTo>
                  <a:lnTo>
                    <a:pt x="2569972" y="2324608"/>
                  </a:lnTo>
                  <a:lnTo>
                    <a:pt x="2585847" y="2319909"/>
                  </a:lnTo>
                  <a:lnTo>
                    <a:pt x="2600071" y="2317496"/>
                  </a:lnTo>
                  <a:lnTo>
                    <a:pt x="2612390" y="2317496"/>
                  </a:lnTo>
                  <a:lnTo>
                    <a:pt x="2622931" y="2312670"/>
                  </a:lnTo>
                  <a:lnTo>
                    <a:pt x="2631821" y="2312670"/>
                  </a:lnTo>
                  <a:lnTo>
                    <a:pt x="2637028" y="2310384"/>
                  </a:lnTo>
                  <a:lnTo>
                    <a:pt x="2638996" y="2310384"/>
                  </a:lnTo>
                  <a:lnTo>
                    <a:pt x="2639060" y="2311019"/>
                  </a:lnTo>
                  <a:lnTo>
                    <a:pt x="2642324" y="2310384"/>
                  </a:lnTo>
                  <a:lnTo>
                    <a:pt x="2886202" y="2263013"/>
                  </a:lnTo>
                  <a:lnTo>
                    <a:pt x="2886176" y="2262886"/>
                  </a:lnTo>
                  <a:lnTo>
                    <a:pt x="2912110" y="2262886"/>
                  </a:lnTo>
                  <a:lnTo>
                    <a:pt x="2921000" y="2260473"/>
                  </a:lnTo>
                  <a:lnTo>
                    <a:pt x="2968625" y="2260473"/>
                  </a:lnTo>
                  <a:lnTo>
                    <a:pt x="2995041" y="2255774"/>
                  </a:lnTo>
                  <a:lnTo>
                    <a:pt x="3021584" y="2255774"/>
                  </a:lnTo>
                  <a:lnTo>
                    <a:pt x="3049778" y="2253361"/>
                  </a:lnTo>
                  <a:lnTo>
                    <a:pt x="3113278" y="2253361"/>
                  </a:lnTo>
                  <a:lnTo>
                    <a:pt x="3148584" y="2248535"/>
                  </a:lnTo>
                  <a:lnTo>
                    <a:pt x="3185668" y="2248535"/>
                  </a:lnTo>
                  <a:lnTo>
                    <a:pt x="3222752" y="2246122"/>
                  </a:lnTo>
                  <a:lnTo>
                    <a:pt x="3339211" y="2246122"/>
                  </a:lnTo>
                  <a:lnTo>
                    <a:pt x="3381629" y="2241423"/>
                  </a:lnTo>
                  <a:lnTo>
                    <a:pt x="3503422" y="2241423"/>
                  </a:lnTo>
                  <a:lnTo>
                    <a:pt x="3582797" y="2246122"/>
                  </a:lnTo>
                  <a:lnTo>
                    <a:pt x="3658743" y="2246122"/>
                  </a:lnTo>
                  <a:lnTo>
                    <a:pt x="3695700" y="2248535"/>
                  </a:lnTo>
                  <a:lnTo>
                    <a:pt x="3731006" y="2253361"/>
                  </a:lnTo>
                  <a:lnTo>
                    <a:pt x="3764534" y="2253361"/>
                  </a:lnTo>
                  <a:lnTo>
                    <a:pt x="3796411" y="2255774"/>
                  </a:lnTo>
                  <a:lnTo>
                    <a:pt x="3828161" y="2260473"/>
                  </a:lnTo>
                  <a:lnTo>
                    <a:pt x="3858133" y="2267712"/>
                  </a:lnTo>
                  <a:lnTo>
                    <a:pt x="3891661" y="2270125"/>
                  </a:lnTo>
                  <a:lnTo>
                    <a:pt x="3928745" y="2274951"/>
                  </a:lnTo>
                  <a:lnTo>
                    <a:pt x="3965829" y="2277237"/>
                  </a:lnTo>
                  <a:lnTo>
                    <a:pt x="4006342" y="2282063"/>
                  </a:lnTo>
                  <a:lnTo>
                    <a:pt x="4156456" y="2282063"/>
                  </a:lnTo>
                  <a:lnTo>
                    <a:pt x="4172331" y="2277237"/>
                  </a:lnTo>
                  <a:lnTo>
                    <a:pt x="4234053" y="2277237"/>
                  </a:lnTo>
                  <a:lnTo>
                    <a:pt x="4234053" y="2274951"/>
                  </a:lnTo>
                  <a:lnTo>
                    <a:pt x="4281678" y="2274951"/>
                  </a:lnTo>
                  <a:lnTo>
                    <a:pt x="4292346" y="2270125"/>
                  </a:lnTo>
                  <a:lnTo>
                    <a:pt x="4318762" y="2270125"/>
                  </a:lnTo>
                  <a:lnTo>
                    <a:pt x="4318736" y="2269820"/>
                  </a:lnTo>
                  <a:lnTo>
                    <a:pt x="4548886" y="2241169"/>
                  </a:lnTo>
                  <a:close/>
                </a:path>
                <a:path w="5805170" h="2475865">
                  <a:moveTo>
                    <a:pt x="5804662" y="38354"/>
                  </a:moveTo>
                  <a:lnTo>
                    <a:pt x="5757037" y="0"/>
                  </a:lnTo>
                  <a:lnTo>
                    <a:pt x="4962144" y="1756664"/>
                  </a:lnTo>
                  <a:lnTo>
                    <a:pt x="4963223" y="1757565"/>
                  </a:lnTo>
                  <a:lnTo>
                    <a:pt x="4945761" y="1793113"/>
                  </a:lnTo>
                  <a:lnTo>
                    <a:pt x="4926457" y="1826641"/>
                  </a:lnTo>
                  <a:lnTo>
                    <a:pt x="4910582" y="1857756"/>
                  </a:lnTo>
                  <a:lnTo>
                    <a:pt x="4892929" y="1886458"/>
                  </a:lnTo>
                  <a:lnTo>
                    <a:pt x="4873625" y="1912874"/>
                  </a:lnTo>
                  <a:lnTo>
                    <a:pt x="4855972" y="1941576"/>
                  </a:lnTo>
                  <a:lnTo>
                    <a:pt x="4840097" y="1963166"/>
                  </a:lnTo>
                  <a:lnTo>
                    <a:pt x="4820793" y="1982343"/>
                  </a:lnTo>
                  <a:lnTo>
                    <a:pt x="4803140" y="2003806"/>
                  </a:lnTo>
                  <a:lnTo>
                    <a:pt x="4783836" y="2022983"/>
                  </a:lnTo>
                  <a:lnTo>
                    <a:pt x="4767961" y="2039747"/>
                  </a:lnTo>
                  <a:lnTo>
                    <a:pt x="4750308" y="2054098"/>
                  </a:lnTo>
                  <a:lnTo>
                    <a:pt x="4734433" y="2068449"/>
                  </a:lnTo>
                  <a:lnTo>
                    <a:pt x="4718685" y="2082927"/>
                  </a:lnTo>
                  <a:lnTo>
                    <a:pt x="4699254" y="2094865"/>
                  </a:lnTo>
                  <a:lnTo>
                    <a:pt x="4683379" y="2104390"/>
                  </a:lnTo>
                  <a:lnTo>
                    <a:pt x="4671060" y="2116455"/>
                  </a:lnTo>
                  <a:lnTo>
                    <a:pt x="4655312" y="2123567"/>
                  </a:lnTo>
                  <a:lnTo>
                    <a:pt x="4641215" y="2130806"/>
                  </a:lnTo>
                  <a:lnTo>
                    <a:pt x="4628896" y="2137918"/>
                  </a:lnTo>
                  <a:lnTo>
                    <a:pt x="4614799" y="2145169"/>
                  </a:lnTo>
                  <a:lnTo>
                    <a:pt x="4604131" y="2147582"/>
                  </a:lnTo>
                  <a:lnTo>
                    <a:pt x="4593590" y="2152281"/>
                  </a:lnTo>
                  <a:lnTo>
                    <a:pt x="4583049" y="2154694"/>
                  </a:lnTo>
                  <a:lnTo>
                    <a:pt x="4576064" y="2159508"/>
                  </a:lnTo>
                  <a:lnTo>
                    <a:pt x="4567174" y="2159508"/>
                  </a:lnTo>
                  <a:lnTo>
                    <a:pt x="4560189" y="2161921"/>
                  </a:lnTo>
                  <a:lnTo>
                    <a:pt x="4549648" y="2161921"/>
                  </a:lnTo>
                  <a:lnTo>
                    <a:pt x="4546092" y="2166747"/>
                  </a:lnTo>
                  <a:lnTo>
                    <a:pt x="4549648" y="2240915"/>
                  </a:lnTo>
                  <a:lnTo>
                    <a:pt x="4556633" y="2240915"/>
                  </a:lnTo>
                  <a:lnTo>
                    <a:pt x="4561967" y="2238502"/>
                  </a:lnTo>
                  <a:lnTo>
                    <a:pt x="4570730" y="2238502"/>
                  </a:lnTo>
                  <a:lnTo>
                    <a:pt x="4577842" y="2233803"/>
                  </a:lnTo>
                  <a:lnTo>
                    <a:pt x="4586605" y="2233803"/>
                  </a:lnTo>
                  <a:lnTo>
                    <a:pt x="4597146" y="2231390"/>
                  </a:lnTo>
                  <a:lnTo>
                    <a:pt x="4607687" y="2226564"/>
                  </a:lnTo>
                  <a:lnTo>
                    <a:pt x="4620006" y="2224151"/>
                  </a:lnTo>
                  <a:lnTo>
                    <a:pt x="4634103" y="2217039"/>
                  </a:lnTo>
                  <a:lnTo>
                    <a:pt x="4646422" y="2209800"/>
                  </a:lnTo>
                  <a:lnTo>
                    <a:pt x="4660519" y="2202561"/>
                  </a:lnTo>
                  <a:lnTo>
                    <a:pt x="4662297" y="2202561"/>
                  </a:lnTo>
                  <a:lnTo>
                    <a:pt x="4676394" y="2195449"/>
                  </a:lnTo>
                  <a:lnTo>
                    <a:pt x="4692269" y="2183511"/>
                  </a:lnTo>
                  <a:lnTo>
                    <a:pt x="4709795" y="2176272"/>
                  </a:lnTo>
                  <a:lnTo>
                    <a:pt x="4725670" y="2161921"/>
                  </a:lnTo>
                  <a:lnTo>
                    <a:pt x="4745101" y="2152281"/>
                  </a:lnTo>
                  <a:lnTo>
                    <a:pt x="4762627" y="2137918"/>
                  </a:lnTo>
                  <a:lnTo>
                    <a:pt x="4782058" y="2118741"/>
                  </a:lnTo>
                  <a:lnTo>
                    <a:pt x="4799584" y="2104390"/>
                  </a:lnTo>
                  <a:lnTo>
                    <a:pt x="4799584" y="2101977"/>
                  </a:lnTo>
                  <a:lnTo>
                    <a:pt x="4819015" y="2082927"/>
                  </a:lnTo>
                  <a:lnTo>
                    <a:pt x="4840097" y="2066163"/>
                  </a:lnTo>
                  <a:lnTo>
                    <a:pt x="4840097" y="2061337"/>
                  </a:lnTo>
                  <a:lnTo>
                    <a:pt x="4857750" y="2039747"/>
                  </a:lnTo>
                  <a:lnTo>
                    <a:pt x="4898263" y="1994281"/>
                  </a:lnTo>
                  <a:lnTo>
                    <a:pt x="4898263" y="1989455"/>
                  </a:lnTo>
                  <a:lnTo>
                    <a:pt x="4915789" y="1965579"/>
                  </a:lnTo>
                  <a:lnTo>
                    <a:pt x="4956302" y="1905635"/>
                  </a:lnTo>
                  <a:lnTo>
                    <a:pt x="4973955" y="1872107"/>
                  </a:lnTo>
                  <a:lnTo>
                    <a:pt x="4973955" y="1869694"/>
                  </a:lnTo>
                  <a:lnTo>
                    <a:pt x="4993259" y="1836166"/>
                  </a:lnTo>
                  <a:lnTo>
                    <a:pt x="4993259" y="1833753"/>
                  </a:lnTo>
                  <a:lnTo>
                    <a:pt x="5009134" y="1797939"/>
                  </a:lnTo>
                  <a:lnTo>
                    <a:pt x="4971529" y="1764423"/>
                  </a:lnTo>
                  <a:lnTo>
                    <a:pt x="5011547" y="1797431"/>
                  </a:lnTo>
                  <a:lnTo>
                    <a:pt x="5804662" y="38354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4035933" y="444588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1955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178933" y="444588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1960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171438" y="4445889"/>
            <a:ext cx="120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4695" algn="l"/>
              </a:tabLst>
            </a:pPr>
            <a:r>
              <a:rPr sz="1800" b="1" dirty="0">
                <a:latin typeface="Times New Roman"/>
                <a:cs typeface="Times New Roman"/>
              </a:rPr>
              <a:t>1970	1975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906004" y="444588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1985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390815" y="5105688"/>
            <a:ext cx="750124" cy="8886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" name="object 123"/>
          <p:cNvGrpSpPr/>
          <p:nvPr/>
        </p:nvGrpSpPr>
        <p:grpSpPr>
          <a:xfrm>
            <a:off x="4193030" y="5065253"/>
            <a:ext cx="1118235" cy="942340"/>
            <a:chOff x="4193030" y="5065253"/>
            <a:chExt cx="1118235" cy="942340"/>
          </a:xfrm>
        </p:grpSpPr>
        <p:sp>
          <p:nvSpPr>
            <p:cNvPr id="124" name="object 124"/>
            <p:cNvSpPr/>
            <p:nvPr/>
          </p:nvSpPr>
          <p:spPr>
            <a:xfrm>
              <a:off x="4193347" y="5065570"/>
              <a:ext cx="1117600" cy="941705"/>
            </a:xfrm>
            <a:custGeom>
              <a:avLst/>
              <a:gdLst/>
              <a:ahLst/>
              <a:cxnLst/>
              <a:rect l="l" t="t" r="r" b="b"/>
              <a:pathLst>
                <a:path w="1117600" h="941704">
                  <a:moveTo>
                    <a:pt x="558037" y="0"/>
                  </a:moveTo>
                  <a:lnTo>
                    <a:pt x="549177" y="10929"/>
                  </a:lnTo>
                  <a:lnTo>
                    <a:pt x="538495" y="32789"/>
                  </a:lnTo>
                  <a:lnTo>
                    <a:pt x="532578" y="49559"/>
                  </a:lnTo>
                  <a:lnTo>
                    <a:pt x="529999" y="60488"/>
                  </a:lnTo>
                  <a:lnTo>
                    <a:pt x="529999" y="210244"/>
                  </a:lnTo>
                  <a:lnTo>
                    <a:pt x="450343" y="267079"/>
                  </a:lnTo>
                  <a:lnTo>
                    <a:pt x="449585" y="256868"/>
                  </a:lnTo>
                  <a:lnTo>
                    <a:pt x="447005" y="256868"/>
                  </a:lnTo>
                  <a:lnTo>
                    <a:pt x="446277" y="268906"/>
                  </a:lnTo>
                  <a:lnTo>
                    <a:pt x="373996" y="324274"/>
                  </a:lnTo>
                  <a:lnTo>
                    <a:pt x="375088" y="311518"/>
                  </a:lnTo>
                  <a:lnTo>
                    <a:pt x="375847" y="294030"/>
                  </a:lnTo>
                  <a:lnTo>
                    <a:pt x="375847" y="282381"/>
                  </a:lnTo>
                  <a:lnTo>
                    <a:pt x="380247" y="282381"/>
                  </a:lnTo>
                  <a:lnTo>
                    <a:pt x="374360" y="239380"/>
                  </a:lnTo>
                  <a:lnTo>
                    <a:pt x="334153" y="239380"/>
                  </a:lnTo>
                  <a:lnTo>
                    <a:pt x="327871" y="282381"/>
                  </a:lnTo>
                  <a:lnTo>
                    <a:pt x="332696" y="282381"/>
                  </a:lnTo>
                  <a:lnTo>
                    <a:pt x="333060" y="316638"/>
                  </a:lnTo>
                  <a:lnTo>
                    <a:pt x="336368" y="340684"/>
                  </a:lnTo>
                  <a:lnTo>
                    <a:pt x="338583" y="350895"/>
                  </a:lnTo>
                  <a:lnTo>
                    <a:pt x="216500" y="443785"/>
                  </a:lnTo>
                  <a:lnTo>
                    <a:pt x="217607" y="432136"/>
                  </a:lnTo>
                  <a:lnTo>
                    <a:pt x="219082" y="417553"/>
                  </a:lnTo>
                  <a:lnTo>
                    <a:pt x="219452" y="403718"/>
                  </a:lnTo>
                  <a:lnTo>
                    <a:pt x="223509" y="403718"/>
                  </a:lnTo>
                  <a:lnTo>
                    <a:pt x="217607" y="356705"/>
                  </a:lnTo>
                  <a:lnTo>
                    <a:pt x="176299" y="356705"/>
                  </a:lnTo>
                  <a:lnTo>
                    <a:pt x="169292" y="403718"/>
                  </a:lnTo>
                  <a:lnTo>
                    <a:pt x="173716" y="403718"/>
                  </a:lnTo>
                  <a:lnTo>
                    <a:pt x="175561" y="424470"/>
                  </a:lnTo>
                  <a:lnTo>
                    <a:pt x="179248" y="451810"/>
                  </a:lnTo>
                  <a:lnTo>
                    <a:pt x="182568" y="467112"/>
                  </a:lnTo>
                  <a:lnTo>
                    <a:pt x="109173" y="520324"/>
                  </a:lnTo>
                  <a:lnTo>
                    <a:pt x="106590" y="503914"/>
                  </a:lnTo>
                  <a:lnTo>
                    <a:pt x="103271" y="487145"/>
                  </a:lnTo>
                  <a:lnTo>
                    <a:pt x="97739" y="471843"/>
                  </a:lnTo>
                  <a:lnTo>
                    <a:pt x="93311" y="487145"/>
                  </a:lnTo>
                  <a:lnTo>
                    <a:pt x="89992" y="502088"/>
                  </a:lnTo>
                  <a:lnTo>
                    <a:pt x="87042" y="520324"/>
                  </a:lnTo>
                  <a:lnTo>
                    <a:pt x="85938" y="537812"/>
                  </a:lnTo>
                  <a:lnTo>
                    <a:pt x="15490" y="588449"/>
                  </a:lnTo>
                  <a:lnTo>
                    <a:pt x="6270" y="595007"/>
                  </a:lnTo>
                  <a:lnTo>
                    <a:pt x="2212" y="608872"/>
                  </a:lnTo>
                  <a:lnTo>
                    <a:pt x="0" y="632169"/>
                  </a:lnTo>
                  <a:lnTo>
                    <a:pt x="1106" y="656589"/>
                  </a:lnTo>
                  <a:lnTo>
                    <a:pt x="3319" y="668615"/>
                  </a:lnTo>
                  <a:lnTo>
                    <a:pt x="199904" y="561139"/>
                  </a:lnTo>
                  <a:lnTo>
                    <a:pt x="230886" y="556378"/>
                  </a:lnTo>
                  <a:lnTo>
                    <a:pt x="529271" y="395334"/>
                  </a:lnTo>
                  <a:lnTo>
                    <a:pt x="530363" y="619412"/>
                  </a:lnTo>
                  <a:lnTo>
                    <a:pt x="537737" y="738210"/>
                  </a:lnTo>
                  <a:lnTo>
                    <a:pt x="405342" y="863554"/>
                  </a:lnTo>
                  <a:lnTo>
                    <a:pt x="405342" y="897078"/>
                  </a:lnTo>
                  <a:lnTo>
                    <a:pt x="545869" y="882138"/>
                  </a:lnTo>
                  <a:lnTo>
                    <a:pt x="551028" y="941166"/>
                  </a:lnTo>
                  <a:lnTo>
                    <a:pt x="566140" y="941166"/>
                  </a:lnTo>
                  <a:lnTo>
                    <a:pt x="571693" y="882138"/>
                  </a:lnTo>
                  <a:lnTo>
                    <a:pt x="712190" y="897078"/>
                  </a:lnTo>
                  <a:lnTo>
                    <a:pt x="712190" y="864285"/>
                  </a:lnTo>
                  <a:lnTo>
                    <a:pt x="579795" y="738210"/>
                  </a:lnTo>
                  <a:lnTo>
                    <a:pt x="587169" y="619412"/>
                  </a:lnTo>
                  <a:lnTo>
                    <a:pt x="587897" y="395334"/>
                  </a:lnTo>
                  <a:lnTo>
                    <a:pt x="886673" y="556378"/>
                  </a:lnTo>
                  <a:lnTo>
                    <a:pt x="916896" y="561139"/>
                  </a:lnTo>
                  <a:lnTo>
                    <a:pt x="1113865" y="668615"/>
                  </a:lnTo>
                  <a:lnTo>
                    <a:pt x="1116809" y="656589"/>
                  </a:lnTo>
                  <a:lnTo>
                    <a:pt x="1117537" y="632169"/>
                  </a:lnTo>
                  <a:lnTo>
                    <a:pt x="1115322" y="608872"/>
                  </a:lnTo>
                  <a:lnTo>
                    <a:pt x="1110891" y="595007"/>
                  </a:lnTo>
                  <a:lnTo>
                    <a:pt x="1102061" y="588449"/>
                  </a:lnTo>
                  <a:lnTo>
                    <a:pt x="1031964" y="537812"/>
                  </a:lnTo>
                  <a:lnTo>
                    <a:pt x="1029749" y="518857"/>
                  </a:lnTo>
                  <a:lnTo>
                    <a:pt x="1026806" y="502088"/>
                  </a:lnTo>
                  <a:lnTo>
                    <a:pt x="1023862" y="486786"/>
                  </a:lnTo>
                  <a:lnTo>
                    <a:pt x="1019432" y="471843"/>
                  </a:lnTo>
                  <a:lnTo>
                    <a:pt x="1013909" y="488613"/>
                  </a:lnTo>
                  <a:lnTo>
                    <a:pt x="1010571" y="502088"/>
                  </a:lnTo>
                  <a:lnTo>
                    <a:pt x="1008750" y="520324"/>
                  </a:lnTo>
                  <a:lnTo>
                    <a:pt x="934982" y="467112"/>
                  </a:lnTo>
                  <a:lnTo>
                    <a:pt x="938654" y="447438"/>
                  </a:lnTo>
                  <a:lnTo>
                    <a:pt x="941233" y="423392"/>
                  </a:lnTo>
                  <a:lnTo>
                    <a:pt x="942720" y="403718"/>
                  </a:lnTo>
                  <a:lnTo>
                    <a:pt x="947150" y="403718"/>
                  </a:lnTo>
                  <a:lnTo>
                    <a:pt x="941233" y="356705"/>
                  </a:lnTo>
                  <a:lnTo>
                    <a:pt x="899205" y="356705"/>
                  </a:lnTo>
                  <a:lnTo>
                    <a:pt x="894047" y="403718"/>
                  </a:lnTo>
                  <a:lnTo>
                    <a:pt x="898447" y="403718"/>
                  </a:lnTo>
                  <a:lnTo>
                    <a:pt x="898447" y="413181"/>
                  </a:lnTo>
                  <a:lnTo>
                    <a:pt x="899934" y="437975"/>
                  </a:lnTo>
                  <a:lnTo>
                    <a:pt x="901056" y="443785"/>
                  </a:lnTo>
                  <a:lnTo>
                    <a:pt x="778584" y="350895"/>
                  </a:lnTo>
                  <a:lnTo>
                    <a:pt x="782286" y="327927"/>
                  </a:lnTo>
                  <a:lnTo>
                    <a:pt x="784502" y="304241"/>
                  </a:lnTo>
                  <a:lnTo>
                    <a:pt x="784502" y="282381"/>
                  </a:lnTo>
                  <a:lnTo>
                    <a:pt x="789296" y="282381"/>
                  </a:lnTo>
                  <a:lnTo>
                    <a:pt x="783379" y="239380"/>
                  </a:lnTo>
                  <a:lnTo>
                    <a:pt x="743566" y="239021"/>
                  </a:lnTo>
                  <a:lnTo>
                    <a:pt x="737285" y="282381"/>
                  </a:lnTo>
                  <a:lnTo>
                    <a:pt x="740987" y="282381"/>
                  </a:lnTo>
                  <a:lnTo>
                    <a:pt x="742808" y="310799"/>
                  </a:lnTo>
                  <a:lnTo>
                    <a:pt x="744295" y="324274"/>
                  </a:lnTo>
                  <a:lnTo>
                    <a:pt x="670890" y="268906"/>
                  </a:lnTo>
                  <a:lnTo>
                    <a:pt x="670162" y="256868"/>
                  </a:lnTo>
                  <a:lnTo>
                    <a:pt x="667218" y="256868"/>
                  </a:lnTo>
                  <a:lnTo>
                    <a:pt x="667218" y="267079"/>
                  </a:lnTo>
                  <a:lnTo>
                    <a:pt x="587533" y="210244"/>
                  </a:lnTo>
                  <a:lnTo>
                    <a:pt x="587533" y="60488"/>
                  </a:lnTo>
                  <a:lnTo>
                    <a:pt x="584953" y="49559"/>
                  </a:lnTo>
                  <a:lnTo>
                    <a:pt x="579431" y="32789"/>
                  </a:lnTo>
                  <a:lnTo>
                    <a:pt x="568719" y="11648"/>
                  </a:lnTo>
                  <a:lnTo>
                    <a:pt x="568719" y="12007"/>
                  </a:lnTo>
                  <a:lnTo>
                    <a:pt x="558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93347" y="5065570"/>
              <a:ext cx="1117600" cy="941705"/>
            </a:xfrm>
            <a:custGeom>
              <a:avLst/>
              <a:gdLst/>
              <a:ahLst/>
              <a:cxnLst/>
              <a:rect l="l" t="t" r="r" b="b"/>
              <a:pathLst>
                <a:path w="1117600" h="941704">
                  <a:moveTo>
                    <a:pt x="568719" y="11648"/>
                  </a:moveTo>
                  <a:lnTo>
                    <a:pt x="579431" y="32789"/>
                  </a:lnTo>
                  <a:lnTo>
                    <a:pt x="584953" y="49559"/>
                  </a:lnTo>
                  <a:lnTo>
                    <a:pt x="587533" y="60488"/>
                  </a:lnTo>
                  <a:lnTo>
                    <a:pt x="587533" y="210244"/>
                  </a:lnTo>
                  <a:lnTo>
                    <a:pt x="667218" y="267079"/>
                  </a:lnTo>
                  <a:lnTo>
                    <a:pt x="667218" y="256868"/>
                  </a:lnTo>
                  <a:lnTo>
                    <a:pt x="670162" y="256868"/>
                  </a:lnTo>
                  <a:lnTo>
                    <a:pt x="670890" y="268906"/>
                  </a:lnTo>
                  <a:lnTo>
                    <a:pt x="744295" y="324274"/>
                  </a:lnTo>
                  <a:lnTo>
                    <a:pt x="742808" y="310799"/>
                  </a:lnTo>
                  <a:lnTo>
                    <a:pt x="741715" y="294030"/>
                  </a:lnTo>
                  <a:lnTo>
                    <a:pt x="740987" y="282381"/>
                  </a:lnTo>
                  <a:lnTo>
                    <a:pt x="737285" y="282381"/>
                  </a:lnTo>
                  <a:lnTo>
                    <a:pt x="743566" y="239021"/>
                  </a:lnTo>
                  <a:lnTo>
                    <a:pt x="783379" y="239380"/>
                  </a:lnTo>
                  <a:lnTo>
                    <a:pt x="789296" y="282381"/>
                  </a:lnTo>
                  <a:lnTo>
                    <a:pt x="784502" y="282381"/>
                  </a:lnTo>
                  <a:lnTo>
                    <a:pt x="784502" y="304241"/>
                  </a:lnTo>
                  <a:lnTo>
                    <a:pt x="782286" y="327927"/>
                  </a:lnTo>
                  <a:lnTo>
                    <a:pt x="778584" y="350895"/>
                  </a:lnTo>
                  <a:lnTo>
                    <a:pt x="901056" y="443785"/>
                  </a:lnTo>
                  <a:lnTo>
                    <a:pt x="899934" y="437975"/>
                  </a:lnTo>
                  <a:lnTo>
                    <a:pt x="898447" y="413181"/>
                  </a:lnTo>
                  <a:lnTo>
                    <a:pt x="898447" y="403718"/>
                  </a:lnTo>
                  <a:lnTo>
                    <a:pt x="894047" y="403718"/>
                  </a:lnTo>
                  <a:lnTo>
                    <a:pt x="899205" y="356705"/>
                  </a:lnTo>
                  <a:lnTo>
                    <a:pt x="941233" y="356705"/>
                  </a:lnTo>
                  <a:lnTo>
                    <a:pt x="947150" y="403718"/>
                  </a:lnTo>
                  <a:lnTo>
                    <a:pt x="942720" y="403718"/>
                  </a:lnTo>
                  <a:lnTo>
                    <a:pt x="941233" y="423392"/>
                  </a:lnTo>
                  <a:lnTo>
                    <a:pt x="938654" y="447438"/>
                  </a:lnTo>
                  <a:lnTo>
                    <a:pt x="934982" y="467112"/>
                  </a:lnTo>
                  <a:lnTo>
                    <a:pt x="1008750" y="520324"/>
                  </a:lnTo>
                  <a:lnTo>
                    <a:pt x="1010571" y="502088"/>
                  </a:lnTo>
                  <a:lnTo>
                    <a:pt x="1013909" y="488613"/>
                  </a:lnTo>
                  <a:lnTo>
                    <a:pt x="1019432" y="471843"/>
                  </a:lnTo>
                  <a:lnTo>
                    <a:pt x="1023862" y="486786"/>
                  </a:lnTo>
                  <a:lnTo>
                    <a:pt x="1026806" y="502088"/>
                  </a:lnTo>
                  <a:lnTo>
                    <a:pt x="1029749" y="518857"/>
                  </a:lnTo>
                  <a:lnTo>
                    <a:pt x="1031964" y="537812"/>
                  </a:lnTo>
                  <a:lnTo>
                    <a:pt x="1102061" y="588449"/>
                  </a:lnTo>
                  <a:lnTo>
                    <a:pt x="1110891" y="595007"/>
                  </a:lnTo>
                  <a:lnTo>
                    <a:pt x="1115322" y="608872"/>
                  </a:lnTo>
                  <a:lnTo>
                    <a:pt x="1117537" y="632169"/>
                  </a:lnTo>
                  <a:lnTo>
                    <a:pt x="1116809" y="656589"/>
                  </a:lnTo>
                  <a:lnTo>
                    <a:pt x="1113865" y="668615"/>
                  </a:lnTo>
                  <a:lnTo>
                    <a:pt x="916896" y="561139"/>
                  </a:lnTo>
                  <a:lnTo>
                    <a:pt x="886673" y="556378"/>
                  </a:lnTo>
                  <a:lnTo>
                    <a:pt x="587897" y="395334"/>
                  </a:lnTo>
                  <a:lnTo>
                    <a:pt x="587169" y="619412"/>
                  </a:lnTo>
                  <a:lnTo>
                    <a:pt x="579795" y="738210"/>
                  </a:lnTo>
                  <a:lnTo>
                    <a:pt x="712190" y="864285"/>
                  </a:lnTo>
                  <a:lnTo>
                    <a:pt x="712190" y="897078"/>
                  </a:lnTo>
                  <a:lnTo>
                    <a:pt x="571693" y="882138"/>
                  </a:lnTo>
                  <a:lnTo>
                    <a:pt x="566140" y="941166"/>
                  </a:lnTo>
                  <a:lnTo>
                    <a:pt x="551028" y="941166"/>
                  </a:lnTo>
                  <a:lnTo>
                    <a:pt x="545869" y="882138"/>
                  </a:lnTo>
                  <a:lnTo>
                    <a:pt x="405342" y="897078"/>
                  </a:lnTo>
                  <a:lnTo>
                    <a:pt x="405342" y="863554"/>
                  </a:lnTo>
                  <a:lnTo>
                    <a:pt x="537737" y="738210"/>
                  </a:lnTo>
                  <a:lnTo>
                    <a:pt x="530363" y="619412"/>
                  </a:lnTo>
                  <a:lnTo>
                    <a:pt x="529271" y="395334"/>
                  </a:lnTo>
                  <a:lnTo>
                    <a:pt x="230886" y="556378"/>
                  </a:lnTo>
                  <a:lnTo>
                    <a:pt x="199904" y="561139"/>
                  </a:lnTo>
                  <a:lnTo>
                    <a:pt x="3319" y="668615"/>
                  </a:lnTo>
                  <a:lnTo>
                    <a:pt x="1106" y="656589"/>
                  </a:lnTo>
                  <a:lnTo>
                    <a:pt x="0" y="632169"/>
                  </a:lnTo>
                  <a:lnTo>
                    <a:pt x="2212" y="608872"/>
                  </a:lnTo>
                  <a:lnTo>
                    <a:pt x="6270" y="595007"/>
                  </a:lnTo>
                  <a:lnTo>
                    <a:pt x="15490" y="588449"/>
                  </a:lnTo>
                  <a:lnTo>
                    <a:pt x="85938" y="537812"/>
                  </a:lnTo>
                  <a:lnTo>
                    <a:pt x="87042" y="520324"/>
                  </a:lnTo>
                  <a:lnTo>
                    <a:pt x="89992" y="502088"/>
                  </a:lnTo>
                  <a:lnTo>
                    <a:pt x="93311" y="487145"/>
                  </a:lnTo>
                  <a:lnTo>
                    <a:pt x="97739" y="471843"/>
                  </a:lnTo>
                  <a:lnTo>
                    <a:pt x="103271" y="487145"/>
                  </a:lnTo>
                  <a:lnTo>
                    <a:pt x="106590" y="503914"/>
                  </a:lnTo>
                  <a:lnTo>
                    <a:pt x="109173" y="520324"/>
                  </a:lnTo>
                  <a:lnTo>
                    <a:pt x="182568" y="467112"/>
                  </a:lnTo>
                  <a:lnTo>
                    <a:pt x="179248" y="451810"/>
                  </a:lnTo>
                  <a:lnTo>
                    <a:pt x="175561" y="424470"/>
                  </a:lnTo>
                  <a:lnTo>
                    <a:pt x="173716" y="403718"/>
                  </a:lnTo>
                  <a:lnTo>
                    <a:pt x="169292" y="403718"/>
                  </a:lnTo>
                  <a:lnTo>
                    <a:pt x="176299" y="356705"/>
                  </a:lnTo>
                  <a:lnTo>
                    <a:pt x="217607" y="356705"/>
                  </a:lnTo>
                  <a:lnTo>
                    <a:pt x="223509" y="403718"/>
                  </a:lnTo>
                  <a:lnTo>
                    <a:pt x="219452" y="403718"/>
                  </a:lnTo>
                  <a:lnTo>
                    <a:pt x="219082" y="417553"/>
                  </a:lnTo>
                  <a:lnTo>
                    <a:pt x="217607" y="432136"/>
                  </a:lnTo>
                  <a:lnTo>
                    <a:pt x="216500" y="443785"/>
                  </a:lnTo>
                  <a:lnTo>
                    <a:pt x="338583" y="350895"/>
                  </a:lnTo>
                  <a:lnTo>
                    <a:pt x="336368" y="340684"/>
                  </a:lnTo>
                  <a:lnTo>
                    <a:pt x="333060" y="316638"/>
                  </a:lnTo>
                  <a:lnTo>
                    <a:pt x="332696" y="282381"/>
                  </a:lnTo>
                  <a:lnTo>
                    <a:pt x="327871" y="282381"/>
                  </a:lnTo>
                  <a:lnTo>
                    <a:pt x="334153" y="239380"/>
                  </a:lnTo>
                  <a:lnTo>
                    <a:pt x="374360" y="239380"/>
                  </a:lnTo>
                  <a:lnTo>
                    <a:pt x="380247" y="282381"/>
                  </a:lnTo>
                  <a:lnTo>
                    <a:pt x="375847" y="282381"/>
                  </a:lnTo>
                  <a:lnTo>
                    <a:pt x="375847" y="294030"/>
                  </a:lnTo>
                  <a:lnTo>
                    <a:pt x="375088" y="311518"/>
                  </a:lnTo>
                  <a:lnTo>
                    <a:pt x="373996" y="324274"/>
                  </a:lnTo>
                  <a:lnTo>
                    <a:pt x="446277" y="268906"/>
                  </a:lnTo>
                  <a:lnTo>
                    <a:pt x="447005" y="256868"/>
                  </a:lnTo>
                  <a:lnTo>
                    <a:pt x="449585" y="256868"/>
                  </a:lnTo>
                  <a:lnTo>
                    <a:pt x="450343" y="267079"/>
                  </a:lnTo>
                  <a:lnTo>
                    <a:pt x="529999" y="210244"/>
                  </a:lnTo>
                  <a:lnTo>
                    <a:pt x="529999" y="60488"/>
                  </a:lnTo>
                  <a:lnTo>
                    <a:pt x="549177" y="10929"/>
                  </a:lnTo>
                  <a:lnTo>
                    <a:pt x="558037" y="0"/>
                  </a:lnTo>
                  <a:lnTo>
                    <a:pt x="568719" y="1200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2787395" y="57911"/>
            <a:ext cx="7501255" cy="5517515"/>
            <a:chOff x="2787395" y="57911"/>
            <a:chExt cx="7501255" cy="5517515"/>
          </a:xfrm>
        </p:grpSpPr>
        <p:sp>
          <p:nvSpPr>
            <p:cNvPr id="128" name="object 128"/>
            <p:cNvSpPr/>
            <p:nvPr/>
          </p:nvSpPr>
          <p:spPr>
            <a:xfrm>
              <a:off x="7296992" y="5210664"/>
              <a:ext cx="113051" cy="73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017751" y="5316854"/>
              <a:ext cx="78105" cy="23495"/>
            </a:xfrm>
            <a:custGeom>
              <a:avLst/>
              <a:gdLst/>
              <a:ahLst/>
              <a:cxnLst/>
              <a:rect l="l" t="t" r="r" b="b"/>
              <a:pathLst>
                <a:path w="78104" h="23495">
                  <a:moveTo>
                    <a:pt x="77863" y="0"/>
                  </a:moveTo>
                  <a:lnTo>
                    <a:pt x="0" y="23126"/>
                  </a:lnTo>
                  <a:lnTo>
                    <a:pt x="20015" y="20967"/>
                  </a:lnTo>
                  <a:lnTo>
                    <a:pt x="50215" y="17741"/>
                  </a:lnTo>
                  <a:lnTo>
                    <a:pt x="57492" y="16129"/>
                  </a:lnTo>
                  <a:lnTo>
                    <a:pt x="64046" y="12636"/>
                  </a:lnTo>
                  <a:lnTo>
                    <a:pt x="66217" y="11023"/>
                  </a:lnTo>
                  <a:lnTo>
                    <a:pt x="70586" y="7797"/>
                  </a:lnTo>
                  <a:lnTo>
                    <a:pt x="72999" y="5257"/>
                  </a:lnTo>
                  <a:lnTo>
                    <a:pt x="75933" y="2159"/>
                  </a:lnTo>
                  <a:lnTo>
                    <a:pt x="77863" y="0"/>
                  </a:lnTo>
                  <a:close/>
                </a:path>
              </a:pathLst>
            </a:custGeom>
            <a:solidFill>
              <a:srgbClr val="DB8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977962" y="5314175"/>
              <a:ext cx="120650" cy="30480"/>
            </a:xfrm>
            <a:custGeom>
              <a:avLst/>
              <a:gdLst/>
              <a:ahLst/>
              <a:cxnLst/>
              <a:rect l="l" t="t" r="r" b="b"/>
              <a:pathLst>
                <a:path w="120650" h="30479">
                  <a:moveTo>
                    <a:pt x="120078" y="0"/>
                  </a:moveTo>
                  <a:lnTo>
                    <a:pt x="112801" y="393"/>
                  </a:lnTo>
                  <a:lnTo>
                    <a:pt x="112534" y="482"/>
                  </a:lnTo>
                  <a:lnTo>
                    <a:pt x="96545" y="1473"/>
                  </a:lnTo>
                  <a:lnTo>
                    <a:pt x="0" y="30099"/>
                  </a:lnTo>
                  <a:lnTo>
                    <a:pt x="19888" y="27952"/>
                  </a:lnTo>
                  <a:lnTo>
                    <a:pt x="39789" y="25806"/>
                  </a:lnTo>
                  <a:lnTo>
                    <a:pt x="59804" y="23647"/>
                  </a:lnTo>
                  <a:lnTo>
                    <a:pt x="112801" y="7924"/>
                  </a:lnTo>
                  <a:lnTo>
                    <a:pt x="115722" y="4838"/>
                  </a:lnTo>
                  <a:lnTo>
                    <a:pt x="120078" y="0"/>
                  </a:lnTo>
                  <a:close/>
                </a:path>
              </a:pathLst>
            </a:custGeom>
            <a:solidFill>
              <a:srgbClr val="DB8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957344" y="5314566"/>
              <a:ext cx="133985" cy="32384"/>
            </a:xfrm>
            <a:custGeom>
              <a:avLst/>
              <a:gdLst/>
              <a:ahLst/>
              <a:cxnLst/>
              <a:rect l="l" t="t" r="r" b="b"/>
              <a:pathLst>
                <a:path w="133984" h="32385">
                  <a:moveTo>
                    <a:pt x="133429" y="0"/>
                  </a:moveTo>
                  <a:lnTo>
                    <a:pt x="100314" y="2150"/>
                  </a:lnTo>
                  <a:lnTo>
                    <a:pt x="0" y="31991"/>
                  </a:lnTo>
                  <a:lnTo>
                    <a:pt x="40514" y="27554"/>
                  </a:lnTo>
                  <a:lnTo>
                    <a:pt x="133429" y="0"/>
                  </a:lnTo>
                  <a:close/>
                </a:path>
              </a:pathLst>
            </a:custGeom>
            <a:solidFill>
              <a:srgbClr val="DB8B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917548" y="5315648"/>
              <a:ext cx="157480" cy="35560"/>
            </a:xfrm>
            <a:custGeom>
              <a:avLst/>
              <a:gdLst/>
              <a:ahLst/>
              <a:cxnLst/>
              <a:rect l="l" t="t" r="r" b="b"/>
              <a:pathLst>
                <a:path w="157479" h="35560">
                  <a:moveTo>
                    <a:pt x="156959" y="0"/>
                  </a:moveTo>
                  <a:lnTo>
                    <a:pt x="139725" y="1193"/>
                  </a:lnTo>
                  <a:lnTo>
                    <a:pt x="140106" y="1079"/>
                  </a:lnTo>
                  <a:lnTo>
                    <a:pt x="107594" y="3365"/>
                  </a:lnTo>
                  <a:lnTo>
                    <a:pt x="0" y="35217"/>
                  </a:lnTo>
                  <a:lnTo>
                    <a:pt x="19900" y="33070"/>
                  </a:lnTo>
                  <a:lnTo>
                    <a:pt x="24536" y="32562"/>
                  </a:lnTo>
                  <a:lnTo>
                    <a:pt x="39789" y="30911"/>
                  </a:lnTo>
                  <a:lnTo>
                    <a:pt x="60413" y="28625"/>
                  </a:lnTo>
                  <a:lnTo>
                    <a:pt x="156959" y="0"/>
                  </a:lnTo>
                  <a:close/>
                </a:path>
              </a:pathLst>
            </a:custGeom>
            <a:solidFill>
              <a:srgbClr val="DE8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980390" y="5317934"/>
              <a:ext cx="1061085" cy="256540"/>
            </a:xfrm>
            <a:custGeom>
              <a:avLst/>
              <a:gdLst/>
              <a:ahLst/>
              <a:cxnLst/>
              <a:rect l="l" t="t" r="r" b="b"/>
              <a:pathLst>
                <a:path w="1061084" h="256539">
                  <a:moveTo>
                    <a:pt x="1061008" y="0"/>
                  </a:moveTo>
                  <a:lnTo>
                    <a:pt x="1044752" y="1079"/>
                  </a:lnTo>
                  <a:lnTo>
                    <a:pt x="1028496" y="2146"/>
                  </a:lnTo>
                  <a:lnTo>
                    <a:pt x="1012875" y="3187"/>
                  </a:lnTo>
                  <a:lnTo>
                    <a:pt x="1012240" y="3225"/>
                  </a:lnTo>
                  <a:lnTo>
                    <a:pt x="995997" y="4305"/>
                  </a:lnTo>
                  <a:lnTo>
                    <a:pt x="979741" y="5372"/>
                  </a:lnTo>
                  <a:lnTo>
                    <a:pt x="963485" y="6451"/>
                  </a:lnTo>
                  <a:lnTo>
                    <a:pt x="947229" y="7531"/>
                  </a:lnTo>
                  <a:lnTo>
                    <a:pt x="930973" y="8597"/>
                  </a:lnTo>
                  <a:lnTo>
                    <a:pt x="915352" y="9639"/>
                  </a:lnTo>
                  <a:lnTo>
                    <a:pt x="914717" y="9677"/>
                  </a:lnTo>
                  <a:lnTo>
                    <a:pt x="898474" y="10756"/>
                  </a:lnTo>
                  <a:lnTo>
                    <a:pt x="882218" y="11823"/>
                  </a:lnTo>
                  <a:lnTo>
                    <a:pt x="849096" y="13982"/>
                  </a:lnTo>
                  <a:lnTo>
                    <a:pt x="836752" y="14808"/>
                  </a:lnTo>
                  <a:lnTo>
                    <a:pt x="832840" y="15049"/>
                  </a:lnTo>
                  <a:lnTo>
                    <a:pt x="816597" y="16129"/>
                  </a:lnTo>
                  <a:lnTo>
                    <a:pt x="800341" y="17208"/>
                  </a:lnTo>
                  <a:lnTo>
                    <a:pt x="0" y="254850"/>
                  </a:lnTo>
                  <a:lnTo>
                    <a:pt x="8737" y="255651"/>
                  </a:lnTo>
                  <a:lnTo>
                    <a:pt x="19037" y="255765"/>
                  </a:lnTo>
                  <a:lnTo>
                    <a:pt x="33731" y="255930"/>
                  </a:lnTo>
                  <a:lnTo>
                    <a:pt x="50228" y="255117"/>
                  </a:lnTo>
                  <a:lnTo>
                    <a:pt x="62357" y="254584"/>
                  </a:lnTo>
                  <a:lnTo>
                    <a:pt x="83464" y="252704"/>
                  </a:lnTo>
                  <a:lnTo>
                    <a:pt x="101295" y="251218"/>
                  </a:lnTo>
                  <a:lnTo>
                    <a:pt x="102870" y="251079"/>
                  </a:lnTo>
                  <a:lnTo>
                    <a:pt x="128473" y="246938"/>
                  </a:lnTo>
                  <a:lnTo>
                    <a:pt x="161582" y="241681"/>
                  </a:lnTo>
                  <a:lnTo>
                    <a:pt x="207670" y="233070"/>
                  </a:lnTo>
                  <a:lnTo>
                    <a:pt x="251828" y="222859"/>
                  </a:lnTo>
                  <a:lnTo>
                    <a:pt x="298640" y="208876"/>
                  </a:lnTo>
                  <a:lnTo>
                    <a:pt x="336245" y="195973"/>
                  </a:lnTo>
                  <a:lnTo>
                    <a:pt x="384035" y="178498"/>
                  </a:lnTo>
                  <a:lnTo>
                    <a:pt x="440080" y="154838"/>
                  </a:lnTo>
                  <a:lnTo>
                    <a:pt x="468464" y="142214"/>
                  </a:lnTo>
                  <a:lnTo>
                    <a:pt x="468109" y="142328"/>
                  </a:lnTo>
                  <a:lnTo>
                    <a:pt x="468464" y="142214"/>
                  </a:lnTo>
                  <a:lnTo>
                    <a:pt x="491261" y="131991"/>
                  </a:lnTo>
                  <a:lnTo>
                    <a:pt x="513702" y="121246"/>
                  </a:lnTo>
                  <a:lnTo>
                    <a:pt x="513295" y="121373"/>
                  </a:lnTo>
                  <a:lnTo>
                    <a:pt x="513702" y="121246"/>
                  </a:lnTo>
                  <a:lnTo>
                    <a:pt x="538911" y="109181"/>
                  </a:lnTo>
                  <a:lnTo>
                    <a:pt x="539546" y="108877"/>
                  </a:lnTo>
                  <a:lnTo>
                    <a:pt x="563791" y="97282"/>
                  </a:lnTo>
                  <a:lnTo>
                    <a:pt x="607720" y="77152"/>
                  </a:lnTo>
                  <a:lnTo>
                    <a:pt x="644829" y="66941"/>
                  </a:lnTo>
                  <a:lnTo>
                    <a:pt x="697598" y="59004"/>
                  </a:lnTo>
                  <a:lnTo>
                    <a:pt x="738111" y="54571"/>
                  </a:lnTo>
                  <a:lnTo>
                    <a:pt x="757999" y="52425"/>
                  </a:lnTo>
                  <a:lnTo>
                    <a:pt x="797915" y="48120"/>
                  </a:lnTo>
                  <a:lnTo>
                    <a:pt x="817803" y="45974"/>
                  </a:lnTo>
                  <a:lnTo>
                    <a:pt x="819950" y="45745"/>
                  </a:lnTo>
                  <a:lnTo>
                    <a:pt x="837692" y="43815"/>
                  </a:lnTo>
                  <a:lnTo>
                    <a:pt x="877481" y="39382"/>
                  </a:lnTo>
                  <a:lnTo>
                    <a:pt x="897382" y="37236"/>
                  </a:lnTo>
                  <a:lnTo>
                    <a:pt x="935215" y="33147"/>
                  </a:lnTo>
                  <a:lnTo>
                    <a:pt x="937158" y="32931"/>
                  </a:lnTo>
                  <a:lnTo>
                    <a:pt x="957059" y="30784"/>
                  </a:lnTo>
                  <a:lnTo>
                    <a:pt x="1061008" y="0"/>
                  </a:lnTo>
                  <a:close/>
                </a:path>
              </a:pathLst>
            </a:custGeom>
            <a:solidFill>
              <a:srgbClr val="DE8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972760" y="5334057"/>
              <a:ext cx="824230" cy="240029"/>
            </a:xfrm>
            <a:custGeom>
              <a:avLst/>
              <a:gdLst/>
              <a:ahLst/>
              <a:cxnLst/>
              <a:rect l="l" t="t" r="r" b="b"/>
              <a:pathLst>
                <a:path w="824229" h="240029">
                  <a:moveTo>
                    <a:pt x="824227" y="0"/>
                  </a:moveTo>
                  <a:lnTo>
                    <a:pt x="791719" y="2150"/>
                  </a:lnTo>
                  <a:lnTo>
                    <a:pt x="0" y="237241"/>
                  </a:lnTo>
                  <a:lnTo>
                    <a:pt x="121" y="237375"/>
                  </a:lnTo>
                  <a:lnTo>
                    <a:pt x="6671" y="238719"/>
                  </a:lnTo>
                  <a:lnTo>
                    <a:pt x="16375" y="239526"/>
                  </a:lnTo>
                  <a:lnTo>
                    <a:pt x="17709" y="239526"/>
                  </a:lnTo>
                  <a:lnTo>
                    <a:pt x="607950" y="64250"/>
                  </a:lnTo>
                  <a:lnTo>
                    <a:pt x="615351" y="61023"/>
                  </a:lnTo>
                  <a:lnTo>
                    <a:pt x="636213" y="55109"/>
                  </a:lnTo>
                  <a:lnTo>
                    <a:pt x="652468" y="50808"/>
                  </a:lnTo>
                  <a:lnTo>
                    <a:pt x="655985" y="50002"/>
                  </a:lnTo>
                  <a:lnTo>
                    <a:pt x="824227" y="0"/>
                  </a:lnTo>
                  <a:close/>
                </a:path>
              </a:pathLst>
            </a:custGeom>
            <a:solidFill>
              <a:srgbClr val="DE8F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961226" y="5335142"/>
              <a:ext cx="819785" cy="238125"/>
            </a:xfrm>
            <a:custGeom>
              <a:avLst/>
              <a:gdLst/>
              <a:ahLst/>
              <a:cxnLst/>
              <a:rect l="l" t="t" r="r" b="b"/>
              <a:pathLst>
                <a:path w="819784" h="238125">
                  <a:moveTo>
                    <a:pt x="819505" y="0"/>
                  </a:moveTo>
                  <a:lnTo>
                    <a:pt x="803211" y="1079"/>
                  </a:lnTo>
                  <a:lnTo>
                    <a:pt x="786993" y="2146"/>
                  </a:lnTo>
                  <a:lnTo>
                    <a:pt x="770737" y="3225"/>
                  </a:lnTo>
                  <a:lnTo>
                    <a:pt x="754481" y="4292"/>
                  </a:lnTo>
                  <a:lnTo>
                    <a:pt x="0" y="228371"/>
                  </a:lnTo>
                  <a:lnTo>
                    <a:pt x="1219" y="230111"/>
                  </a:lnTo>
                  <a:lnTo>
                    <a:pt x="5588" y="234149"/>
                  </a:lnTo>
                  <a:lnTo>
                    <a:pt x="8420" y="235115"/>
                  </a:lnTo>
                  <a:lnTo>
                    <a:pt x="11645" y="236296"/>
                  </a:lnTo>
                  <a:lnTo>
                    <a:pt x="18199" y="237642"/>
                  </a:lnTo>
                  <a:lnTo>
                    <a:pt x="19164" y="237642"/>
                  </a:lnTo>
                  <a:lnTo>
                    <a:pt x="819505" y="0"/>
                  </a:lnTo>
                  <a:close/>
                </a:path>
              </a:pathLst>
            </a:custGeom>
            <a:solidFill>
              <a:srgbClr val="DF9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56374" y="5293867"/>
              <a:ext cx="812165" cy="273050"/>
            </a:xfrm>
            <a:custGeom>
              <a:avLst/>
              <a:gdLst/>
              <a:ahLst/>
              <a:cxnLst/>
              <a:rect l="l" t="t" r="r" b="b"/>
              <a:pathLst>
                <a:path w="812165" h="273050">
                  <a:moveTo>
                    <a:pt x="811618" y="0"/>
                  </a:moveTo>
                  <a:lnTo>
                    <a:pt x="3162" y="240068"/>
                  </a:lnTo>
                  <a:lnTo>
                    <a:pt x="2921" y="240474"/>
                  </a:lnTo>
                  <a:lnTo>
                    <a:pt x="977" y="246113"/>
                  </a:lnTo>
                  <a:lnTo>
                    <a:pt x="0" y="251231"/>
                  </a:lnTo>
                  <a:lnTo>
                    <a:pt x="0" y="252298"/>
                  </a:lnTo>
                  <a:lnTo>
                    <a:pt x="0" y="256070"/>
                  </a:lnTo>
                  <a:lnTo>
                    <a:pt x="0" y="256870"/>
                  </a:lnTo>
                  <a:lnTo>
                    <a:pt x="1219" y="261975"/>
                  </a:lnTo>
                  <a:lnTo>
                    <a:pt x="2501" y="265722"/>
                  </a:lnTo>
                  <a:lnTo>
                    <a:pt x="2921" y="267081"/>
                  </a:lnTo>
                  <a:lnTo>
                    <a:pt x="6070" y="271386"/>
                  </a:lnTo>
                  <a:lnTo>
                    <a:pt x="7531" y="272592"/>
                  </a:lnTo>
                  <a:lnTo>
                    <a:pt x="775589" y="44500"/>
                  </a:lnTo>
                  <a:lnTo>
                    <a:pt x="759294" y="45580"/>
                  </a:lnTo>
                  <a:lnTo>
                    <a:pt x="758037" y="45669"/>
                  </a:lnTo>
                  <a:lnTo>
                    <a:pt x="743077" y="46647"/>
                  </a:lnTo>
                  <a:lnTo>
                    <a:pt x="732650" y="47459"/>
                  </a:lnTo>
                  <a:lnTo>
                    <a:pt x="739660" y="43065"/>
                  </a:lnTo>
                  <a:lnTo>
                    <a:pt x="760310" y="30378"/>
                  </a:lnTo>
                  <a:lnTo>
                    <a:pt x="768311" y="25412"/>
                  </a:lnTo>
                  <a:lnTo>
                    <a:pt x="779068" y="18796"/>
                  </a:lnTo>
                  <a:lnTo>
                    <a:pt x="786752" y="14122"/>
                  </a:lnTo>
                  <a:lnTo>
                    <a:pt x="806157" y="3365"/>
                  </a:lnTo>
                  <a:lnTo>
                    <a:pt x="811618" y="0"/>
                  </a:lnTo>
                  <a:close/>
                </a:path>
              </a:pathLst>
            </a:custGeom>
            <a:solidFill>
              <a:srgbClr val="DF9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958083" y="5286608"/>
              <a:ext cx="821690" cy="252095"/>
            </a:xfrm>
            <a:custGeom>
              <a:avLst/>
              <a:gdLst/>
              <a:ahLst/>
              <a:cxnLst/>
              <a:rect l="l" t="t" r="r" b="b"/>
              <a:pathLst>
                <a:path w="821690" h="252095">
                  <a:moveTo>
                    <a:pt x="821679" y="0"/>
                  </a:moveTo>
                  <a:lnTo>
                    <a:pt x="3760" y="242886"/>
                  </a:lnTo>
                  <a:lnTo>
                    <a:pt x="1213" y="247725"/>
                  </a:lnTo>
                  <a:lnTo>
                    <a:pt x="0" y="251489"/>
                  </a:lnTo>
                  <a:lnTo>
                    <a:pt x="796571" y="14920"/>
                  </a:lnTo>
                  <a:lnTo>
                    <a:pt x="804455" y="10618"/>
                  </a:lnTo>
                  <a:lnTo>
                    <a:pt x="821679" y="0"/>
                  </a:lnTo>
                  <a:close/>
                </a:path>
              </a:pathLst>
            </a:custGeom>
            <a:solidFill>
              <a:srgbClr val="DF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959536" y="5269407"/>
              <a:ext cx="840740" cy="264795"/>
            </a:xfrm>
            <a:custGeom>
              <a:avLst/>
              <a:gdLst/>
              <a:ahLst/>
              <a:cxnLst/>
              <a:rect l="l" t="t" r="r" b="b"/>
              <a:pathLst>
                <a:path w="840740" h="264795">
                  <a:moveTo>
                    <a:pt x="840232" y="0"/>
                  </a:moveTo>
                  <a:lnTo>
                    <a:pt x="13093" y="245579"/>
                  </a:lnTo>
                  <a:lnTo>
                    <a:pt x="8966" y="250418"/>
                  </a:lnTo>
                  <a:lnTo>
                    <a:pt x="5448" y="255384"/>
                  </a:lnTo>
                  <a:lnTo>
                    <a:pt x="2667" y="259283"/>
                  </a:lnTo>
                  <a:lnTo>
                    <a:pt x="0" y="264528"/>
                  </a:lnTo>
                  <a:lnTo>
                    <a:pt x="808456" y="24460"/>
                  </a:lnTo>
                  <a:lnTo>
                    <a:pt x="820077" y="17259"/>
                  </a:lnTo>
                  <a:lnTo>
                    <a:pt x="820216" y="17208"/>
                  </a:lnTo>
                  <a:lnTo>
                    <a:pt x="837933" y="6324"/>
                  </a:lnTo>
                  <a:lnTo>
                    <a:pt x="838784" y="4165"/>
                  </a:lnTo>
                  <a:lnTo>
                    <a:pt x="840232" y="0"/>
                  </a:lnTo>
                  <a:close/>
                </a:path>
              </a:pathLst>
            </a:custGeom>
            <a:solidFill>
              <a:srgbClr val="E29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68393" y="5265237"/>
              <a:ext cx="833119" cy="255270"/>
            </a:xfrm>
            <a:custGeom>
              <a:avLst/>
              <a:gdLst/>
              <a:ahLst/>
              <a:cxnLst/>
              <a:rect l="l" t="t" r="r" b="b"/>
              <a:pathLst>
                <a:path w="833120" h="255270">
                  <a:moveTo>
                    <a:pt x="832960" y="0"/>
                  </a:moveTo>
                  <a:lnTo>
                    <a:pt x="8611" y="244767"/>
                  </a:lnTo>
                  <a:lnTo>
                    <a:pt x="121" y="254580"/>
                  </a:lnTo>
                  <a:lnTo>
                    <a:pt x="0" y="254849"/>
                  </a:lnTo>
                  <a:lnTo>
                    <a:pt x="829928" y="8333"/>
                  </a:lnTo>
                  <a:lnTo>
                    <a:pt x="832960" y="0"/>
                  </a:lnTo>
                  <a:close/>
                </a:path>
              </a:pathLst>
            </a:custGeom>
            <a:solidFill>
              <a:srgbClr val="E295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972630" y="5256910"/>
              <a:ext cx="831850" cy="258445"/>
            </a:xfrm>
            <a:custGeom>
              <a:avLst/>
              <a:gdLst/>
              <a:ahLst/>
              <a:cxnLst/>
              <a:rect l="l" t="t" r="r" b="b"/>
              <a:pathLst>
                <a:path w="831850" h="258445">
                  <a:moveTo>
                    <a:pt x="831634" y="0"/>
                  </a:moveTo>
                  <a:lnTo>
                    <a:pt x="14554" y="242481"/>
                  </a:lnTo>
                  <a:lnTo>
                    <a:pt x="9245" y="247853"/>
                  </a:lnTo>
                  <a:lnTo>
                    <a:pt x="6311" y="250812"/>
                  </a:lnTo>
                  <a:lnTo>
                    <a:pt x="0" y="258076"/>
                  </a:lnTo>
                  <a:lnTo>
                    <a:pt x="827138" y="12496"/>
                  </a:lnTo>
                  <a:lnTo>
                    <a:pt x="828636" y="8356"/>
                  </a:lnTo>
                  <a:lnTo>
                    <a:pt x="830173" y="4165"/>
                  </a:lnTo>
                  <a:lnTo>
                    <a:pt x="831634" y="0"/>
                  </a:lnTo>
                  <a:close/>
                </a:path>
              </a:pathLst>
            </a:custGeom>
            <a:solidFill>
              <a:srgbClr val="E29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981857" y="5252601"/>
              <a:ext cx="824230" cy="252729"/>
            </a:xfrm>
            <a:custGeom>
              <a:avLst/>
              <a:gdLst/>
              <a:ahLst/>
              <a:cxnLst/>
              <a:rect l="l" t="t" r="r" b="b"/>
              <a:pathLst>
                <a:path w="824229" h="252729">
                  <a:moveTo>
                    <a:pt x="823984" y="0"/>
                  </a:moveTo>
                  <a:lnTo>
                    <a:pt x="10795" y="241543"/>
                  </a:lnTo>
                  <a:lnTo>
                    <a:pt x="0" y="252162"/>
                  </a:lnTo>
                  <a:lnTo>
                    <a:pt x="820952" y="8468"/>
                  </a:lnTo>
                  <a:lnTo>
                    <a:pt x="823984" y="0"/>
                  </a:lnTo>
                  <a:close/>
                </a:path>
              </a:pathLst>
            </a:custGeom>
            <a:solidFill>
              <a:srgbClr val="E29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987184" y="5207444"/>
              <a:ext cx="831850" cy="292100"/>
            </a:xfrm>
            <a:custGeom>
              <a:avLst/>
              <a:gdLst/>
              <a:ahLst/>
              <a:cxnLst/>
              <a:rect l="l" t="t" r="r" b="b"/>
              <a:pathLst>
                <a:path w="831850" h="292100">
                  <a:moveTo>
                    <a:pt x="831634" y="3759"/>
                  </a:moveTo>
                  <a:lnTo>
                    <a:pt x="831507" y="0"/>
                  </a:lnTo>
                  <a:lnTo>
                    <a:pt x="81026" y="222859"/>
                  </a:lnTo>
                  <a:lnTo>
                    <a:pt x="65874" y="234823"/>
                  </a:lnTo>
                  <a:lnTo>
                    <a:pt x="60655" y="238988"/>
                  </a:lnTo>
                  <a:lnTo>
                    <a:pt x="58470" y="240741"/>
                  </a:lnTo>
                  <a:lnTo>
                    <a:pt x="51676" y="246519"/>
                  </a:lnTo>
                  <a:lnTo>
                    <a:pt x="44881" y="252298"/>
                  </a:lnTo>
                  <a:lnTo>
                    <a:pt x="38087" y="258076"/>
                  </a:lnTo>
                  <a:lnTo>
                    <a:pt x="24269" y="269773"/>
                  </a:lnTo>
                  <a:lnTo>
                    <a:pt x="17475" y="275551"/>
                  </a:lnTo>
                  <a:lnTo>
                    <a:pt x="11163" y="280924"/>
                  </a:lnTo>
                  <a:lnTo>
                    <a:pt x="9677" y="282435"/>
                  </a:lnTo>
                  <a:lnTo>
                    <a:pt x="0" y="291947"/>
                  </a:lnTo>
                  <a:lnTo>
                    <a:pt x="817079" y="49466"/>
                  </a:lnTo>
                  <a:lnTo>
                    <a:pt x="818603" y="45186"/>
                  </a:lnTo>
                  <a:lnTo>
                    <a:pt x="821690" y="36830"/>
                  </a:lnTo>
                  <a:lnTo>
                    <a:pt x="824623" y="28613"/>
                  </a:lnTo>
                  <a:lnTo>
                    <a:pt x="824712" y="28359"/>
                  </a:lnTo>
                  <a:lnTo>
                    <a:pt x="826287" y="24066"/>
                  </a:lnTo>
                  <a:lnTo>
                    <a:pt x="829322" y="15722"/>
                  </a:lnTo>
                  <a:lnTo>
                    <a:pt x="831634" y="9144"/>
                  </a:lnTo>
                  <a:lnTo>
                    <a:pt x="831634" y="7531"/>
                  </a:lnTo>
                  <a:lnTo>
                    <a:pt x="831634" y="3759"/>
                  </a:lnTo>
                  <a:close/>
                </a:path>
              </a:pathLst>
            </a:custGeom>
            <a:solidFill>
              <a:srgbClr val="E29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060578" y="5192521"/>
              <a:ext cx="758825" cy="243840"/>
            </a:xfrm>
            <a:custGeom>
              <a:avLst/>
              <a:gdLst/>
              <a:ahLst/>
              <a:cxnLst/>
              <a:rect l="l" t="t" r="r" b="b"/>
              <a:pathLst>
                <a:path w="758825" h="243839">
                  <a:moveTo>
                    <a:pt x="758240" y="18681"/>
                  </a:moveTo>
                  <a:lnTo>
                    <a:pt x="758113" y="11290"/>
                  </a:lnTo>
                  <a:lnTo>
                    <a:pt x="757999" y="7874"/>
                  </a:lnTo>
                  <a:lnTo>
                    <a:pt x="757999" y="7531"/>
                  </a:lnTo>
                  <a:lnTo>
                    <a:pt x="42214" y="212509"/>
                  </a:lnTo>
                  <a:lnTo>
                    <a:pt x="0" y="243827"/>
                  </a:lnTo>
                  <a:lnTo>
                    <a:pt x="758240" y="18681"/>
                  </a:lnTo>
                  <a:close/>
                </a:path>
              </a:pathLst>
            </a:custGeom>
            <a:solidFill>
              <a:srgbClr val="E497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093445" y="5185130"/>
              <a:ext cx="725170" cy="226695"/>
            </a:xfrm>
            <a:custGeom>
              <a:avLst/>
              <a:gdLst/>
              <a:ahLst/>
              <a:cxnLst/>
              <a:rect l="l" t="t" r="r" b="b"/>
              <a:pathLst>
                <a:path w="725170" h="226695">
                  <a:moveTo>
                    <a:pt x="725004" y="7391"/>
                  </a:moveTo>
                  <a:lnTo>
                    <a:pt x="724890" y="0"/>
                  </a:lnTo>
                  <a:lnTo>
                    <a:pt x="28625" y="206730"/>
                  </a:lnTo>
                  <a:lnTo>
                    <a:pt x="22072" y="211035"/>
                  </a:lnTo>
                  <a:lnTo>
                    <a:pt x="9347" y="219900"/>
                  </a:lnTo>
                  <a:lnTo>
                    <a:pt x="9499" y="219862"/>
                  </a:lnTo>
                  <a:lnTo>
                    <a:pt x="0" y="226491"/>
                  </a:lnTo>
                  <a:lnTo>
                    <a:pt x="725004" y="11163"/>
                  </a:lnTo>
                  <a:lnTo>
                    <a:pt x="724941" y="7416"/>
                  </a:lnTo>
                  <a:close/>
                </a:path>
              </a:pathLst>
            </a:custGeom>
            <a:solidFill>
              <a:srgbClr val="E49B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112127" y="5177599"/>
              <a:ext cx="706755" cy="220979"/>
            </a:xfrm>
            <a:custGeom>
              <a:avLst/>
              <a:gdLst/>
              <a:ahLst/>
              <a:cxnLst/>
              <a:rect l="l" t="t" r="r" b="b"/>
              <a:pathLst>
                <a:path w="706754" h="220979">
                  <a:moveTo>
                    <a:pt x="706208" y="7531"/>
                  </a:moveTo>
                  <a:lnTo>
                    <a:pt x="706081" y="4038"/>
                  </a:lnTo>
                  <a:lnTo>
                    <a:pt x="706081" y="3771"/>
                  </a:lnTo>
                  <a:lnTo>
                    <a:pt x="705954" y="279"/>
                  </a:lnTo>
                  <a:lnTo>
                    <a:pt x="705954" y="0"/>
                  </a:lnTo>
                  <a:lnTo>
                    <a:pt x="30924" y="200418"/>
                  </a:lnTo>
                  <a:lnTo>
                    <a:pt x="20396" y="207365"/>
                  </a:lnTo>
                  <a:lnTo>
                    <a:pt x="20256" y="207403"/>
                  </a:lnTo>
                  <a:lnTo>
                    <a:pt x="3390" y="218567"/>
                  </a:lnTo>
                  <a:lnTo>
                    <a:pt x="0" y="220980"/>
                  </a:lnTo>
                  <a:lnTo>
                    <a:pt x="706208" y="11290"/>
                  </a:lnTo>
                  <a:lnTo>
                    <a:pt x="706145" y="7556"/>
                  </a:lnTo>
                  <a:close/>
                </a:path>
              </a:pathLst>
            </a:custGeom>
            <a:solidFill>
              <a:srgbClr val="E497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132390" y="5173968"/>
              <a:ext cx="686435" cy="211454"/>
            </a:xfrm>
            <a:custGeom>
              <a:avLst/>
              <a:gdLst/>
              <a:ahLst/>
              <a:cxnLst/>
              <a:rect l="l" t="t" r="r" b="b"/>
              <a:pathLst>
                <a:path w="686434" h="211454">
                  <a:moveTo>
                    <a:pt x="685217" y="0"/>
                  </a:moveTo>
                  <a:lnTo>
                    <a:pt x="20863" y="197186"/>
                  </a:lnTo>
                  <a:lnTo>
                    <a:pt x="0" y="211031"/>
                  </a:lnTo>
                  <a:lnTo>
                    <a:pt x="685825" y="7392"/>
                  </a:lnTo>
                  <a:lnTo>
                    <a:pt x="685703" y="3898"/>
                  </a:lnTo>
                  <a:lnTo>
                    <a:pt x="685217" y="0"/>
                  </a:lnTo>
                  <a:close/>
                </a:path>
              </a:pathLst>
            </a:custGeom>
            <a:solidFill>
              <a:srgbClr val="E49B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143051" y="5166855"/>
              <a:ext cx="675640" cy="211454"/>
            </a:xfrm>
            <a:custGeom>
              <a:avLst/>
              <a:gdLst/>
              <a:ahLst/>
              <a:cxnLst/>
              <a:rect l="l" t="t" r="r" b="b"/>
              <a:pathLst>
                <a:path w="675640" h="211454">
                  <a:moveTo>
                    <a:pt x="675030" y="10744"/>
                  </a:moveTo>
                  <a:lnTo>
                    <a:pt x="674547" y="7124"/>
                  </a:lnTo>
                  <a:lnTo>
                    <a:pt x="674065" y="3492"/>
                  </a:lnTo>
                  <a:lnTo>
                    <a:pt x="673823" y="2146"/>
                  </a:lnTo>
                  <a:lnTo>
                    <a:pt x="673455" y="0"/>
                  </a:lnTo>
                  <a:lnTo>
                    <a:pt x="30937" y="190728"/>
                  </a:lnTo>
                  <a:lnTo>
                    <a:pt x="10198" y="204304"/>
                  </a:lnTo>
                  <a:lnTo>
                    <a:pt x="10490" y="204228"/>
                  </a:lnTo>
                  <a:lnTo>
                    <a:pt x="0" y="211162"/>
                  </a:lnTo>
                  <a:lnTo>
                    <a:pt x="675030" y="10744"/>
                  </a:lnTo>
                  <a:close/>
                </a:path>
              </a:pathLst>
            </a:custGeom>
            <a:solidFill>
              <a:srgbClr val="E49B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163562" y="5159857"/>
              <a:ext cx="654050" cy="205104"/>
            </a:xfrm>
            <a:custGeom>
              <a:avLst/>
              <a:gdLst/>
              <a:ahLst/>
              <a:cxnLst/>
              <a:rect l="l" t="t" r="r" b="b"/>
              <a:pathLst>
                <a:path w="654050" h="205104">
                  <a:moveTo>
                    <a:pt x="653554" y="10490"/>
                  </a:moveTo>
                  <a:lnTo>
                    <a:pt x="653313" y="9144"/>
                  </a:lnTo>
                  <a:lnTo>
                    <a:pt x="652843" y="7035"/>
                  </a:lnTo>
                  <a:lnTo>
                    <a:pt x="652183" y="3962"/>
                  </a:lnTo>
                  <a:lnTo>
                    <a:pt x="652094" y="3505"/>
                  </a:lnTo>
                  <a:lnTo>
                    <a:pt x="651611" y="1612"/>
                  </a:lnTo>
                  <a:lnTo>
                    <a:pt x="651129" y="0"/>
                  </a:lnTo>
                  <a:lnTo>
                    <a:pt x="33591" y="183349"/>
                  </a:lnTo>
                  <a:lnTo>
                    <a:pt x="21818" y="190576"/>
                  </a:lnTo>
                  <a:lnTo>
                    <a:pt x="14312" y="195173"/>
                  </a:lnTo>
                  <a:lnTo>
                    <a:pt x="10426" y="197726"/>
                  </a:lnTo>
                  <a:lnTo>
                    <a:pt x="0" y="204584"/>
                  </a:lnTo>
                  <a:lnTo>
                    <a:pt x="653554" y="10490"/>
                  </a:lnTo>
                  <a:close/>
                </a:path>
              </a:pathLst>
            </a:custGeom>
            <a:solidFill>
              <a:srgbClr val="E89E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185266" y="5106225"/>
              <a:ext cx="630555" cy="244475"/>
            </a:xfrm>
            <a:custGeom>
              <a:avLst/>
              <a:gdLst/>
              <a:ahLst/>
              <a:cxnLst/>
              <a:rect l="l" t="t" r="r" b="b"/>
              <a:pathLst>
                <a:path w="630554" h="244475">
                  <a:moveTo>
                    <a:pt x="630389" y="57137"/>
                  </a:moveTo>
                  <a:lnTo>
                    <a:pt x="629907" y="55245"/>
                  </a:lnTo>
                  <a:lnTo>
                    <a:pt x="629348" y="53657"/>
                  </a:lnTo>
                  <a:lnTo>
                    <a:pt x="628713" y="51790"/>
                  </a:lnTo>
                  <a:lnTo>
                    <a:pt x="628205" y="50279"/>
                  </a:lnTo>
                  <a:lnTo>
                    <a:pt x="627481" y="48526"/>
                  </a:lnTo>
                  <a:lnTo>
                    <a:pt x="626516" y="47053"/>
                  </a:lnTo>
                  <a:lnTo>
                    <a:pt x="624332" y="43954"/>
                  </a:lnTo>
                  <a:lnTo>
                    <a:pt x="624332" y="43827"/>
                  </a:lnTo>
                  <a:lnTo>
                    <a:pt x="622515" y="41783"/>
                  </a:lnTo>
                  <a:lnTo>
                    <a:pt x="621779" y="40868"/>
                  </a:lnTo>
                  <a:lnTo>
                    <a:pt x="619721" y="38582"/>
                  </a:lnTo>
                  <a:lnTo>
                    <a:pt x="619112" y="37909"/>
                  </a:lnTo>
                  <a:lnTo>
                    <a:pt x="616572" y="35890"/>
                  </a:lnTo>
                  <a:lnTo>
                    <a:pt x="615962" y="35090"/>
                  </a:lnTo>
                  <a:lnTo>
                    <a:pt x="613168" y="32270"/>
                  </a:lnTo>
                  <a:lnTo>
                    <a:pt x="611962" y="31051"/>
                  </a:lnTo>
                  <a:lnTo>
                    <a:pt x="610870" y="29171"/>
                  </a:lnTo>
                  <a:lnTo>
                    <a:pt x="609777" y="27559"/>
                  </a:lnTo>
                  <a:lnTo>
                    <a:pt x="609409" y="25819"/>
                  </a:lnTo>
                  <a:lnTo>
                    <a:pt x="608317" y="22453"/>
                  </a:lnTo>
                  <a:lnTo>
                    <a:pt x="608317" y="22313"/>
                  </a:lnTo>
                  <a:lnTo>
                    <a:pt x="608126" y="20624"/>
                  </a:lnTo>
                  <a:lnTo>
                    <a:pt x="607949" y="18694"/>
                  </a:lnTo>
                  <a:lnTo>
                    <a:pt x="607593" y="15735"/>
                  </a:lnTo>
                  <a:lnTo>
                    <a:pt x="607593" y="0"/>
                  </a:lnTo>
                  <a:lnTo>
                    <a:pt x="431228" y="52425"/>
                  </a:lnTo>
                  <a:lnTo>
                    <a:pt x="431711" y="52832"/>
                  </a:lnTo>
                  <a:lnTo>
                    <a:pt x="436562" y="54444"/>
                  </a:lnTo>
                  <a:lnTo>
                    <a:pt x="436321" y="57404"/>
                  </a:lnTo>
                  <a:lnTo>
                    <a:pt x="434378" y="59283"/>
                  </a:lnTo>
                  <a:lnTo>
                    <a:pt x="429526" y="61696"/>
                  </a:lnTo>
                  <a:lnTo>
                    <a:pt x="422490" y="64122"/>
                  </a:lnTo>
                  <a:lnTo>
                    <a:pt x="367169" y="79717"/>
                  </a:lnTo>
                  <a:lnTo>
                    <a:pt x="274015" y="110363"/>
                  </a:lnTo>
                  <a:lnTo>
                    <a:pt x="258495" y="115468"/>
                  </a:lnTo>
                  <a:lnTo>
                    <a:pt x="201968" y="139128"/>
                  </a:lnTo>
                  <a:lnTo>
                    <a:pt x="172859" y="151485"/>
                  </a:lnTo>
                  <a:lnTo>
                    <a:pt x="172123" y="151765"/>
                  </a:lnTo>
                  <a:lnTo>
                    <a:pt x="157734" y="158838"/>
                  </a:lnTo>
                  <a:lnTo>
                    <a:pt x="152107" y="161569"/>
                  </a:lnTo>
                  <a:lnTo>
                    <a:pt x="144780" y="165201"/>
                  </a:lnTo>
                  <a:lnTo>
                    <a:pt x="132702" y="171119"/>
                  </a:lnTo>
                  <a:lnTo>
                    <a:pt x="94500" y="189928"/>
                  </a:lnTo>
                  <a:lnTo>
                    <a:pt x="94132" y="190068"/>
                  </a:lnTo>
                  <a:lnTo>
                    <a:pt x="87515" y="193687"/>
                  </a:lnTo>
                  <a:lnTo>
                    <a:pt x="78968" y="198272"/>
                  </a:lnTo>
                  <a:lnTo>
                    <a:pt x="48526" y="214795"/>
                  </a:lnTo>
                  <a:lnTo>
                    <a:pt x="44030" y="217347"/>
                  </a:lnTo>
                  <a:lnTo>
                    <a:pt x="35661" y="222465"/>
                  </a:lnTo>
                  <a:lnTo>
                    <a:pt x="23787" y="229717"/>
                  </a:lnTo>
                  <a:lnTo>
                    <a:pt x="11887" y="236982"/>
                  </a:lnTo>
                  <a:lnTo>
                    <a:pt x="0" y="244233"/>
                  </a:lnTo>
                  <a:lnTo>
                    <a:pt x="630389" y="57137"/>
                  </a:lnTo>
                  <a:close/>
                </a:path>
              </a:pathLst>
            </a:custGeom>
            <a:solidFill>
              <a:srgbClr val="E89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605204" y="5091315"/>
              <a:ext cx="187960" cy="69850"/>
            </a:xfrm>
            <a:custGeom>
              <a:avLst/>
              <a:gdLst/>
              <a:ahLst/>
              <a:cxnLst/>
              <a:rect l="l" t="t" r="r" b="b"/>
              <a:pathLst>
                <a:path w="187959" h="69850">
                  <a:moveTo>
                    <a:pt x="187655" y="0"/>
                  </a:moveTo>
                  <a:lnTo>
                    <a:pt x="0" y="55638"/>
                  </a:lnTo>
                  <a:lnTo>
                    <a:pt x="1333" y="58864"/>
                  </a:lnTo>
                  <a:lnTo>
                    <a:pt x="2641" y="60058"/>
                  </a:lnTo>
                  <a:lnTo>
                    <a:pt x="4737" y="62090"/>
                  </a:lnTo>
                  <a:lnTo>
                    <a:pt x="7886" y="65049"/>
                  </a:lnTo>
                  <a:lnTo>
                    <a:pt x="11772" y="67741"/>
                  </a:lnTo>
                  <a:lnTo>
                    <a:pt x="16624" y="69354"/>
                  </a:lnTo>
                  <a:lnTo>
                    <a:pt x="16624" y="69481"/>
                  </a:lnTo>
                  <a:lnTo>
                    <a:pt x="187655" y="18681"/>
                  </a:lnTo>
                  <a:lnTo>
                    <a:pt x="187655" y="14909"/>
                  </a:lnTo>
                  <a:lnTo>
                    <a:pt x="187655" y="11150"/>
                  </a:lnTo>
                  <a:lnTo>
                    <a:pt x="187655" y="7391"/>
                  </a:lnTo>
                  <a:lnTo>
                    <a:pt x="187655" y="3619"/>
                  </a:lnTo>
                  <a:lnTo>
                    <a:pt x="187655" y="0"/>
                  </a:lnTo>
                  <a:close/>
                </a:path>
              </a:pathLst>
            </a:custGeom>
            <a:solidFill>
              <a:srgbClr val="EBA0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604000" y="5087541"/>
              <a:ext cx="189230" cy="62865"/>
            </a:xfrm>
            <a:custGeom>
              <a:avLst/>
              <a:gdLst/>
              <a:ahLst/>
              <a:cxnLst/>
              <a:rect l="l" t="t" r="r" b="b"/>
              <a:pathLst>
                <a:path w="189229" h="62864">
                  <a:moveTo>
                    <a:pt x="188862" y="0"/>
                  </a:moveTo>
                  <a:lnTo>
                    <a:pt x="0" y="56049"/>
                  </a:lnTo>
                  <a:lnTo>
                    <a:pt x="364" y="57528"/>
                  </a:lnTo>
                  <a:lnTo>
                    <a:pt x="2547" y="62636"/>
                  </a:lnTo>
                  <a:lnTo>
                    <a:pt x="2789" y="62771"/>
                  </a:lnTo>
                  <a:lnTo>
                    <a:pt x="188862" y="7392"/>
                  </a:lnTo>
                  <a:lnTo>
                    <a:pt x="188862" y="0"/>
                  </a:lnTo>
                  <a:close/>
                </a:path>
              </a:pathLst>
            </a:custGeom>
            <a:solidFill>
              <a:srgbClr val="EBA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03151" y="5083777"/>
              <a:ext cx="189865" cy="63500"/>
            </a:xfrm>
            <a:custGeom>
              <a:avLst/>
              <a:gdLst/>
              <a:ahLst/>
              <a:cxnLst/>
              <a:rect l="l" t="t" r="r" b="b"/>
              <a:pathLst>
                <a:path w="189865" h="63500">
                  <a:moveTo>
                    <a:pt x="189711" y="0"/>
                  </a:moveTo>
                  <a:lnTo>
                    <a:pt x="0" y="56319"/>
                  </a:lnTo>
                  <a:lnTo>
                    <a:pt x="1213" y="61292"/>
                  </a:lnTo>
                  <a:lnTo>
                    <a:pt x="2061" y="63175"/>
                  </a:lnTo>
                  <a:lnTo>
                    <a:pt x="189711" y="7527"/>
                  </a:lnTo>
                  <a:lnTo>
                    <a:pt x="189711" y="0"/>
                  </a:lnTo>
                  <a:close/>
                </a:path>
              </a:pathLst>
            </a:custGeom>
            <a:solidFill>
              <a:srgbClr val="EBA3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02908" y="5080013"/>
              <a:ext cx="190500" cy="64135"/>
            </a:xfrm>
            <a:custGeom>
              <a:avLst/>
              <a:gdLst/>
              <a:ahLst/>
              <a:cxnLst/>
              <a:rect l="l" t="t" r="r" b="b"/>
              <a:pathLst>
                <a:path w="190500" h="64135">
                  <a:moveTo>
                    <a:pt x="189954" y="0"/>
                  </a:moveTo>
                  <a:lnTo>
                    <a:pt x="0" y="56453"/>
                  </a:lnTo>
                  <a:lnTo>
                    <a:pt x="0" y="59680"/>
                  </a:lnTo>
                  <a:lnTo>
                    <a:pt x="1091" y="63577"/>
                  </a:lnTo>
                  <a:lnTo>
                    <a:pt x="189954" y="7527"/>
                  </a:lnTo>
                  <a:lnTo>
                    <a:pt x="189954" y="0"/>
                  </a:lnTo>
                  <a:close/>
                </a:path>
              </a:pathLst>
            </a:custGeom>
            <a:solidFill>
              <a:srgbClr val="EBA0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02664" y="5068595"/>
              <a:ext cx="190500" cy="71755"/>
            </a:xfrm>
            <a:custGeom>
              <a:avLst/>
              <a:gdLst/>
              <a:ahLst/>
              <a:cxnLst/>
              <a:rect l="l" t="t" r="r" b="b"/>
              <a:pathLst>
                <a:path w="190500" h="71754">
                  <a:moveTo>
                    <a:pt x="190195" y="0"/>
                  </a:moveTo>
                  <a:lnTo>
                    <a:pt x="131965" y="17335"/>
                  </a:lnTo>
                  <a:lnTo>
                    <a:pt x="130022" y="25133"/>
                  </a:lnTo>
                  <a:lnTo>
                    <a:pt x="128574" y="27559"/>
                  </a:lnTo>
                  <a:lnTo>
                    <a:pt x="125907" y="29972"/>
                  </a:lnTo>
                  <a:lnTo>
                    <a:pt x="122021" y="30238"/>
                  </a:lnTo>
                  <a:lnTo>
                    <a:pt x="118630" y="30238"/>
                  </a:lnTo>
                  <a:lnTo>
                    <a:pt x="115227" y="29845"/>
                  </a:lnTo>
                  <a:lnTo>
                    <a:pt x="113652" y="29679"/>
                  </a:lnTo>
                  <a:lnTo>
                    <a:pt x="105892" y="28765"/>
                  </a:lnTo>
                  <a:lnTo>
                    <a:pt x="105714" y="28829"/>
                  </a:lnTo>
                  <a:lnTo>
                    <a:pt x="96545" y="27825"/>
                  </a:lnTo>
                  <a:lnTo>
                    <a:pt x="482" y="56451"/>
                  </a:lnTo>
                  <a:lnTo>
                    <a:pt x="241" y="57658"/>
                  </a:lnTo>
                  <a:lnTo>
                    <a:pt x="152" y="61734"/>
                  </a:lnTo>
                  <a:lnTo>
                    <a:pt x="0" y="64655"/>
                  </a:lnTo>
                  <a:lnTo>
                    <a:pt x="241" y="71107"/>
                  </a:lnTo>
                  <a:lnTo>
                    <a:pt x="482" y="71513"/>
                  </a:lnTo>
                  <a:lnTo>
                    <a:pt x="190195" y="15189"/>
                  </a:lnTo>
                  <a:lnTo>
                    <a:pt x="190195" y="11430"/>
                  </a:lnTo>
                  <a:lnTo>
                    <a:pt x="190195" y="7531"/>
                  </a:lnTo>
                  <a:lnTo>
                    <a:pt x="190195" y="3759"/>
                  </a:lnTo>
                  <a:lnTo>
                    <a:pt x="190195" y="0"/>
                  </a:lnTo>
                  <a:close/>
                </a:path>
              </a:pathLst>
            </a:custGeom>
            <a:solidFill>
              <a:srgbClr val="EBA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602906" y="5061203"/>
              <a:ext cx="190500" cy="67945"/>
            </a:xfrm>
            <a:custGeom>
              <a:avLst/>
              <a:gdLst/>
              <a:ahLst/>
              <a:cxnLst/>
              <a:rect l="l" t="t" r="r" b="b"/>
              <a:pathLst>
                <a:path w="190500" h="67945">
                  <a:moveTo>
                    <a:pt x="105651" y="36156"/>
                  </a:moveTo>
                  <a:lnTo>
                    <a:pt x="96088" y="35280"/>
                  </a:lnTo>
                  <a:lnTo>
                    <a:pt x="96304" y="35217"/>
                  </a:lnTo>
                  <a:lnTo>
                    <a:pt x="91300" y="34848"/>
                  </a:lnTo>
                  <a:lnTo>
                    <a:pt x="86601" y="34404"/>
                  </a:lnTo>
                  <a:lnTo>
                    <a:pt x="86398" y="34467"/>
                  </a:lnTo>
                  <a:lnTo>
                    <a:pt x="78600" y="33870"/>
                  </a:lnTo>
                  <a:lnTo>
                    <a:pt x="76415" y="33604"/>
                  </a:lnTo>
                  <a:lnTo>
                    <a:pt x="1206" y="55918"/>
                  </a:lnTo>
                  <a:lnTo>
                    <a:pt x="965" y="56718"/>
                  </a:lnTo>
                  <a:lnTo>
                    <a:pt x="635" y="59944"/>
                  </a:lnTo>
                  <a:lnTo>
                    <a:pt x="0" y="65049"/>
                  </a:lnTo>
                  <a:lnTo>
                    <a:pt x="0" y="67614"/>
                  </a:lnTo>
                  <a:lnTo>
                    <a:pt x="105651" y="36156"/>
                  </a:lnTo>
                  <a:close/>
                </a:path>
                <a:path w="190500" h="67945">
                  <a:moveTo>
                    <a:pt x="189953" y="0"/>
                  </a:moveTo>
                  <a:lnTo>
                    <a:pt x="133794" y="16662"/>
                  </a:lnTo>
                  <a:lnTo>
                    <a:pt x="131724" y="24726"/>
                  </a:lnTo>
                  <a:lnTo>
                    <a:pt x="130759" y="28765"/>
                  </a:lnTo>
                  <a:lnTo>
                    <a:pt x="189953" y="11150"/>
                  </a:lnTo>
                  <a:lnTo>
                    <a:pt x="189953" y="7391"/>
                  </a:lnTo>
                  <a:lnTo>
                    <a:pt x="189953" y="3632"/>
                  </a:lnTo>
                  <a:lnTo>
                    <a:pt x="189953" y="0"/>
                  </a:lnTo>
                  <a:close/>
                </a:path>
              </a:pathLst>
            </a:custGeom>
            <a:solidFill>
              <a:srgbClr val="EBA3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603514" y="5057432"/>
              <a:ext cx="189865" cy="64135"/>
            </a:xfrm>
            <a:custGeom>
              <a:avLst/>
              <a:gdLst/>
              <a:ahLst/>
              <a:cxnLst/>
              <a:rect l="l" t="t" r="r" b="b"/>
              <a:pathLst>
                <a:path w="189865" h="64135">
                  <a:moveTo>
                    <a:pt x="189348" y="0"/>
                  </a:moveTo>
                  <a:lnTo>
                    <a:pt x="134156" y="16397"/>
                  </a:lnTo>
                  <a:lnTo>
                    <a:pt x="132216" y="24462"/>
                  </a:lnTo>
                  <a:lnTo>
                    <a:pt x="189348" y="7391"/>
                  </a:lnTo>
                  <a:lnTo>
                    <a:pt x="189348" y="0"/>
                  </a:lnTo>
                  <a:close/>
                </a:path>
                <a:path w="189865" h="64135">
                  <a:moveTo>
                    <a:pt x="65501" y="36694"/>
                  </a:moveTo>
                  <a:lnTo>
                    <a:pt x="2183" y="55513"/>
                  </a:lnTo>
                  <a:lnTo>
                    <a:pt x="364" y="60486"/>
                  </a:lnTo>
                  <a:lnTo>
                    <a:pt x="0" y="63711"/>
                  </a:lnTo>
                  <a:lnTo>
                    <a:pt x="86002" y="38173"/>
                  </a:lnTo>
                  <a:lnTo>
                    <a:pt x="65501" y="36694"/>
                  </a:lnTo>
                  <a:close/>
                </a:path>
              </a:pathLst>
            </a:custGeom>
            <a:solidFill>
              <a:srgbClr val="ECA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604112" y="5042382"/>
              <a:ext cx="189230" cy="74930"/>
            </a:xfrm>
            <a:custGeom>
              <a:avLst/>
              <a:gdLst/>
              <a:ahLst/>
              <a:cxnLst/>
              <a:rect l="l" t="t" r="r" b="b"/>
              <a:pathLst>
                <a:path w="189229" h="74929">
                  <a:moveTo>
                    <a:pt x="75209" y="52425"/>
                  </a:moveTo>
                  <a:lnTo>
                    <a:pt x="64706" y="51816"/>
                  </a:lnTo>
                  <a:lnTo>
                    <a:pt x="64897" y="51752"/>
                  </a:lnTo>
                  <a:lnTo>
                    <a:pt x="61379" y="51612"/>
                  </a:lnTo>
                  <a:lnTo>
                    <a:pt x="53378" y="51485"/>
                  </a:lnTo>
                  <a:lnTo>
                    <a:pt x="49212" y="51460"/>
                  </a:lnTo>
                  <a:lnTo>
                    <a:pt x="41122" y="51346"/>
                  </a:lnTo>
                  <a:lnTo>
                    <a:pt x="33972" y="51346"/>
                  </a:lnTo>
                  <a:lnTo>
                    <a:pt x="26200" y="52019"/>
                  </a:lnTo>
                  <a:lnTo>
                    <a:pt x="25717" y="52171"/>
                  </a:lnTo>
                  <a:lnTo>
                    <a:pt x="23050" y="52425"/>
                  </a:lnTo>
                  <a:lnTo>
                    <a:pt x="17475" y="53492"/>
                  </a:lnTo>
                  <a:lnTo>
                    <a:pt x="12128" y="55651"/>
                  </a:lnTo>
                  <a:lnTo>
                    <a:pt x="10960" y="56553"/>
                  </a:lnTo>
                  <a:lnTo>
                    <a:pt x="10795" y="56591"/>
                  </a:lnTo>
                  <a:lnTo>
                    <a:pt x="0" y="74739"/>
                  </a:lnTo>
                  <a:lnTo>
                    <a:pt x="75209" y="52425"/>
                  </a:lnTo>
                  <a:close/>
                </a:path>
                <a:path w="189229" h="74929">
                  <a:moveTo>
                    <a:pt x="188747" y="0"/>
                  </a:moveTo>
                  <a:lnTo>
                    <a:pt x="137553" y="15189"/>
                  </a:lnTo>
                  <a:lnTo>
                    <a:pt x="135610" y="23253"/>
                  </a:lnTo>
                  <a:lnTo>
                    <a:pt x="133553" y="31457"/>
                  </a:lnTo>
                  <a:lnTo>
                    <a:pt x="132588" y="35483"/>
                  </a:lnTo>
                  <a:lnTo>
                    <a:pt x="188747" y="18821"/>
                  </a:lnTo>
                  <a:lnTo>
                    <a:pt x="188747" y="15062"/>
                  </a:lnTo>
                  <a:lnTo>
                    <a:pt x="188747" y="11290"/>
                  </a:lnTo>
                  <a:lnTo>
                    <a:pt x="188747" y="7531"/>
                  </a:lnTo>
                  <a:lnTo>
                    <a:pt x="188747" y="3759"/>
                  </a:lnTo>
                  <a:lnTo>
                    <a:pt x="188747" y="0"/>
                  </a:lnTo>
                  <a:close/>
                </a:path>
              </a:pathLst>
            </a:custGeom>
            <a:solidFill>
              <a:srgbClr val="ECA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14917" y="5038613"/>
              <a:ext cx="178435" cy="60960"/>
            </a:xfrm>
            <a:custGeom>
              <a:avLst/>
              <a:gdLst/>
              <a:ahLst/>
              <a:cxnLst/>
              <a:rect l="l" t="t" r="r" b="b"/>
              <a:pathLst>
                <a:path w="178434" h="60960">
                  <a:moveTo>
                    <a:pt x="177945" y="0"/>
                  </a:moveTo>
                  <a:lnTo>
                    <a:pt x="127849" y="14920"/>
                  </a:lnTo>
                  <a:lnTo>
                    <a:pt x="125787" y="22984"/>
                  </a:lnTo>
                  <a:lnTo>
                    <a:pt x="177945" y="7527"/>
                  </a:lnTo>
                  <a:lnTo>
                    <a:pt x="177945" y="0"/>
                  </a:lnTo>
                  <a:close/>
                </a:path>
                <a:path w="178434" h="60960">
                  <a:moveTo>
                    <a:pt x="15405" y="55782"/>
                  </a:moveTo>
                  <a:lnTo>
                    <a:pt x="12251" y="56185"/>
                  </a:lnTo>
                  <a:lnTo>
                    <a:pt x="6671" y="57261"/>
                  </a:lnTo>
                  <a:lnTo>
                    <a:pt x="1334" y="59411"/>
                  </a:lnTo>
                  <a:lnTo>
                    <a:pt x="0" y="60351"/>
                  </a:lnTo>
                  <a:lnTo>
                    <a:pt x="15405" y="55782"/>
                  </a:lnTo>
                  <a:close/>
                </a:path>
              </a:pathLst>
            </a:custGeom>
            <a:solidFill>
              <a:srgbClr val="ECA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741666" y="5027459"/>
              <a:ext cx="51435" cy="30480"/>
            </a:xfrm>
            <a:custGeom>
              <a:avLst/>
              <a:gdLst/>
              <a:ahLst/>
              <a:cxnLst/>
              <a:rect l="l" t="t" r="r" b="b"/>
              <a:pathLst>
                <a:path w="51434" h="30479">
                  <a:moveTo>
                    <a:pt x="51193" y="0"/>
                  </a:moveTo>
                  <a:lnTo>
                    <a:pt x="4127" y="13982"/>
                  </a:lnTo>
                  <a:lnTo>
                    <a:pt x="3098" y="17995"/>
                  </a:lnTo>
                  <a:lnTo>
                    <a:pt x="1968" y="22453"/>
                  </a:lnTo>
                  <a:lnTo>
                    <a:pt x="0" y="30111"/>
                  </a:lnTo>
                  <a:lnTo>
                    <a:pt x="51193" y="14922"/>
                  </a:lnTo>
                  <a:lnTo>
                    <a:pt x="51193" y="11163"/>
                  </a:lnTo>
                  <a:lnTo>
                    <a:pt x="51193" y="7391"/>
                  </a:lnTo>
                  <a:lnTo>
                    <a:pt x="51193" y="3771"/>
                  </a:lnTo>
                  <a:lnTo>
                    <a:pt x="51193" y="0"/>
                  </a:lnTo>
                  <a:close/>
                </a:path>
              </a:pathLst>
            </a:custGeom>
            <a:solidFill>
              <a:srgbClr val="ECA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744701" y="5001120"/>
              <a:ext cx="48260" cy="44450"/>
            </a:xfrm>
            <a:custGeom>
              <a:avLst/>
              <a:gdLst/>
              <a:ahLst/>
              <a:cxnLst/>
              <a:rect l="l" t="t" r="r" b="b"/>
              <a:pathLst>
                <a:path w="48259" h="44450">
                  <a:moveTo>
                    <a:pt x="48158" y="0"/>
                  </a:moveTo>
                  <a:lnTo>
                    <a:pt x="8128" y="11823"/>
                  </a:lnTo>
                  <a:lnTo>
                    <a:pt x="6057" y="19888"/>
                  </a:lnTo>
                  <a:lnTo>
                    <a:pt x="5092" y="23926"/>
                  </a:lnTo>
                  <a:lnTo>
                    <a:pt x="4127" y="27952"/>
                  </a:lnTo>
                  <a:lnTo>
                    <a:pt x="2057" y="36156"/>
                  </a:lnTo>
                  <a:lnTo>
                    <a:pt x="0" y="44348"/>
                  </a:lnTo>
                  <a:lnTo>
                    <a:pt x="48158" y="30111"/>
                  </a:lnTo>
                  <a:lnTo>
                    <a:pt x="48158" y="26339"/>
                  </a:lnTo>
                  <a:lnTo>
                    <a:pt x="48158" y="22440"/>
                  </a:lnTo>
                  <a:lnTo>
                    <a:pt x="48158" y="3632"/>
                  </a:lnTo>
                  <a:lnTo>
                    <a:pt x="48158" y="0"/>
                  </a:lnTo>
                  <a:close/>
                </a:path>
              </a:pathLst>
            </a:custGeom>
            <a:solidFill>
              <a:srgbClr val="ECA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751851" y="4993589"/>
              <a:ext cx="41275" cy="23495"/>
            </a:xfrm>
            <a:custGeom>
              <a:avLst/>
              <a:gdLst/>
              <a:ahLst/>
              <a:cxnLst/>
              <a:rect l="l" t="t" r="r" b="b"/>
              <a:pathLst>
                <a:path w="41275" h="23495">
                  <a:moveTo>
                    <a:pt x="41008" y="0"/>
                  </a:moveTo>
                  <a:lnTo>
                    <a:pt x="3035" y="11290"/>
                  </a:lnTo>
                  <a:lnTo>
                    <a:pt x="2006" y="15316"/>
                  </a:lnTo>
                  <a:lnTo>
                    <a:pt x="0" y="23393"/>
                  </a:lnTo>
                  <a:lnTo>
                    <a:pt x="41008" y="11163"/>
                  </a:lnTo>
                  <a:lnTo>
                    <a:pt x="41008" y="7531"/>
                  </a:lnTo>
                  <a:lnTo>
                    <a:pt x="41008" y="3759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ECA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753794" y="4982298"/>
              <a:ext cx="39370" cy="26670"/>
            </a:xfrm>
            <a:custGeom>
              <a:avLst/>
              <a:gdLst/>
              <a:ahLst/>
              <a:cxnLst/>
              <a:rect l="l" t="t" r="r" b="b"/>
              <a:pathLst>
                <a:path w="39370" h="26670">
                  <a:moveTo>
                    <a:pt x="39065" y="0"/>
                  </a:moveTo>
                  <a:lnTo>
                    <a:pt x="4127" y="10490"/>
                  </a:lnTo>
                  <a:lnTo>
                    <a:pt x="3098" y="14503"/>
                  </a:lnTo>
                  <a:lnTo>
                    <a:pt x="1930" y="19062"/>
                  </a:lnTo>
                  <a:lnTo>
                    <a:pt x="0" y="26619"/>
                  </a:lnTo>
                  <a:lnTo>
                    <a:pt x="39065" y="15049"/>
                  </a:lnTo>
                  <a:lnTo>
                    <a:pt x="39065" y="11290"/>
                  </a:lnTo>
                  <a:lnTo>
                    <a:pt x="39065" y="7531"/>
                  </a:lnTo>
                  <a:lnTo>
                    <a:pt x="39065" y="3771"/>
                  </a:lnTo>
                  <a:lnTo>
                    <a:pt x="39065" y="0"/>
                  </a:lnTo>
                  <a:close/>
                </a:path>
              </a:pathLst>
            </a:custGeom>
            <a:solidFill>
              <a:srgbClr val="EFA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756830" y="4954739"/>
              <a:ext cx="36195" cy="42545"/>
            </a:xfrm>
            <a:custGeom>
              <a:avLst/>
              <a:gdLst/>
              <a:ahLst/>
              <a:cxnLst/>
              <a:rect l="l" t="t" r="r" b="b"/>
              <a:pathLst>
                <a:path w="36195" h="42545">
                  <a:moveTo>
                    <a:pt x="36029" y="1892"/>
                  </a:moveTo>
                  <a:lnTo>
                    <a:pt x="34937" y="1612"/>
                  </a:lnTo>
                  <a:lnTo>
                    <a:pt x="27533" y="0"/>
                  </a:lnTo>
                  <a:lnTo>
                    <a:pt x="9334" y="5384"/>
                  </a:lnTo>
                  <a:lnTo>
                    <a:pt x="8369" y="8343"/>
                  </a:lnTo>
                  <a:lnTo>
                    <a:pt x="7734" y="11061"/>
                  </a:lnTo>
                  <a:lnTo>
                    <a:pt x="6070" y="17614"/>
                  </a:lnTo>
                  <a:lnTo>
                    <a:pt x="5092" y="21640"/>
                  </a:lnTo>
                  <a:lnTo>
                    <a:pt x="3035" y="29845"/>
                  </a:lnTo>
                  <a:lnTo>
                    <a:pt x="2286" y="32931"/>
                  </a:lnTo>
                  <a:lnTo>
                    <a:pt x="2057" y="33883"/>
                  </a:lnTo>
                  <a:lnTo>
                    <a:pt x="0" y="42075"/>
                  </a:lnTo>
                  <a:lnTo>
                    <a:pt x="36029" y="31330"/>
                  </a:lnTo>
                  <a:lnTo>
                    <a:pt x="36029" y="4978"/>
                  </a:lnTo>
                  <a:lnTo>
                    <a:pt x="36029" y="1892"/>
                  </a:lnTo>
                  <a:close/>
                </a:path>
              </a:pathLst>
            </a:custGeom>
            <a:solidFill>
              <a:srgbClr val="EFAB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764963" y="4953932"/>
              <a:ext cx="27305" cy="10795"/>
            </a:xfrm>
            <a:custGeom>
              <a:avLst/>
              <a:gdLst/>
              <a:ahLst/>
              <a:cxnLst/>
              <a:rect l="l" t="t" r="r" b="b"/>
              <a:pathLst>
                <a:path w="27304" h="10795">
                  <a:moveTo>
                    <a:pt x="10189" y="0"/>
                  </a:moveTo>
                  <a:lnTo>
                    <a:pt x="0" y="10350"/>
                  </a:lnTo>
                  <a:lnTo>
                    <a:pt x="26807" y="2419"/>
                  </a:lnTo>
                  <a:lnTo>
                    <a:pt x="16496" y="269"/>
                  </a:lnTo>
                  <a:lnTo>
                    <a:pt x="10189" y="0"/>
                  </a:lnTo>
                  <a:close/>
                </a:path>
              </a:pathLst>
            </a:custGeom>
            <a:solidFill>
              <a:srgbClr val="EFAB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766164" y="4953939"/>
              <a:ext cx="18415" cy="6350"/>
            </a:xfrm>
            <a:custGeom>
              <a:avLst/>
              <a:gdLst/>
              <a:ahLst/>
              <a:cxnLst/>
              <a:rect l="l" t="t" r="r" b="b"/>
              <a:pathLst>
                <a:path w="18415" h="6350">
                  <a:moveTo>
                    <a:pt x="18199" y="800"/>
                  </a:moveTo>
                  <a:lnTo>
                    <a:pt x="15290" y="266"/>
                  </a:lnTo>
                  <a:lnTo>
                    <a:pt x="8978" y="0"/>
                  </a:lnTo>
                  <a:lnTo>
                    <a:pt x="8496" y="0"/>
                  </a:lnTo>
                  <a:lnTo>
                    <a:pt x="5105" y="0"/>
                  </a:lnTo>
                  <a:lnTo>
                    <a:pt x="2679" y="1079"/>
                  </a:lnTo>
                  <a:lnTo>
                    <a:pt x="977" y="3225"/>
                  </a:lnTo>
                  <a:lnTo>
                    <a:pt x="0" y="6184"/>
                  </a:lnTo>
                  <a:lnTo>
                    <a:pt x="18199" y="800"/>
                  </a:lnTo>
                  <a:close/>
                </a:path>
              </a:pathLst>
            </a:custGeom>
            <a:solidFill>
              <a:srgbClr val="F1A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955409" y="5160670"/>
              <a:ext cx="1143635" cy="414655"/>
            </a:xfrm>
            <a:custGeom>
              <a:avLst/>
              <a:gdLst/>
              <a:ahLst/>
              <a:cxnLst/>
              <a:rect l="l" t="t" r="r" b="b"/>
              <a:pathLst>
                <a:path w="1143634" h="414654">
                  <a:moveTo>
                    <a:pt x="734085" y="181698"/>
                  </a:moveTo>
                  <a:lnTo>
                    <a:pt x="733132" y="179844"/>
                  </a:lnTo>
                  <a:lnTo>
                    <a:pt x="733615" y="181724"/>
                  </a:lnTo>
                  <a:lnTo>
                    <a:pt x="734085" y="181698"/>
                  </a:lnTo>
                  <a:close/>
                </a:path>
                <a:path w="1143634" h="414654">
                  <a:moveTo>
                    <a:pt x="1143127" y="154305"/>
                  </a:moveTo>
                  <a:lnTo>
                    <a:pt x="1142517" y="152692"/>
                  </a:lnTo>
                  <a:lnTo>
                    <a:pt x="733615" y="179844"/>
                  </a:lnTo>
                  <a:lnTo>
                    <a:pt x="734085" y="181698"/>
                  </a:lnTo>
                  <a:lnTo>
                    <a:pt x="1140358" y="154724"/>
                  </a:lnTo>
                  <a:lnTo>
                    <a:pt x="1137666" y="157797"/>
                  </a:lnTo>
                  <a:lnTo>
                    <a:pt x="1137666" y="157670"/>
                  </a:lnTo>
                  <a:lnTo>
                    <a:pt x="1132205" y="163182"/>
                  </a:lnTo>
                  <a:lnTo>
                    <a:pt x="1125778" y="168021"/>
                  </a:lnTo>
                  <a:lnTo>
                    <a:pt x="1125893" y="167881"/>
                  </a:lnTo>
                  <a:lnTo>
                    <a:pt x="1119466" y="171373"/>
                  </a:lnTo>
                  <a:lnTo>
                    <a:pt x="1112316" y="172986"/>
                  </a:lnTo>
                  <a:lnTo>
                    <a:pt x="689343" y="219087"/>
                  </a:lnTo>
                  <a:lnTo>
                    <a:pt x="669569" y="223393"/>
                  </a:lnTo>
                  <a:lnTo>
                    <a:pt x="653313" y="227558"/>
                  </a:lnTo>
                  <a:lnTo>
                    <a:pt x="632447" y="233616"/>
                  </a:lnTo>
                  <a:lnTo>
                    <a:pt x="610857" y="242887"/>
                  </a:lnTo>
                  <a:lnTo>
                    <a:pt x="564045" y="265328"/>
                  </a:lnTo>
                  <a:lnTo>
                    <a:pt x="515886" y="288455"/>
                  </a:lnTo>
                  <a:lnTo>
                    <a:pt x="464693" y="311302"/>
                  </a:lnTo>
                  <a:lnTo>
                    <a:pt x="412902" y="333209"/>
                  </a:lnTo>
                  <a:lnTo>
                    <a:pt x="360857" y="352298"/>
                  </a:lnTo>
                  <a:lnTo>
                    <a:pt x="323380" y="365201"/>
                  </a:lnTo>
                  <a:lnTo>
                    <a:pt x="276567" y="379183"/>
                  </a:lnTo>
                  <a:lnTo>
                    <a:pt x="232410" y="389394"/>
                  </a:lnTo>
                  <a:lnTo>
                    <a:pt x="186309" y="398132"/>
                  </a:lnTo>
                  <a:lnTo>
                    <a:pt x="127609" y="407403"/>
                  </a:lnTo>
                  <a:lnTo>
                    <a:pt x="87210" y="410908"/>
                  </a:lnTo>
                  <a:lnTo>
                    <a:pt x="58585" y="412242"/>
                  </a:lnTo>
                  <a:lnTo>
                    <a:pt x="58585" y="412115"/>
                  </a:lnTo>
                  <a:lnTo>
                    <a:pt x="33604" y="411848"/>
                  </a:lnTo>
                  <a:lnTo>
                    <a:pt x="33604" y="411975"/>
                  </a:lnTo>
                  <a:lnTo>
                    <a:pt x="24015" y="411302"/>
                  </a:lnTo>
                  <a:lnTo>
                    <a:pt x="24142" y="411302"/>
                  </a:lnTo>
                  <a:lnTo>
                    <a:pt x="17462" y="409968"/>
                  </a:lnTo>
                  <a:lnTo>
                    <a:pt x="17589" y="409968"/>
                  </a:lnTo>
                  <a:lnTo>
                    <a:pt x="11645" y="407682"/>
                  </a:lnTo>
                  <a:lnTo>
                    <a:pt x="12001" y="407809"/>
                  </a:lnTo>
                  <a:lnTo>
                    <a:pt x="7645" y="403910"/>
                  </a:lnTo>
                  <a:lnTo>
                    <a:pt x="4546" y="399846"/>
                  </a:lnTo>
                  <a:lnTo>
                    <a:pt x="2908" y="394906"/>
                  </a:lnTo>
                  <a:lnTo>
                    <a:pt x="1816" y="389801"/>
                  </a:lnTo>
                  <a:lnTo>
                    <a:pt x="1943" y="390067"/>
                  </a:lnTo>
                  <a:lnTo>
                    <a:pt x="1943" y="384429"/>
                  </a:lnTo>
                  <a:lnTo>
                    <a:pt x="2667" y="379450"/>
                  </a:lnTo>
                  <a:lnTo>
                    <a:pt x="2667" y="379717"/>
                  </a:lnTo>
                  <a:lnTo>
                    <a:pt x="4610" y="374205"/>
                  </a:lnTo>
                  <a:lnTo>
                    <a:pt x="7518" y="368566"/>
                  </a:lnTo>
                  <a:lnTo>
                    <a:pt x="7518" y="368693"/>
                  </a:lnTo>
                  <a:lnTo>
                    <a:pt x="13830" y="359829"/>
                  </a:lnTo>
                  <a:lnTo>
                    <a:pt x="24015" y="347865"/>
                  </a:lnTo>
                  <a:lnTo>
                    <a:pt x="24015" y="347992"/>
                  </a:lnTo>
                  <a:lnTo>
                    <a:pt x="43421" y="328510"/>
                  </a:lnTo>
                  <a:lnTo>
                    <a:pt x="93040" y="286702"/>
                  </a:lnTo>
                  <a:lnTo>
                    <a:pt x="125183" y="261035"/>
                  </a:lnTo>
                  <a:lnTo>
                    <a:pt x="160477" y="236296"/>
                  </a:lnTo>
                  <a:lnTo>
                    <a:pt x="222821" y="195300"/>
                  </a:lnTo>
                  <a:lnTo>
                    <a:pt x="222821" y="195440"/>
                  </a:lnTo>
                  <a:lnTo>
                    <a:pt x="274383" y="163982"/>
                  </a:lnTo>
                  <a:lnTo>
                    <a:pt x="324599" y="136423"/>
                  </a:lnTo>
                  <a:lnTo>
                    <a:pt x="402958" y="98120"/>
                  </a:lnTo>
                  <a:lnTo>
                    <a:pt x="488594" y="62103"/>
                  </a:lnTo>
                  <a:lnTo>
                    <a:pt x="597154" y="26339"/>
                  </a:lnTo>
                  <a:lnTo>
                    <a:pt x="652589" y="10756"/>
                  </a:lnTo>
                  <a:lnTo>
                    <a:pt x="659498" y="8331"/>
                  </a:lnTo>
                  <a:lnTo>
                    <a:pt x="659625" y="8331"/>
                  </a:lnTo>
                  <a:lnTo>
                    <a:pt x="664476" y="5918"/>
                  </a:lnTo>
                  <a:lnTo>
                    <a:pt x="664718" y="5778"/>
                  </a:lnTo>
                  <a:lnTo>
                    <a:pt x="666775" y="3759"/>
                  </a:lnTo>
                  <a:lnTo>
                    <a:pt x="667016" y="2959"/>
                  </a:lnTo>
                  <a:lnTo>
                    <a:pt x="667143" y="0"/>
                  </a:lnTo>
                  <a:lnTo>
                    <a:pt x="665441" y="0"/>
                  </a:lnTo>
                  <a:lnTo>
                    <a:pt x="665340" y="2362"/>
                  </a:lnTo>
                  <a:lnTo>
                    <a:pt x="663524" y="4140"/>
                  </a:lnTo>
                  <a:lnTo>
                    <a:pt x="658901" y="6451"/>
                  </a:lnTo>
                  <a:lnTo>
                    <a:pt x="652106" y="8864"/>
                  </a:lnTo>
                  <a:lnTo>
                    <a:pt x="596671" y="24460"/>
                  </a:lnTo>
                  <a:lnTo>
                    <a:pt x="487984" y="60210"/>
                  </a:lnTo>
                  <a:lnTo>
                    <a:pt x="487857" y="60210"/>
                  </a:lnTo>
                  <a:lnTo>
                    <a:pt x="402221" y="96240"/>
                  </a:lnTo>
                  <a:lnTo>
                    <a:pt x="323862" y="134543"/>
                  </a:lnTo>
                  <a:lnTo>
                    <a:pt x="273532" y="162102"/>
                  </a:lnTo>
                  <a:lnTo>
                    <a:pt x="273405" y="162102"/>
                  </a:lnTo>
                  <a:lnTo>
                    <a:pt x="221856" y="193560"/>
                  </a:lnTo>
                  <a:lnTo>
                    <a:pt x="221856" y="193687"/>
                  </a:lnTo>
                  <a:lnTo>
                    <a:pt x="159512" y="234683"/>
                  </a:lnTo>
                  <a:lnTo>
                    <a:pt x="124206" y="259422"/>
                  </a:lnTo>
                  <a:lnTo>
                    <a:pt x="91948" y="285089"/>
                  </a:lnTo>
                  <a:lnTo>
                    <a:pt x="91821" y="285089"/>
                  </a:lnTo>
                  <a:lnTo>
                    <a:pt x="42214" y="326898"/>
                  </a:lnTo>
                  <a:lnTo>
                    <a:pt x="22809" y="346379"/>
                  </a:lnTo>
                  <a:lnTo>
                    <a:pt x="22809" y="346519"/>
                  </a:lnTo>
                  <a:lnTo>
                    <a:pt x="12496" y="358482"/>
                  </a:lnTo>
                  <a:lnTo>
                    <a:pt x="12369" y="358482"/>
                  </a:lnTo>
                  <a:lnTo>
                    <a:pt x="6057" y="367347"/>
                  </a:lnTo>
                  <a:lnTo>
                    <a:pt x="6057" y="367487"/>
                  </a:lnTo>
                  <a:lnTo>
                    <a:pt x="3035" y="373265"/>
                  </a:lnTo>
                  <a:lnTo>
                    <a:pt x="2908" y="373405"/>
                  </a:lnTo>
                  <a:lnTo>
                    <a:pt x="965" y="378917"/>
                  </a:lnTo>
                  <a:lnTo>
                    <a:pt x="965" y="379183"/>
                  </a:lnTo>
                  <a:lnTo>
                    <a:pt x="114" y="384289"/>
                  </a:lnTo>
                  <a:lnTo>
                    <a:pt x="0" y="384429"/>
                  </a:lnTo>
                  <a:lnTo>
                    <a:pt x="0" y="390067"/>
                  </a:lnTo>
                  <a:lnTo>
                    <a:pt x="114" y="390334"/>
                  </a:lnTo>
                  <a:lnTo>
                    <a:pt x="1206" y="395579"/>
                  </a:lnTo>
                  <a:lnTo>
                    <a:pt x="1206" y="395719"/>
                  </a:lnTo>
                  <a:lnTo>
                    <a:pt x="2908" y="400824"/>
                  </a:lnTo>
                  <a:lnTo>
                    <a:pt x="11163" y="409562"/>
                  </a:lnTo>
                  <a:lnTo>
                    <a:pt x="17106" y="411848"/>
                  </a:lnTo>
                  <a:lnTo>
                    <a:pt x="23888" y="413194"/>
                  </a:lnTo>
                  <a:lnTo>
                    <a:pt x="24015" y="413194"/>
                  </a:lnTo>
                  <a:lnTo>
                    <a:pt x="33604" y="413854"/>
                  </a:lnTo>
                  <a:lnTo>
                    <a:pt x="33604" y="413994"/>
                  </a:lnTo>
                  <a:lnTo>
                    <a:pt x="58585" y="414261"/>
                  </a:lnTo>
                  <a:lnTo>
                    <a:pt x="58585" y="414134"/>
                  </a:lnTo>
                  <a:lnTo>
                    <a:pt x="87337" y="412788"/>
                  </a:lnTo>
                  <a:lnTo>
                    <a:pt x="127850" y="409295"/>
                  </a:lnTo>
                  <a:lnTo>
                    <a:pt x="186563" y="400011"/>
                  </a:lnTo>
                  <a:lnTo>
                    <a:pt x="232778" y="391274"/>
                  </a:lnTo>
                  <a:lnTo>
                    <a:pt x="277050" y="381063"/>
                  </a:lnTo>
                  <a:lnTo>
                    <a:pt x="323862" y="367080"/>
                  </a:lnTo>
                  <a:lnTo>
                    <a:pt x="361353" y="354177"/>
                  </a:lnTo>
                  <a:lnTo>
                    <a:pt x="413512" y="335089"/>
                  </a:lnTo>
                  <a:lnTo>
                    <a:pt x="465429" y="313182"/>
                  </a:lnTo>
                  <a:lnTo>
                    <a:pt x="516610" y="290334"/>
                  </a:lnTo>
                  <a:lnTo>
                    <a:pt x="564769" y="267208"/>
                  </a:lnTo>
                  <a:lnTo>
                    <a:pt x="611593" y="244767"/>
                  </a:lnTo>
                  <a:lnTo>
                    <a:pt x="633056" y="235496"/>
                  </a:lnTo>
                  <a:lnTo>
                    <a:pt x="653796" y="229438"/>
                  </a:lnTo>
                  <a:lnTo>
                    <a:pt x="669937" y="225272"/>
                  </a:lnTo>
                  <a:lnTo>
                    <a:pt x="669810" y="225272"/>
                  </a:lnTo>
                  <a:lnTo>
                    <a:pt x="689584" y="220980"/>
                  </a:lnTo>
                  <a:lnTo>
                    <a:pt x="1112558" y="174866"/>
                  </a:lnTo>
                  <a:lnTo>
                    <a:pt x="1119949" y="173253"/>
                  </a:lnTo>
                  <a:lnTo>
                    <a:pt x="1120190" y="173253"/>
                  </a:lnTo>
                  <a:lnTo>
                    <a:pt x="1126629" y="169760"/>
                  </a:lnTo>
                  <a:lnTo>
                    <a:pt x="1126744" y="169633"/>
                  </a:lnTo>
                  <a:lnTo>
                    <a:pt x="1133297" y="164795"/>
                  </a:lnTo>
                  <a:lnTo>
                    <a:pt x="1133424" y="164795"/>
                  </a:lnTo>
                  <a:lnTo>
                    <a:pt x="1138872" y="159283"/>
                  </a:lnTo>
                  <a:lnTo>
                    <a:pt x="1138872" y="159143"/>
                  </a:lnTo>
                  <a:lnTo>
                    <a:pt x="1143127" y="154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601817" y="4952991"/>
              <a:ext cx="491867" cy="4259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218020" y="5365381"/>
              <a:ext cx="485140" cy="179070"/>
            </a:xfrm>
            <a:custGeom>
              <a:avLst/>
              <a:gdLst/>
              <a:ahLst/>
              <a:cxnLst/>
              <a:rect l="l" t="t" r="r" b="b"/>
              <a:pathLst>
                <a:path w="485140" h="179070">
                  <a:moveTo>
                    <a:pt x="485076" y="0"/>
                  </a:moveTo>
                  <a:lnTo>
                    <a:pt x="483133" y="139"/>
                  </a:lnTo>
                  <a:lnTo>
                    <a:pt x="481317" y="406"/>
                  </a:lnTo>
                  <a:lnTo>
                    <a:pt x="475742" y="800"/>
                  </a:lnTo>
                  <a:lnTo>
                    <a:pt x="473913" y="1079"/>
                  </a:lnTo>
                  <a:lnTo>
                    <a:pt x="470992" y="1308"/>
                  </a:lnTo>
                  <a:lnTo>
                    <a:pt x="471246" y="1206"/>
                  </a:lnTo>
                  <a:lnTo>
                    <a:pt x="469303" y="1346"/>
                  </a:lnTo>
                  <a:lnTo>
                    <a:pt x="467766" y="1562"/>
                  </a:lnTo>
                  <a:lnTo>
                    <a:pt x="463600" y="1879"/>
                  </a:lnTo>
                  <a:lnTo>
                    <a:pt x="462191" y="2120"/>
                  </a:lnTo>
                  <a:lnTo>
                    <a:pt x="458152" y="2425"/>
                  </a:lnTo>
                  <a:lnTo>
                    <a:pt x="457301" y="2552"/>
                  </a:lnTo>
                  <a:lnTo>
                    <a:pt x="455117" y="2692"/>
                  </a:lnTo>
                  <a:lnTo>
                    <a:pt x="452932" y="2959"/>
                  </a:lnTo>
                  <a:lnTo>
                    <a:pt x="450875" y="3086"/>
                  </a:lnTo>
                  <a:lnTo>
                    <a:pt x="449872" y="3225"/>
                  </a:lnTo>
                  <a:lnTo>
                    <a:pt x="446659" y="3517"/>
                  </a:lnTo>
                  <a:lnTo>
                    <a:pt x="444931" y="3632"/>
                  </a:lnTo>
                  <a:lnTo>
                    <a:pt x="444233" y="3733"/>
                  </a:lnTo>
                  <a:lnTo>
                    <a:pt x="443953" y="3759"/>
                  </a:lnTo>
                  <a:lnTo>
                    <a:pt x="443103" y="3898"/>
                  </a:lnTo>
                  <a:lnTo>
                    <a:pt x="0" y="178638"/>
                  </a:lnTo>
                  <a:lnTo>
                    <a:pt x="2908" y="177965"/>
                  </a:lnTo>
                  <a:lnTo>
                    <a:pt x="5575" y="177292"/>
                  </a:lnTo>
                  <a:lnTo>
                    <a:pt x="8001" y="176758"/>
                  </a:lnTo>
                  <a:lnTo>
                    <a:pt x="10071" y="176352"/>
                  </a:lnTo>
                  <a:lnTo>
                    <a:pt x="11772" y="175945"/>
                  </a:lnTo>
                  <a:lnTo>
                    <a:pt x="13106" y="175679"/>
                  </a:lnTo>
                  <a:lnTo>
                    <a:pt x="13957" y="175412"/>
                  </a:lnTo>
                  <a:lnTo>
                    <a:pt x="14198" y="175412"/>
                  </a:lnTo>
                  <a:lnTo>
                    <a:pt x="14681" y="175272"/>
                  </a:lnTo>
                  <a:lnTo>
                    <a:pt x="16256" y="174879"/>
                  </a:lnTo>
                  <a:lnTo>
                    <a:pt x="18554" y="174066"/>
                  </a:lnTo>
                  <a:lnTo>
                    <a:pt x="21475" y="173266"/>
                  </a:lnTo>
                  <a:lnTo>
                    <a:pt x="25107" y="172186"/>
                  </a:lnTo>
                  <a:lnTo>
                    <a:pt x="28994" y="170980"/>
                  </a:lnTo>
                  <a:lnTo>
                    <a:pt x="33235" y="169760"/>
                  </a:lnTo>
                  <a:lnTo>
                    <a:pt x="40754" y="167462"/>
                  </a:lnTo>
                  <a:lnTo>
                    <a:pt x="41732" y="167208"/>
                  </a:lnTo>
                  <a:lnTo>
                    <a:pt x="43091" y="166763"/>
                  </a:lnTo>
                  <a:lnTo>
                    <a:pt x="46164" y="165874"/>
                  </a:lnTo>
                  <a:lnTo>
                    <a:pt x="46697" y="165735"/>
                  </a:lnTo>
                  <a:lnTo>
                    <a:pt x="49009" y="165061"/>
                  </a:lnTo>
                  <a:lnTo>
                    <a:pt x="51193" y="164388"/>
                  </a:lnTo>
                  <a:lnTo>
                    <a:pt x="52806" y="163868"/>
                  </a:lnTo>
                  <a:lnTo>
                    <a:pt x="53733" y="163588"/>
                  </a:lnTo>
                  <a:lnTo>
                    <a:pt x="55194" y="163182"/>
                  </a:lnTo>
                  <a:lnTo>
                    <a:pt x="56654" y="162775"/>
                  </a:lnTo>
                  <a:lnTo>
                    <a:pt x="57835" y="162369"/>
                  </a:lnTo>
                  <a:lnTo>
                    <a:pt x="58229" y="162242"/>
                  </a:lnTo>
                  <a:lnTo>
                    <a:pt x="59436" y="161975"/>
                  </a:lnTo>
                  <a:lnTo>
                    <a:pt x="60286" y="161696"/>
                  </a:lnTo>
                  <a:lnTo>
                    <a:pt x="60502" y="161582"/>
                  </a:lnTo>
                  <a:lnTo>
                    <a:pt x="61010" y="161429"/>
                  </a:lnTo>
                  <a:lnTo>
                    <a:pt x="64681" y="160159"/>
                  </a:lnTo>
                  <a:lnTo>
                    <a:pt x="66230" y="159689"/>
                  </a:lnTo>
                  <a:lnTo>
                    <a:pt x="68059" y="159016"/>
                  </a:lnTo>
                  <a:lnTo>
                    <a:pt x="69748" y="158470"/>
                  </a:lnTo>
                  <a:lnTo>
                    <a:pt x="72898" y="157403"/>
                  </a:lnTo>
                  <a:lnTo>
                    <a:pt x="76301" y="156184"/>
                  </a:lnTo>
                  <a:lnTo>
                    <a:pt x="83337" y="153771"/>
                  </a:lnTo>
                  <a:lnTo>
                    <a:pt x="86728" y="152565"/>
                  </a:lnTo>
                  <a:lnTo>
                    <a:pt x="87363" y="152349"/>
                  </a:lnTo>
                  <a:lnTo>
                    <a:pt x="88912" y="151892"/>
                  </a:lnTo>
                  <a:lnTo>
                    <a:pt x="89801" y="151511"/>
                  </a:lnTo>
                  <a:lnTo>
                    <a:pt x="91592" y="150939"/>
                  </a:lnTo>
                  <a:lnTo>
                    <a:pt x="92062" y="150812"/>
                  </a:lnTo>
                  <a:lnTo>
                    <a:pt x="92430" y="150672"/>
                  </a:lnTo>
                  <a:lnTo>
                    <a:pt x="92798" y="150545"/>
                  </a:lnTo>
                  <a:lnTo>
                    <a:pt x="94703" y="149885"/>
                  </a:lnTo>
                  <a:lnTo>
                    <a:pt x="96189" y="149377"/>
                  </a:lnTo>
                  <a:lnTo>
                    <a:pt x="96799" y="149199"/>
                  </a:lnTo>
                  <a:lnTo>
                    <a:pt x="97523" y="148932"/>
                  </a:lnTo>
                  <a:lnTo>
                    <a:pt x="97815" y="148805"/>
                  </a:lnTo>
                  <a:lnTo>
                    <a:pt x="98615" y="148526"/>
                  </a:lnTo>
                  <a:lnTo>
                    <a:pt x="99225" y="148259"/>
                  </a:lnTo>
                  <a:lnTo>
                    <a:pt x="103466" y="146786"/>
                  </a:lnTo>
                  <a:lnTo>
                    <a:pt x="145923" y="131191"/>
                  </a:lnTo>
                  <a:lnTo>
                    <a:pt x="150164" y="129705"/>
                  </a:lnTo>
                  <a:lnTo>
                    <a:pt x="152958" y="128498"/>
                  </a:lnTo>
                  <a:lnTo>
                    <a:pt x="155511" y="127431"/>
                  </a:lnTo>
                  <a:lnTo>
                    <a:pt x="158902" y="125945"/>
                  </a:lnTo>
                  <a:lnTo>
                    <a:pt x="162788" y="124333"/>
                  </a:lnTo>
                  <a:lnTo>
                    <a:pt x="171754" y="120434"/>
                  </a:lnTo>
                  <a:lnTo>
                    <a:pt x="181470" y="116408"/>
                  </a:lnTo>
                  <a:lnTo>
                    <a:pt x="190436" y="112509"/>
                  </a:lnTo>
                  <a:lnTo>
                    <a:pt x="194322" y="110896"/>
                  </a:lnTo>
                  <a:lnTo>
                    <a:pt x="202450" y="107391"/>
                  </a:lnTo>
                  <a:lnTo>
                    <a:pt x="202819" y="107264"/>
                  </a:lnTo>
                  <a:lnTo>
                    <a:pt x="203377" y="106997"/>
                  </a:lnTo>
                  <a:lnTo>
                    <a:pt x="204635" y="106451"/>
                  </a:lnTo>
                  <a:lnTo>
                    <a:pt x="206692" y="105473"/>
                  </a:lnTo>
                  <a:lnTo>
                    <a:pt x="207911" y="104978"/>
                  </a:lnTo>
                  <a:lnTo>
                    <a:pt x="210578" y="103771"/>
                  </a:lnTo>
                  <a:lnTo>
                    <a:pt x="211505" y="103339"/>
                  </a:lnTo>
                  <a:lnTo>
                    <a:pt x="214337" y="102158"/>
                  </a:lnTo>
                  <a:lnTo>
                    <a:pt x="217246" y="100812"/>
                  </a:lnTo>
                  <a:lnTo>
                    <a:pt x="220891" y="99199"/>
                  </a:lnTo>
                  <a:lnTo>
                    <a:pt x="221488" y="98920"/>
                  </a:lnTo>
                  <a:lnTo>
                    <a:pt x="223316" y="98120"/>
                  </a:lnTo>
                  <a:lnTo>
                    <a:pt x="232778" y="93814"/>
                  </a:lnTo>
                  <a:lnTo>
                    <a:pt x="235724" y="92532"/>
                  </a:lnTo>
                  <a:lnTo>
                    <a:pt x="236169" y="92341"/>
                  </a:lnTo>
                  <a:lnTo>
                    <a:pt x="236728" y="92100"/>
                  </a:lnTo>
                  <a:lnTo>
                    <a:pt x="237388" y="91808"/>
                  </a:lnTo>
                  <a:lnTo>
                    <a:pt x="237515" y="91757"/>
                  </a:lnTo>
                  <a:lnTo>
                    <a:pt x="245630" y="88176"/>
                  </a:lnTo>
                  <a:lnTo>
                    <a:pt x="246240" y="87909"/>
                  </a:lnTo>
                  <a:lnTo>
                    <a:pt x="248907" y="86702"/>
                  </a:lnTo>
                  <a:lnTo>
                    <a:pt x="250990" y="85712"/>
                  </a:lnTo>
                  <a:lnTo>
                    <a:pt x="251701" y="85483"/>
                  </a:lnTo>
                  <a:lnTo>
                    <a:pt x="252526" y="85026"/>
                  </a:lnTo>
                  <a:lnTo>
                    <a:pt x="253631" y="84543"/>
                  </a:lnTo>
                  <a:lnTo>
                    <a:pt x="254127" y="84277"/>
                  </a:lnTo>
                  <a:lnTo>
                    <a:pt x="255701" y="83604"/>
                  </a:lnTo>
                  <a:lnTo>
                    <a:pt x="258127" y="82397"/>
                  </a:lnTo>
                  <a:lnTo>
                    <a:pt x="264795" y="79171"/>
                  </a:lnTo>
                  <a:lnTo>
                    <a:pt x="268922" y="77292"/>
                  </a:lnTo>
                  <a:lnTo>
                    <a:pt x="273291" y="75133"/>
                  </a:lnTo>
                  <a:lnTo>
                    <a:pt x="282270" y="70840"/>
                  </a:lnTo>
                  <a:lnTo>
                    <a:pt x="286626" y="68681"/>
                  </a:lnTo>
                  <a:lnTo>
                    <a:pt x="290753" y="66802"/>
                  </a:lnTo>
                  <a:lnTo>
                    <a:pt x="294398" y="65062"/>
                  </a:lnTo>
                  <a:lnTo>
                    <a:pt x="297421" y="63576"/>
                  </a:lnTo>
                  <a:lnTo>
                    <a:pt x="299847" y="62369"/>
                  </a:lnTo>
                  <a:lnTo>
                    <a:pt x="301434" y="61696"/>
                  </a:lnTo>
                  <a:lnTo>
                    <a:pt x="301917" y="61429"/>
                  </a:lnTo>
                  <a:lnTo>
                    <a:pt x="302145" y="61315"/>
                  </a:lnTo>
                  <a:lnTo>
                    <a:pt x="302526" y="61163"/>
                  </a:lnTo>
                  <a:lnTo>
                    <a:pt x="302691" y="61048"/>
                  </a:lnTo>
                  <a:lnTo>
                    <a:pt x="303187" y="60833"/>
                  </a:lnTo>
                  <a:lnTo>
                    <a:pt x="303491" y="60756"/>
                  </a:lnTo>
                  <a:lnTo>
                    <a:pt x="303733" y="60591"/>
                  </a:lnTo>
                  <a:lnTo>
                    <a:pt x="303974" y="60490"/>
                  </a:lnTo>
                  <a:lnTo>
                    <a:pt x="306285" y="59410"/>
                  </a:lnTo>
                  <a:lnTo>
                    <a:pt x="309194" y="57937"/>
                  </a:lnTo>
                  <a:lnTo>
                    <a:pt x="312826" y="56184"/>
                  </a:lnTo>
                  <a:lnTo>
                    <a:pt x="316712" y="54305"/>
                  </a:lnTo>
                  <a:lnTo>
                    <a:pt x="320954" y="52285"/>
                  </a:lnTo>
                  <a:lnTo>
                    <a:pt x="329692" y="48260"/>
                  </a:lnTo>
                  <a:lnTo>
                    <a:pt x="333933" y="46240"/>
                  </a:lnTo>
                  <a:lnTo>
                    <a:pt x="337820" y="44361"/>
                  </a:lnTo>
                  <a:lnTo>
                    <a:pt x="341452" y="42608"/>
                  </a:lnTo>
                  <a:lnTo>
                    <a:pt x="344373" y="41135"/>
                  </a:lnTo>
                  <a:lnTo>
                    <a:pt x="346671" y="40055"/>
                  </a:lnTo>
                  <a:lnTo>
                    <a:pt x="348246" y="39382"/>
                  </a:lnTo>
                  <a:lnTo>
                    <a:pt x="348983" y="38976"/>
                  </a:lnTo>
                  <a:lnTo>
                    <a:pt x="349707" y="38709"/>
                  </a:lnTo>
                  <a:lnTo>
                    <a:pt x="350672" y="38303"/>
                  </a:lnTo>
                  <a:lnTo>
                    <a:pt x="352132" y="37630"/>
                  </a:lnTo>
                  <a:lnTo>
                    <a:pt x="353707" y="36969"/>
                  </a:lnTo>
                  <a:lnTo>
                    <a:pt x="355523" y="36156"/>
                  </a:lnTo>
                  <a:lnTo>
                    <a:pt x="357466" y="35356"/>
                  </a:lnTo>
                  <a:lnTo>
                    <a:pt x="361353" y="33464"/>
                  </a:lnTo>
                  <a:lnTo>
                    <a:pt x="363296" y="32664"/>
                  </a:lnTo>
                  <a:lnTo>
                    <a:pt x="365112" y="31851"/>
                  </a:lnTo>
                  <a:lnTo>
                    <a:pt x="366814" y="31178"/>
                  </a:lnTo>
                  <a:lnTo>
                    <a:pt x="368147" y="30518"/>
                  </a:lnTo>
                  <a:lnTo>
                    <a:pt x="369112" y="30111"/>
                  </a:lnTo>
                  <a:lnTo>
                    <a:pt x="369836" y="29845"/>
                  </a:lnTo>
                  <a:lnTo>
                    <a:pt x="370090" y="29705"/>
                  </a:lnTo>
                  <a:lnTo>
                    <a:pt x="370332" y="29705"/>
                  </a:lnTo>
                  <a:lnTo>
                    <a:pt x="370928" y="29438"/>
                  </a:lnTo>
                  <a:lnTo>
                    <a:pt x="372021" y="29171"/>
                  </a:lnTo>
                  <a:lnTo>
                    <a:pt x="373354" y="28765"/>
                  </a:lnTo>
                  <a:lnTo>
                    <a:pt x="374942" y="28359"/>
                  </a:lnTo>
                  <a:lnTo>
                    <a:pt x="376631" y="27825"/>
                  </a:lnTo>
                  <a:lnTo>
                    <a:pt x="384403" y="25679"/>
                  </a:lnTo>
                  <a:lnTo>
                    <a:pt x="386092" y="25133"/>
                  </a:lnTo>
                  <a:lnTo>
                    <a:pt x="387667" y="24726"/>
                  </a:lnTo>
                  <a:lnTo>
                    <a:pt x="389001" y="24333"/>
                  </a:lnTo>
                  <a:lnTo>
                    <a:pt x="390093" y="24066"/>
                  </a:lnTo>
                  <a:lnTo>
                    <a:pt x="390702" y="23787"/>
                  </a:lnTo>
                  <a:lnTo>
                    <a:pt x="390944" y="23787"/>
                  </a:lnTo>
                  <a:lnTo>
                    <a:pt x="391680" y="23660"/>
                  </a:lnTo>
                  <a:lnTo>
                    <a:pt x="393496" y="23114"/>
                  </a:lnTo>
                  <a:lnTo>
                    <a:pt x="396036" y="22440"/>
                  </a:lnTo>
                  <a:lnTo>
                    <a:pt x="401624" y="20967"/>
                  </a:lnTo>
                  <a:lnTo>
                    <a:pt x="403809" y="20434"/>
                  </a:lnTo>
                  <a:lnTo>
                    <a:pt x="404774" y="20167"/>
                  </a:lnTo>
                  <a:lnTo>
                    <a:pt x="405168" y="20015"/>
                  </a:lnTo>
                  <a:lnTo>
                    <a:pt x="405701" y="19862"/>
                  </a:lnTo>
                  <a:lnTo>
                    <a:pt x="406234" y="19761"/>
                  </a:lnTo>
                  <a:lnTo>
                    <a:pt x="406717" y="19621"/>
                  </a:lnTo>
                  <a:lnTo>
                    <a:pt x="406958" y="19545"/>
                  </a:lnTo>
                  <a:lnTo>
                    <a:pt x="407200" y="19494"/>
                  </a:lnTo>
                  <a:lnTo>
                    <a:pt x="407441" y="19494"/>
                  </a:lnTo>
                  <a:lnTo>
                    <a:pt x="408051" y="19354"/>
                  </a:lnTo>
                  <a:lnTo>
                    <a:pt x="409016" y="19088"/>
                  </a:lnTo>
                  <a:lnTo>
                    <a:pt x="410235" y="18821"/>
                  </a:lnTo>
                  <a:lnTo>
                    <a:pt x="411810" y="18554"/>
                  </a:lnTo>
                  <a:lnTo>
                    <a:pt x="413385" y="18148"/>
                  </a:lnTo>
                  <a:lnTo>
                    <a:pt x="420662" y="16535"/>
                  </a:lnTo>
                  <a:lnTo>
                    <a:pt x="421068" y="16433"/>
                  </a:lnTo>
                  <a:lnTo>
                    <a:pt x="423214" y="16002"/>
                  </a:lnTo>
                  <a:lnTo>
                    <a:pt x="423583" y="15913"/>
                  </a:lnTo>
                  <a:lnTo>
                    <a:pt x="423824" y="15862"/>
                  </a:lnTo>
                  <a:lnTo>
                    <a:pt x="425030" y="15595"/>
                  </a:lnTo>
                  <a:lnTo>
                    <a:pt x="426008" y="15328"/>
                  </a:lnTo>
                  <a:lnTo>
                    <a:pt x="426605" y="15189"/>
                  </a:lnTo>
                  <a:lnTo>
                    <a:pt x="427101" y="15189"/>
                  </a:lnTo>
                  <a:lnTo>
                    <a:pt x="427342" y="15189"/>
                  </a:lnTo>
                  <a:lnTo>
                    <a:pt x="427939" y="15049"/>
                  </a:lnTo>
                  <a:lnTo>
                    <a:pt x="428332" y="14998"/>
                  </a:lnTo>
                  <a:lnTo>
                    <a:pt x="428917" y="14922"/>
                  </a:lnTo>
                  <a:lnTo>
                    <a:pt x="430491" y="14782"/>
                  </a:lnTo>
                  <a:lnTo>
                    <a:pt x="431927" y="14592"/>
                  </a:lnTo>
                  <a:lnTo>
                    <a:pt x="434378" y="14376"/>
                  </a:lnTo>
                  <a:lnTo>
                    <a:pt x="436194" y="14109"/>
                  </a:lnTo>
                  <a:lnTo>
                    <a:pt x="436473" y="14084"/>
                  </a:lnTo>
                  <a:lnTo>
                    <a:pt x="437400" y="13982"/>
                  </a:lnTo>
                  <a:lnTo>
                    <a:pt x="440334" y="13741"/>
                  </a:lnTo>
                  <a:lnTo>
                    <a:pt x="440677" y="13716"/>
                  </a:lnTo>
                  <a:lnTo>
                    <a:pt x="443230" y="13309"/>
                  </a:lnTo>
                  <a:lnTo>
                    <a:pt x="448691" y="12763"/>
                  </a:lnTo>
                  <a:lnTo>
                    <a:pt x="451713" y="12496"/>
                  </a:lnTo>
                  <a:lnTo>
                    <a:pt x="454990" y="12103"/>
                  </a:lnTo>
                  <a:lnTo>
                    <a:pt x="485076" y="0"/>
                  </a:lnTo>
                  <a:close/>
                </a:path>
              </a:pathLst>
            </a:custGeom>
            <a:solidFill>
              <a:srgbClr val="C87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172528" y="5353151"/>
              <a:ext cx="497840" cy="201295"/>
            </a:xfrm>
            <a:custGeom>
              <a:avLst/>
              <a:gdLst/>
              <a:ahLst/>
              <a:cxnLst/>
              <a:rect l="l" t="t" r="r" b="b"/>
              <a:pathLst>
                <a:path w="497840" h="201295">
                  <a:moveTo>
                    <a:pt x="497814" y="0"/>
                  </a:moveTo>
                  <a:lnTo>
                    <a:pt x="0" y="200685"/>
                  </a:lnTo>
                  <a:lnTo>
                    <a:pt x="3162" y="200139"/>
                  </a:lnTo>
                  <a:lnTo>
                    <a:pt x="6070" y="199605"/>
                  </a:lnTo>
                  <a:lnTo>
                    <a:pt x="8737" y="199072"/>
                  </a:lnTo>
                  <a:lnTo>
                    <a:pt x="11049" y="198666"/>
                  </a:lnTo>
                  <a:lnTo>
                    <a:pt x="12865" y="198259"/>
                  </a:lnTo>
                  <a:lnTo>
                    <a:pt x="14312" y="198120"/>
                  </a:lnTo>
                  <a:lnTo>
                    <a:pt x="15163" y="197853"/>
                  </a:lnTo>
                  <a:lnTo>
                    <a:pt x="15773" y="197853"/>
                  </a:lnTo>
                  <a:lnTo>
                    <a:pt x="17233" y="197459"/>
                  </a:lnTo>
                  <a:lnTo>
                    <a:pt x="18440" y="197180"/>
                  </a:lnTo>
                  <a:lnTo>
                    <a:pt x="19900" y="196786"/>
                  </a:lnTo>
                  <a:lnTo>
                    <a:pt x="21145" y="196494"/>
                  </a:lnTo>
                  <a:lnTo>
                    <a:pt x="20751" y="196646"/>
                  </a:lnTo>
                  <a:lnTo>
                    <a:pt x="23050" y="196113"/>
                  </a:lnTo>
                  <a:lnTo>
                    <a:pt x="25717" y="195440"/>
                  </a:lnTo>
                  <a:lnTo>
                    <a:pt x="28625" y="194767"/>
                  </a:lnTo>
                  <a:lnTo>
                    <a:pt x="34937" y="193421"/>
                  </a:lnTo>
                  <a:lnTo>
                    <a:pt x="38214" y="192620"/>
                  </a:lnTo>
                  <a:lnTo>
                    <a:pt x="39484" y="192303"/>
                  </a:lnTo>
                  <a:lnTo>
                    <a:pt x="40513" y="192074"/>
                  </a:lnTo>
                  <a:lnTo>
                    <a:pt x="42087" y="191668"/>
                  </a:lnTo>
                  <a:lnTo>
                    <a:pt x="44640" y="191135"/>
                  </a:lnTo>
                  <a:lnTo>
                    <a:pt x="50469" y="189788"/>
                  </a:lnTo>
                  <a:lnTo>
                    <a:pt x="53009" y="189255"/>
                  </a:lnTo>
                  <a:lnTo>
                    <a:pt x="55194" y="188722"/>
                  </a:lnTo>
                  <a:lnTo>
                    <a:pt x="57137" y="188175"/>
                  </a:lnTo>
                  <a:lnTo>
                    <a:pt x="58470" y="187909"/>
                  </a:lnTo>
                  <a:lnTo>
                    <a:pt x="59321" y="187769"/>
                  </a:lnTo>
                  <a:lnTo>
                    <a:pt x="60045" y="187502"/>
                  </a:lnTo>
                  <a:lnTo>
                    <a:pt x="61137" y="187236"/>
                  </a:lnTo>
                  <a:lnTo>
                    <a:pt x="62712" y="186702"/>
                  </a:lnTo>
                  <a:lnTo>
                    <a:pt x="64897" y="186029"/>
                  </a:lnTo>
                  <a:lnTo>
                    <a:pt x="67449" y="185356"/>
                  </a:lnTo>
                  <a:lnTo>
                    <a:pt x="70358" y="184416"/>
                  </a:lnTo>
                  <a:lnTo>
                    <a:pt x="351040" y="71907"/>
                  </a:lnTo>
                  <a:lnTo>
                    <a:pt x="356019" y="69494"/>
                  </a:lnTo>
                  <a:lnTo>
                    <a:pt x="359054" y="68008"/>
                  </a:lnTo>
                  <a:lnTo>
                    <a:pt x="362445" y="66535"/>
                  </a:lnTo>
                  <a:lnTo>
                    <a:pt x="365848" y="64782"/>
                  </a:lnTo>
                  <a:lnTo>
                    <a:pt x="369481" y="63042"/>
                  </a:lnTo>
                  <a:lnTo>
                    <a:pt x="373126" y="61429"/>
                  </a:lnTo>
                  <a:lnTo>
                    <a:pt x="376758" y="59677"/>
                  </a:lnTo>
                  <a:lnTo>
                    <a:pt x="380161" y="58064"/>
                  </a:lnTo>
                  <a:lnTo>
                    <a:pt x="383425" y="56451"/>
                  </a:lnTo>
                  <a:lnTo>
                    <a:pt x="386461" y="55105"/>
                  </a:lnTo>
                  <a:lnTo>
                    <a:pt x="389013" y="53759"/>
                  </a:lnTo>
                  <a:lnTo>
                    <a:pt x="391198" y="52819"/>
                  </a:lnTo>
                  <a:lnTo>
                    <a:pt x="392772" y="52019"/>
                  </a:lnTo>
                  <a:lnTo>
                    <a:pt x="393865" y="51485"/>
                  </a:lnTo>
                  <a:lnTo>
                    <a:pt x="394233" y="51346"/>
                  </a:lnTo>
                  <a:lnTo>
                    <a:pt x="394474" y="51206"/>
                  </a:lnTo>
                  <a:lnTo>
                    <a:pt x="395198" y="50939"/>
                  </a:lnTo>
                  <a:lnTo>
                    <a:pt x="396163" y="50533"/>
                  </a:lnTo>
                  <a:lnTo>
                    <a:pt x="397624" y="49860"/>
                  </a:lnTo>
                  <a:lnTo>
                    <a:pt x="399199" y="49199"/>
                  </a:lnTo>
                  <a:lnTo>
                    <a:pt x="401015" y="48387"/>
                  </a:lnTo>
                  <a:lnTo>
                    <a:pt x="402958" y="47586"/>
                  </a:lnTo>
                  <a:lnTo>
                    <a:pt x="406844" y="45694"/>
                  </a:lnTo>
                  <a:lnTo>
                    <a:pt x="408787" y="44894"/>
                  </a:lnTo>
                  <a:lnTo>
                    <a:pt x="410603" y="44081"/>
                  </a:lnTo>
                  <a:lnTo>
                    <a:pt x="412305" y="43408"/>
                  </a:lnTo>
                  <a:lnTo>
                    <a:pt x="413639" y="42748"/>
                  </a:lnTo>
                  <a:lnTo>
                    <a:pt x="414604" y="42341"/>
                  </a:lnTo>
                  <a:lnTo>
                    <a:pt x="415328" y="42075"/>
                  </a:lnTo>
                  <a:lnTo>
                    <a:pt x="415582" y="41935"/>
                  </a:lnTo>
                  <a:lnTo>
                    <a:pt x="415823" y="41935"/>
                  </a:lnTo>
                  <a:lnTo>
                    <a:pt x="416420" y="41668"/>
                  </a:lnTo>
                  <a:lnTo>
                    <a:pt x="417512" y="41402"/>
                  </a:lnTo>
                  <a:lnTo>
                    <a:pt x="418846" y="40995"/>
                  </a:lnTo>
                  <a:lnTo>
                    <a:pt x="420433" y="40589"/>
                  </a:lnTo>
                  <a:lnTo>
                    <a:pt x="422122" y="40055"/>
                  </a:lnTo>
                  <a:lnTo>
                    <a:pt x="429895" y="37909"/>
                  </a:lnTo>
                  <a:lnTo>
                    <a:pt x="431584" y="37363"/>
                  </a:lnTo>
                  <a:lnTo>
                    <a:pt x="433158" y="36957"/>
                  </a:lnTo>
                  <a:lnTo>
                    <a:pt x="434492" y="36563"/>
                  </a:lnTo>
                  <a:lnTo>
                    <a:pt x="435584" y="36296"/>
                  </a:lnTo>
                  <a:lnTo>
                    <a:pt x="436194" y="36017"/>
                  </a:lnTo>
                  <a:lnTo>
                    <a:pt x="436435" y="36017"/>
                  </a:lnTo>
                  <a:lnTo>
                    <a:pt x="436676" y="35890"/>
                  </a:lnTo>
                  <a:lnTo>
                    <a:pt x="437413" y="35750"/>
                  </a:lnTo>
                  <a:lnTo>
                    <a:pt x="438619" y="35483"/>
                  </a:lnTo>
                  <a:lnTo>
                    <a:pt x="439953" y="35077"/>
                  </a:lnTo>
                  <a:lnTo>
                    <a:pt x="441655" y="34671"/>
                  </a:lnTo>
                  <a:lnTo>
                    <a:pt x="445300" y="33604"/>
                  </a:lnTo>
                  <a:lnTo>
                    <a:pt x="447116" y="33197"/>
                  </a:lnTo>
                  <a:lnTo>
                    <a:pt x="489445" y="15989"/>
                  </a:lnTo>
                  <a:lnTo>
                    <a:pt x="487146" y="16268"/>
                  </a:lnTo>
                  <a:lnTo>
                    <a:pt x="484835" y="16395"/>
                  </a:lnTo>
                  <a:lnTo>
                    <a:pt x="482777" y="16662"/>
                  </a:lnTo>
                  <a:lnTo>
                    <a:pt x="480834" y="16802"/>
                  </a:lnTo>
                  <a:lnTo>
                    <a:pt x="479018" y="16929"/>
                  </a:lnTo>
                  <a:lnTo>
                    <a:pt x="477443" y="17208"/>
                  </a:lnTo>
                  <a:lnTo>
                    <a:pt x="475856" y="17335"/>
                  </a:lnTo>
                  <a:lnTo>
                    <a:pt x="475691" y="17360"/>
                  </a:lnTo>
                  <a:lnTo>
                    <a:pt x="474281" y="17475"/>
                  </a:lnTo>
                  <a:lnTo>
                    <a:pt x="472948" y="17602"/>
                  </a:lnTo>
                  <a:lnTo>
                    <a:pt x="471855" y="17741"/>
                  </a:lnTo>
                  <a:lnTo>
                    <a:pt x="471258" y="17741"/>
                  </a:lnTo>
                  <a:lnTo>
                    <a:pt x="470522" y="17868"/>
                  </a:lnTo>
                  <a:lnTo>
                    <a:pt x="470166" y="17868"/>
                  </a:lnTo>
                  <a:lnTo>
                    <a:pt x="469912" y="17868"/>
                  </a:lnTo>
                  <a:lnTo>
                    <a:pt x="469557" y="18008"/>
                  </a:lnTo>
                  <a:lnTo>
                    <a:pt x="469188" y="18008"/>
                  </a:lnTo>
                  <a:lnTo>
                    <a:pt x="469430" y="17868"/>
                  </a:lnTo>
                  <a:lnTo>
                    <a:pt x="469557" y="17767"/>
                  </a:lnTo>
                  <a:lnTo>
                    <a:pt x="469912" y="17602"/>
                  </a:lnTo>
                  <a:lnTo>
                    <a:pt x="470649" y="17068"/>
                  </a:lnTo>
                  <a:lnTo>
                    <a:pt x="471855" y="16395"/>
                  </a:lnTo>
                  <a:lnTo>
                    <a:pt x="472770" y="15748"/>
                  </a:lnTo>
                  <a:lnTo>
                    <a:pt x="473430" y="15316"/>
                  </a:lnTo>
                  <a:lnTo>
                    <a:pt x="473570" y="15227"/>
                  </a:lnTo>
                  <a:lnTo>
                    <a:pt x="474764" y="14516"/>
                  </a:lnTo>
                  <a:lnTo>
                    <a:pt x="476592" y="13436"/>
                  </a:lnTo>
                  <a:lnTo>
                    <a:pt x="478536" y="12090"/>
                  </a:lnTo>
                  <a:lnTo>
                    <a:pt x="482892" y="9410"/>
                  </a:lnTo>
                  <a:lnTo>
                    <a:pt x="485317" y="7924"/>
                  </a:lnTo>
                  <a:lnTo>
                    <a:pt x="487743" y="6311"/>
                  </a:lnTo>
                  <a:lnTo>
                    <a:pt x="490296" y="4699"/>
                  </a:lnTo>
                  <a:lnTo>
                    <a:pt x="492848" y="3225"/>
                  </a:lnTo>
                  <a:lnTo>
                    <a:pt x="495274" y="1612"/>
                  </a:lnTo>
                  <a:lnTo>
                    <a:pt x="497814" y="0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153616" y="5341719"/>
              <a:ext cx="535305" cy="215900"/>
            </a:xfrm>
            <a:custGeom>
              <a:avLst/>
              <a:gdLst/>
              <a:ahLst/>
              <a:cxnLst/>
              <a:rect l="l" t="t" r="r" b="b"/>
              <a:pathLst>
                <a:path w="535304" h="215900">
                  <a:moveTo>
                    <a:pt x="534808" y="0"/>
                  </a:moveTo>
                  <a:lnTo>
                    <a:pt x="0" y="215599"/>
                  </a:lnTo>
                  <a:lnTo>
                    <a:pt x="2669" y="215062"/>
                  </a:lnTo>
                  <a:lnTo>
                    <a:pt x="5338" y="214659"/>
                  </a:lnTo>
                  <a:lnTo>
                    <a:pt x="11159" y="213584"/>
                  </a:lnTo>
                  <a:lnTo>
                    <a:pt x="13950" y="213045"/>
                  </a:lnTo>
                  <a:lnTo>
                    <a:pt x="16861" y="212508"/>
                  </a:lnTo>
                  <a:lnTo>
                    <a:pt x="19650" y="211970"/>
                  </a:lnTo>
                  <a:lnTo>
                    <a:pt x="22319" y="211433"/>
                  </a:lnTo>
                  <a:lnTo>
                    <a:pt x="24867" y="211029"/>
                  </a:lnTo>
                  <a:lnTo>
                    <a:pt x="27172" y="210626"/>
                  </a:lnTo>
                  <a:lnTo>
                    <a:pt x="29234" y="210223"/>
                  </a:lnTo>
                  <a:lnTo>
                    <a:pt x="30931" y="209954"/>
                  </a:lnTo>
                  <a:lnTo>
                    <a:pt x="32387" y="209685"/>
                  </a:lnTo>
                  <a:lnTo>
                    <a:pt x="33479" y="209416"/>
                  </a:lnTo>
                  <a:lnTo>
                    <a:pt x="34206" y="209283"/>
                  </a:lnTo>
                  <a:lnTo>
                    <a:pt x="34571" y="209283"/>
                  </a:lnTo>
                  <a:lnTo>
                    <a:pt x="34814" y="209148"/>
                  </a:lnTo>
                  <a:lnTo>
                    <a:pt x="35298" y="209014"/>
                  </a:lnTo>
                  <a:lnTo>
                    <a:pt x="35905" y="208879"/>
                  </a:lnTo>
                  <a:lnTo>
                    <a:pt x="36633" y="208745"/>
                  </a:lnTo>
                  <a:lnTo>
                    <a:pt x="37481" y="208610"/>
                  </a:lnTo>
                  <a:lnTo>
                    <a:pt x="39665" y="208073"/>
                  </a:lnTo>
                  <a:lnTo>
                    <a:pt x="498054" y="23117"/>
                  </a:lnTo>
                  <a:lnTo>
                    <a:pt x="500480" y="21640"/>
                  </a:lnTo>
                  <a:lnTo>
                    <a:pt x="503028" y="20027"/>
                  </a:lnTo>
                  <a:lnTo>
                    <a:pt x="505696" y="18279"/>
                  </a:lnTo>
                  <a:lnTo>
                    <a:pt x="511275" y="14784"/>
                  </a:lnTo>
                  <a:lnTo>
                    <a:pt x="514186" y="13037"/>
                  </a:lnTo>
                  <a:lnTo>
                    <a:pt x="516977" y="11289"/>
                  </a:lnTo>
                  <a:lnTo>
                    <a:pt x="519645" y="9543"/>
                  </a:lnTo>
                  <a:lnTo>
                    <a:pt x="522314" y="7929"/>
                  </a:lnTo>
                  <a:lnTo>
                    <a:pt x="524740" y="6316"/>
                  </a:lnTo>
                  <a:lnTo>
                    <a:pt x="527045" y="4838"/>
                  </a:lnTo>
                  <a:lnTo>
                    <a:pt x="529228" y="3494"/>
                  </a:lnTo>
                  <a:lnTo>
                    <a:pt x="531047" y="2419"/>
                  </a:lnTo>
                  <a:lnTo>
                    <a:pt x="532625" y="1342"/>
                  </a:lnTo>
                  <a:lnTo>
                    <a:pt x="533837" y="536"/>
                  </a:lnTo>
                  <a:lnTo>
                    <a:pt x="534808" y="0"/>
                  </a:lnTo>
                  <a:close/>
                </a:path>
              </a:pathLst>
            </a:custGeom>
            <a:solidFill>
              <a:srgbClr val="CC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134816" y="5329487"/>
              <a:ext cx="573405" cy="231775"/>
            </a:xfrm>
            <a:custGeom>
              <a:avLst/>
              <a:gdLst/>
              <a:ahLst/>
              <a:cxnLst/>
              <a:rect l="l" t="t" r="r" b="b"/>
              <a:pathLst>
                <a:path w="573404" h="231775">
                  <a:moveTo>
                    <a:pt x="573379" y="0"/>
                  </a:moveTo>
                  <a:lnTo>
                    <a:pt x="0" y="231192"/>
                  </a:lnTo>
                  <a:lnTo>
                    <a:pt x="1576" y="230923"/>
                  </a:lnTo>
                  <a:lnTo>
                    <a:pt x="2910" y="230789"/>
                  </a:lnTo>
                  <a:lnTo>
                    <a:pt x="4123" y="230520"/>
                  </a:lnTo>
                  <a:lnTo>
                    <a:pt x="5215" y="230385"/>
                  </a:lnTo>
                  <a:lnTo>
                    <a:pt x="6064" y="230251"/>
                  </a:lnTo>
                  <a:lnTo>
                    <a:pt x="6671" y="230251"/>
                  </a:lnTo>
                  <a:lnTo>
                    <a:pt x="7034" y="230116"/>
                  </a:lnTo>
                  <a:lnTo>
                    <a:pt x="7398" y="230116"/>
                  </a:lnTo>
                  <a:lnTo>
                    <a:pt x="7883" y="229983"/>
                  </a:lnTo>
                  <a:lnTo>
                    <a:pt x="8854" y="229848"/>
                  </a:lnTo>
                  <a:lnTo>
                    <a:pt x="10066" y="229579"/>
                  </a:lnTo>
                  <a:lnTo>
                    <a:pt x="11522" y="229310"/>
                  </a:lnTo>
                  <a:lnTo>
                    <a:pt x="13341" y="228906"/>
                  </a:lnTo>
                  <a:lnTo>
                    <a:pt x="15283" y="228639"/>
                  </a:lnTo>
                  <a:lnTo>
                    <a:pt x="17467" y="228235"/>
                  </a:lnTo>
                  <a:lnTo>
                    <a:pt x="19771" y="227697"/>
                  </a:lnTo>
                  <a:lnTo>
                    <a:pt x="22196" y="227294"/>
                  </a:lnTo>
                  <a:lnTo>
                    <a:pt x="24744" y="226756"/>
                  </a:lnTo>
                  <a:lnTo>
                    <a:pt x="27292" y="226354"/>
                  </a:lnTo>
                  <a:lnTo>
                    <a:pt x="32629" y="225277"/>
                  </a:lnTo>
                  <a:lnTo>
                    <a:pt x="535534" y="23656"/>
                  </a:lnTo>
                  <a:lnTo>
                    <a:pt x="542692" y="19086"/>
                  </a:lnTo>
                  <a:lnTo>
                    <a:pt x="545845" y="17203"/>
                  </a:lnTo>
                  <a:lnTo>
                    <a:pt x="548635" y="15322"/>
                  </a:lnTo>
                  <a:lnTo>
                    <a:pt x="550939" y="13843"/>
                  </a:lnTo>
                  <a:lnTo>
                    <a:pt x="552637" y="12768"/>
                  </a:lnTo>
                  <a:lnTo>
                    <a:pt x="553850" y="12097"/>
                  </a:lnTo>
                  <a:lnTo>
                    <a:pt x="554214" y="11828"/>
                  </a:lnTo>
                  <a:lnTo>
                    <a:pt x="554700" y="11558"/>
                  </a:lnTo>
                  <a:lnTo>
                    <a:pt x="555912" y="10752"/>
                  </a:lnTo>
                  <a:lnTo>
                    <a:pt x="557854" y="9543"/>
                  </a:lnTo>
                  <a:lnTo>
                    <a:pt x="560279" y="8064"/>
                  </a:lnTo>
                  <a:lnTo>
                    <a:pt x="563191" y="6316"/>
                  </a:lnTo>
                  <a:lnTo>
                    <a:pt x="566466" y="4300"/>
                  </a:lnTo>
                  <a:lnTo>
                    <a:pt x="569862" y="2150"/>
                  </a:lnTo>
                  <a:lnTo>
                    <a:pt x="573379" y="0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117349" y="5317120"/>
              <a:ext cx="610870" cy="246379"/>
            </a:xfrm>
            <a:custGeom>
              <a:avLst/>
              <a:gdLst/>
              <a:ahLst/>
              <a:cxnLst/>
              <a:rect l="l" t="t" r="r" b="b"/>
              <a:pathLst>
                <a:path w="610870" h="246379">
                  <a:moveTo>
                    <a:pt x="610740" y="0"/>
                  </a:moveTo>
                  <a:lnTo>
                    <a:pt x="0" y="246381"/>
                  </a:lnTo>
                  <a:lnTo>
                    <a:pt x="7034" y="245171"/>
                  </a:lnTo>
                  <a:lnTo>
                    <a:pt x="9339" y="244903"/>
                  </a:lnTo>
                  <a:lnTo>
                    <a:pt x="11401" y="244499"/>
                  </a:lnTo>
                  <a:lnTo>
                    <a:pt x="15405" y="243962"/>
                  </a:lnTo>
                  <a:lnTo>
                    <a:pt x="17224" y="243558"/>
                  </a:lnTo>
                  <a:lnTo>
                    <a:pt x="18800" y="243424"/>
                  </a:lnTo>
                  <a:lnTo>
                    <a:pt x="20256" y="243155"/>
                  </a:lnTo>
                  <a:lnTo>
                    <a:pt x="21469" y="243021"/>
                  </a:lnTo>
                  <a:lnTo>
                    <a:pt x="22561" y="242752"/>
                  </a:lnTo>
                  <a:lnTo>
                    <a:pt x="23409" y="242618"/>
                  </a:lnTo>
                  <a:lnTo>
                    <a:pt x="24138" y="242618"/>
                  </a:lnTo>
                  <a:lnTo>
                    <a:pt x="24501" y="242482"/>
                  </a:lnTo>
                  <a:lnTo>
                    <a:pt x="24866" y="242482"/>
                  </a:lnTo>
                  <a:lnTo>
                    <a:pt x="26563" y="242080"/>
                  </a:lnTo>
                  <a:lnTo>
                    <a:pt x="27898" y="241811"/>
                  </a:lnTo>
                  <a:lnTo>
                    <a:pt x="571076" y="24598"/>
                  </a:lnTo>
                  <a:lnTo>
                    <a:pt x="571682" y="24194"/>
                  </a:lnTo>
                  <a:lnTo>
                    <a:pt x="572046" y="23925"/>
                  </a:lnTo>
                  <a:lnTo>
                    <a:pt x="573259" y="23254"/>
                  </a:lnTo>
                  <a:lnTo>
                    <a:pt x="577261" y="20700"/>
                  </a:lnTo>
                  <a:lnTo>
                    <a:pt x="579929" y="19086"/>
                  </a:lnTo>
                  <a:lnTo>
                    <a:pt x="599095" y="7258"/>
                  </a:lnTo>
                  <a:lnTo>
                    <a:pt x="601763" y="5644"/>
                  </a:lnTo>
                  <a:lnTo>
                    <a:pt x="605767" y="3090"/>
                  </a:lnTo>
                  <a:lnTo>
                    <a:pt x="606980" y="2419"/>
                  </a:lnTo>
                  <a:lnTo>
                    <a:pt x="607343" y="2150"/>
                  </a:lnTo>
                  <a:lnTo>
                    <a:pt x="607586" y="2015"/>
                  </a:lnTo>
                  <a:lnTo>
                    <a:pt x="608313" y="1478"/>
                  </a:lnTo>
                  <a:lnTo>
                    <a:pt x="610740" y="0"/>
                  </a:lnTo>
                  <a:close/>
                </a:path>
              </a:pathLst>
            </a:custGeom>
            <a:solidFill>
              <a:srgbClr val="CC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055967" y="5271693"/>
              <a:ext cx="742950" cy="299720"/>
            </a:xfrm>
            <a:custGeom>
              <a:avLst/>
              <a:gdLst/>
              <a:ahLst/>
              <a:cxnLst/>
              <a:rect l="l" t="t" r="r" b="b"/>
              <a:pathLst>
                <a:path w="742950" h="299720">
                  <a:moveTo>
                    <a:pt x="742950" y="0"/>
                  </a:moveTo>
                  <a:lnTo>
                    <a:pt x="0" y="299605"/>
                  </a:lnTo>
                  <a:lnTo>
                    <a:pt x="2057" y="299478"/>
                  </a:lnTo>
                  <a:lnTo>
                    <a:pt x="4241" y="299212"/>
                  </a:lnTo>
                  <a:lnTo>
                    <a:pt x="6299" y="299072"/>
                  </a:lnTo>
                  <a:lnTo>
                    <a:pt x="8483" y="298945"/>
                  </a:lnTo>
                  <a:lnTo>
                    <a:pt x="10668" y="298665"/>
                  </a:lnTo>
                  <a:lnTo>
                    <a:pt x="14795" y="298399"/>
                  </a:lnTo>
                  <a:lnTo>
                    <a:pt x="15443" y="298310"/>
                  </a:lnTo>
                  <a:lnTo>
                    <a:pt x="16256" y="298272"/>
                  </a:lnTo>
                  <a:lnTo>
                    <a:pt x="18796" y="297992"/>
                  </a:lnTo>
                  <a:lnTo>
                    <a:pt x="21221" y="297865"/>
                  </a:lnTo>
                  <a:lnTo>
                    <a:pt x="23037" y="297637"/>
                  </a:lnTo>
                  <a:lnTo>
                    <a:pt x="23406" y="297599"/>
                  </a:lnTo>
                  <a:lnTo>
                    <a:pt x="23698" y="297573"/>
                  </a:lnTo>
                  <a:lnTo>
                    <a:pt x="24980" y="297459"/>
                  </a:lnTo>
                  <a:lnTo>
                    <a:pt x="25717" y="297459"/>
                  </a:lnTo>
                  <a:lnTo>
                    <a:pt x="26200" y="297459"/>
                  </a:lnTo>
                  <a:lnTo>
                    <a:pt x="27051" y="297319"/>
                  </a:lnTo>
                  <a:lnTo>
                    <a:pt x="27533" y="297319"/>
                  </a:lnTo>
                  <a:lnTo>
                    <a:pt x="27660" y="297319"/>
                  </a:lnTo>
                  <a:lnTo>
                    <a:pt x="28041" y="297218"/>
                  </a:lnTo>
                  <a:lnTo>
                    <a:pt x="29108" y="297053"/>
                  </a:lnTo>
                  <a:lnTo>
                    <a:pt x="29425" y="296989"/>
                  </a:lnTo>
                  <a:lnTo>
                    <a:pt x="30073" y="296926"/>
                  </a:lnTo>
                  <a:lnTo>
                    <a:pt x="32143" y="296519"/>
                  </a:lnTo>
                  <a:lnTo>
                    <a:pt x="32994" y="296379"/>
                  </a:lnTo>
                  <a:lnTo>
                    <a:pt x="33845" y="296252"/>
                  </a:lnTo>
                  <a:lnTo>
                    <a:pt x="34658" y="296100"/>
                  </a:lnTo>
                  <a:lnTo>
                    <a:pt x="37363" y="295706"/>
                  </a:lnTo>
                  <a:lnTo>
                    <a:pt x="37642" y="295668"/>
                  </a:lnTo>
                  <a:lnTo>
                    <a:pt x="38328" y="295579"/>
                  </a:lnTo>
                  <a:lnTo>
                    <a:pt x="40868" y="295173"/>
                  </a:lnTo>
                  <a:lnTo>
                    <a:pt x="42202" y="294906"/>
                  </a:lnTo>
                  <a:lnTo>
                    <a:pt x="43903" y="294640"/>
                  </a:lnTo>
                  <a:lnTo>
                    <a:pt x="45199" y="294398"/>
                  </a:lnTo>
                  <a:lnTo>
                    <a:pt x="46329" y="294233"/>
                  </a:lnTo>
                  <a:lnTo>
                    <a:pt x="46736" y="294170"/>
                  </a:lnTo>
                  <a:lnTo>
                    <a:pt x="48399" y="293966"/>
                  </a:lnTo>
                  <a:lnTo>
                    <a:pt x="52031" y="293331"/>
                  </a:lnTo>
                  <a:lnTo>
                    <a:pt x="52273" y="293293"/>
                  </a:lnTo>
                  <a:lnTo>
                    <a:pt x="53771" y="293039"/>
                  </a:lnTo>
                  <a:lnTo>
                    <a:pt x="55435" y="292760"/>
                  </a:lnTo>
                  <a:lnTo>
                    <a:pt x="55829" y="292696"/>
                  </a:lnTo>
                  <a:lnTo>
                    <a:pt x="58343" y="292354"/>
                  </a:lnTo>
                  <a:lnTo>
                    <a:pt x="61379" y="291820"/>
                  </a:lnTo>
                  <a:lnTo>
                    <a:pt x="61760" y="291668"/>
                  </a:lnTo>
                  <a:lnTo>
                    <a:pt x="62471" y="291541"/>
                  </a:lnTo>
                  <a:lnTo>
                    <a:pt x="64770" y="291274"/>
                  </a:lnTo>
                  <a:lnTo>
                    <a:pt x="67081" y="290868"/>
                  </a:lnTo>
                  <a:lnTo>
                    <a:pt x="69253" y="290474"/>
                  </a:lnTo>
                  <a:lnTo>
                    <a:pt x="71323" y="290207"/>
                  </a:lnTo>
                  <a:lnTo>
                    <a:pt x="73380" y="289801"/>
                  </a:lnTo>
                  <a:lnTo>
                    <a:pt x="652221" y="57797"/>
                  </a:lnTo>
                  <a:lnTo>
                    <a:pt x="663625" y="50673"/>
                  </a:lnTo>
                  <a:lnTo>
                    <a:pt x="665683" y="49466"/>
                  </a:lnTo>
                  <a:lnTo>
                    <a:pt x="667385" y="48387"/>
                  </a:lnTo>
                  <a:lnTo>
                    <a:pt x="668350" y="47853"/>
                  </a:lnTo>
                  <a:lnTo>
                    <a:pt x="668718" y="47586"/>
                  </a:lnTo>
                  <a:lnTo>
                    <a:pt x="669569" y="47040"/>
                  </a:lnTo>
                  <a:lnTo>
                    <a:pt x="671626" y="45834"/>
                  </a:lnTo>
                  <a:lnTo>
                    <a:pt x="674547" y="43954"/>
                  </a:lnTo>
                  <a:lnTo>
                    <a:pt x="679272" y="41135"/>
                  </a:lnTo>
                  <a:lnTo>
                    <a:pt x="681329" y="39916"/>
                  </a:lnTo>
                  <a:lnTo>
                    <a:pt x="684250" y="38036"/>
                  </a:lnTo>
                  <a:lnTo>
                    <a:pt x="686308" y="36830"/>
                  </a:lnTo>
                  <a:lnTo>
                    <a:pt x="687158" y="36296"/>
                  </a:lnTo>
                  <a:lnTo>
                    <a:pt x="687400" y="36156"/>
                  </a:lnTo>
                  <a:lnTo>
                    <a:pt x="687578" y="36080"/>
                  </a:lnTo>
                  <a:lnTo>
                    <a:pt x="687768" y="36029"/>
                  </a:lnTo>
                  <a:lnTo>
                    <a:pt x="688009" y="35890"/>
                  </a:lnTo>
                  <a:lnTo>
                    <a:pt x="688492" y="35623"/>
                  </a:lnTo>
                  <a:lnTo>
                    <a:pt x="688975" y="35356"/>
                  </a:lnTo>
                  <a:lnTo>
                    <a:pt x="689521" y="34988"/>
                  </a:lnTo>
                  <a:lnTo>
                    <a:pt x="690435" y="34544"/>
                  </a:lnTo>
                  <a:lnTo>
                    <a:pt x="691642" y="33743"/>
                  </a:lnTo>
                  <a:lnTo>
                    <a:pt x="693343" y="32931"/>
                  </a:lnTo>
                  <a:lnTo>
                    <a:pt x="694182" y="32410"/>
                  </a:lnTo>
                  <a:lnTo>
                    <a:pt x="694436" y="32258"/>
                  </a:lnTo>
                  <a:lnTo>
                    <a:pt x="696620" y="31051"/>
                  </a:lnTo>
                  <a:lnTo>
                    <a:pt x="696823" y="30937"/>
                  </a:lnTo>
                  <a:lnTo>
                    <a:pt x="698677" y="29972"/>
                  </a:lnTo>
                  <a:lnTo>
                    <a:pt x="699871" y="29222"/>
                  </a:lnTo>
                  <a:lnTo>
                    <a:pt x="700747" y="28765"/>
                  </a:lnTo>
                  <a:lnTo>
                    <a:pt x="701052" y="28587"/>
                  </a:lnTo>
                  <a:lnTo>
                    <a:pt x="702081" y="28092"/>
                  </a:lnTo>
                  <a:lnTo>
                    <a:pt x="703211" y="27355"/>
                  </a:lnTo>
                  <a:lnTo>
                    <a:pt x="704138" y="26885"/>
                  </a:lnTo>
                  <a:lnTo>
                    <a:pt x="705472" y="26212"/>
                  </a:lnTo>
                  <a:lnTo>
                    <a:pt x="706323" y="25679"/>
                  </a:lnTo>
                  <a:lnTo>
                    <a:pt x="707529" y="25006"/>
                  </a:lnTo>
                  <a:lnTo>
                    <a:pt x="707885" y="24739"/>
                  </a:lnTo>
                  <a:lnTo>
                    <a:pt x="708380" y="24460"/>
                  </a:lnTo>
                  <a:lnTo>
                    <a:pt x="709231" y="23863"/>
                  </a:lnTo>
                  <a:lnTo>
                    <a:pt x="710082" y="23393"/>
                  </a:lnTo>
                  <a:lnTo>
                    <a:pt x="711288" y="22580"/>
                  </a:lnTo>
                  <a:lnTo>
                    <a:pt x="713117" y="21513"/>
                  </a:lnTo>
                  <a:lnTo>
                    <a:pt x="713816" y="21056"/>
                  </a:lnTo>
                  <a:lnTo>
                    <a:pt x="713968" y="20967"/>
                  </a:lnTo>
                  <a:lnTo>
                    <a:pt x="716267" y="19494"/>
                  </a:lnTo>
                  <a:lnTo>
                    <a:pt x="717359" y="18821"/>
                  </a:lnTo>
                  <a:lnTo>
                    <a:pt x="718693" y="18008"/>
                  </a:lnTo>
                  <a:lnTo>
                    <a:pt x="721245" y="16535"/>
                  </a:lnTo>
                  <a:lnTo>
                    <a:pt x="725551" y="13804"/>
                  </a:lnTo>
                  <a:lnTo>
                    <a:pt x="727544" y="12636"/>
                  </a:lnTo>
                  <a:lnTo>
                    <a:pt x="731431" y="10210"/>
                  </a:lnTo>
                  <a:lnTo>
                    <a:pt x="733247" y="9004"/>
                  </a:lnTo>
                  <a:lnTo>
                    <a:pt x="735076" y="8064"/>
                  </a:lnTo>
                  <a:lnTo>
                    <a:pt x="735761" y="7556"/>
                  </a:lnTo>
                  <a:lnTo>
                    <a:pt x="737095" y="6667"/>
                  </a:lnTo>
                  <a:lnTo>
                    <a:pt x="739190" y="5511"/>
                  </a:lnTo>
                  <a:lnTo>
                    <a:pt x="740168" y="4838"/>
                  </a:lnTo>
                  <a:lnTo>
                    <a:pt x="741375" y="4165"/>
                  </a:lnTo>
                  <a:lnTo>
                    <a:pt x="741502" y="4038"/>
                  </a:lnTo>
                  <a:lnTo>
                    <a:pt x="741502" y="3898"/>
                  </a:lnTo>
                  <a:lnTo>
                    <a:pt x="741616" y="3759"/>
                  </a:lnTo>
                  <a:lnTo>
                    <a:pt x="741857" y="2959"/>
                  </a:lnTo>
                  <a:lnTo>
                    <a:pt x="742353" y="1612"/>
                  </a:lnTo>
                  <a:lnTo>
                    <a:pt x="742594" y="812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CF7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979424" y="5237149"/>
              <a:ext cx="832485" cy="337185"/>
            </a:xfrm>
            <a:custGeom>
              <a:avLst/>
              <a:gdLst/>
              <a:ahLst/>
              <a:cxnLst/>
              <a:rect l="l" t="t" r="r" b="b"/>
              <a:pathLst>
                <a:path w="832484" h="337185">
                  <a:moveTo>
                    <a:pt x="831989" y="0"/>
                  </a:moveTo>
                  <a:lnTo>
                    <a:pt x="0" y="335495"/>
                  </a:lnTo>
                  <a:lnTo>
                    <a:pt x="0" y="335635"/>
                  </a:lnTo>
                  <a:lnTo>
                    <a:pt x="368" y="335635"/>
                  </a:lnTo>
                  <a:lnTo>
                    <a:pt x="3035" y="335902"/>
                  </a:lnTo>
                  <a:lnTo>
                    <a:pt x="8242" y="336308"/>
                  </a:lnTo>
                  <a:lnTo>
                    <a:pt x="9334" y="336435"/>
                  </a:lnTo>
                  <a:lnTo>
                    <a:pt x="9588" y="336435"/>
                  </a:lnTo>
                  <a:lnTo>
                    <a:pt x="18440" y="336435"/>
                  </a:lnTo>
                  <a:lnTo>
                    <a:pt x="21234" y="336435"/>
                  </a:lnTo>
                  <a:lnTo>
                    <a:pt x="24015" y="336575"/>
                  </a:lnTo>
                  <a:lnTo>
                    <a:pt x="25831" y="336575"/>
                  </a:lnTo>
                  <a:lnTo>
                    <a:pt x="28752" y="336575"/>
                  </a:lnTo>
                  <a:lnTo>
                    <a:pt x="29349" y="336575"/>
                  </a:lnTo>
                  <a:lnTo>
                    <a:pt x="31419" y="336715"/>
                  </a:lnTo>
                  <a:lnTo>
                    <a:pt x="33718" y="336715"/>
                  </a:lnTo>
                  <a:lnTo>
                    <a:pt x="35052" y="336715"/>
                  </a:lnTo>
                  <a:lnTo>
                    <a:pt x="35534" y="336715"/>
                  </a:lnTo>
                  <a:lnTo>
                    <a:pt x="36017" y="336613"/>
                  </a:lnTo>
                  <a:lnTo>
                    <a:pt x="36271" y="336575"/>
                  </a:lnTo>
                  <a:lnTo>
                    <a:pt x="37604" y="336575"/>
                  </a:lnTo>
                  <a:lnTo>
                    <a:pt x="37973" y="336575"/>
                  </a:lnTo>
                  <a:lnTo>
                    <a:pt x="40271" y="336435"/>
                  </a:lnTo>
                  <a:lnTo>
                    <a:pt x="42824" y="336308"/>
                  </a:lnTo>
                  <a:lnTo>
                    <a:pt x="48641" y="336042"/>
                  </a:lnTo>
                  <a:lnTo>
                    <a:pt x="51676" y="335902"/>
                  </a:lnTo>
                  <a:lnTo>
                    <a:pt x="51917" y="335902"/>
                  </a:lnTo>
                  <a:lnTo>
                    <a:pt x="52819" y="335838"/>
                  </a:lnTo>
                  <a:lnTo>
                    <a:pt x="53975" y="335762"/>
                  </a:lnTo>
                  <a:lnTo>
                    <a:pt x="56159" y="335635"/>
                  </a:lnTo>
                  <a:lnTo>
                    <a:pt x="57010" y="335635"/>
                  </a:lnTo>
                  <a:lnTo>
                    <a:pt x="58585" y="335495"/>
                  </a:lnTo>
                  <a:lnTo>
                    <a:pt x="59804" y="335495"/>
                  </a:lnTo>
                  <a:lnTo>
                    <a:pt x="60261" y="335457"/>
                  </a:lnTo>
                  <a:lnTo>
                    <a:pt x="61252" y="335368"/>
                  </a:lnTo>
                  <a:lnTo>
                    <a:pt x="63195" y="335368"/>
                  </a:lnTo>
                  <a:lnTo>
                    <a:pt x="63563" y="335368"/>
                  </a:lnTo>
                  <a:lnTo>
                    <a:pt x="63919" y="335368"/>
                  </a:lnTo>
                  <a:lnTo>
                    <a:pt x="64770" y="335229"/>
                  </a:lnTo>
                  <a:lnTo>
                    <a:pt x="65862" y="335102"/>
                  </a:lnTo>
                  <a:lnTo>
                    <a:pt x="66687" y="335013"/>
                  </a:lnTo>
                  <a:lnTo>
                    <a:pt x="67195" y="334962"/>
                  </a:lnTo>
                  <a:lnTo>
                    <a:pt x="69138" y="334822"/>
                  </a:lnTo>
                  <a:lnTo>
                    <a:pt x="71450" y="334695"/>
                  </a:lnTo>
                  <a:lnTo>
                    <a:pt x="73279" y="334505"/>
                  </a:lnTo>
                  <a:lnTo>
                    <a:pt x="74231" y="334429"/>
                  </a:lnTo>
                  <a:lnTo>
                    <a:pt x="75831" y="334225"/>
                  </a:lnTo>
                  <a:lnTo>
                    <a:pt x="76542" y="334149"/>
                  </a:lnTo>
                  <a:lnTo>
                    <a:pt x="78600" y="334022"/>
                  </a:lnTo>
                  <a:lnTo>
                    <a:pt x="80911" y="333756"/>
                  </a:lnTo>
                  <a:lnTo>
                    <a:pt x="83210" y="333616"/>
                  </a:lnTo>
                  <a:lnTo>
                    <a:pt x="85521" y="333349"/>
                  </a:lnTo>
                  <a:lnTo>
                    <a:pt x="87820" y="333209"/>
                  </a:lnTo>
                  <a:lnTo>
                    <a:pt x="90004" y="332943"/>
                  </a:lnTo>
                  <a:lnTo>
                    <a:pt x="814158" y="40868"/>
                  </a:lnTo>
                  <a:lnTo>
                    <a:pt x="815009" y="40322"/>
                  </a:lnTo>
                  <a:lnTo>
                    <a:pt x="816470" y="39522"/>
                  </a:lnTo>
                  <a:lnTo>
                    <a:pt x="817067" y="39116"/>
                  </a:lnTo>
                  <a:lnTo>
                    <a:pt x="817435" y="38849"/>
                  </a:lnTo>
                  <a:lnTo>
                    <a:pt x="817803" y="38709"/>
                  </a:lnTo>
                  <a:lnTo>
                    <a:pt x="817918" y="38582"/>
                  </a:lnTo>
                  <a:lnTo>
                    <a:pt x="818045" y="38582"/>
                  </a:lnTo>
                  <a:lnTo>
                    <a:pt x="818159" y="38442"/>
                  </a:lnTo>
                  <a:lnTo>
                    <a:pt x="818286" y="37909"/>
                  </a:lnTo>
                  <a:lnTo>
                    <a:pt x="818527" y="37096"/>
                  </a:lnTo>
                  <a:lnTo>
                    <a:pt x="819010" y="36017"/>
                  </a:lnTo>
                  <a:lnTo>
                    <a:pt x="819378" y="34810"/>
                  </a:lnTo>
                  <a:lnTo>
                    <a:pt x="819467" y="34556"/>
                  </a:lnTo>
                  <a:lnTo>
                    <a:pt x="819861" y="33604"/>
                  </a:lnTo>
                  <a:lnTo>
                    <a:pt x="819988" y="33197"/>
                  </a:lnTo>
                  <a:lnTo>
                    <a:pt x="820229" y="32524"/>
                  </a:lnTo>
                  <a:lnTo>
                    <a:pt x="821194" y="30111"/>
                  </a:lnTo>
                  <a:lnTo>
                    <a:pt x="821563" y="28905"/>
                  </a:lnTo>
                  <a:lnTo>
                    <a:pt x="821969" y="27749"/>
                  </a:lnTo>
                  <a:lnTo>
                    <a:pt x="822045" y="27559"/>
                  </a:lnTo>
                  <a:lnTo>
                    <a:pt x="822109" y="27419"/>
                  </a:lnTo>
                  <a:lnTo>
                    <a:pt x="822159" y="27292"/>
                  </a:lnTo>
                  <a:lnTo>
                    <a:pt x="822655" y="26212"/>
                  </a:lnTo>
                  <a:lnTo>
                    <a:pt x="823137" y="24739"/>
                  </a:lnTo>
                  <a:lnTo>
                    <a:pt x="823353" y="24015"/>
                  </a:lnTo>
                  <a:lnTo>
                    <a:pt x="823988" y="22440"/>
                  </a:lnTo>
                  <a:lnTo>
                    <a:pt x="824344" y="21107"/>
                  </a:lnTo>
                  <a:lnTo>
                    <a:pt x="825322" y="18681"/>
                  </a:lnTo>
                  <a:lnTo>
                    <a:pt x="825804" y="17335"/>
                  </a:lnTo>
                  <a:lnTo>
                    <a:pt x="826173" y="16129"/>
                  </a:lnTo>
                  <a:lnTo>
                    <a:pt x="826655" y="14782"/>
                  </a:lnTo>
                  <a:lnTo>
                    <a:pt x="827138" y="13576"/>
                  </a:lnTo>
                  <a:lnTo>
                    <a:pt x="827620" y="12369"/>
                  </a:lnTo>
                  <a:lnTo>
                    <a:pt x="827862" y="11468"/>
                  </a:lnTo>
                  <a:lnTo>
                    <a:pt x="827989" y="11163"/>
                  </a:lnTo>
                  <a:lnTo>
                    <a:pt x="828471" y="9817"/>
                  </a:lnTo>
                  <a:lnTo>
                    <a:pt x="828954" y="8597"/>
                  </a:lnTo>
                  <a:lnTo>
                    <a:pt x="829322" y="7391"/>
                  </a:lnTo>
                  <a:lnTo>
                    <a:pt x="829805" y="6184"/>
                  </a:lnTo>
                  <a:lnTo>
                    <a:pt x="829957" y="5689"/>
                  </a:lnTo>
                  <a:lnTo>
                    <a:pt x="830783" y="3632"/>
                  </a:lnTo>
                  <a:lnTo>
                    <a:pt x="831138" y="2425"/>
                  </a:lnTo>
                  <a:lnTo>
                    <a:pt x="831621" y="1206"/>
                  </a:lnTo>
                  <a:lnTo>
                    <a:pt x="831989" y="0"/>
                  </a:lnTo>
                  <a:close/>
                </a:path>
              </a:pathLst>
            </a:custGeom>
            <a:solidFill>
              <a:srgbClr val="D17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957708" y="5208790"/>
              <a:ext cx="861694" cy="365125"/>
            </a:xfrm>
            <a:custGeom>
              <a:avLst/>
              <a:gdLst/>
              <a:ahLst/>
              <a:cxnLst/>
              <a:rect l="l" t="t" r="r" b="b"/>
              <a:pathLst>
                <a:path w="861695" h="365125">
                  <a:moveTo>
                    <a:pt x="861110" y="3086"/>
                  </a:moveTo>
                  <a:lnTo>
                    <a:pt x="860983" y="1612"/>
                  </a:lnTo>
                  <a:lnTo>
                    <a:pt x="860983" y="0"/>
                  </a:lnTo>
                  <a:lnTo>
                    <a:pt x="104927" y="304990"/>
                  </a:lnTo>
                  <a:lnTo>
                    <a:pt x="103352" y="305790"/>
                  </a:lnTo>
                  <a:lnTo>
                    <a:pt x="101168" y="306870"/>
                  </a:lnTo>
                  <a:lnTo>
                    <a:pt x="98374" y="308216"/>
                  </a:lnTo>
                  <a:lnTo>
                    <a:pt x="95224" y="309689"/>
                  </a:lnTo>
                  <a:lnTo>
                    <a:pt x="91706" y="311442"/>
                  </a:lnTo>
                  <a:lnTo>
                    <a:pt x="87706" y="313321"/>
                  </a:lnTo>
                  <a:lnTo>
                    <a:pt x="83464" y="315201"/>
                  </a:lnTo>
                  <a:lnTo>
                    <a:pt x="78854" y="317220"/>
                  </a:lnTo>
                  <a:lnTo>
                    <a:pt x="74117" y="319366"/>
                  </a:lnTo>
                  <a:lnTo>
                    <a:pt x="38696" y="331597"/>
                  </a:lnTo>
                  <a:lnTo>
                    <a:pt x="0" y="347192"/>
                  </a:lnTo>
                  <a:lnTo>
                    <a:pt x="127" y="347726"/>
                  </a:lnTo>
                  <a:lnTo>
                    <a:pt x="368" y="348399"/>
                  </a:lnTo>
                  <a:lnTo>
                    <a:pt x="609" y="349211"/>
                  </a:lnTo>
                  <a:lnTo>
                    <a:pt x="977" y="350012"/>
                  </a:lnTo>
                  <a:lnTo>
                    <a:pt x="1219" y="350824"/>
                  </a:lnTo>
                  <a:lnTo>
                    <a:pt x="1219" y="350951"/>
                  </a:lnTo>
                  <a:lnTo>
                    <a:pt x="1333" y="351497"/>
                  </a:lnTo>
                  <a:lnTo>
                    <a:pt x="1587" y="352031"/>
                  </a:lnTo>
                  <a:lnTo>
                    <a:pt x="1587" y="352158"/>
                  </a:lnTo>
                  <a:lnTo>
                    <a:pt x="1701" y="352298"/>
                  </a:lnTo>
                  <a:lnTo>
                    <a:pt x="2070" y="352831"/>
                  </a:lnTo>
                  <a:lnTo>
                    <a:pt x="2552" y="353504"/>
                  </a:lnTo>
                  <a:lnTo>
                    <a:pt x="3759" y="355117"/>
                  </a:lnTo>
                  <a:lnTo>
                    <a:pt x="4254" y="355790"/>
                  </a:lnTo>
                  <a:lnTo>
                    <a:pt x="4610" y="356336"/>
                  </a:lnTo>
                  <a:lnTo>
                    <a:pt x="4851" y="356603"/>
                  </a:lnTo>
                  <a:lnTo>
                    <a:pt x="5346" y="356997"/>
                  </a:lnTo>
                  <a:lnTo>
                    <a:pt x="6794" y="358343"/>
                  </a:lnTo>
                  <a:lnTo>
                    <a:pt x="7353" y="358800"/>
                  </a:lnTo>
                  <a:lnTo>
                    <a:pt x="8013" y="359422"/>
                  </a:lnTo>
                  <a:lnTo>
                    <a:pt x="8864" y="360222"/>
                  </a:lnTo>
                  <a:lnTo>
                    <a:pt x="9105" y="360502"/>
                  </a:lnTo>
                  <a:lnTo>
                    <a:pt x="9347" y="360629"/>
                  </a:lnTo>
                  <a:lnTo>
                    <a:pt x="9690" y="360705"/>
                  </a:lnTo>
                  <a:lnTo>
                    <a:pt x="9829" y="360768"/>
                  </a:lnTo>
                  <a:lnTo>
                    <a:pt x="10553" y="361035"/>
                  </a:lnTo>
                  <a:lnTo>
                    <a:pt x="11341" y="361289"/>
                  </a:lnTo>
                  <a:lnTo>
                    <a:pt x="13233" y="361975"/>
                  </a:lnTo>
                  <a:lnTo>
                    <a:pt x="14198" y="362242"/>
                  </a:lnTo>
                  <a:lnTo>
                    <a:pt x="14922" y="362508"/>
                  </a:lnTo>
                  <a:lnTo>
                    <a:pt x="15163" y="362648"/>
                  </a:lnTo>
                  <a:lnTo>
                    <a:pt x="15405" y="362648"/>
                  </a:lnTo>
                  <a:lnTo>
                    <a:pt x="16141" y="362915"/>
                  </a:lnTo>
                  <a:lnTo>
                    <a:pt x="16992" y="363029"/>
                  </a:lnTo>
                  <a:lnTo>
                    <a:pt x="17373" y="363093"/>
                  </a:lnTo>
                  <a:lnTo>
                    <a:pt x="19659" y="363588"/>
                  </a:lnTo>
                  <a:lnTo>
                    <a:pt x="20751" y="363728"/>
                  </a:lnTo>
                  <a:lnTo>
                    <a:pt x="21475" y="363994"/>
                  </a:lnTo>
                  <a:lnTo>
                    <a:pt x="22682" y="363994"/>
                  </a:lnTo>
                  <a:lnTo>
                    <a:pt x="23774" y="364121"/>
                  </a:lnTo>
                  <a:lnTo>
                    <a:pt x="26568" y="364401"/>
                  </a:lnTo>
                  <a:lnTo>
                    <a:pt x="28028" y="364401"/>
                  </a:lnTo>
                  <a:lnTo>
                    <a:pt x="29362" y="364528"/>
                  </a:lnTo>
                  <a:lnTo>
                    <a:pt x="30454" y="364667"/>
                  </a:lnTo>
                  <a:lnTo>
                    <a:pt x="851890" y="33337"/>
                  </a:lnTo>
                  <a:lnTo>
                    <a:pt x="852373" y="31991"/>
                  </a:lnTo>
                  <a:lnTo>
                    <a:pt x="852855" y="30784"/>
                  </a:lnTo>
                  <a:lnTo>
                    <a:pt x="853338" y="29438"/>
                  </a:lnTo>
                  <a:lnTo>
                    <a:pt x="853833" y="28219"/>
                  </a:lnTo>
                  <a:lnTo>
                    <a:pt x="854163" y="27076"/>
                  </a:lnTo>
                  <a:lnTo>
                    <a:pt x="854227" y="26924"/>
                  </a:lnTo>
                  <a:lnTo>
                    <a:pt x="855167" y="24599"/>
                  </a:lnTo>
                  <a:lnTo>
                    <a:pt x="855459" y="23571"/>
                  </a:lnTo>
                  <a:lnTo>
                    <a:pt x="855649" y="23114"/>
                  </a:lnTo>
                  <a:lnTo>
                    <a:pt x="855802" y="22529"/>
                  </a:lnTo>
                  <a:lnTo>
                    <a:pt x="856018" y="21907"/>
                  </a:lnTo>
                  <a:lnTo>
                    <a:pt x="856500" y="20561"/>
                  </a:lnTo>
                  <a:lnTo>
                    <a:pt x="856983" y="19354"/>
                  </a:lnTo>
                  <a:lnTo>
                    <a:pt x="857300" y="18415"/>
                  </a:lnTo>
                  <a:lnTo>
                    <a:pt x="857351" y="18275"/>
                  </a:lnTo>
                  <a:lnTo>
                    <a:pt x="857465" y="18008"/>
                  </a:lnTo>
                  <a:lnTo>
                    <a:pt x="857643" y="17411"/>
                  </a:lnTo>
                  <a:lnTo>
                    <a:pt x="857948" y="16535"/>
                  </a:lnTo>
                  <a:lnTo>
                    <a:pt x="858558" y="15049"/>
                  </a:lnTo>
                  <a:lnTo>
                    <a:pt x="859040" y="13576"/>
                  </a:lnTo>
                  <a:lnTo>
                    <a:pt x="859536" y="12230"/>
                  </a:lnTo>
                  <a:lnTo>
                    <a:pt x="860018" y="11023"/>
                  </a:lnTo>
                  <a:lnTo>
                    <a:pt x="860374" y="10083"/>
                  </a:lnTo>
                  <a:lnTo>
                    <a:pt x="860539" y="9461"/>
                  </a:lnTo>
                  <a:lnTo>
                    <a:pt x="860628" y="9271"/>
                  </a:lnTo>
                  <a:lnTo>
                    <a:pt x="860869" y="8597"/>
                  </a:lnTo>
                  <a:lnTo>
                    <a:pt x="860971" y="8229"/>
                  </a:lnTo>
                  <a:lnTo>
                    <a:pt x="861110" y="7924"/>
                  </a:lnTo>
                  <a:lnTo>
                    <a:pt x="861110" y="4165"/>
                  </a:lnTo>
                  <a:lnTo>
                    <a:pt x="861110" y="3086"/>
                  </a:lnTo>
                  <a:close/>
                </a:path>
              </a:pathLst>
            </a:custGeom>
            <a:solidFill>
              <a:srgbClr val="CF7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956870" y="5204616"/>
              <a:ext cx="862330" cy="355600"/>
            </a:xfrm>
            <a:custGeom>
              <a:avLst/>
              <a:gdLst/>
              <a:ahLst/>
              <a:cxnLst/>
              <a:rect l="l" t="t" r="r" b="b"/>
              <a:pathLst>
                <a:path w="862329" h="355600">
                  <a:moveTo>
                    <a:pt x="861829" y="0"/>
                  </a:moveTo>
                  <a:lnTo>
                    <a:pt x="224281" y="257134"/>
                  </a:lnTo>
                  <a:lnTo>
                    <a:pt x="217852" y="259957"/>
                  </a:lnTo>
                  <a:lnTo>
                    <a:pt x="211545" y="262780"/>
                  </a:lnTo>
                  <a:lnTo>
                    <a:pt x="205359" y="265467"/>
                  </a:lnTo>
                  <a:lnTo>
                    <a:pt x="199294" y="268156"/>
                  </a:lnTo>
                  <a:lnTo>
                    <a:pt x="187649" y="273264"/>
                  </a:lnTo>
                  <a:lnTo>
                    <a:pt x="182069" y="275684"/>
                  </a:lnTo>
                  <a:lnTo>
                    <a:pt x="176732" y="277968"/>
                  </a:lnTo>
                  <a:lnTo>
                    <a:pt x="171395" y="280388"/>
                  </a:lnTo>
                  <a:lnTo>
                    <a:pt x="166300" y="282538"/>
                  </a:lnTo>
                  <a:lnTo>
                    <a:pt x="161449" y="284690"/>
                  </a:lnTo>
                  <a:lnTo>
                    <a:pt x="156718" y="286840"/>
                  </a:lnTo>
                  <a:lnTo>
                    <a:pt x="152108" y="288721"/>
                  </a:lnTo>
                  <a:lnTo>
                    <a:pt x="147741" y="290739"/>
                  </a:lnTo>
                  <a:lnTo>
                    <a:pt x="143617" y="292485"/>
                  </a:lnTo>
                  <a:lnTo>
                    <a:pt x="139615" y="294233"/>
                  </a:lnTo>
                  <a:lnTo>
                    <a:pt x="135854" y="295845"/>
                  </a:lnTo>
                  <a:lnTo>
                    <a:pt x="132336" y="297459"/>
                  </a:lnTo>
                  <a:lnTo>
                    <a:pt x="128941" y="298938"/>
                  </a:lnTo>
                  <a:lnTo>
                    <a:pt x="125786" y="300282"/>
                  </a:lnTo>
                  <a:lnTo>
                    <a:pt x="122875" y="301492"/>
                  </a:lnTo>
                  <a:lnTo>
                    <a:pt x="120207" y="302701"/>
                  </a:lnTo>
                  <a:lnTo>
                    <a:pt x="117781" y="303776"/>
                  </a:lnTo>
                  <a:lnTo>
                    <a:pt x="115598" y="304717"/>
                  </a:lnTo>
                  <a:lnTo>
                    <a:pt x="113536" y="305658"/>
                  </a:lnTo>
                  <a:lnTo>
                    <a:pt x="111837" y="306331"/>
                  </a:lnTo>
                  <a:lnTo>
                    <a:pt x="110382" y="307002"/>
                  </a:lnTo>
                  <a:lnTo>
                    <a:pt x="109169" y="307540"/>
                  </a:lnTo>
                  <a:lnTo>
                    <a:pt x="108199" y="307943"/>
                  </a:lnTo>
                  <a:lnTo>
                    <a:pt x="107592" y="308212"/>
                  </a:lnTo>
                  <a:lnTo>
                    <a:pt x="107107" y="308481"/>
                  </a:lnTo>
                  <a:lnTo>
                    <a:pt x="106864" y="308615"/>
                  </a:lnTo>
                  <a:lnTo>
                    <a:pt x="106378" y="308750"/>
                  </a:lnTo>
                  <a:lnTo>
                    <a:pt x="105530" y="309152"/>
                  </a:lnTo>
                  <a:lnTo>
                    <a:pt x="104559" y="309691"/>
                  </a:lnTo>
                  <a:lnTo>
                    <a:pt x="103225" y="310362"/>
                  </a:lnTo>
                  <a:lnTo>
                    <a:pt x="101649" y="311169"/>
                  </a:lnTo>
                  <a:lnTo>
                    <a:pt x="99828" y="312110"/>
                  </a:lnTo>
                  <a:lnTo>
                    <a:pt x="97888" y="313051"/>
                  </a:lnTo>
                  <a:lnTo>
                    <a:pt x="95704" y="314126"/>
                  </a:lnTo>
                  <a:lnTo>
                    <a:pt x="93278" y="315335"/>
                  </a:lnTo>
                  <a:lnTo>
                    <a:pt x="90732" y="316545"/>
                  </a:lnTo>
                  <a:lnTo>
                    <a:pt x="87941" y="317755"/>
                  </a:lnTo>
                  <a:lnTo>
                    <a:pt x="85030" y="319099"/>
                  </a:lnTo>
                  <a:lnTo>
                    <a:pt x="78965" y="321788"/>
                  </a:lnTo>
                  <a:lnTo>
                    <a:pt x="75690" y="323132"/>
                  </a:lnTo>
                  <a:lnTo>
                    <a:pt x="72415" y="324611"/>
                  </a:lnTo>
                  <a:lnTo>
                    <a:pt x="62226" y="328643"/>
                  </a:lnTo>
                  <a:lnTo>
                    <a:pt x="55190" y="331062"/>
                  </a:lnTo>
                  <a:lnTo>
                    <a:pt x="51794" y="332272"/>
                  </a:lnTo>
                  <a:lnTo>
                    <a:pt x="48397" y="333347"/>
                  </a:lnTo>
                  <a:lnTo>
                    <a:pt x="44881" y="334422"/>
                  </a:lnTo>
                  <a:lnTo>
                    <a:pt x="38331" y="336035"/>
                  </a:lnTo>
                  <a:lnTo>
                    <a:pt x="35176" y="336841"/>
                  </a:lnTo>
                  <a:lnTo>
                    <a:pt x="32022" y="337380"/>
                  </a:lnTo>
                  <a:lnTo>
                    <a:pt x="29111" y="337784"/>
                  </a:lnTo>
                  <a:lnTo>
                    <a:pt x="26200" y="338051"/>
                  </a:lnTo>
                  <a:lnTo>
                    <a:pt x="23531" y="338186"/>
                  </a:lnTo>
                  <a:lnTo>
                    <a:pt x="0" y="347596"/>
                  </a:lnTo>
                  <a:lnTo>
                    <a:pt x="485" y="350015"/>
                  </a:lnTo>
                  <a:lnTo>
                    <a:pt x="606" y="350821"/>
                  </a:lnTo>
                  <a:lnTo>
                    <a:pt x="849" y="351627"/>
                  </a:lnTo>
                  <a:lnTo>
                    <a:pt x="1212" y="352568"/>
                  </a:lnTo>
                  <a:lnTo>
                    <a:pt x="1698" y="353912"/>
                  </a:lnTo>
                  <a:lnTo>
                    <a:pt x="2062" y="355122"/>
                  </a:lnTo>
                  <a:lnTo>
                    <a:pt x="861950" y="8333"/>
                  </a:lnTo>
                  <a:lnTo>
                    <a:pt x="861950" y="4569"/>
                  </a:lnTo>
                  <a:lnTo>
                    <a:pt x="861829" y="3494"/>
                  </a:lnTo>
                  <a:lnTo>
                    <a:pt x="861829" y="0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956374" y="5196154"/>
              <a:ext cx="862330" cy="360045"/>
            </a:xfrm>
            <a:custGeom>
              <a:avLst/>
              <a:gdLst/>
              <a:ahLst/>
              <a:cxnLst/>
              <a:rect l="l" t="t" r="r" b="b"/>
              <a:pathLst>
                <a:path w="862329" h="360045">
                  <a:moveTo>
                    <a:pt x="40030" y="344233"/>
                  </a:moveTo>
                  <a:lnTo>
                    <a:pt x="34696" y="345440"/>
                  </a:lnTo>
                  <a:lnTo>
                    <a:pt x="29718" y="346252"/>
                  </a:lnTo>
                  <a:lnTo>
                    <a:pt x="24993" y="346659"/>
                  </a:lnTo>
                  <a:lnTo>
                    <a:pt x="24015" y="346659"/>
                  </a:lnTo>
                  <a:lnTo>
                    <a:pt x="22682" y="346659"/>
                  </a:lnTo>
                  <a:lnTo>
                    <a:pt x="21348" y="346519"/>
                  </a:lnTo>
                  <a:lnTo>
                    <a:pt x="20675" y="346519"/>
                  </a:lnTo>
                  <a:lnTo>
                    <a:pt x="19685" y="346430"/>
                  </a:lnTo>
                  <a:lnTo>
                    <a:pt x="18923" y="346252"/>
                  </a:lnTo>
                  <a:lnTo>
                    <a:pt x="18643" y="346227"/>
                  </a:lnTo>
                  <a:lnTo>
                    <a:pt x="16992" y="345846"/>
                  </a:lnTo>
                  <a:lnTo>
                    <a:pt x="15900" y="345579"/>
                  </a:lnTo>
                  <a:lnTo>
                    <a:pt x="15760" y="345643"/>
                  </a:lnTo>
                  <a:lnTo>
                    <a:pt x="15532" y="345579"/>
                  </a:lnTo>
                  <a:lnTo>
                    <a:pt x="14566" y="345173"/>
                  </a:lnTo>
                  <a:lnTo>
                    <a:pt x="13716" y="344766"/>
                  </a:lnTo>
                  <a:lnTo>
                    <a:pt x="13106" y="344233"/>
                  </a:lnTo>
                  <a:lnTo>
                    <a:pt x="12014" y="343027"/>
                  </a:lnTo>
                  <a:lnTo>
                    <a:pt x="241" y="347726"/>
                  </a:lnTo>
                  <a:lnTo>
                    <a:pt x="127" y="348272"/>
                  </a:lnTo>
                  <a:lnTo>
                    <a:pt x="50" y="352018"/>
                  </a:lnTo>
                  <a:lnTo>
                    <a:pt x="0" y="354723"/>
                  </a:lnTo>
                  <a:lnTo>
                    <a:pt x="0" y="354850"/>
                  </a:lnTo>
                  <a:lnTo>
                    <a:pt x="241" y="355396"/>
                  </a:lnTo>
                  <a:lnTo>
                    <a:pt x="368" y="356196"/>
                  </a:lnTo>
                  <a:lnTo>
                    <a:pt x="850" y="358076"/>
                  </a:lnTo>
                  <a:lnTo>
                    <a:pt x="977" y="358889"/>
                  </a:lnTo>
                  <a:lnTo>
                    <a:pt x="1219" y="359422"/>
                  </a:lnTo>
                  <a:lnTo>
                    <a:pt x="1219" y="359689"/>
                  </a:lnTo>
                  <a:lnTo>
                    <a:pt x="1333" y="359829"/>
                  </a:lnTo>
                  <a:lnTo>
                    <a:pt x="34023" y="346659"/>
                  </a:lnTo>
                  <a:lnTo>
                    <a:pt x="40030" y="344233"/>
                  </a:lnTo>
                  <a:close/>
                </a:path>
                <a:path w="862329" h="360045">
                  <a:moveTo>
                    <a:pt x="862317" y="8470"/>
                  </a:moveTo>
                  <a:lnTo>
                    <a:pt x="862203" y="2146"/>
                  </a:lnTo>
                  <a:lnTo>
                    <a:pt x="862076" y="0"/>
                  </a:lnTo>
                  <a:lnTo>
                    <a:pt x="438988" y="170700"/>
                  </a:lnTo>
                  <a:lnTo>
                    <a:pt x="424675" y="177152"/>
                  </a:lnTo>
                  <a:lnTo>
                    <a:pt x="417512" y="180251"/>
                  </a:lnTo>
                  <a:lnTo>
                    <a:pt x="396163" y="189928"/>
                  </a:lnTo>
                  <a:lnTo>
                    <a:pt x="389013" y="193014"/>
                  </a:lnTo>
                  <a:lnTo>
                    <a:pt x="381977" y="196240"/>
                  </a:lnTo>
                  <a:lnTo>
                    <a:pt x="367779" y="202425"/>
                  </a:lnTo>
                  <a:lnTo>
                    <a:pt x="360743" y="205651"/>
                  </a:lnTo>
                  <a:lnTo>
                    <a:pt x="339890" y="214922"/>
                  </a:lnTo>
                  <a:lnTo>
                    <a:pt x="332968" y="217881"/>
                  </a:lnTo>
                  <a:lnTo>
                    <a:pt x="326059" y="220980"/>
                  </a:lnTo>
                  <a:lnTo>
                    <a:pt x="319265" y="223939"/>
                  </a:lnTo>
                  <a:lnTo>
                    <a:pt x="315696" y="225590"/>
                  </a:lnTo>
                  <a:lnTo>
                    <a:pt x="295630" y="234454"/>
                  </a:lnTo>
                  <a:lnTo>
                    <a:pt x="292582" y="235762"/>
                  </a:lnTo>
                  <a:lnTo>
                    <a:pt x="281940" y="240499"/>
                  </a:lnTo>
                  <a:lnTo>
                    <a:pt x="264198" y="248335"/>
                  </a:lnTo>
                  <a:lnTo>
                    <a:pt x="260553" y="249872"/>
                  </a:lnTo>
                  <a:lnTo>
                    <a:pt x="242239" y="257937"/>
                  </a:lnTo>
                  <a:lnTo>
                    <a:pt x="236296" y="260489"/>
                  </a:lnTo>
                  <a:lnTo>
                    <a:pt x="224777" y="265607"/>
                  </a:lnTo>
                  <a:lnTo>
                    <a:pt x="227406" y="264553"/>
                  </a:lnTo>
                  <a:lnTo>
                    <a:pt x="219316" y="268020"/>
                  </a:lnTo>
                  <a:lnTo>
                    <a:pt x="209969" y="272186"/>
                  </a:lnTo>
                  <a:lnTo>
                    <a:pt x="201002" y="276085"/>
                  </a:lnTo>
                  <a:lnTo>
                    <a:pt x="192265" y="279984"/>
                  </a:lnTo>
                  <a:lnTo>
                    <a:pt x="183769" y="283616"/>
                  </a:lnTo>
                  <a:lnTo>
                    <a:pt x="160845" y="293700"/>
                  </a:lnTo>
                  <a:lnTo>
                    <a:pt x="147383" y="299478"/>
                  </a:lnTo>
                  <a:lnTo>
                    <a:pt x="118033" y="312381"/>
                  </a:lnTo>
                  <a:lnTo>
                    <a:pt x="114871" y="313728"/>
                  </a:lnTo>
                  <a:lnTo>
                    <a:pt x="112204" y="314934"/>
                  </a:lnTo>
                  <a:lnTo>
                    <a:pt x="110147" y="315734"/>
                  </a:lnTo>
                  <a:lnTo>
                    <a:pt x="107835" y="316814"/>
                  </a:lnTo>
                  <a:lnTo>
                    <a:pt x="107480" y="316953"/>
                  </a:lnTo>
                  <a:lnTo>
                    <a:pt x="107353" y="316953"/>
                  </a:lnTo>
                  <a:lnTo>
                    <a:pt x="107238" y="317080"/>
                  </a:lnTo>
                  <a:lnTo>
                    <a:pt x="106870" y="317347"/>
                  </a:lnTo>
                  <a:lnTo>
                    <a:pt x="106260" y="317627"/>
                  </a:lnTo>
                  <a:lnTo>
                    <a:pt x="862317" y="12636"/>
                  </a:lnTo>
                  <a:lnTo>
                    <a:pt x="862253" y="8496"/>
                  </a:lnTo>
                  <a:close/>
                </a:path>
              </a:pathLst>
            </a:custGeom>
            <a:solidFill>
              <a:srgbClr val="CC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956374" y="5175313"/>
              <a:ext cx="862330" cy="373380"/>
            </a:xfrm>
            <a:custGeom>
              <a:avLst/>
              <a:gdLst/>
              <a:ahLst/>
              <a:cxnLst/>
              <a:rect l="l" t="t" r="r" b="b"/>
              <a:pathLst>
                <a:path w="862329" h="373379">
                  <a:moveTo>
                    <a:pt x="20497" y="339128"/>
                  </a:moveTo>
                  <a:lnTo>
                    <a:pt x="15900" y="341020"/>
                  </a:lnTo>
                  <a:lnTo>
                    <a:pt x="14922" y="342226"/>
                  </a:lnTo>
                  <a:lnTo>
                    <a:pt x="14071" y="343433"/>
                  </a:lnTo>
                  <a:lnTo>
                    <a:pt x="12496" y="345452"/>
                  </a:lnTo>
                  <a:lnTo>
                    <a:pt x="11772" y="346252"/>
                  </a:lnTo>
                  <a:lnTo>
                    <a:pt x="11290" y="346925"/>
                  </a:lnTo>
                  <a:lnTo>
                    <a:pt x="11036" y="347332"/>
                  </a:lnTo>
                  <a:lnTo>
                    <a:pt x="10071" y="348411"/>
                  </a:lnTo>
                  <a:lnTo>
                    <a:pt x="9347" y="349351"/>
                  </a:lnTo>
                  <a:lnTo>
                    <a:pt x="7404" y="351497"/>
                  </a:lnTo>
                  <a:lnTo>
                    <a:pt x="6680" y="352437"/>
                  </a:lnTo>
                  <a:lnTo>
                    <a:pt x="5829" y="353377"/>
                  </a:lnTo>
                  <a:lnTo>
                    <a:pt x="5702" y="353656"/>
                  </a:lnTo>
                  <a:lnTo>
                    <a:pt x="5346" y="354317"/>
                  </a:lnTo>
                  <a:lnTo>
                    <a:pt x="4851" y="355130"/>
                  </a:lnTo>
                  <a:lnTo>
                    <a:pt x="4127" y="356743"/>
                  </a:lnTo>
                  <a:lnTo>
                    <a:pt x="3517" y="357886"/>
                  </a:lnTo>
                  <a:lnTo>
                    <a:pt x="3403" y="358089"/>
                  </a:lnTo>
                  <a:lnTo>
                    <a:pt x="3035" y="358762"/>
                  </a:lnTo>
                  <a:lnTo>
                    <a:pt x="2921" y="359029"/>
                  </a:lnTo>
                  <a:lnTo>
                    <a:pt x="2794" y="359562"/>
                  </a:lnTo>
                  <a:lnTo>
                    <a:pt x="2552" y="360095"/>
                  </a:lnTo>
                  <a:lnTo>
                    <a:pt x="2311" y="360768"/>
                  </a:lnTo>
                  <a:lnTo>
                    <a:pt x="2209" y="361111"/>
                  </a:lnTo>
                  <a:lnTo>
                    <a:pt x="1828" y="362115"/>
                  </a:lnTo>
                  <a:lnTo>
                    <a:pt x="1587" y="363054"/>
                  </a:lnTo>
                  <a:lnTo>
                    <a:pt x="1219" y="363867"/>
                  </a:lnTo>
                  <a:lnTo>
                    <a:pt x="1092" y="364401"/>
                  </a:lnTo>
                  <a:lnTo>
                    <a:pt x="977" y="364540"/>
                  </a:lnTo>
                  <a:lnTo>
                    <a:pt x="939" y="364769"/>
                  </a:lnTo>
                  <a:lnTo>
                    <a:pt x="850" y="365074"/>
                  </a:lnTo>
                  <a:lnTo>
                    <a:pt x="762" y="365747"/>
                  </a:lnTo>
                  <a:lnTo>
                    <a:pt x="685" y="366014"/>
                  </a:lnTo>
                  <a:lnTo>
                    <a:pt x="596" y="366420"/>
                  </a:lnTo>
                  <a:lnTo>
                    <a:pt x="469" y="367385"/>
                  </a:lnTo>
                  <a:lnTo>
                    <a:pt x="241" y="368566"/>
                  </a:lnTo>
                  <a:lnTo>
                    <a:pt x="127" y="368973"/>
                  </a:lnTo>
                  <a:lnTo>
                    <a:pt x="0" y="372872"/>
                  </a:lnTo>
                  <a:lnTo>
                    <a:pt x="16014" y="366420"/>
                  </a:lnTo>
                  <a:lnTo>
                    <a:pt x="15290" y="366153"/>
                  </a:lnTo>
                  <a:lnTo>
                    <a:pt x="14922" y="366153"/>
                  </a:lnTo>
                  <a:lnTo>
                    <a:pt x="14566" y="366014"/>
                  </a:lnTo>
                  <a:lnTo>
                    <a:pt x="12865" y="364947"/>
                  </a:lnTo>
                  <a:lnTo>
                    <a:pt x="12255" y="364274"/>
                  </a:lnTo>
                  <a:lnTo>
                    <a:pt x="11963" y="363893"/>
                  </a:lnTo>
                  <a:lnTo>
                    <a:pt x="11531" y="363054"/>
                  </a:lnTo>
                  <a:lnTo>
                    <a:pt x="11137" y="361594"/>
                  </a:lnTo>
                  <a:lnTo>
                    <a:pt x="11036" y="359968"/>
                  </a:lnTo>
                  <a:lnTo>
                    <a:pt x="11137" y="358559"/>
                  </a:lnTo>
                  <a:lnTo>
                    <a:pt x="11290" y="357949"/>
                  </a:lnTo>
                  <a:lnTo>
                    <a:pt x="11531" y="356743"/>
                  </a:lnTo>
                  <a:lnTo>
                    <a:pt x="11887" y="355536"/>
                  </a:lnTo>
                  <a:lnTo>
                    <a:pt x="12255" y="354317"/>
                  </a:lnTo>
                  <a:lnTo>
                    <a:pt x="12738" y="352983"/>
                  </a:lnTo>
                  <a:lnTo>
                    <a:pt x="13462" y="351497"/>
                  </a:lnTo>
                  <a:lnTo>
                    <a:pt x="14554" y="349084"/>
                  </a:lnTo>
                  <a:lnTo>
                    <a:pt x="15290" y="347738"/>
                  </a:lnTo>
                  <a:lnTo>
                    <a:pt x="16014" y="346252"/>
                  </a:lnTo>
                  <a:lnTo>
                    <a:pt x="16865" y="344919"/>
                  </a:lnTo>
                  <a:lnTo>
                    <a:pt x="16865" y="344779"/>
                  </a:lnTo>
                  <a:lnTo>
                    <a:pt x="17716" y="343433"/>
                  </a:lnTo>
                  <a:lnTo>
                    <a:pt x="18681" y="341960"/>
                  </a:lnTo>
                  <a:lnTo>
                    <a:pt x="19532" y="340614"/>
                  </a:lnTo>
                  <a:lnTo>
                    <a:pt x="20497" y="339128"/>
                  </a:lnTo>
                  <a:close/>
                </a:path>
                <a:path w="862329" h="373379">
                  <a:moveTo>
                    <a:pt x="862203" y="25146"/>
                  </a:moveTo>
                  <a:lnTo>
                    <a:pt x="862076" y="16675"/>
                  </a:lnTo>
                  <a:lnTo>
                    <a:pt x="861961" y="10223"/>
                  </a:lnTo>
                  <a:lnTo>
                    <a:pt x="861910" y="9537"/>
                  </a:lnTo>
                  <a:lnTo>
                    <a:pt x="861834" y="4178"/>
                  </a:lnTo>
                  <a:lnTo>
                    <a:pt x="861707" y="2286"/>
                  </a:lnTo>
                  <a:lnTo>
                    <a:pt x="861593" y="952"/>
                  </a:lnTo>
                  <a:lnTo>
                    <a:pt x="861466" y="0"/>
                  </a:lnTo>
                  <a:lnTo>
                    <a:pt x="726465" y="54444"/>
                  </a:lnTo>
                  <a:lnTo>
                    <a:pt x="725614" y="55384"/>
                  </a:lnTo>
                  <a:lnTo>
                    <a:pt x="724890" y="56324"/>
                  </a:lnTo>
                  <a:lnTo>
                    <a:pt x="723188" y="57937"/>
                  </a:lnTo>
                  <a:lnTo>
                    <a:pt x="722337" y="58610"/>
                  </a:lnTo>
                  <a:lnTo>
                    <a:pt x="721614" y="59283"/>
                  </a:lnTo>
                  <a:lnTo>
                    <a:pt x="720763" y="59817"/>
                  </a:lnTo>
                  <a:lnTo>
                    <a:pt x="712393" y="64389"/>
                  </a:lnTo>
                  <a:lnTo>
                    <a:pt x="711885" y="64655"/>
                  </a:lnTo>
                  <a:lnTo>
                    <a:pt x="709485" y="65874"/>
                  </a:lnTo>
                  <a:lnTo>
                    <a:pt x="708964" y="66167"/>
                  </a:lnTo>
                  <a:lnTo>
                    <a:pt x="707669" y="66814"/>
                  </a:lnTo>
                  <a:lnTo>
                    <a:pt x="705523" y="68008"/>
                  </a:lnTo>
                  <a:lnTo>
                    <a:pt x="703541" y="68961"/>
                  </a:lnTo>
                  <a:lnTo>
                    <a:pt x="702691" y="69367"/>
                  </a:lnTo>
                  <a:lnTo>
                    <a:pt x="697357" y="72047"/>
                  </a:lnTo>
                  <a:lnTo>
                    <a:pt x="696658" y="72428"/>
                  </a:lnTo>
                  <a:lnTo>
                    <a:pt x="692238" y="74612"/>
                  </a:lnTo>
                  <a:lnTo>
                    <a:pt x="691654" y="74879"/>
                  </a:lnTo>
                  <a:lnTo>
                    <a:pt x="690079" y="75679"/>
                  </a:lnTo>
                  <a:lnTo>
                    <a:pt x="686435" y="77431"/>
                  </a:lnTo>
                  <a:lnTo>
                    <a:pt x="684860" y="78257"/>
                  </a:lnTo>
                  <a:lnTo>
                    <a:pt x="682675" y="79311"/>
                  </a:lnTo>
                  <a:lnTo>
                    <a:pt x="680504" y="80429"/>
                  </a:lnTo>
                  <a:lnTo>
                    <a:pt x="678916" y="81191"/>
                  </a:lnTo>
                  <a:lnTo>
                    <a:pt x="678548" y="81368"/>
                  </a:lnTo>
                  <a:lnTo>
                    <a:pt x="676249" y="82397"/>
                  </a:lnTo>
                  <a:lnTo>
                    <a:pt x="674166" y="83426"/>
                  </a:lnTo>
                  <a:lnTo>
                    <a:pt x="670915" y="84950"/>
                  </a:lnTo>
                  <a:lnTo>
                    <a:pt x="666788" y="86969"/>
                  </a:lnTo>
                  <a:lnTo>
                    <a:pt x="667562" y="86664"/>
                  </a:lnTo>
                  <a:lnTo>
                    <a:pt x="667181" y="86855"/>
                  </a:lnTo>
                  <a:lnTo>
                    <a:pt x="666902" y="86969"/>
                  </a:lnTo>
                  <a:lnTo>
                    <a:pt x="665022" y="87909"/>
                  </a:lnTo>
                  <a:lnTo>
                    <a:pt x="662660" y="88988"/>
                  </a:lnTo>
                  <a:lnTo>
                    <a:pt x="661009" y="89814"/>
                  </a:lnTo>
                  <a:lnTo>
                    <a:pt x="659866" y="90335"/>
                  </a:lnTo>
                  <a:lnTo>
                    <a:pt x="656234" y="92075"/>
                  </a:lnTo>
                  <a:lnTo>
                    <a:pt x="652475" y="93827"/>
                  </a:lnTo>
                  <a:lnTo>
                    <a:pt x="648995" y="95567"/>
                  </a:lnTo>
                  <a:lnTo>
                    <a:pt x="648716" y="95707"/>
                  </a:lnTo>
                  <a:lnTo>
                    <a:pt x="644347" y="97726"/>
                  </a:lnTo>
                  <a:lnTo>
                    <a:pt x="640461" y="99606"/>
                  </a:lnTo>
                  <a:lnTo>
                    <a:pt x="636587" y="101358"/>
                  </a:lnTo>
                  <a:lnTo>
                    <a:pt x="624573" y="106997"/>
                  </a:lnTo>
                  <a:lnTo>
                    <a:pt x="620445" y="108877"/>
                  </a:lnTo>
                  <a:lnTo>
                    <a:pt x="616204" y="110896"/>
                  </a:lnTo>
                  <a:lnTo>
                    <a:pt x="612076" y="112776"/>
                  </a:lnTo>
                  <a:lnTo>
                    <a:pt x="607834" y="114795"/>
                  </a:lnTo>
                  <a:lnTo>
                    <a:pt x="603465" y="116814"/>
                  </a:lnTo>
                  <a:lnTo>
                    <a:pt x="594245" y="121119"/>
                  </a:lnTo>
                  <a:lnTo>
                    <a:pt x="594093" y="121196"/>
                  </a:lnTo>
                  <a:lnTo>
                    <a:pt x="590372" y="122859"/>
                  </a:lnTo>
                  <a:lnTo>
                    <a:pt x="589686" y="123190"/>
                  </a:lnTo>
                  <a:lnTo>
                    <a:pt x="584784" y="125412"/>
                  </a:lnTo>
                  <a:lnTo>
                    <a:pt x="579932" y="127698"/>
                  </a:lnTo>
                  <a:lnTo>
                    <a:pt x="575081" y="129844"/>
                  </a:lnTo>
                  <a:lnTo>
                    <a:pt x="565594" y="134315"/>
                  </a:lnTo>
                  <a:lnTo>
                    <a:pt x="565378" y="134416"/>
                  </a:lnTo>
                  <a:lnTo>
                    <a:pt x="557974" y="137782"/>
                  </a:lnTo>
                  <a:lnTo>
                    <a:pt x="556361" y="138569"/>
                  </a:lnTo>
                  <a:lnTo>
                    <a:pt x="555434" y="138988"/>
                  </a:lnTo>
                  <a:lnTo>
                    <a:pt x="540143" y="145846"/>
                  </a:lnTo>
                  <a:lnTo>
                    <a:pt x="535051" y="148259"/>
                  </a:lnTo>
                  <a:lnTo>
                    <a:pt x="533844" y="148805"/>
                  </a:lnTo>
                  <a:lnTo>
                    <a:pt x="529958" y="150545"/>
                  </a:lnTo>
                  <a:lnTo>
                    <a:pt x="528980" y="151003"/>
                  </a:lnTo>
                  <a:lnTo>
                    <a:pt x="528751" y="151091"/>
                  </a:lnTo>
                  <a:lnTo>
                    <a:pt x="522922" y="153644"/>
                  </a:lnTo>
                  <a:lnTo>
                    <a:pt x="517220" y="156324"/>
                  </a:lnTo>
                  <a:lnTo>
                    <a:pt x="511276" y="159016"/>
                  </a:lnTo>
                  <a:lnTo>
                    <a:pt x="505460" y="161569"/>
                  </a:lnTo>
                  <a:lnTo>
                    <a:pt x="500697" y="163779"/>
                  </a:lnTo>
                  <a:lnTo>
                    <a:pt x="499630" y="164261"/>
                  </a:lnTo>
                  <a:lnTo>
                    <a:pt x="497446" y="165252"/>
                  </a:lnTo>
                  <a:lnTo>
                    <a:pt x="451726" y="185762"/>
                  </a:lnTo>
                  <a:lnTo>
                    <a:pt x="446163" y="188417"/>
                  </a:lnTo>
                  <a:lnTo>
                    <a:pt x="439102" y="191541"/>
                  </a:lnTo>
                  <a:lnTo>
                    <a:pt x="439432" y="191414"/>
                  </a:lnTo>
                  <a:lnTo>
                    <a:pt x="415455" y="202031"/>
                  </a:lnTo>
                  <a:lnTo>
                    <a:pt x="409384" y="204851"/>
                  </a:lnTo>
                  <a:lnTo>
                    <a:pt x="379310" y="218300"/>
                  </a:lnTo>
                  <a:lnTo>
                    <a:pt x="373240" y="220853"/>
                  </a:lnTo>
                  <a:lnTo>
                    <a:pt x="355409" y="228917"/>
                  </a:lnTo>
                  <a:lnTo>
                    <a:pt x="349465" y="231470"/>
                  </a:lnTo>
                  <a:lnTo>
                    <a:pt x="343522" y="234162"/>
                  </a:lnTo>
                  <a:lnTo>
                    <a:pt x="337705" y="236715"/>
                  </a:lnTo>
                  <a:lnTo>
                    <a:pt x="862203" y="25146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967537" y="5156098"/>
              <a:ext cx="850900" cy="367030"/>
            </a:xfrm>
            <a:custGeom>
              <a:avLst/>
              <a:gdLst/>
              <a:ahLst/>
              <a:cxnLst/>
              <a:rect l="l" t="t" r="r" b="b"/>
              <a:pathLst>
                <a:path w="850900" h="367029">
                  <a:moveTo>
                    <a:pt x="24257" y="339267"/>
                  </a:moveTo>
                  <a:lnTo>
                    <a:pt x="24015" y="339394"/>
                  </a:lnTo>
                  <a:lnTo>
                    <a:pt x="23406" y="340067"/>
                  </a:lnTo>
                  <a:lnTo>
                    <a:pt x="21475" y="341947"/>
                  </a:lnTo>
                  <a:lnTo>
                    <a:pt x="20193" y="343230"/>
                  </a:lnTo>
                  <a:lnTo>
                    <a:pt x="20066" y="343357"/>
                  </a:lnTo>
                  <a:lnTo>
                    <a:pt x="18681" y="344639"/>
                  </a:lnTo>
                  <a:lnTo>
                    <a:pt x="17945" y="345389"/>
                  </a:lnTo>
                  <a:lnTo>
                    <a:pt x="16256" y="346925"/>
                  </a:lnTo>
                  <a:lnTo>
                    <a:pt x="15405" y="347814"/>
                  </a:lnTo>
                  <a:lnTo>
                    <a:pt x="13347" y="349745"/>
                  </a:lnTo>
                  <a:lnTo>
                    <a:pt x="12928" y="350215"/>
                  </a:lnTo>
                  <a:lnTo>
                    <a:pt x="11760" y="351231"/>
                  </a:lnTo>
                  <a:lnTo>
                    <a:pt x="11518" y="351497"/>
                  </a:lnTo>
                  <a:lnTo>
                    <a:pt x="11404" y="351624"/>
                  </a:lnTo>
                  <a:lnTo>
                    <a:pt x="11277" y="351764"/>
                  </a:lnTo>
                  <a:lnTo>
                    <a:pt x="10934" y="352272"/>
                  </a:lnTo>
                  <a:lnTo>
                    <a:pt x="10071" y="353237"/>
                  </a:lnTo>
                  <a:lnTo>
                    <a:pt x="8458" y="355485"/>
                  </a:lnTo>
                  <a:lnTo>
                    <a:pt x="8128" y="355930"/>
                  </a:lnTo>
                  <a:lnTo>
                    <a:pt x="7162" y="357136"/>
                  </a:lnTo>
                  <a:lnTo>
                    <a:pt x="5943" y="358749"/>
                  </a:lnTo>
                  <a:lnTo>
                    <a:pt x="4737" y="360235"/>
                  </a:lnTo>
                  <a:lnTo>
                    <a:pt x="3886" y="361302"/>
                  </a:lnTo>
                  <a:lnTo>
                    <a:pt x="2552" y="363054"/>
                  </a:lnTo>
                  <a:lnTo>
                    <a:pt x="1460" y="364528"/>
                  </a:lnTo>
                  <a:lnTo>
                    <a:pt x="609" y="365747"/>
                  </a:lnTo>
                  <a:lnTo>
                    <a:pt x="0" y="366407"/>
                  </a:lnTo>
                  <a:lnTo>
                    <a:pt x="5702" y="364134"/>
                  </a:lnTo>
                  <a:lnTo>
                    <a:pt x="6553" y="362648"/>
                  </a:lnTo>
                  <a:lnTo>
                    <a:pt x="10426" y="356730"/>
                  </a:lnTo>
                  <a:lnTo>
                    <a:pt x="13462" y="352564"/>
                  </a:lnTo>
                  <a:lnTo>
                    <a:pt x="14109" y="351688"/>
                  </a:lnTo>
                  <a:lnTo>
                    <a:pt x="15138" y="350418"/>
                  </a:lnTo>
                  <a:lnTo>
                    <a:pt x="16129" y="349072"/>
                  </a:lnTo>
                  <a:lnTo>
                    <a:pt x="17221" y="347726"/>
                  </a:lnTo>
                  <a:lnTo>
                    <a:pt x="17449" y="347421"/>
                  </a:lnTo>
                  <a:lnTo>
                    <a:pt x="18199" y="346519"/>
                  </a:lnTo>
                  <a:lnTo>
                    <a:pt x="21958" y="341947"/>
                  </a:lnTo>
                  <a:lnTo>
                    <a:pt x="23647" y="340067"/>
                  </a:lnTo>
                  <a:lnTo>
                    <a:pt x="23901" y="339661"/>
                  </a:lnTo>
                  <a:lnTo>
                    <a:pt x="24015" y="339534"/>
                  </a:lnTo>
                  <a:lnTo>
                    <a:pt x="24257" y="339267"/>
                  </a:lnTo>
                  <a:close/>
                </a:path>
                <a:path w="850900" h="367029">
                  <a:moveTo>
                    <a:pt x="850671" y="23393"/>
                  </a:moveTo>
                  <a:lnTo>
                    <a:pt x="850544" y="21640"/>
                  </a:lnTo>
                  <a:lnTo>
                    <a:pt x="850430" y="20434"/>
                  </a:lnTo>
                  <a:lnTo>
                    <a:pt x="850265" y="19227"/>
                  </a:lnTo>
                  <a:lnTo>
                    <a:pt x="850188" y="18148"/>
                  </a:lnTo>
                  <a:lnTo>
                    <a:pt x="849947" y="17068"/>
                  </a:lnTo>
                  <a:lnTo>
                    <a:pt x="849706" y="15049"/>
                  </a:lnTo>
                  <a:lnTo>
                    <a:pt x="849337" y="12763"/>
                  </a:lnTo>
                  <a:lnTo>
                    <a:pt x="849210" y="11963"/>
                  </a:lnTo>
                  <a:lnTo>
                    <a:pt x="849096" y="11290"/>
                  </a:lnTo>
                  <a:lnTo>
                    <a:pt x="848855" y="10490"/>
                  </a:lnTo>
                  <a:lnTo>
                    <a:pt x="848664" y="9652"/>
                  </a:lnTo>
                  <a:lnTo>
                    <a:pt x="848614" y="9271"/>
                  </a:lnTo>
                  <a:lnTo>
                    <a:pt x="848334" y="8242"/>
                  </a:lnTo>
                  <a:lnTo>
                    <a:pt x="848245" y="7531"/>
                  </a:lnTo>
                  <a:lnTo>
                    <a:pt x="848029" y="6845"/>
                  </a:lnTo>
                  <a:lnTo>
                    <a:pt x="848004" y="6591"/>
                  </a:lnTo>
                  <a:lnTo>
                    <a:pt x="847763" y="5918"/>
                  </a:lnTo>
                  <a:lnTo>
                    <a:pt x="847636" y="5245"/>
                  </a:lnTo>
                  <a:lnTo>
                    <a:pt x="847521" y="4838"/>
                  </a:lnTo>
                  <a:lnTo>
                    <a:pt x="846670" y="2552"/>
                  </a:lnTo>
                  <a:lnTo>
                    <a:pt x="846429" y="1752"/>
                  </a:lnTo>
                  <a:lnTo>
                    <a:pt x="846061" y="800"/>
                  </a:lnTo>
                  <a:lnTo>
                    <a:pt x="845820" y="0"/>
                  </a:lnTo>
                  <a:lnTo>
                    <a:pt x="735190" y="44627"/>
                  </a:lnTo>
                  <a:lnTo>
                    <a:pt x="734225" y="46101"/>
                  </a:lnTo>
                  <a:lnTo>
                    <a:pt x="733247" y="47447"/>
                  </a:lnTo>
                  <a:lnTo>
                    <a:pt x="732282" y="48933"/>
                  </a:lnTo>
                  <a:lnTo>
                    <a:pt x="731431" y="50266"/>
                  </a:lnTo>
                  <a:lnTo>
                    <a:pt x="729488" y="53225"/>
                  </a:lnTo>
                  <a:lnTo>
                    <a:pt x="729284" y="53543"/>
                  </a:lnTo>
                  <a:lnTo>
                    <a:pt x="728522" y="54711"/>
                  </a:lnTo>
                  <a:lnTo>
                    <a:pt x="728345" y="55016"/>
                  </a:lnTo>
                  <a:lnTo>
                    <a:pt x="727671" y="56045"/>
                  </a:lnTo>
                  <a:lnTo>
                    <a:pt x="726706" y="57658"/>
                  </a:lnTo>
                  <a:lnTo>
                    <a:pt x="725728" y="59004"/>
                  </a:lnTo>
                  <a:lnTo>
                    <a:pt x="725373" y="59626"/>
                  </a:lnTo>
                  <a:lnTo>
                    <a:pt x="724636" y="60617"/>
                  </a:lnTo>
                  <a:lnTo>
                    <a:pt x="722706" y="63576"/>
                  </a:lnTo>
                  <a:lnTo>
                    <a:pt x="721728" y="64922"/>
                  </a:lnTo>
                  <a:lnTo>
                    <a:pt x="721169" y="65874"/>
                  </a:lnTo>
                  <a:lnTo>
                    <a:pt x="720636" y="66675"/>
                  </a:lnTo>
                  <a:lnTo>
                    <a:pt x="716889" y="71780"/>
                  </a:lnTo>
                  <a:lnTo>
                    <a:pt x="715606" y="73329"/>
                  </a:lnTo>
                  <a:lnTo>
                    <a:pt x="715302" y="73660"/>
                  </a:lnTo>
                  <a:lnTo>
                    <a:pt x="708025" y="79971"/>
                  </a:lnTo>
                  <a:lnTo>
                    <a:pt x="707047" y="80518"/>
                  </a:lnTo>
                  <a:lnTo>
                    <a:pt x="706208" y="81051"/>
                  </a:lnTo>
                  <a:lnTo>
                    <a:pt x="705231" y="81584"/>
                  </a:lnTo>
                  <a:lnTo>
                    <a:pt x="704265" y="81991"/>
                  </a:lnTo>
                  <a:lnTo>
                    <a:pt x="703173" y="82524"/>
                  </a:lnTo>
                  <a:lnTo>
                    <a:pt x="701230" y="83604"/>
                  </a:lnTo>
                  <a:lnTo>
                    <a:pt x="850671" y="23393"/>
                  </a:lnTo>
                  <a:close/>
                </a:path>
              </a:pathLst>
            </a:custGeom>
            <a:solidFill>
              <a:srgbClr val="C87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607275" y="4953932"/>
              <a:ext cx="207300" cy="2524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050207" y="5442064"/>
              <a:ext cx="68537" cy="12271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214082" y="5330230"/>
              <a:ext cx="104806" cy="1860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354547" y="5258991"/>
              <a:ext cx="100438" cy="2018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307182" y="5096411"/>
              <a:ext cx="511809" cy="330835"/>
            </a:xfrm>
            <a:custGeom>
              <a:avLst/>
              <a:gdLst/>
              <a:ahLst/>
              <a:cxnLst/>
              <a:rect l="l" t="t" r="r" b="b"/>
              <a:pathLst>
                <a:path w="511809" h="330835">
                  <a:moveTo>
                    <a:pt x="69868" y="153368"/>
                  </a:moveTo>
                  <a:lnTo>
                    <a:pt x="118751" y="175008"/>
                  </a:lnTo>
                  <a:lnTo>
                    <a:pt x="129425" y="187777"/>
                  </a:lnTo>
                  <a:lnTo>
                    <a:pt x="136339" y="186567"/>
                  </a:lnTo>
                  <a:lnTo>
                    <a:pt x="143617" y="184417"/>
                  </a:lnTo>
                  <a:lnTo>
                    <a:pt x="224402" y="153635"/>
                  </a:lnTo>
                  <a:lnTo>
                    <a:pt x="319258" y="115193"/>
                  </a:lnTo>
                  <a:lnTo>
                    <a:pt x="337696" y="104978"/>
                  </a:lnTo>
                </a:path>
                <a:path w="511809" h="330835">
                  <a:moveTo>
                    <a:pt x="273044" y="81994"/>
                  </a:moveTo>
                  <a:lnTo>
                    <a:pt x="321684" y="94224"/>
                  </a:lnTo>
                  <a:lnTo>
                    <a:pt x="347279" y="125812"/>
                  </a:lnTo>
                  <a:lnTo>
                    <a:pt x="349462" y="133339"/>
                  </a:lnTo>
                </a:path>
                <a:path w="511809" h="330835">
                  <a:moveTo>
                    <a:pt x="299972" y="74331"/>
                  </a:moveTo>
                  <a:lnTo>
                    <a:pt x="339394" y="85756"/>
                  </a:lnTo>
                  <a:lnTo>
                    <a:pt x="364624" y="113849"/>
                  </a:lnTo>
                  <a:lnTo>
                    <a:pt x="379422" y="92074"/>
                  </a:lnTo>
                  <a:lnTo>
                    <a:pt x="390946" y="87100"/>
                  </a:lnTo>
                  <a:lnTo>
                    <a:pt x="432431" y="71643"/>
                  </a:lnTo>
                </a:path>
                <a:path w="511809" h="330835">
                  <a:moveTo>
                    <a:pt x="388520" y="0"/>
                  </a:moveTo>
                  <a:lnTo>
                    <a:pt x="425759" y="26077"/>
                  </a:lnTo>
                  <a:lnTo>
                    <a:pt x="432431" y="71643"/>
                  </a:lnTo>
                  <a:lnTo>
                    <a:pt x="436069" y="74331"/>
                  </a:lnTo>
                  <a:lnTo>
                    <a:pt x="447956" y="123930"/>
                  </a:lnTo>
                  <a:lnTo>
                    <a:pt x="448563" y="139119"/>
                  </a:lnTo>
                  <a:lnTo>
                    <a:pt x="462028" y="140732"/>
                  </a:lnTo>
                  <a:lnTo>
                    <a:pt x="470397" y="134683"/>
                  </a:lnTo>
                  <a:lnTo>
                    <a:pt x="478888" y="129710"/>
                  </a:lnTo>
                  <a:lnTo>
                    <a:pt x="489199" y="125006"/>
                  </a:lnTo>
                  <a:lnTo>
                    <a:pt x="501329" y="119628"/>
                  </a:lnTo>
                  <a:lnTo>
                    <a:pt x="511396" y="115597"/>
                  </a:lnTo>
                </a:path>
                <a:path w="511809" h="330835">
                  <a:moveTo>
                    <a:pt x="0" y="330525"/>
                  </a:moveTo>
                  <a:lnTo>
                    <a:pt x="140949" y="2766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360424" y="5274119"/>
              <a:ext cx="22860" cy="6985"/>
            </a:xfrm>
            <a:custGeom>
              <a:avLst/>
              <a:gdLst/>
              <a:ahLst/>
              <a:cxnLst/>
              <a:rect l="l" t="t" r="r" b="b"/>
              <a:pathLst>
                <a:path w="22859" h="6985">
                  <a:moveTo>
                    <a:pt x="22567" y="0"/>
                  </a:moveTo>
                  <a:lnTo>
                    <a:pt x="0" y="0"/>
                  </a:lnTo>
                  <a:lnTo>
                    <a:pt x="127" y="127"/>
                  </a:lnTo>
                  <a:lnTo>
                    <a:pt x="368" y="266"/>
                  </a:lnTo>
                  <a:lnTo>
                    <a:pt x="609" y="393"/>
                  </a:lnTo>
                  <a:lnTo>
                    <a:pt x="723" y="533"/>
                  </a:lnTo>
                  <a:lnTo>
                    <a:pt x="965" y="673"/>
                  </a:lnTo>
                  <a:lnTo>
                    <a:pt x="1092" y="800"/>
                  </a:lnTo>
                  <a:lnTo>
                    <a:pt x="1333" y="939"/>
                  </a:lnTo>
                  <a:lnTo>
                    <a:pt x="1574" y="1066"/>
                  </a:lnTo>
                  <a:lnTo>
                    <a:pt x="1701" y="1206"/>
                  </a:lnTo>
                  <a:lnTo>
                    <a:pt x="1943" y="1333"/>
                  </a:lnTo>
                  <a:lnTo>
                    <a:pt x="2057" y="1473"/>
                  </a:lnTo>
                  <a:lnTo>
                    <a:pt x="2311" y="1612"/>
                  </a:lnTo>
                  <a:lnTo>
                    <a:pt x="2425" y="1739"/>
                  </a:lnTo>
                  <a:lnTo>
                    <a:pt x="2667" y="1879"/>
                  </a:lnTo>
                  <a:lnTo>
                    <a:pt x="3035" y="2146"/>
                  </a:lnTo>
                  <a:lnTo>
                    <a:pt x="3403" y="2413"/>
                  </a:lnTo>
                  <a:lnTo>
                    <a:pt x="3644" y="2552"/>
                  </a:lnTo>
                  <a:lnTo>
                    <a:pt x="4000" y="2819"/>
                  </a:lnTo>
                  <a:lnTo>
                    <a:pt x="4368" y="3086"/>
                  </a:lnTo>
                  <a:lnTo>
                    <a:pt x="4737" y="3352"/>
                  </a:lnTo>
                  <a:lnTo>
                    <a:pt x="4978" y="3492"/>
                  </a:lnTo>
                  <a:lnTo>
                    <a:pt x="5219" y="3619"/>
                  </a:lnTo>
                  <a:lnTo>
                    <a:pt x="5334" y="3759"/>
                  </a:lnTo>
                  <a:lnTo>
                    <a:pt x="5702" y="4025"/>
                  </a:lnTo>
                  <a:lnTo>
                    <a:pt x="5943" y="4165"/>
                  </a:lnTo>
                  <a:lnTo>
                    <a:pt x="6184" y="4292"/>
                  </a:lnTo>
                  <a:lnTo>
                    <a:pt x="6311" y="4432"/>
                  </a:lnTo>
                  <a:lnTo>
                    <a:pt x="6553" y="4559"/>
                  </a:lnTo>
                  <a:lnTo>
                    <a:pt x="6667" y="4699"/>
                  </a:lnTo>
                  <a:lnTo>
                    <a:pt x="6921" y="4838"/>
                  </a:lnTo>
                  <a:lnTo>
                    <a:pt x="7035" y="4965"/>
                  </a:lnTo>
                  <a:lnTo>
                    <a:pt x="7277" y="5105"/>
                  </a:lnTo>
                  <a:lnTo>
                    <a:pt x="7645" y="5372"/>
                  </a:lnTo>
                  <a:lnTo>
                    <a:pt x="7886" y="5511"/>
                  </a:lnTo>
                  <a:lnTo>
                    <a:pt x="8001" y="5638"/>
                  </a:lnTo>
                  <a:lnTo>
                    <a:pt x="8242" y="5778"/>
                  </a:lnTo>
                  <a:lnTo>
                    <a:pt x="8610" y="6045"/>
                  </a:lnTo>
                  <a:lnTo>
                    <a:pt x="8978" y="6311"/>
                  </a:lnTo>
                  <a:lnTo>
                    <a:pt x="9334" y="6718"/>
                  </a:lnTo>
                  <a:lnTo>
                    <a:pt x="9944" y="6311"/>
                  </a:lnTo>
                  <a:lnTo>
                    <a:pt x="10185" y="6172"/>
                  </a:lnTo>
                  <a:lnTo>
                    <a:pt x="10426" y="6045"/>
                  </a:lnTo>
                  <a:lnTo>
                    <a:pt x="10795" y="5905"/>
                  </a:lnTo>
                  <a:lnTo>
                    <a:pt x="11036" y="5778"/>
                  </a:lnTo>
                  <a:lnTo>
                    <a:pt x="11277" y="5638"/>
                  </a:lnTo>
                  <a:lnTo>
                    <a:pt x="11518" y="5511"/>
                  </a:lnTo>
                  <a:lnTo>
                    <a:pt x="12128" y="5232"/>
                  </a:lnTo>
                  <a:lnTo>
                    <a:pt x="12369" y="5105"/>
                  </a:lnTo>
                  <a:lnTo>
                    <a:pt x="12611" y="4965"/>
                  </a:lnTo>
                  <a:lnTo>
                    <a:pt x="12852" y="4838"/>
                  </a:lnTo>
                  <a:lnTo>
                    <a:pt x="13462" y="4559"/>
                  </a:lnTo>
                  <a:lnTo>
                    <a:pt x="13703" y="4432"/>
                  </a:lnTo>
                  <a:lnTo>
                    <a:pt x="13944" y="4292"/>
                  </a:lnTo>
                  <a:lnTo>
                    <a:pt x="14554" y="4025"/>
                  </a:lnTo>
                  <a:lnTo>
                    <a:pt x="14795" y="3898"/>
                  </a:lnTo>
                  <a:lnTo>
                    <a:pt x="15036" y="3759"/>
                  </a:lnTo>
                  <a:lnTo>
                    <a:pt x="15290" y="3619"/>
                  </a:lnTo>
                  <a:lnTo>
                    <a:pt x="15887" y="3352"/>
                  </a:lnTo>
                  <a:lnTo>
                    <a:pt x="16129" y="3225"/>
                  </a:lnTo>
                  <a:lnTo>
                    <a:pt x="16370" y="3086"/>
                  </a:lnTo>
                  <a:lnTo>
                    <a:pt x="16624" y="2946"/>
                  </a:lnTo>
                  <a:lnTo>
                    <a:pt x="16865" y="2819"/>
                  </a:lnTo>
                  <a:lnTo>
                    <a:pt x="17221" y="2679"/>
                  </a:lnTo>
                  <a:lnTo>
                    <a:pt x="17462" y="2552"/>
                  </a:lnTo>
                  <a:lnTo>
                    <a:pt x="17716" y="2413"/>
                  </a:lnTo>
                  <a:lnTo>
                    <a:pt x="17957" y="2286"/>
                  </a:lnTo>
                  <a:lnTo>
                    <a:pt x="18199" y="2146"/>
                  </a:lnTo>
                  <a:lnTo>
                    <a:pt x="18554" y="2006"/>
                  </a:lnTo>
                  <a:lnTo>
                    <a:pt x="18808" y="1879"/>
                  </a:lnTo>
                  <a:lnTo>
                    <a:pt x="19050" y="1739"/>
                  </a:lnTo>
                  <a:lnTo>
                    <a:pt x="19291" y="1612"/>
                  </a:lnTo>
                  <a:lnTo>
                    <a:pt x="19646" y="1473"/>
                  </a:lnTo>
                  <a:lnTo>
                    <a:pt x="19888" y="1333"/>
                  </a:lnTo>
                  <a:lnTo>
                    <a:pt x="20142" y="1206"/>
                  </a:lnTo>
                  <a:lnTo>
                    <a:pt x="20383" y="1066"/>
                  </a:lnTo>
                  <a:lnTo>
                    <a:pt x="20980" y="800"/>
                  </a:lnTo>
                  <a:lnTo>
                    <a:pt x="21234" y="673"/>
                  </a:lnTo>
                  <a:lnTo>
                    <a:pt x="21475" y="533"/>
                  </a:lnTo>
                  <a:lnTo>
                    <a:pt x="21717" y="393"/>
                  </a:lnTo>
                  <a:lnTo>
                    <a:pt x="22326" y="127"/>
                  </a:lnTo>
                  <a:lnTo>
                    <a:pt x="2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351331" y="5267667"/>
              <a:ext cx="39370" cy="6985"/>
            </a:xfrm>
            <a:custGeom>
              <a:avLst/>
              <a:gdLst/>
              <a:ahLst/>
              <a:cxnLst/>
              <a:rect l="l" t="t" r="r" b="b"/>
              <a:pathLst>
                <a:path w="39370" h="6985">
                  <a:moveTo>
                    <a:pt x="38811" y="2819"/>
                  </a:moveTo>
                  <a:lnTo>
                    <a:pt x="38569" y="2679"/>
                  </a:lnTo>
                  <a:lnTo>
                    <a:pt x="38328" y="2552"/>
                  </a:lnTo>
                  <a:lnTo>
                    <a:pt x="38087" y="2413"/>
                  </a:lnTo>
                  <a:lnTo>
                    <a:pt x="37846" y="2286"/>
                  </a:lnTo>
                  <a:lnTo>
                    <a:pt x="37604" y="2146"/>
                  </a:lnTo>
                  <a:lnTo>
                    <a:pt x="37350" y="2006"/>
                  </a:lnTo>
                  <a:lnTo>
                    <a:pt x="37109" y="1879"/>
                  </a:lnTo>
                  <a:lnTo>
                    <a:pt x="36868" y="1739"/>
                  </a:lnTo>
                  <a:lnTo>
                    <a:pt x="36626" y="1612"/>
                  </a:lnTo>
                  <a:lnTo>
                    <a:pt x="36385" y="1473"/>
                  </a:lnTo>
                  <a:lnTo>
                    <a:pt x="36144" y="1333"/>
                  </a:lnTo>
                  <a:lnTo>
                    <a:pt x="35902" y="1206"/>
                  </a:lnTo>
                  <a:lnTo>
                    <a:pt x="35661" y="1066"/>
                  </a:lnTo>
                  <a:lnTo>
                    <a:pt x="35293" y="939"/>
                  </a:lnTo>
                  <a:lnTo>
                    <a:pt x="35052" y="800"/>
                  </a:lnTo>
                  <a:lnTo>
                    <a:pt x="34810" y="660"/>
                  </a:lnTo>
                  <a:lnTo>
                    <a:pt x="34569" y="533"/>
                  </a:lnTo>
                  <a:lnTo>
                    <a:pt x="34328" y="393"/>
                  </a:lnTo>
                  <a:lnTo>
                    <a:pt x="34086" y="266"/>
                  </a:lnTo>
                  <a:lnTo>
                    <a:pt x="33832" y="127"/>
                  </a:lnTo>
                  <a:lnTo>
                    <a:pt x="33591" y="0"/>
                  </a:lnTo>
                  <a:lnTo>
                    <a:pt x="355" y="0"/>
                  </a:lnTo>
                  <a:lnTo>
                    <a:pt x="177" y="127"/>
                  </a:lnTo>
                  <a:lnTo>
                    <a:pt x="0" y="266"/>
                  </a:lnTo>
                  <a:lnTo>
                    <a:pt x="139" y="165"/>
                  </a:lnTo>
                  <a:lnTo>
                    <a:pt x="482" y="393"/>
                  </a:lnTo>
                  <a:lnTo>
                    <a:pt x="609" y="533"/>
                  </a:lnTo>
                  <a:lnTo>
                    <a:pt x="850" y="660"/>
                  </a:lnTo>
                  <a:lnTo>
                    <a:pt x="965" y="800"/>
                  </a:lnTo>
                  <a:lnTo>
                    <a:pt x="1206" y="939"/>
                  </a:lnTo>
                  <a:lnTo>
                    <a:pt x="1574" y="1206"/>
                  </a:lnTo>
                  <a:lnTo>
                    <a:pt x="1943" y="1473"/>
                  </a:lnTo>
                  <a:lnTo>
                    <a:pt x="2184" y="1612"/>
                  </a:lnTo>
                  <a:lnTo>
                    <a:pt x="2298" y="1739"/>
                  </a:lnTo>
                  <a:lnTo>
                    <a:pt x="2540" y="1879"/>
                  </a:lnTo>
                  <a:lnTo>
                    <a:pt x="2908" y="2146"/>
                  </a:lnTo>
                  <a:lnTo>
                    <a:pt x="3276" y="2413"/>
                  </a:lnTo>
                  <a:lnTo>
                    <a:pt x="3517" y="2552"/>
                  </a:lnTo>
                  <a:lnTo>
                    <a:pt x="3759" y="2679"/>
                  </a:lnTo>
                  <a:lnTo>
                    <a:pt x="3873" y="2819"/>
                  </a:lnTo>
                  <a:lnTo>
                    <a:pt x="4241" y="3086"/>
                  </a:lnTo>
                  <a:lnTo>
                    <a:pt x="4610" y="3352"/>
                  </a:lnTo>
                  <a:lnTo>
                    <a:pt x="4851" y="3492"/>
                  </a:lnTo>
                  <a:lnTo>
                    <a:pt x="5092" y="3619"/>
                  </a:lnTo>
                  <a:lnTo>
                    <a:pt x="5207" y="3759"/>
                  </a:lnTo>
                  <a:lnTo>
                    <a:pt x="5461" y="3898"/>
                  </a:lnTo>
                  <a:lnTo>
                    <a:pt x="5575" y="4025"/>
                  </a:lnTo>
                  <a:lnTo>
                    <a:pt x="5816" y="4165"/>
                  </a:lnTo>
                  <a:lnTo>
                    <a:pt x="6184" y="4432"/>
                  </a:lnTo>
                  <a:lnTo>
                    <a:pt x="6426" y="4559"/>
                  </a:lnTo>
                  <a:lnTo>
                    <a:pt x="6540" y="4699"/>
                  </a:lnTo>
                  <a:lnTo>
                    <a:pt x="6794" y="4838"/>
                  </a:lnTo>
                  <a:lnTo>
                    <a:pt x="6908" y="4965"/>
                  </a:lnTo>
                  <a:lnTo>
                    <a:pt x="7150" y="5105"/>
                  </a:lnTo>
                  <a:lnTo>
                    <a:pt x="7518" y="5372"/>
                  </a:lnTo>
                  <a:lnTo>
                    <a:pt x="7886" y="5638"/>
                  </a:lnTo>
                  <a:lnTo>
                    <a:pt x="8128" y="5778"/>
                  </a:lnTo>
                  <a:lnTo>
                    <a:pt x="8483" y="6045"/>
                  </a:lnTo>
                  <a:lnTo>
                    <a:pt x="8851" y="6311"/>
                  </a:lnTo>
                  <a:lnTo>
                    <a:pt x="9220" y="6578"/>
                  </a:lnTo>
                  <a:lnTo>
                    <a:pt x="31419" y="6578"/>
                  </a:lnTo>
                  <a:lnTo>
                    <a:pt x="31661" y="6451"/>
                  </a:lnTo>
                  <a:lnTo>
                    <a:pt x="31902" y="6311"/>
                  </a:lnTo>
                  <a:lnTo>
                    <a:pt x="32143" y="6172"/>
                  </a:lnTo>
                  <a:lnTo>
                    <a:pt x="32385" y="6045"/>
                  </a:lnTo>
                  <a:lnTo>
                    <a:pt x="32753" y="5905"/>
                  </a:lnTo>
                  <a:lnTo>
                    <a:pt x="32931" y="5803"/>
                  </a:lnTo>
                  <a:lnTo>
                    <a:pt x="33235" y="5638"/>
                  </a:lnTo>
                  <a:lnTo>
                    <a:pt x="33832" y="5372"/>
                  </a:lnTo>
                  <a:lnTo>
                    <a:pt x="34086" y="5232"/>
                  </a:lnTo>
                  <a:lnTo>
                    <a:pt x="34328" y="5105"/>
                  </a:lnTo>
                  <a:lnTo>
                    <a:pt x="34569" y="4965"/>
                  </a:lnTo>
                  <a:lnTo>
                    <a:pt x="34810" y="4838"/>
                  </a:lnTo>
                  <a:lnTo>
                    <a:pt x="35179" y="4699"/>
                  </a:lnTo>
                  <a:lnTo>
                    <a:pt x="35420" y="4559"/>
                  </a:lnTo>
                  <a:lnTo>
                    <a:pt x="35661" y="4432"/>
                  </a:lnTo>
                  <a:lnTo>
                    <a:pt x="35902" y="4292"/>
                  </a:lnTo>
                  <a:lnTo>
                    <a:pt x="36144" y="4165"/>
                  </a:lnTo>
                  <a:lnTo>
                    <a:pt x="36512" y="4025"/>
                  </a:lnTo>
                  <a:lnTo>
                    <a:pt x="36753" y="3898"/>
                  </a:lnTo>
                  <a:lnTo>
                    <a:pt x="36995" y="3759"/>
                  </a:lnTo>
                  <a:lnTo>
                    <a:pt x="37236" y="3619"/>
                  </a:lnTo>
                  <a:lnTo>
                    <a:pt x="37846" y="3352"/>
                  </a:lnTo>
                  <a:lnTo>
                    <a:pt x="38087" y="3225"/>
                  </a:lnTo>
                  <a:lnTo>
                    <a:pt x="38328" y="3086"/>
                  </a:lnTo>
                  <a:lnTo>
                    <a:pt x="38811" y="2946"/>
                  </a:lnTo>
                  <a:lnTo>
                    <a:pt x="38684" y="2819"/>
                  </a:lnTo>
                  <a:lnTo>
                    <a:pt x="38811" y="2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351331" y="5261216"/>
              <a:ext cx="34290" cy="6985"/>
            </a:xfrm>
            <a:custGeom>
              <a:avLst/>
              <a:gdLst/>
              <a:ahLst/>
              <a:cxnLst/>
              <a:rect l="l" t="t" r="r" b="b"/>
              <a:pathLst>
                <a:path w="34290" h="6985">
                  <a:moveTo>
                    <a:pt x="33832" y="6578"/>
                  </a:moveTo>
                  <a:lnTo>
                    <a:pt x="33591" y="6451"/>
                  </a:lnTo>
                  <a:lnTo>
                    <a:pt x="33350" y="6311"/>
                  </a:lnTo>
                  <a:lnTo>
                    <a:pt x="33108" y="6172"/>
                  </a:lnTo>
                  <a:lnTo>
                    <a:pt x="32867" y="6045"/>
                  </a:lnTo>
                  <a:lnTo>
                    <a:pt x="32626" y="5905"/>
                  </a:lnTo>
                  <a:lnTo>
                    <a:pt x="32385" y="5778"/>
                  </a:lnTo>
                  <a:lnTo>
                    <a:pt x="32016" y="5638"/>
                  </a:lnTo>
                  <a:lnTo>
                    <a:pt x="31775" y="5511"/>
                  </a:lnTo>
                  <a:lnTo>
                    <a:pt x="31534" y="5372"/>
                  </a:lnTo>
                  <a:lnTo>
                    <a:pt x="31292" y="5232"/>
                  </a:lnTo>
                  <a:lnTo>
                    <a:pt x="31051" y="5105"/>
                  </a:lnTo>
                  <a:lnTo>
                    <a:pt x="30810" y="4965"/>
                  </a:lnTo>
                  <a:lnTo>
                    <a:pt x="30568" y="4838"/>
                  </a:lnTo>
                  <a:lnTo>
                    <a:pt x="30327" y="4699"/>
                  </a:lnTo>
                  <a:lnTo>
                    <a:pt x="30073" y="4559"/>
                  </a:lnTo>
                  <a:lnTo>
                    <a:pt x="29832" y="4432"/>
                  </a:lnTo>
                  <a:lnTo>
                    <a:pt x="29591" y="4292"/>
                  </a:lnTo>
                  <a:lnTo>
                    <a:pt x="29349" y="4165"/>
                  </a:lnTo>
                  <a:lnTo>
                    <a:pt x="29108" y="4025"/>
                  </a:lnTo>
                  <a:lnTo>
                    <a:pt x="28740" y="3886"/>
                  </a:lnTo>
                  <a:lnTo>
                    <a:pt x="28498" y="3759"/>
                  </a:lnTo>
                  <a:lnTo>
                    <a:pt x="28257" y="3619"/>
                  </a:lnTo>
                  <a:lnTo>
                    <a:pt x="28016" y="3492"/>
                  </a:lnTo>
                  <a:lnTo>
                    <a:pt x="27774" y="3352"/>
                  </a:lnTo>
                  <a:lnTo>
                    <a:pt x="27533" y="3225"/>
                  </a:lnTo>
                  <a:lnTo>
                    <a:pt x="27292" y="3086"/>
                  </a:lnTo>
                  <a:lnTo>
                    <a:pt x="27051" y="2946"/>
                  </a:lnTo>
                  <a:lnTo>
                    <a:pt x="26809" y="2819"/>
                  </a:lnTo>
                  <a:lnTo>
                    <a:pt x="26555" y="2679"/>
                  </a:lnTo>
                  <a:lnTo>
                    <a:pt x="26314" y="2552"/>
                  </a:lnTo>
                  <a:lnTo>
                    <a:pt x="26073" y="2413"/>
                  </a:lnTo>
                  <a:lnTo>
                    <a:pt x="25831" y="2273"/>
                  </a:lnTo>
                  <a:lnTo>
                    <a:pt x="25590" y="2146"/>
                  </a:lnTo>
                  <a:lnTo>
                    <a:pt x="25031" y="1905"/>
                  </a:lnTo>
                  <a:lnTo>
                    <a:pt x="24739" y="1739"/>
                  </a:lnTo>
                  <a:lnTo>
                    <a:pt x="24498" y="1612"/>
                  </a:lnTo>
                  <a:lnTo>
                    <a:pt x="24257" y="1473"/>
                  </a:lnTo>
                  <a:lnTo>
                    <a:pt x="24015" y="1333"/>
                  </a:lnTo>
                  <a:lnTo>
                    <a:pt x="23774" y="1206"/>
                  </a:lnTo>
                  <a:lnTo>
                    <a:pt x="23533" y="1066"/>
                  </a:lnTo>
                  <a:lnTo>
                    <a:pt x="23291" y="939"/>
                  </a:lnTo>
                  <a:lnTo>
                    <a:pt x="23037" y="800"/>
                  </a:lnTo>
                  <a:lnTo>
                    <a:pt x="22796" y="673"/>
                  </a:lnTo>
                  <a:lnTo>
                    <a:pt x="22555" y="533"/>
                  </a:lnTo>
                  <a:lnTo>
                    <a:pt x="22313" y="393"/>
                  </a:lnTo>
                  <a:lnTo>
                    <a:pt x="21945" y="266"/>
                  </a:lnTo>
                  <a:lnTo>
                    <a:pt x="21704" y="127"/>
                  </a:lnTo>
                  <a:lnTo>
                    <a:pt x="21463" y="0"/>
                  </a:lnTo>
                  <a:lnTo>
                    <a:pt x="15278" y="0"/>
                  </a:lnTo>
                  <a:lnTo>
                    <a:pt x="14668" y="266"/>
                  </a:lnTo>
                  <a:lnTo>
                    <a:pt x="14071" y="533"/>
                  </a:lnTo>
                  <a:lnTo>
                    <a:pt x="13703" y="673"/>
                  </a:lnTo>
                  <a:lnTo>
                    <a:pt x="13093" y="939"/>
                  </a:lnTo>
                  <a:lnTo>
                    <a:pt x="12496" y="1206"/>
                  </a:lnTo>
                  <a:lnTo>
                    <a:pt x="11887" y="1473"/>
                  </a:lnTo>
                  <a:lnTo>
                    <a:pt x="11518" y="1612"/>
                  </a:lnTo>
                  <a:lnTo>
                    <a:pt x="11277" y="1739"/>
                  </a:lnTo>
                  <a:lnTo>
                    <a:pt x="10909" y="1879"/>
                  </a:lnTo>
                  <a:lnTo>
                    <a:pt x="10312" y="2146"/>
                  </a:lnTo>
                  <a:lnTo>
                    <a:pt x="9702" y="2413"/>
                  </a:lnTo>
                  <a:lnTo>
                    <a:pt x="9093" y="2679"/>
                  </a:lnTo>
                  <a:lnTo>
                    <a:pt x="8724" y="2819"/>
                  </a:lnTo>
                  <a:lnTo>
                    <a:pt x="8483" y="2946"/>
                  </a:lnTo>
                  <a:lnTo>
                    <a:pt x="8128" y="3086"/>
                  </a:lnTo>
                  <a:lnTo>
                    <a:pt x="7886" y="3225"/>
                  </a:lnTo>
                  <a:lnTo>
                    <a:pt x="7518" y="3352"/>
                  </a:lnTo>
                  <a:lnTo>
                    <a:pt x="6908" y="3619"/>
                  </a:lnTo>
                  <a:lnTo>
                    <a:pt x="6540" y="3759"/>
                  </a:lnTo>
                  <a:lnTo>
                    <a:pt x="6299" y="3886"/>
                  </a:lnTo>
                  <a:lnTo>
                    <a:pt x="5943" y="4025"/>
                  </a:lnTo>
                  <a:lnTo>
                    <a:pt x="5702" y="4165"/>
                  </a:lnTo>
                  <a:lnTo>
                    <a:pt x="5334" y="4292"/>
                  </a:lnTo>
                  <a:lnTo>
                    <a:pt x="5092" y="4432"/>
                  </a:lnTo>
                  <a:lnTo>
                    <a:pt x="4737" y="4559"/>
                  </a:lnTo>
                  <a:lnTo>
                    <a:pt x="4368" y="4699"/>
                  </a:lnTo>
                  <a:lnTo>
                    <a:pt x="3759" y="4965"/>
                  </a:lnTo>
                  <a:lnTo>
                    <a:pt x="3517" y="5105"/>
                  </a:lnTo>
                  <a:lnTo>
                    <a:pt x="3149" y="5232"/>
                  </a:lnTo>
                  <a:lnTo>
                    <a:pt x="2908" y="5372"/>
                  </a:lnTo>
                  <a:lnTo>
                    <a:pt x="2540" y="5511"/>
                  </a:lnTo>
                  <a:lnTo>
                    <a:pt x="2184" y="5638"/>
                  </a:lnTo>
                  <a:lnTo>
                    <a:pt x="1574" y="5905"/>
                  </a:lnTo>
                  <a:lnTo>
                    <a:pt x="965" y="6172"/>
                  </a:lnTo>
                  <a:lnTo>
                    <a:pt x="355" y="6451"/>
                  </a:lnTo>
                  <a:lnTo>
                    <a:pt x="177" y="6578"/>
                  </a:lnTo>
                  <a:lnTo>
                    <a:pt x="0" y="6718"/>
                  </a:lnTo>
                  <a:lnTo>
                    <a:pt x="241" y="6578"/>
                  </a:lnTo>
                  <a:lnTo>
                    <a:pt x="33832" y="6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350722" y="5248973"/>
              <a:ext cx="91440" cy="33020"/>
            </a:xfrm>
            <a:custGeom>
              <a:avLst/>
              <a:gdLst/>
              <a:ahLst/>
              <a:cxnLst/>
              <a:rect l="l" t="t" r="r" b="b"/>
              <a:pathLst>
                <a:path w="91440" h="33020">
                  <a:moveTo>
                    <a:pt x="39662" y="20701"/>
                  </a:moveTo>
                  <a:lnTo>
                    <a:pt x="37109" y="19342"/>
                  </a:lnTo>
                  <a:lnTo>
                    <a:pt x="37109" y="21615"/>
                  </a:lnTo>
                  <a:lnTo>
                    <a:pt x="18935" y="30734"/>
                  </a:lnTo>
                  <a:lnTo>
                    <a:pt x="2463" y="19215"/>
                  </a:lnTo>
                  <a:lnTo>
                    <a:pt x="18402" y="12369"/>
                  </a:lnTo>
                  <a:lnTo>
                    <a:pt x="19913" y="12369"/>
                  </a:lnTo>
                  <a:lnTo>
                    <a:pt x="37109" y="21615"/>
                  </a:lnTo>
                  <a:lnTo>
                    <a:pt x="37109" y="19342"/>
                  </a:lnTo>
                  <a:lnTo>
                    <a:pt x="19646" y="9956"/>
                  </a:lnTo>
                  <a:lnTo>
                    <a:pt x="18923" y="9956"/>
                  </a:lnTo>
                  <a:lnTo>
                    <a:pt x="127" y="18021"/>
                  </a:lnTo>
                  <a:lnTo>
                    <a:pt x="0" y="19761"/>
                  </a:lnTo>
                  <a:lnTo>
                    <a:pt x="18440" y="32664"/>
                  </a:lnTo>
                  <a:lnTo>
                    <a:pt x="19291" y="32804"/>
                  </a:lnTo>
                  <a:lnTo>
                    <a:pt x="39662" y="22593"/>
                  </a:lnTo>
                  <a:lnTo>
                    <a:pt x="39662" y="20701"/>
                  </a:lnTo>
                  <a:close/>
                </a:path>
                <a:path w="91440" h="33020">
                  <a:moveTo>
                    <a:pt x="91338" y="0"/>
                  </a:moveTo>
                  <a:lnTo>
                    <a:pt x="74599" y="0"/>
                  </a:lnTo>
                  <a:lnTo>
                    <a:pt x="74841" y="139"/>
                  </a:lnTo>
                  <a:lnTo>
                    <a:pt x="75082" y="279"/>
                  </a:lnTo>
                  <a:lnTo>
                    <a:pt x="75323" y="406"/>
                  </a:lnTo>
                  <a:lnTo>
                    <a:pt x="75565" y="546"/>
                  </a:lnTo>
                  <a:lnTo>
                    <a:pt x="75806" y="673"/>
                  </a:lnTo>
                  <a:lnTo>
                    <a:pt x="76060" y="812"/>
                  </a:lnTo>
                  <a:lnTo>
                    <a:pt x="76542" y="1079"/>
                  </a:lnTo>
                  <a:lnTo>
                    <a:pt x="76784" y="1219"/>
                  </a:lnTo>
                  <a:lnTo>
                    <a:pt x="77025" y="1346"/>
                  </a:lnTo>
                  <a:lnTo>
                    <a:pt x="77266" y="1485"/>
                  </a:lnTo>
                  <a:lnTo>
                    <a:pt x="77749" y="1752"/>
                  </a:lnTo>
                  <a:lnTo>
                    <a:pt x="77990" y="1892"/>
                  </a:lnTo>
                  <a:lnTo>
                    <a:pt x="78486" y="2159"/>
                  </a:lnTo>
                  <a:lnTo>
                    <a:pt x="78968" y="2425"/>
                  </a:lnTo>
                  <a:lnTo>
                    <a:pt x="79209" y="2565"/>
                  </a:lnTo>
                  <a:lnTo>
                    <a:pt x="79692" y="2832"/>
                  </a:lnTo>
                  <a:lnTo>
                    <a:pt x="80175" y="3098"/>
                  </a:lnTo>
                  <a:lnTo>
                    <a:pt x="80416" y="3225"/>
                  </a:lnTo>
                  <a:lnTo>
                    <a:pt x="80657" y="3365"/>
                  </a:lnTo>
                  <a:lnTo>
                    <a:pt x="80911" y="3505"/>
                  </a:lnTo>
                  <a:lnTo>
                    <a:pt x="81153" y="3632"/>
                  </a:lnTo>
                  <a:lnTo>
                    <a:pt x="81394" y="3771"/>
                  </a:lnTo>
                  <a:lnTo>
                    <a:pt x="81635" y="3898"/>
                  </a:lnTo>
                  <a:lnTo>
                    <a:pt x="81876" y="4038"/>
                  </a:lnTo>
                  <a:lnTo>
                    <a:pt x="82118" y="4178"/>
                  </a:lnTo>
                  <a:lnTo>
                    <a:pt x="82359" y="4445"/>
                  </a:lnTo>
                  <a:lnTo>
                    <a:pt x="82727" y="4178"/>
                  </a:lnTo>
                  <a:lnTo>
                    <a:pt x="82969" y="4038"/>
                  </a:lnTo>
                  <a:lnTo>
                    <a:pt x="83210" y="3898"/>
                  </a:lnTo>
                  <a:lnTo>
                    <a:pt x="83578" y="3771"/>
                  </a:lnTo>
                  <a:lnTo>
                    <a:pt x="83820" y="3632"/>
                  </a:lnTo>
                  <a:lnTo>
                    <a:pt x="84061" y="3505"/>
                  </a:lnTo>
                  <a:lnTo>
                    <a:pt x="84429" y="3365"/>
                  </a:lnTo>
                  <a:lnTo>
                    <a:pt x="84670" y="3225"/>
                  </a:lnTo>
                  <a:lnTo>
                    <a:pt x="84912" y="3098"/>
                  </a:lnTo>
                  <a:lnTo>
                    <a:pt x="85521" y="2832"/>
                  </a:lnTo>
                  <a:lnTo>
                    <a:pt x="85763" y="2692"/>
                  </a:lnTo>
                  <a:lnTo>
                    <a:pt x="86004" y="2565"/>
                  </a:lnTo>
                  <a:lnTo>
                    <a:pt x="86360" y="2425"/>
                  </a:lnTo>
                  <a:lnTo>
                    <a:pt x="86614" y="2286"/>
                  </a:lnTo>
                  <a:lnTo>
                    <a:pt x="86855" y="2159"/>
                  </a:lnTo>
                  <a:lnTo>
                    <a:pt x="87210" y="2019"/>
                  </a:lnTo>
                  <a:lnTo>
                    <a:pt x="87452" y="1892"/>
                  </a:lnTo>
                  <a:lnTo>
                    <a:pt x="87693" y="1752"/>
                  </a:lnTo>
                  <a:lnTo>
                    <a:pt x="88303" y="1485"/>
                  </a:lnTo>
                  <a:lnTo>
                    <a:pt x="88544" y="1346"/>
                  </a:lnTo>
                  <a:lnTo>
                    <a:pt x="89154" y="1079"/>
                  </a:lnTo>
                  <a:lnTo>
                    <a:pt x="89395" y="939"/>
                  </a:lnTo>
                  <a:lnTo>
                    <a:pt x="89636" y="812"/>
                  </a:lnTo>
                  <a:lnTo>
                    <a:pt x="89877" y="673"/>
                  </a:lnTo>
                  <a:lnTo>
                    <a:pt x="90246" y="546"/>
                  </a:lnTo>
                  <a:lnTo>
                    <a:pt x="90487" y="406"/>
                  </a:lnTo>
                  <a:lnTo>
                    <a:pt x="90728" y="279"/>
                  </a:lnTo>
                  <a:lnTo>
                    <a:pt x="91097" y="139"/>
                  </a:lnTo>
                  <a:lnTo>
                    <a:pt x="913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414768" y="5243195"/>
              <a:ext cx="37465" cy="6350"/>
            </a:xfrm>
            <a:custGeom>
              <a:avLst/>
              <a:gdLst/>
              <a:ahLst/>
              <a:cxnLst/>
              <a:rect l="l" t="t" r="r" b="b"/>
              <a:pathLst>
                <a:path w="37465" h="6350">
                  <a:moveTo>
                    <a:pt x="37236" y="1079"/>
                  </a:moveTo>
                  <a:lnTo>
                    <a:pt x="36995" y="1079"/>
                  </a:lnTo>
                  <a:lnTo>
                    <a:pt x="1701" y="939"/>
                  </a:lnTo>
                  <a:lnTo>
                    <a:pt x="1943" y="1079"/>
                  </a:lnTo>
                  <a:lnTo>
                    <a:pt x="2184" y="1219"/>
                  </a:lnTo>
                  <a:lnTo>
                    <a:pt x="2667" y="1485"/>
                  </a:lnTo>
                  <a:lnTo>
                    <a:pt x="2908" y="1612"/>
                  </a:lnTo>
                  <a:lnTo>
                    <a:pt x="3149" y="1752"/>
                  </a:lnTo>
                  <a:lnTo>
                    <a:pt x="3390" y="1879"/>
                  </a:lnTo>
                  <a:lnTo>
                    <a:pt x="3886" y="2159"/>
                  </a:lnTo>
                  <a:lnTo>
                    <a:pt x="4127" y="2286"/>
                  </a:lnTo>
                  <a:lnTo>
                    <a:pt x="4368" y="2425"/>
                  </a:lnTo>
                  <a:lnTo>
                    <a:pt x="4610" y="2552"/>
                  </a:lnTo>
                  <a:lnTo>
                    <a:pt x="4851" y="2692"/>
                  </a:lnTo>
                  <a:lnTo>
                    <a:pt x="5092" y="2832"/>
                  </a:lnTo>
                  <a:lnTo>
                    <a:pt x="5334" y="2959"/>
                  </a:lnTo>
                  <a:lnTo>
                    <a:pt x="5575" y="3098"/>
                  </a:lnTo>
                  <a:lnTo>
                    <a:pt x="5816" y="3225"/>
                  </a:lnTo>
                  <a:lnTo>
                    <a:pt x="6070" y="3365"/>
                  </a:lnTo>
                  <a:lnTo>
                    <a:pt x="6553" y="3632"/>
                  </a:lnTo>
                  <a:lnTo>
                    <a:pt x="6794" y="3771"/>
                  </a:lnTo>
                  <a:lnTo>
                    <a:pt x="7277" y="4038"/>
                  </a:lnTo>
                  <a:lnTo>
                    <a:pt x="7759" y="4305"/>
                  </a:lnTo>
                  <a:lnTo>
                    <a:pt x="8001" y="4445"/>
                  </a:lnTo>
                  <a:lnTo>
                    <a:pt x="8483" y="4711"/>
                  </a:lnTo>
                  <a:lnTo>
                    <a:pt x="8737" y="4838"/>
                  </a:lnTo>
                  <a:lnTo>
                    <a:pt x="9093" y="4978"/>
                  </a:lnTo>
                  <a:lnTo>
                    <a:pt x="9334" y="5118"/>
                  </a:lnTo>
                  <a:lnTo>
                    <a:pt x="9829" y="5384"/>
                  </a:lnTo>
                  <a:lnTo>
                    <a:pt x="10071" y="5511"/>
                  </a:lnTo>
                  <a:lnTo>
                    <a:pt x="10312" y="5651"/>
                  </a:lnTo>
                  <a:lnTo>
                    <a:pt x="10553" y="5778"/>
                  </a:lnTo>
                  <a:lnTo>
                    <a:pt x="10795" y="5918"/>
                  </a:lnTo>
                  <a:lnTo>
                    <a:pt x="11036" y="6057"/>
                  </a:lnTo>
                  <a:lnTo>
                    <a:pt x="26682" y="6057"/>
                  </a:lnTo>
                  <a:lnTo>
                    <a:pt x="26987" y="5918"/>
                  </a:lnTo>
                  <a:lnTo>
                    <a:pt x="27292" y="5778"/>
                  </a:lnTo>
                  <a:lnTo>
                    <a:pt x="27901" y="5511"/>
                  </a:lnTo>
                  <a:lnTo>
                    <a:pt x="28143" y="5384"/>
                  </a:lnTo>
                  <a:lnTo>
                    <a:pt x="28384" y="5245"/>
                  </a:lnTo>
                  <a:lnTo>
                    <a:pt x="28625" y="5118"/>
                  </a:lnTo>
                  <a:lnTo>
                    <a:pt x="28994" y="4978"/>
                  </a:lnTo>
                  <a:lnTo>
                    <a:pt x="29235" y="4838"/>
                  </a:lnTo>
                  <a:lnTo>
                    <a:pt x="29476" y="4711"/>
                  </a:lnTo>
                  <a:lnTo>
                    <a:pt x="29845" y="4572"/>
                  </a:lnTo>
                  <a:lnTo>
                    <a:pt x="30086" y="4445"/>
                  </a:lnTo>
                  <a:lnTo>
                    <a:pt x="30327" y="4305"/>
                  </a:lnTo>
                  <a:lnTo>
                    <a:pt x="30937" y="4038"/>
                  </a:lnTo>
                  <a:lnTo>
                    <a:pt x="31178" y="3898"/>
                  </a:lnTo>
                  <a:lnTo>
                    <a:pt x="31419" y="3771"/>
                  </a:lnTo>
                  <a:lnTo>
                    <a:pt x="31775" y="3632"/>
                  </a:lnTo>
                  <a:lnTo>
                    <a:pt x="32270" y="3365"/>
                  </a:lnTo>
                  <a:lnTo>
                    <a:pt x="32626" y="3225"/>
                  </a:lnTo>
                  <a:lnTo>
                    <a:pt x="32867" y="3098"/>
                  </a:lnTo>
                  <a:lnTo>
                    <a:pt x="33108" y="2959"/>
                  </a:lnTo>
                  <a:lnTo>
                    <a:pt x="33718" y="2692"/>
                  </a:lnTo>
                  <a:lnTo>
                    <a:pt x="33959" y="2552"/>
                  </a:lnTo>
                  <a:lnTo>
                    <a:pt x="34569" y="2286"/>
                  </a:lnTo>
                  <a:lnTo>
                    <a:pt x="34810" y="2159"/>
                  </a:lnTo>
                  <a:lnTo>
                    <a:pt x="35052" y="2019"/>
                  </a:lnTo>
                  <a:lnTo>
                    <a:pt x="35293" y="1879"/>
                  </a:lnTo>
                  <a:lnTo>
                    <a:pt x="35661" y="1752"/>
                  </a:lnTo>
                  <a:lnTo>
                    <a:pt x="35902" y="1612"/>
                  </a:lnTo>
                  <a:lnTo>
                    <a:pt x="36144" y="1485"/>
                  </a:lnTo>
                  <a:lnTo>
                    <a:pt x="36512" y="1346"/>
                  </a:lnTo>
                  <a:lnTo>
                    <a:pt x="36753" y="1219"/>
                  </a:lnTo>
                  <a:lnTo>
                    <a:pt x="37236" y="1079"/>
                  </a:lnTo>
                  <a:close/>
                </a:path>
                <a:path w="37465" h="6350">
                  <a:moveTo>
                    <a:pt x="37236" y="939"/>
                  </a:moveTo>
                  <a:lnTo>
                    <a:pt x="36995" y="812"/>
                  </a:lnTo>
                  <a:lnTo>
                    <a:pt x="36753" y="673"/>
                  </a:lnTo>
                  <a:lnTo>
                    <a:pt x="36512" y="546"/>
                  </a:lnTo>
                  <a:lnTo>
                    <a:pt x="36271" y="406"/>
                  </a:lnTo>
                  <a:lnTo>
                    <a:pt x="36029" y="279"/>
                  </a:lnTo>
                  <a:lnTo>
                    <a:pt x="35775" y="139"/>
                  </a:lnTo>
                  <a:lnTo>
                    <a:pt x="35534" y="0"/>
                  </a:lnTo>
                  <a:lnTo>
                    <a:pt x="0" y="0"/>
                  </a:lnTo>
                  <a:lnTo>
                    <a:pt x="241" y="139"/>
                  </a:lnTo>
                  <a:lnTo>
                    <a:pt x="482" y="279"/>
                  </a:lnTo>
                  <a:lnTo>
                    <a:pt x="723" y="406"/>
                  </a:lnTo>
                  <a:lnTo>
                    <a:pt x="965" y="546"/>
                  </a:lnTo>
                  <a:lnTo>
                    <a:pt x="1460" y="812"/>
                  </a:lnTo>
                  <a:lnTo>
                    <a:pt x="1701" y="939"/>
                  </a:lnTo>
                  <a:lnTo>
                    <a:pt x="37236" y="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413917" y="5237416"/>
              <a:ext cx="36830" cy="6350"/>
            </a:xfrm>
            <a:custGeom>
              <a:avLst/>
              <a:gdLst/>
              <a:ahLst/>
              <a:cxnLst/>
              <a:rect l="l" t="t" r="r" b="b"/>
              <a:pathLst>
                <a:path w="36829" h="6350">
                  <a:moveTo>
                    <a:pt x="36626" y="5918"/>
                  </a:moveTo>
                  <a:lnTo>
                    <a:pt x="36385" y="5778"/>
                  </a:lnTo>
                  <a:lnTo>
                    <a:pt x="36144" y="5651"/>
                  </a:lnTo>
                  <a:lnTo>
                    <a:pt x="35902" y="5511"/>
                  </a:lnTo>
                  <a:lnTo>
                    <a:pt x="35661" y="5384"/>
                  </a:lnTo>
                  <a:lnTo>
                    <a:pt x="35420" y="5245"/>
                  </a:lnTo>
                  <a:lnTo>
                    <a:pt x="35052" y="5105"/>
                  </a:lnTo>
                  <a:lnTo>
                    <a:pt x="34810" y="4978"/>
                  </a:lnTo>
                  <a:lnTo>
                    <a:pt x="34569" y="4838"/>
                  </a:lnTo>
                  <a:lnTo>
                    <a:pt x="34328" y="4711"/>
                  </a:lnTo>
                  <a:lnTo>
                    <a:pt x="34086" y="4572"/>
                  </a:lnTo>
                  <a:lnTo>
                    <a:pt x="33845" y="4432"/>
                  </a:lnTo>
                  <a:lnTo>
                    <a:pt x="33604" y="4305"/>
                  </a:lnTo>
                  <a:lnTo>
                    <a:pt x="33362" y="4165"/>
                  </a:lnTo>
                  <a:lnTo>
                    <a:pt x="33121" y="4038"/>
                  </a:lnTo>
                  <a:lnTo>
                    <a:pt x="32867" y="3898"/>
                  </a:lnTo>
                  <a:lnTo>
                    <a:pt x="32626" y="3771"/>
                  </a:lnTo>
                  <a:lnTo>
                    <a:pt x="32385" y="3632"/>
                  </a:lnTo>
                  <a:lnTo>
                    <a:pt x="32029" y="3492"/>
                  </a:lnTo>
                  <a:lnTo>
                    <a:pt x="31788" y="3365"/>
                  </a:lnTo>
                  <a:lnTo>
                    <a:pt x="31534" y="3225"/>
                  </a:lnTo>
                  <a:lnTo>
                    <a:pt x="31292" y="3098"/>
                  </a:lnTo>
                  <a:lnTo>
                    <a:pt x="31051" y="2959"/>
                  </a:lnTo>
                  <a:lnTo>
                    <a:pt x="30810" y="2819"/>
                  </a:lnTo>
                  <a:lnTo>
                    <a:pt x="30568" y="2692"/>
                  </a:lnTo>
                  <a:lnTo>
                    <a:pt x="30327" y="2552"/>
                  </a:lnTo>
                  <a:lnTo>
                    <a:pt x="30086" y="2425"/>
                  </a:lnTo>
                  <a:lnTo>
                    <a:pt x="29845" y="2286"/>
                  </a:lnTo>
                  <a:lnTo>
                    <a:pt x="29603" y="2159"/>
                  </a:lnTo>
                  <a:lnTo>
                    <a:pt x="29235" y="2019"/>
                  </a:lnTo>
                  <a:lnTo>
                    <a:pt x="28994" y="1879"/>
                  </a:lnTo>
                  <a:lnTo>
                    <a:pt x="28752" y="1752"/>
                  </a:lnTo>
                  <a:lnTo>
                    <a:pt x="28511" y="1612"/>
                  </a:lnTo>
                  <a:lnTo>
                    <a:pt x="28270" y="1485"/>
                  </a:lnTo>
                  <a:lnTo>
                    <a:pt x="28016" y="1346"/>
                  </a:lnTo>
                  <a:lnTo>
                    <a:pt x="27774" y="1206"/>
                  </a:lnTo>
                  <a:lnTo>
                    <a:pt x="27533" y="1079"/>
                  </a:lnTo>
                  <a:lnTo>
                    <a:pt x="27292" y="939"/>
                  </a:lnTo>
                  <a:lnTo>
                    <a:pt x="27051" y="812"/>
                  </a:lnTo>
                  <a:lnTo>
                    <a:pt x="26809" y="673"/>
                  </a:lnTo>
                  <a:lnTo>
                    <a:pt x="26568" y="546"/>
                  </a:lnTo>
                  <a:lnTo>
                    <a:pt x="25958" y="266"/>
                  </a:lnTo>
                  <a:lnTo>
                    <a:pt x="25717" y="139"/>
                  </a:lnTo>
                  <a:lnTo>
                    <a:pt x="25476" y="0"/>
                  </a:lnTo>
                  <a:lnTo>
                    <a:pt x="13703" y="0"/>
                  </a:lnTo>
                  <a:lnTo>
                    <a:pt x="13347" y="139"/>
                  </a:lnTo>
                  <a:lnTo>
                    <a:pt x="12979" y="266"/>
                  </a:lnTo>
                  <a:lnTo>
                    <a:pt x="12611" y="406"/>
                  </a:lnTo>
                  <a:lnTo>
                    <a:pt x="12255" y="546"/>
                  </a:lnTo>
                  <a:lnTo>
                    <a:pt x="12014" y="673"/>
                  </a:lnTo>
                  <a:lnTo>
                    <a:pt x="11645" y="812"/>
                  </a:lnTo>
                  <a:lnTo>
                    <a:pt x="11277" y="939"/>
                  </a:lnTo>
                  <a:lnTo>
                    <a:pt x="10922" y="1079"/>
                  </a:lnTo>
                  <a:lnTo>
                    <a:pt x="10553" y="1206"/>
                  </a:lnTo>
                  <a:lnTo>
                    <a:pt x="10312" y="1346"/>
                  </a:lnTo>
                  <a:lnTo>
                    <a:pt x="9944" y="1485"/>
                  </a:lnTo>
                  <a:lnTo>
                    <a:pt x="9588" y="1612"/>
                  </a:lnTo>
                  <a:lnTo>
                    <a:pt x="9220" y="1752"/>
                  </a:lnTo>
                  <a:lnTo>
                    <a:pt x="8851" y="1879"/>
                  </a:lnTo>
                  <a:lnTo>
                    <a:pt x="8610" y="2019"/>
                  </a:lnTo>
                  <a:lnTo>
                    <a:pt x="8255" y="2159"/>
                  </a:lnTo>
                  <a:lnTo>
                    <a:pt x="7886" y="2286"/>
                  </a:lnTo>
                  <a:lnTo>
                    <a:pt x="7518" y="2425"/>
                  </a:lnTo>
                  <a:lnTo>
                    <a:pt x="7162" y="2552"/>
                  </a:lnTo>
                  <a:lnTo>
                    <a:pt x="6921" y="2692"/>
                  </a:lnTo>
                  <a:lnTo>
                    <a:pt x="6553" y="2819"/>
                  </a:lnTo>
                  <a:lnTo>
                    <a:pt x="6184" y="2959"/>
                  </a:lnTo>
                  <a:lnTo>
                    <a:pt x="5829" y="3098"/>
                  </a:lnTo>
                  <a:lnTo>
                    <a:pt x="5461" y="3225"/>
                  </a:lnTo>
                  <a:lnTo>
                    <a:pt x="5219" y="3365"/>
                  </a:lnTo>
                  <a:lnTo>
                    <a:pt x="4851" y="3492"/>
                  </a:lnTo>
                  <a:lnTo>
                    <a:pt x="4495" y="3632"/>
                  </a:lnTo>
                  <a:lnTo>
                    <a:pt x="4127" y="3771"/>
                  </a:lnTo>
                  <a:lnTo>
                    <a:pt x="3759" y="3898"/>
                  </a:lnTo>
                  <a:lnTo>
                    <a:pt x="3517" y="4038"/>
                  </a:lnTo>
                  <a:lnTo>
                    <a:pt x="3149" y="4165"/>
                  </a:lnTo>
                  <a:lnTo>
                    <a:pt x="2794" y="4305"/>
                  </a:lnTo>
                  <a:lnTo>
                    <a:pt x="2425" y="4432"/>
                  </a:lnTo>
                  <a:lnTo>
                    <a:pt x="2057" y="4572"/>
                  </a:lnTo>
                  <a:lnTo>
                    <a:pt x="1460" y="4838"/>
                  </a:lnTo>
                  <a:lnTo>
                    <a:pt x="1092" y="4978"/>
                  </a:lnTo>
                  <a:lnTo>
                    <a:pt x="723" y="5105"/>
                  </a:lnTo>
                  <a:lnTo>
                    <a:pt x="368" y="5245"/>
                  </a:lnTo>
                  <a:lnTo>
                    <a:pt x="177" y="5384"/>
                  </a:lnTo>
                  <a:lnTo>
                    <a:pt x="0" y="5511"/>
                  </a:lnTo>
                  <a:lnTo>
                    <a:pt x="139" y="5410"/>
                  </a:lnTo>
                  <a:lnTo>
                    <a:pt x="0" y="5511"/>
                  </a:lnTo>
                  <a:lnTo>
                    <a:pt x="368" y="5511"/>
                  </a:lnTo>
                  <a:lnTo>
                    <a:pt x="609" y="5651"/>
                  </a:lnTo>
                  <a:lnTo>
                    <a:pt x="1092" y="5918"/>
                  </a:lnTo>
                  <a:lnTo>
                    <a:pt x="36626" y="5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413434" y="5189842"/>
              <a:ext cx="190500" cy="64769"/>
            </a:xfrm>
            <a:custGeom>
              <a:avLst/>
              <a:gdLst/>
              <a:ahLst/>
              <a:cxnLst/>
              <a:rect l="l" t="t" r="r" b="b"/>
              <a:pathLst>
                <a:path w="190500" h="64770">
                  <a:moveTo>
                    <a:pt x="38938" y="53492"/>
                  </a:moveTo>
                  <a:lnTo>
                    <a:pt x="36334" y="52120"/>
                  </a:lnTo>
                  <a:lnTo>
                    <a:pt x="36334" y="54394"/>
                  </a:lnTo>
                  <a:lnTo>
                    <a:pt x="19545" y="62458"/>
                  </a:lnTo>
                  <a:lnTo>
                    <a:pt x="2717" y="53365"/>
                  </a:lnTo>
                  <a:lnTo>
                    <a:pt x="16840" y="47713"/>
                  </a:lnTo>
                  <a:lnTo>
                    <a:pt x="23787" y="47713"/>
                  </a:lnTo>
                  <a:lnTo>
                    <a:pt x="36334" y="54394"/>
                  </a:lnTo>
                  <a:lnTo>
                    <a:pt x="36334" y="52120"/>
                  </a:lnTo>
                  <a:lnTo>
                    <a:pt x="21221" y="44081"/>
                  </a:lnTo>
                  <a:lnTo>
                    <a:pt x="20497" y="44081"/>
                  </a:lnTo>
                  <a:lnTo>
                    <a:pt x="0" y="52285"/>
                  </a:lnTo>
                  <a:lnTo>
                    <a:pt x="0" y="54165"/>
                  </a:lnTo>
                  <a:lnTo>
                    <a:pt x="19164" y="64516"/>
                  </a:lnTo>
                  <a:lnTo>
                    <a:pt x="19888" y="64516"/>
                  </a:lnTo>
                  <a:lnTo>
                    <a:pt x="38938" y="55372"/>
                  </a:lnTo>
                  <a:lnTo>
                    <a:pt x="38938" y="53492"/>
                  </a:lnTo>
                  <a:close/>
                </a:path>
                <a:path w="190500" h="64770">
                  <a:moveTo>
                    <a:pt x="189953" y="0"/>
                  </a:moveTo>
                  <a:lnTo>
                    <a:pt x="178435" y="0"/>
                  </a:lnTo>
                  <a:lnTo>
                    <a:pt x="178676" y="127"/>
                  </a:lnTo>
                  <a:lnTo>
                    <a:pt x="179031" y="266"/>
                  </a:lnTo>
                  <a:lnTo>
                    <a:pt x="179273" y="393"/>
                  </a:lnTo>
                  <a:lnTo>
                    <a:pt x="179641" y="533"/>
                  </a:lnTo>
                  <a:lnTo>
                    <a:pt x="179882" y="673"/>
                  </a:lnTo>
                  <a:lnTo>
                    <a:pt x="180251" y="800"/>
                  </a:lnTo>
                  <a:lnTo>
                    <a:pt x="180619" y="939"/>
                  </a:lnTo>
                  <a:lnTo>
                    <a:pt x="180860" y="1066"/>
                  </a:lnTo>
                  <a:lnTo>
                    <a:pt x="181216" y="1206"/>
                  </a:lnTo>
                  <a:lnTo>
                    <a:pt x="181457" y="1333"/>
                  </a:lnTo>
                  <a:lnTo>
                    <a:pt x="181825" y="1473"/>
                  </a:lnTo>
                  <a:lnTo>
                    <a:pt x="182067" y="1612"/>
                  </a:lnTo>
                  <a:lnTo>
                    <a:pt x="182435" y="1739"/>
                  </a:lnTo>
                  <a:lnTo>
                    <a:pt x="182676" y="1879"/>
                  </a:lnTo>
                  <a:lnTo>
                    <a:pt x="183045" y="2006"/>
                  </a:lnTo>
                  <a:lnTo>
                    <a:pt x="183286" y="2146"/>
                  </a:lnTo>
                  <a:lnTo>
                    <a:pt x="183642" y="2273"/>
                  </a:lnTo>
                  <a:lnTo>
                    <a:pt x="183883" y="2552"/>
                  </a:lnTo>
                  <a:lnTo>
                    <a:pt x="184251" y="2273"/>
                  </a:lnTo>
                  <a:lnTo>
                    <a:pt x="184619" y="2146"/>
                  </a:lnTo>
                  <a:lnTo>
                    <a:pt x="184975" y="2006"/>
                  </a:lnTo>
                  <a:lnTo>
                    <a:pt x="185216" y="1879"/>
                  </a:lnTo>
                  <a:lnTo>
                    <a:pt x="185585" y="1739"/>
                  </a:lnTo>
                  <a:lnTo>
                    <a:pt x="185953" y="1612"/>
                  </a:lnTo>
                  <a:lnTo>
                    <a:pt x="186309" y="1473"/>
                  </a:lnTo>
                  <a:lnTo>
                    <a:pt x="186563" y="1333"/>
                  </a:lnTo>
                  <a:lnTo>
                    <a:pt x="186918" y="1206"/>
                  </a:lnTo>
                  <a:lnTo>
                    <a:pt x="187286" y="1066"/>
                  </a:lnTo>
                  <a:lnTo>
                    <a:pt x="187655" y="939"/>
                  </a:lnTo>
                  <a:lnTo>
                    <a:pt x="187896" y="800"/>
                  </a:lnTo>
                  <a:lnTo>
                    <a:pt x="188252" y="673"/>
                  </a:lnTo>
                  <a:lnTo>
                    <a:pt x="188620" y="533"/>
                  </a:lnTo>
                  <a:lnTo>
                    <a:pt x="188976" y="393"/>
                  </a:lnTo>
                  <a:lnTo>
                    <a:pt x="189230" y="266"/>
                  </a:lnTo>
                  <a:lnTo>
                    <a:pt x="189585" y="127"/>
                  </a:lnTo>
                  <a:lnTo>
                    <a:pt x="189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582522" y="5185130"/>
              <a:ext cx="33020" cy="5080"/>
            </a:xfrm>
            <a:custGeom>
              <a:avLst/>
              <a:gdLst/>
              <a:ahLst/>
              <a:cxnLst/>
              <a:rect l="l" t="t" r="r" b="b"/>
              <a:pathLst>
                <a:path w="33020" h="5079">
                  <a:moveTo>
                    <a:pt x="32512" y="0"/>
                  </a:moveTo>
                  <a:lnTo>
                    <a:pt x="1943" y="0"/>
                  </a:lnTo>
                  <a:lnTo>
                    <a:pt x="1574" y="139"/>
                  </a:lnTo>
                  <a:lnTo>
                    <a:pt x="1219" y="266"/>
                  </a:lnTo>
                  <a:lnTo>
                    <a:pt x="850" y="406"/>
                  </a:lnTo>
                  <a:lnTo>
                    <a:pt x="482" y="533"/>
                  </a:lnTo>
                  <a:lnTo>
                    <a:pt x="241" y="673"/>
                  </a:lnTo>
                  <a:lnTo>
                    <a:pt x="0" y="812"/>
                  </a:lnTo>
                  <a:lnTo>
                    <a:pt x="177" y="711"/>
                  </a:lnTo>
                  <a:lnTo>
                    <a:pt x="368" y="812"/>
                  </a:lnTo>
                  <a:lnTo>
                    <a:pt x="723" y="939"/>
                  </a:lnTo>
                  <a:lnTo>
                    <a:pt x="977" y="1079"/>
                  </a:lnTo>
                  <a:lnTo>
                    <a:pt x="1333" y="1206"/>
                  </a:lnTo>
                  <a:lnTo>
                    <a:pt x="1574" y="1346"/>
                  </a:lnTo>
                  <a:lnTo>
                    <a:pt x="1943" y="1485"/>
                  </a:lnTo>
                  <a:lnTo>
                    <a:pt x="2184" y="1612"/>
                  </a:lnTo>
                  <a:lnTo>
                    <a:pt x="2552" y="1752"/>
                  </a:lnTo>
                  <a:lnTo>
                    <a:pt x="2794" y="1879"/>
                  </a:lnTo>
                  <a:lnTo>
                    <a:pt x="3162" y="2019"/>
                  </a:lnTo>
                  <a:lnTo>
                    <a:pt x="3403" y="2146"/>
                  </a:lnTo>
                  <a:lnTo>
                    <a:pt x="3759" y="2286"/>
                  </a:lnTo>
                  <a:lnTo>
                    <a:pt x="4127" y="2425"/>
                  </a:lnTo>
                  <a:lnTo>
                    <a:pt x="4368" y="2552"/>
                  </a:lnTo>
                  <a:lnTo>
                    <a:pt x="4737" y="2692"/>
                  </a:lnTo>
                  <a:lnTo>
                    <a:pt x="4978" y="2819"/>
                  </a:lnTo>
                  <a:lnTo>
                    <a:pt x="5334" y="2959"/>
                  </a:lnTo>
                  <a:lnTo>
                    <a:pt x="5588" y="3086"/>
                  </a:lnTo>
                  <a:lnTo>
                    <a:pt x="5943" y="3225"/>
                  </a:lnTo>
                  <a:lnTo>
                    <a:pt x="6184" y="3365"/>
                  </a:lnTo>
                  <a:lnTo>
                    <a:pt x="6553" y="3492"/>
                  </a:lnTo>
                  <a:lnTo>
                    <a:pt x="6794" y="3632"/>
                  </a:lnTo>
                  <a:lnTo>
                    <a:pt x="7162" y="3759"/>
                  </a:lnTo>
                  <a:lnTo>
                    <a:pt x="7404" y="3898"/>
                  </a:lnTo>
                  <a:lnTo>
                    <a:pt x="7759" y="4038"/>
                  </a:lnTo>
                  <a:lnTo>
                    <a:pt x="8128" y="4165"/>
                  </a:lnTo>
                  <a:lnTo>
                    <a:pt x="8369" y="4305"/>
                  </a:lnTo>
                  <a:lnTo>
                    <a:pt x="8737" y="4432"/>
                  </a:lnTo>
                  <a:lnTo>
                    <a:pt x="8978" y="4572"/>
                  </a:lnTo>
                  <a:lnTo>
                    <a:pt x="9347" y="4711"/>
                  </a:lnTo>
                  <a:lnTo>
                    <a:pt x="9588" y="4838"/>
                  </a:lnTo>
                  <a:lnTo>
                    <a:pt x="20497" y="4838"/>
                  </a:lnTo>
                  <a:lnTo>
                    <a:pt x="20866" y="4711"/>
                  </a:lnTo>
                  <a:lnTo>
                    <a:pt x="21234" y="4572"/>
                  </a:lnTo>
                  <a:lnTo>
                    <a:pt x="21475" y="4432"/>
                  </a:lnTo>
                  <a:lnTo>
                    <a:pt x="21831" y="4305"/>
                  </a:lnTo>
                  <a:lnTo>
                    <a:pt x="22199" y="4165"/>
                  </a:lnTo>
                  <a:lnTo>
                    <a:pt x="22567" y="4038"/>
                  </a:lnTo>
                  <a:lnTo>
                    <a:pt x="22809" y="3898"/>
                  </a:lnTo>
                  <a:lnTo>
                    <a:pt x="23164" y="3759"/>
                  </a:lnTo>
                  <a:lnTo>
                    <a:pt x="23533" y="3632"/>
                  </a:lnTo>
                  <a:lnTo>
                    <a:pt x="23901" y="3492"/>
                  </a:lnTo>
                  <a:lnTo>
                    <a:pt x="24142" y="3365"/>
                  </a:lnTo>
                  <a:lnTo>
                    <a:pt x="24498" y="3225"/>
                  </a:lnTo>
                  <a:lnTo>
                    <a:pt x="24866" y="3086"/>
                  </a:lnTo>
                  <a:lnTo>
                    <a:pt x="25107" y="2959"/>
                  </a:lnTo>
                  <a:lnTo>
                    <a:pt x="25476" y="2819"/>
                  </a:lnTo>
                  <a:lnTo>
                    <a:pt x="25844" y="2692"/>
                  </a:lnTo>
                  <a:lnTo>
                    <a:pt x="26200" y="2552"/>
                  </a:lnTo>
                  <a:lnTo>
                    <a:pt x="26441" y="2425"/>
                  </a:lnTo>
                  <a:lnTo>
                    <a:pt x="26809" y="2286"/>
                  </a:lnTo>
                  <a:lnTo>
                    <a:pt x="27178" y="2146"/>
                  </a:lnTo>
                  <a:lnTo>
                    <a:pt x="27533" y="2019"/>
                  </a:lnTo>
                  <a:lnTo>
                    <a:pt x="27774" y="1879"/>
                  </a:lnTo>
                  <a:lnTo>
                    <a:pt x="28143" y="1752"/>
                  </a:lnTo>
                  <a:lnTo>
                    <a:pt x="28511" y="1612"/>
                  </a:lnTo>
                  <a:lnTo>
                    <a:pt x="28867" y="1485"/>
                  </a:lnTo>
                  <a:lnTo>
                    <a:pt x="29108" y="1346"/>
                  </a:lnTo>
                  <a:lnTo>
                    <a:pt x="29476" y="1206"/>
                  </a:lnTo>
                  <a:lnTo>
                    <a:pt x="29845" y="1079"/>
                  </a:lnTo>
                  <a:lnTo>
                    <a:pt x="30200" y="939"/>
                  </a:lnTo>
                  <a:lnTo>
                    <a:pt x="30454" y="812"/>
                  </a:lnTo>
                  <a:lnTo>
                    <a:pt x="30810" y="673"/>
                  </a:lnTo>
                  <a:lnTo>
                    <a:pt x="31178" y="533"/>
                  </a:lnTo>
                  <a:lnTo>
                    <a:pt x="31534" y="406"/>
                  </a:lnTo>
                  <a:lnTo>
                    <a:pt x="31788" y="266"/>
                  </a:lnTo>
                  <a:lnTo>
                    <a:pt x="32143" y="139"/>
                  </a:lnTo>
                  <a:lnTo>
                    <a:pt x="32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584097" y="5180431"/>
              <a:ext cx="31750" cy="5080"/>
            </a:xfrm>
            <a:custGeom>
              <a:avLst/>
              <a:gdLst/>
              <a:ahLst/>
              <a:cxnLst/>
              <a:rect l="l" t="t" r="r" b="b"/>
              <a:pathLst>
                <a:path w="31750" h="5079">
                  <a:moveTo>
                    <a:pt x="30937" y="4699"/>
                  </a:moveTo>
                  <a:lnTo>
                    <a:pt x="736" y="4572"/>
                  </a:lnTo>
                  <a:lnTo>
                    <a:pt x="368" y="4699"/>
                  </a:lnTo>
                  <a:lnTo>
                    <a:pt x="0" y="4838"/>
                  </a:lnTo>
                  <a:lnTo>
                    <a:pt x="30568" y="4838"/>
                  </a:lnTo>
                  <a:lnTo>
                    <a:pt x="30937" y="4699"/>
                  </a:lnTo>
                  <a:close/>
                </a:path>
                <a:path w="31750" h="5079">
                  <a:moveTo>
                    <a:pt x="31178" y="4572"/>
                  </a:moveTo>
                  <a:lnTo>
                    <a:pt x="30810" y="4432"/>
                  </a:lnTo>
                  <a:lnTo>
                    <a:pt x="30327" y="4292"/>
                  </a:lnTo>
                  <a:lnTo>
                    <a:pt x="29959" y="4165"/>
                  </a:lnTo>
                  <a:lnTo>
                    <a:pt x="29476" y="4025"/>
                  </a:lnTo>
                  <a:lnTo>
                    <a:pt x="28994" y="3898"/>
                  </a:lnTo>
                  <a:lnTo>
                    <a:pt x="28625" y="3759"/>
                  </a:lnTo>
                  <a:lnTo>
                    <a:pt x="28143" y="3619"/>
                  </a:lnTo>
                  <a:lnTo>
                    <a:pt x="27660" y="3492"/>
                  </a:lnTo>
                  <a:lnTo>
                    <a:pt x="27292" y="3352"/>
                  </a:lnTo>
                  <a:lnTo>
                    <a:pt x="26809" y="3225"/>
                  </a:lnTo>
                  <a:lnTo>
                    <a:pt x="26441" y="3086"/>
                  </a:lnTo>
                  <a:lnTo>
                    <a:pt x="25958" y="2946"/>
                  </a:lnTo>
                  <a:lnTo>
                    <a:pt x="25476" y="2819"/>
                  </a:lnTo>
                  <a:lnTo>
                    <a:pt x="25107" y="2679"/>
                  </a:lnTo>
                  <a:lnTo>
                    <a:pt x="24625" y="2552"/>
                  </a:lnTo>
                  <a:lnTo>
                    <a:pt x="24142" y="2413"/>
                  </a:lnTo>
                  <a:lnTo>
                    <a:pt x="23774" y="2286"/>
                  </a:lnTo>
                  <a:lnTo>
                    <a:pt x="23291" y="2146"/>
                  </a:lnTo>
                  <a:lnTo>
                    <a:pt x="22809" y="2006"/>
                  </a:lnTo>
                  <a:lnTo>
                    <a:pt x="22440" y="1879"/>
                  </a:lnTo>
                  <a:lnTo>
                    <a:pt x="21958" y="1739"/>
                  </a:lnTo>
                  <a:lnTo>
                    <a:pt x="21590" y="1612"/>
                  </a:lnTo>
                  <a:lnTo>
                    <a:pt x="21107" y="1473"/>
                  </a:lnTo>
                  <a:lnTo>
                    <a:pt x="20624" y="1346"/>
                  </a:lnTo>
                  <a:lnTo>
                    <a:pt x="20256" y="1206"/>
                  </a:lnTo>
                  <a:lnTo>
                    <a:pt x="19773" y="1066"/>
                  </a:lnTo>
                  <a:lnTo>
                    <a:pt x="19291" y="939"/>
                  </a:lnTo>
                  <a:lnTo>
                    <a:pt x="18923" y="800"/>
                  </a:lnTo>
                  <a:lnTo>
                    <a:pt x="18440" y="673"/>
                  </a:lnTo>
                  <a:lnTo>
                    <a:pt x="18072" y="533"/>
                  </a:lnTo>
                  <a:lnTo>
                    <a:pt x="17589" y="393"/>
                  </a:lnTo>
                  <a:lnTo>
                    <a:pt x="17106" y="266"/>
                  </a:lnTo>
                  <a:lnTo>
                    <a:pt x="16738" y="127"/>
                  </a:lnTo>
                  <a:lnTo>
                    <a:pt x="16256" y="0"/>
                  </a:lnTo>
                  <a:lnTo>
                    <a:pt x="13106" y="0"/>
                  </a:lnTo>
                  <a:lnTo>
                    <a:pt x="12738" y="127"/>
                  </a:lnTo>
                  <a:lnTo>
                    <a:pt x="12382" y="266"/>
                  </a:lnTo>
                  <a:lnTo>
                    <a:pt x="12014" y="393"/>
                  </a:lnTo>
                  <a:lnTo>
                    <a:pt x="11645" y="533"/>
                  </a:lnTo>
                  <a:lnTo>
                    <a:pt x="11290" y="673"/>
                  </a:lnTo>
                  <a:lnTo>
                    <a:pt x="10922" y="800"/>
                  </a:lnTo>
                  <a:lnTo>
                    <a:pt x="10553" y="939"/>
                  </a:lnTo>
                  <a:lnTo>
                    <a:pt x="10198" y="1066"/>
                  </a:lnTo>
                  <a:lnTo>
                    <a:pt x="9829" y="1206"/>
                  </a:lnTo>
                  <a:lnTo>
                    <a:pt x="9461" y="1346"/>
                  </a:lnTo>
                  <a:lnTo>
                    <a:pt x="9105" y="1473"/>
                  </a:lnTo>
                  <a:lnTo>
                    <a:pt x="8737" y="1612"/>
                  </a:lnTo>
                  <a:lnTo>
                    <a:pt x="8369" y="1739"/>
                  </a:lnTo>
                  <a:lnTo>
                    <a:pt x="8013" y="1879"/>
                  </a:lnTo>
                  <a:lnTo>
                    <a:pt x="7645" y="2006"/>
                  </a:lnTo>
                  <a:lnTo>
                    <a:pt x="7277" y="2146"/>
                  </a:lnTo>
                  <a:lnTo>
                    <a:pt x="6921" y="2286"/>
                  </a:lnTo>
                  <a:lnTo>
                    <a:pt x="6553" y="2413"/>
                  </a:lnTo>
                  <a:lnTo>
                    <a:pt x="6184" y="2552"/>
                  </a:lnTo>
                  <a:lnTo>
                    <a:pt x="5829" y="2679"/>
                  </a:lnTo>
                  <a:lnTo>
                    <a:pt x="5461" y="2819"/>
                  </a:lnTo>
                  <a:lnTo>
                    <a:pt x="5105" y="2946"/>
                  </a:lnTo>
                  <a:lnTo>
                    <a:pt x="4737" y="3086"/>
                  </a:lnTo>
                  <a:lnTo>
                    <a:pt x="4368" y="3225"/>
                  </a:lnTo>
                  <a:lnTo>
                    <a:pt x="4013" y="3352"/>
                  </a:lnTo>
                  <a:lnTo>
                    <a:pt x="3644" y="3492"/>
                  </a:lnTo>
                  <a:lnTo>
                    <a:pt x="3276" y="3619"/>
                  </a:lnTo>
                  <a:lnTo>
                    <a:pt x="2921" y="3759"/>
                  </a:lnTo>
                  <a:lnTo>
                    <a:pt x="2552" y="3898"/>
                  </a:lnTo>
                  <a:lnTo>
                    <a:pt x="2184" y="4025"/>
                  </a:lnTo>
                  <a:lnTo>
                    <a:pt x="1828" y="4165"/>
                  </a:lnTo>
                  <a:lnTo>
                    <a:pt x="1460" y="4292"/>
                  </a:lnTo>
                  <a:lnTo>
                    <a:pt x="1092" y="4432"/>
                  </a:lnTo>
                  <a:lnTo>
                    <a:pt x="736" y="4572"/>
                  </a:lnTo>
                  <a:lnTo>
                    <a:pt x="31178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582166" y="5171694"/>
              <a:ext cx="60960" cy="22225"/>
            </a:xfrm>
            <a:custGeom>
              <a:avLst/>
              <a:gdLst/>
              <a:ahLst/>
              <a:cxnLst/>
              <a:rect l="l" t="t" r="r" b="b"/>
              <a:pathLst>
                <a:path w="60959" h="22225">
                  <a:moveTo>
                    <a:pt x="33350" y="14376"/>
                  </a:moveTo>
                  <a:lnTo>
                    <a:pt x="33235" y="12496"/>
                  </a:lnTo>
                  <a:lnTo>
                    <a:pt x="30022" y="11544"/>
                  </a:lnTo>
                  <a:lnTo>
                    <a:pt x="30022" y="13576"/>
                  </a:lnTo>
                  <a:lnTo>
                    <a:pt x="15036" y="19735"/>
                  </a:lnTo>
                  <a:lnTo>
                    <a:pt x="2984" y="14439"/>
                  </a:lnTo>
                  <a:lnTo>
                    <a:pt x="16383" y="9499"/>
                  </a:lnTo>
                  <a:lnTo>
                    <a:pt x="30022" y="13576"/>
                  </a:lnTo>
                  <a:lnTo>
                    <a:pt x="30022" y="11544"/>
                  </a:lnTo>
                  <a:lnTo>
                    <a:pt x="16611" y="7518"/>
                  </a:lnTo>
                  <a:lnTo>
                    <a:pt x="16129" y="7518"/>
                  </a:lnTo>
                  <a:lnTo>
                    <a:pt x="114" y="13436"/>
                  </a:lnTo>
                  <a:lnTo>
                    <a:pt x="0" y="15316"/>
                  </a:lnTo>
                  <a:lnTo>
                    <a:pt x="14668" y="21767"/>
                  </a:lnTo>
                  <a:lnTo>
                    <a:pt x="15405" y="21767"/>
                  </a:lnTo>
                  <a:lnTo>
                    <a:pt x="33350" y="14376"/>
                  </a:lnTo>
                  <a:close/>
                </a:path>
                <a:path w="60959" h="22225">
                  <a:moveTo>
                    <a:pt x="59677" y="2146"/>
                  </a:moveTo>
                  <a:lnTo>
                    <a:pt x="50939" y="2006"/>
                  </a:lnTo>
                  <a:lnTo>
                    <a:pt x="51422" y="2146"/>
                  </a:lnTo>
                  <a:lnTo>
                    <a:pt x="51904" y="2286"/>
                  </a:lnTo>
                  <a:lnTo>
                    <a:pt x="52514" y="2413"/>
                  </a:lnTo>
                  <a:lnTo>
                    <a:pt x="52997" y="2552"/>
                  </a:lnTo>
                  <a:lnTo>
                    <a:pt x="53492" y="2679"/>
                  </a:lnTo>
                  <a:lnTo>
                    <a:pt x="53975" y="2819"/>
                  </a:lnTo>
                  <a:lnTo>
                    <a:pt x="54457" y="2959"/>
                  </a:lnTo>
                  <a:lnTo>
                    <a:pt x="54940" y="3086"/>
                  </a:lnTo>
                  <a:lnTo>
                    <a:pt x="55422" y="3225"/>
                  </a:lnTo>
                  <a:lnTo>
                    <a:pt x="55918" y="3352"/>
                  </a:lnTo>
                  <a:lnTo>
                    <a:pt x="56400" y="3492"/>
                  </a:lnTo>
                  <a:lnTo>
                    <a:pt x="56883" y="3619"/>
                  </a:lnTo>
                  <a:lnTo>
                    <a:pt x="57365" y="3759"/>
                  </a:lnTo>
                  <a:lnTo>
                    <a:pt x="57848" y="4025"/>
                  </a:lnTo>
                  <a:lnTo>
                    <a:pt x="58102" y="3759"/>
                  </a:lnTo>
                  <a:lnTo>
                    <a:pt x="58216" y="3619"/>
                  </a:lnTo>
                  <a:lnTo>
                    <a:pt x="58343" y="3492"/>
                  </a:lnTo>
                  <a:lnTo>
                    <a:pt x="58458" y="3352"/>
                  </a:lnTo>
                  <a:lnTo>
                    <a:pt x="58585" y="3225"/>
                  </a:lnTo>
                  <a:lnTo>
                    <a:pt x="58699" y="3086"/>
                  </a:lnTo>
                  <a:lnTo>
                    <a:pt x="58826" y="2959"/>
                  </a:lnTo>
                  <a:lnTo>
                    <a:pt x="59067" y="2819"/>
                  </a:lnTo>
                  <a:lnTo>
                    <a:pt x="59182" y="2679"/>
                  </a:lnTo>
                  <a:lnTo>
                    <a:pt x="59309" y="2552"/>
                  </a:lnTo>
                  <a:lnTo>
                    <a:pt x="59436" y="2413"/>
                  </a:lnTo>
                  <a:lnTo>
                    <a:pt x="59550" y="2286"/>
                  </a:lnTo>
                  <a:lnTo>
                    <a:pt x="59677" y="2146"/>
                  </a:lnTo>
                  <a:close/>
                </a:path>
                <a:path w="60959" h="22225">
                  <a:moveTo>
                    <a:pt x="60642" y="0"/>
                  </a:moveTo>
                  <a:lnTo>
                    <a:pt x="46812" y="0"/>
                  </a:lnTo>
                  <a:lnTo>
                    <a:pt x="46697" y="127"/>
                  </a:lnTo>
                  <a:lnTo>
                    <a:pt x="46456" y="266"/>
                  </a:lnTo>
                  <a:lnTo>
                    <a:pt x="46329" y="406"/>
                  </a:lnTo>
                  <a:lnTo>
                    <a:pt x="46215" y="533"/>
                  </a:lnTo>
                  <a:lnTo>
                    <a:pt x="46088" y="673"/>
                  </a:lnTo>
                  <a:lnTo>
                    <a:pt x="46570" y="800"/>
                  </a:lnTo>
                  <a:lnTo>
                    <a:pt x="47053" y="939"/>
                  </a:lnTo>
                  <a:lnTo>
                    <a:pt x="47536" y="1066"/>
                  </a:lnTo>
                  <a:lnTo>
                    <a:pt x="48031" y="1206"/>
                  </a:lnTo>
                  <a:lnTo>
                    <a:pt x="48514" y="1346"/>
                  </a:lnTo>
                  <a:lnTo>
                    <a:pt x="48996" y="1473"/>
                  </a:lnTo>
                  <a:lnTo>
                    <a:pt x="49479" y="1612"/>
                  </a:lnTo>
                  <a:lnTo>
                    <a:pt x="49974" y="1739"/>
                  </a:lnTo>
                  <a:lnTo>
                    <a:pt x="50457" y="1879"/>
                  </a:lnTo>
                  <a:lnTo>
                    <a:pt x="50939" y="2006"/>
                  </a:lnTo>
                  <a:lnTo>
                    <a:pt x="59791" y="2006"/>
                  </a:lnTo>
                  <a:lnTo>
                    <a:pt x="59918" y="1879"/>
                  </a:lnTo>
                  <a:lnTo>
                    <a:pt x="59918" y="1739"/>
                  </a:lnTo>
                  <a:lnTo>
                    <a:pt x="60032" y="1612"/>
                  </a:lnTo>
                  <a:lnTo>
                    <a:pt x="60032" y="1473"/>
                  </a:lnTo>
                  <a:lnTo>
                    <a:pt x="60159" y="1346"/>
                  </a:lnTo>
                  <a:lnTo>
                    <a:pt x="60159" y="1206"/>
                  </a:lnTo>
                  <a:lnTo>
                    <a:pt x="60274" y="1066"/>
                  </a:lnTo>
                  <a:lnTo>
                    <a:pt x="60274" y="939"/>
                  </a:lnTo>
                  <a:lnTo>
                    <a:pt x="60274" y="800"/>
                  </a:lnTo>
                  <a:lnTo>
                    <a:pt x="60401" y="673"/>
                  </a:lnTo>
                  <a:lnTo>
                    <a:pt x="60401" y="533"/>
                  </a:lnTo>
                  <a:lnTo>
                    <a:pt x="60528" y="406"/>
                  </a:lnTo>
                  <a:lnTo>
                    <a:pt x="60528" y="266"/>
                  </a:lnTo>
                  <a:lnTo>
                    <a:pt x="60642" y="127"/>
                  </a:lnTo>
                  <a:lnTo>
                    <a:pt x="60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628864" y="5166982"/>
              <a:ext cx="14604" cy="5080"/>
            </a:xfrm>
            <a:custGeom>
              <a:avLst/>
              <a:gdLst/>
              <a:ahLst/>
              <a:cxnLst/>
              <a:rect l="l" t="t" r="r" b="b"/>
              <a:pathLst>
                <a:path w="14604" h="5079">
                  <a:moveTo>
                    <a:pt x="14071" y="4445"/>
                  </a:moveTo>
                  <a:lnTo>
                    <a:pt x="596" y="4305"/>
                  </a:lnTo>
                  <a:lnTo>
                    <a:pt x="355" y="4445"/>
                  </a:lnTo>
                  <a:lnTo>
                    <a:pt x="241" y="4572"/>
                  </a:lnTo>
                  <a:lnTo>
                    <a:pt x="114" y="4711"/>
                  </a:lnTo>
                  <a:lnTo>
                    <a:pt x="0" y="4838"/>
                  </a:lnTo>
                  <a:lnTo>
                    <a:pt x="13944" y="4838"/>
                  </a:lnTo>
                  <a:lnTo>
                    <a:pt x="13944" y="4711"/>
                  </a:lnTo>
                  <a:lnTo>
                    <a:pt x="14071" y="4572"/>
                  </a:lnTo>
                  <a:lnTo>
                    <a:pt x="14071" y="4445"/>
                  </a:lnTo>
                  <a:close/>
                </a:path>
                <a:path w="14604" h="5079">
                  <a:moveTo>
                    <a:pt x="14312" y="1485"/>
                  </a:moveTo>
                  <a:lnTo>
                    <a:pt x="2184" y="1346"/>
                  </a:lnTo>
                  <a:lnTo>
                    <a:pt x="2184" y="1485"/>
                  </a:lnTo>
                  <a:lnTo>
                    <a:pt x="2057" y="1612"/>
                  </a:lnTo>
                  <a:lnTo>
                    <a:pt x="2057" y="1752"/>
                  </a:lnTo>
                  <a:lnTo>
                    <a:pt x="2057" y="1879"/>
                  </a:lnTo>
                  <a:lnTo>
                    <a:pt x="2057" y="2019"/>
                  </a:lnTo>
                  <a:lnTo>
                    <a:pt x="1930" y="2159"/>
                  </a:lnTo>
                  <a:lnTo>
                    <a:pt x="1930" y="2286"/>
                  </a:lnTo>
                  <a:lnTo>
                    <a:pt x="1930" y="2425"/>
                  </a:lnTo>
                  <a:lnTo>
                    <a:pt x="1930" y="2552"/>
                  </a:lnTo>
                  <a:lnTo>
                    <a:pt x="1816" y="2692"/>
                  </a:lnTo>
                  <a:lnTo>
                    <a:pt x="1816" y="2832"/>
                  </a:lnTo>
                  <a:lnTo>
                    <a:pt x="1816" y="2959"/>
                  </a:lnTo>
                  <a:lnTo>
                    <a:pt x="1816" y="3098"/>
                  </a:lnTo>
                  <a:lnTo>
                    <a:pt x="1752" y="3225"/>
                  </a:lnTo>
                  <a:lnTo>
                    <a:pt x="1574" y="3365"/>
                  </a:lnTo>
                  <a:lnTo>
                    <a:pt x="1447" y="3492"/>
                  </a:lnTo>
                  <a:lnTo>
                    <a:pt x="1333" y="3632"/>
                  </a:lnTo>
                  <a:lnTo>
                    <a:pt x="1206" y="3771"/>
                  </a:lnTo>
                  <a:lnTo>
                    <a:pt x="965" y="3898"/>
                  </a:lnTo>
                  <a:lnTo>
                    <a:pt x="838" y="4038"/>
                  </a:lnTo>
                  <a:lnTo>
                    <a:pt x="723" y="4165"/>
                  </a:lnTo>
                  <a:lnTo>
                    <a:pt x="596" y="4305"/>
                  </a:lnTo>
                  <a:lnTo>
                    <a:pt x="14071" y="4305"/>
                  </a:lnTo>
                  <a:lnTo>
                    <a:pt x="14185" y="4165"/>
                  </a:lnTo>
                  <a:lnTo>
                    <a:pt x="14185" y="4038"/>
                  </a:lnTo>
                  <a:lnTo>
                    <a:pt x="14185" y="3898"/>
                  </a:lnTo>
                  <a:lnTo>
                    <a:pt x="14185" y="2832"/>
                  </a:lnTo>
                  <a:lnTo>
                    <a:pt x="14312" y="2692"/>
                  </a:lnTo>
                  <a:lnTo>
                    <a:pt x="14312" y="1612"/>
                  </a:lnTo>
                  <a:lnTo>
                    <a:pt x="14312" y="1485"/>
                  </a:lnTo>
                  <a:close/>
                </a:path>
                <a:path w="14604" h="5079">
                  <a:moveTo>
                    <a:pt x="14312" y="0"/>
                  </a:moveTo>
                  <a:lnTo>
                    <a:pt x="2425" y="0"/>
                  </a:lnTo>
                  <a:lnTo>
                    <a:pt x="2425" y="139"/>
                  </a:lnTo>
                  <a:lnTo>
                    <a:pt x="2425" y="266"/>
                  </a:lnTo>
                  <a:lnTo>
                    <a:pt x="2425" y="406"/>
                  </a:lnTo>
                  <a:lnTo>
                    <a:pt x="2298" y="546"/>
                  </a:lnTo>
                  <a:lnTo>
                    <a:pt x="2298" y="673"/>
                  </a:lnTo>
                  <a:lnTo>
                    <a:pt x="2298" y="812"/>
                  </a:lnTo>
                  <a:lnTo>
                    <a:pt x="2298" y="939"/>
                  </a:lnTo>
                  <a:lnTo>
                    <a:pt x="2235" y="1079"/>
                  </a:lnTo>
                  <a:lnTo>
                    <a:pt x="2184" y="1219"/>
                  </a:lnTo>
                  <a:lnTo>
                    <a:pt x="2184" y="1346"/>
                  </a:lnTo>
                  <a:lnTo>
                    <a:pt x="14312" y="1346"/>
                  </a:lnTo>
                  <a:lnTo>
                    <a:pt x="14312" y="1219"/>
                  </a:lnTo>
                  <a:lnTo>
                    <a:pt x="14312" y="1079"/>
                  </a:lnTo>
                  <a:lnTo>
                    <a:pt x="14312" y="139"/>
                  </a:lnTo>
                  <a:lnTo>
                    <a:pt x="1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627404" y="516214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16738" y="3365"/>
                  </a:moveTo>
                  <a:lnTo>
                    <a:pt x="15887" y="2425"/>
                  </a:lnTo>
                  <a:lnTo>
                    <a:pt x="14909" y="2235"/>
                  </a:lnTo>
                  <a:lnTo>
                    <a:pt x="14909" y="6324"/>
                  </a:lnTo>
                  <a:lnTo>
                    <a:pt x="14681" y="9283"/>
                  </a:lnTo>
                  <a:lnTo>
                    <a:pt x="14681" y="9004"/>
                  </a:lnTo>
                  <a:lnTo>
                    <a:pt x="13817" y="11023"/>
                  </a:lnTo>
                  <a:lnTo>
                    <a:pt x="12166" y="12623"/>
                  </a:lnTo>
                  <a:lnTo>
                    <a:pt x="2565" y="10020"/>
                  </a:lnTo>
                  <a:lnTo>
                    <a:pt x="3644" y="9004"/>
                  </a:lnTo>
                  <a:lnTo>
                    <a:pt x="3886" y="8470"/>
                  </a:lnTo>
                  <a:lnTo>
                    <a:pt x="4483" y="6451"/>
                  </a:lnTo>
                  <a:lnTo>
                    <a:pt x="4483" y="6324"/>
                  </a:lnTo>
                  <a:lnTo>
                    <a:pt x="4686" y="4978"/>
                  </a:lnTo>
                  <a:lnTo>
                    <a:pt x="14795" y="4978"/>
                  </a:lnTo>
                  <a:lnTo>
                    <a:pt x="14795" y="6324"/>
                  </a:lnTo>
                  <a:lnTo>
                    <a:pt x="14909" y="2235"/>
                  </a:lnTo>
                  <a:lnTo>
                    <a:pt x="10833" y="1384"/>
                  </a:lnTo>
                  <a:lnTo>
                    <a:pt x="10833" y="3314"/>
                  </a:lnTo>
                  <a:lnTo>
                    <a:pt x="4978" y="3238"/>
                  </a:lnTo>
                  <a:lnTo>
                    <a:pt x="10401" y="3225"/>
                  </a:lnTo>
                  <a:lnTo>
                    <a:pt x="10833" y="3314"/>
                  </a:lnTo>
                  <a:lnTo>
                    <a:pt x="10833" y="1384"/>
                  </a:lnTo>
                  <a:lnTo>
                    <a:pt x="4127" y="0"/>
                  </a:lnTo>
                  <a:lnTo>
                    <a:pt x="3035" y="939"/>
                  </a:lnTo>
                  <a:lnTo>
                    <a:pt x="3035" y="3771"/>
                  </a:lnTo>
                  <a:lnTo>
                    <a:pt x="3149" y="3632"/>
                  </a:lnTo>
                  <a:lnTo>
                    <a:pt x="2806" y="5930"/>
                  </a:lnTo>
                  <a:lnTo>
                    <a:pt x="2311" y="7493"/>
                  </a:lnTo>
                  <a:lnTo>
                    <a:pt x="0" y="9677"/>
                  </a:lnTo>
                  <a:lnTo>
                    <a:pt x="368" y="11430"/>
                  </a:lnTo>
                  <a:lnTo>
                    <a:pt x="12255" y="14655"/>
                  </a:lnTo>
                  <a:lnTo>
                    <a:pt x="13106" y="14516"/>
                  </a:lnTo>
                  <a:lnTo>
                    <a:pt x="15163" y="12509"/>
                  </a:lnTo>
                  <a:lnTo>
                    <a:pt x="15405" y="12103"/>
                  </a:lnTo>
                  <a:lnTo>
                    <a:pt x="16383" y="9817"/>
                  </a:lnTo>
                  <a:lnTo>
                    <a:pt x="16383" y="9550"/>
                  </a:lnTo>
                  <a:lnTo>
                    <a:pt x="16624" y="6451"/>
                  </a:lnTo>
                  <a:lnTo>
                    <a:pt x="16738" y="6324"/>
                  </a:lnTo>
                  <a:lnTo>
                    <a:pt x="16738" y="3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588111" y="5334593"/>
              <a:ext cx="71120" cy="60960"/>
            </a:xfrm>
            <a:custGeom>
              <a:avLst/>
              <a:gdLst/>
              <a:ahLst/>
              <a:cxnLst/>
              <a:rect l="l" t="t" r="r" b="b"/>
              <a:pathLst>
                <a:path w="71120" h="60960">
                  <a:moveTo>
                    <a:pt x="70717" y="15324"/>
                  </a:moveTo>
                  <a:lnTo>
                    <a:pt x="50580" y="27421"/>
                  </a:lnTo>
                  <a:lnTo>
                    <a:pt x="46578" y="30647"/>
                  </a:lnTo>
                  <a:lnTo>
                    <a:pt x="43303" y="33201"/>
                  </a:lnTo>
                  <a:lnTo>
                    <a:pt x="38329" y="38443"/>
                  </a:lnTo>
                </a:path>
                <a:path w="71120" h="60960">
                  <a:moveTo>
                    <a:pt x="0" y="60486"/>
                  </a:moveTo>
                  <a:lnTo>
                    <a:pt x="14433" y="35082"/>
                  </a:lnTo>
                  <a:lnTo>
                    <a:pt x="14433" y="29975"/>
                  </a:lnTo>
                  <a:lnTo>
                    <a:pt x="659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408587" y="5367256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605" y="0"/>
                  </a:moveTo>
                  <a:lnTo>
                    <a:pt x="0" y="134"/>
                  </a:lnTo>
                  <a:lnTo>
                    <a:pt x="484" y="134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A65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407739" y="5367123"/>
              <a:ext cx="1905" cy="635"/>
            </a:xfrm>
            <a:custGeom>
              <a:avLst/>
              <a:gdLst/>
              <a:ahLst/>
              <a:cxnLst/>
              <a:rect l="l" t="t" r="r" b="b"/>
              <a:pathLst>
                <a:path w="1904" h="635">
                  <a:moveTo>
                    <a:pt x="1454" y="0"/>
                  </a:moveTo>
                  <a:lnTo>
                    <a:pt x="0" y="536"/>
                  </a:lnTo>
                  <a:lnTo>
                    <a:pt x="1333" y="26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A65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404455" y="5366587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79" h="1904">
                  <a:moveTo>
                    <a:pt x="4737" y="0"/>
                  </a:moveTo>
                  <a:lnTo>
                    <a:pt x="0" y="1879"/>
                  </a:lnTo>
                  <a:lnTo>
                    <a:pt x="1511" y="1498"/>
                  </a:lnTo>
                  <a:lnTo>
                    <a:pt x="1219" y="1612"/>
                  </a:lnTo>
                  <a:lnTo>
                    <a:pt x="3276" y="1079"/>
                  </a:lnTo>
                  <a:lnTo>
                    <a:pt x="3708" y="927"/>
                  </a:lnTo>
                  <a:lnTo>
                    <a:pt x="4127" y="812"/>
                  </a:lnTo>
                  <a:lnTo>
                    <a:pt x="4737" y="673"/>
                  </a:lnTo>
                  <a:lnTo>
                    <a:pt x="4737" y="546"/>
                  </a:lnTo>
                  <a:lnTo>
                    <a:pt x="4737" y="406"/>
                  </a:lnTo>
                  <a:lnTo>
                    <a:pt x="4737" y="139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A85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401661" y="5365915"/>
              <a:ext cx="7620" cy="3175"/>
            </a:xfrm>
            <a:custGeom>
              <a:avLst/>
              <a:gdLst/>
              <a:ahLst/>
              <a:cxnLst/>
              <a:rect l="l" t="t" r="r" b="b"/>
              <a:pathLst>
                <a:path w="7620" h="3175">
                  <a:moveTo>
                    <a:pt x="7531" y="0"/>
                  </a:moveTo>
                  <a:lnTo>
                    <a:pt x="0" y="3098"/>
                  </a:lnTo>
                  <a:lnTo>
                    <a:pt x="127" y="3098"/>
                  </a:lnTo>
                  <a:lnTo>
                    <a:pt x="495" y="3098"/>
                  </a:lnTo>
                  <a:lnTo>
                    <a:pt x="1092" y="3098"/>
                  </a:lnTo>
                  <a:lnTo>
                    <a:pt x="2247" y="2730"/>
                  </a:lnTo>
                  <a:lnTo>
                    <a:pt x="4013" y="2286"/>
                  </a:lnTo>
                  <a:lnTo>
                    <a:pt x="7531" y="812"/>
                  </a:lnTo>
                  <a:lnTo>
                    <a:pt x="7531" y="673"/>
                  </a:lnTo>
                  <a:lnTo>
                    <a:pt x="7531" y="546"/>
                  </a:lnTo>
                  <a:lnTo>
                    <a:pt x="7531" y="406"/>
                  </a:lnTo>
                  <a:lnTo>
                    <a:pt x="7531" y="266"/>
                  </a:lnTo>
                  <a:lnTo>
                    <a:pt x="7531" y="139"/>
                  </a:lnTo>
                  <a:lnTo>
                    <a:pt x="7531" y="0"/>
                  </a:lnTo>
                  <a:close/>
                </a:path>
              </a:pathLst>
            </a:custGeom>
            <a:solidFill>
              <a:srgbClr val="AB60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399972" y="5365381"/>
              <a:ext cx="9525" cy="3810"/>
            </a:xfrm>
            <a:custGeom>
              <a:avLst/>
              <a:gdLst/>
              <a:ahLst/>
              <a:cxnLst/>
              <a:rect l="l" t="t" r="r" b="b"/>
              <a:pathLst>
                <a:path w="9525" h="3810">
                  <a:moveTo>
                    <a:pt x="9220" y="0"/>
                  </a:moveTo>
                  <a:lnTo>
                    <a:pt x="0" y="3759"/>
                  </a:lnTo>
                  <a:lnTo>
                    <a:pt x="723" y="3632"/>
                  </a:lnTo>
                  <a:lnTo>
                    <a:pt x="482" y="3759"/>
                  </a:lnTo>
                  <a:lnTo>
                    <a:pt x="1092" y="3632"/>
                  </a:lnTo>
                  <a:lnTo>
                    <a:pt x="1689" y="3632"/>
                  </a:lnTo>
                  <a:lnTo>
                    <a:pt x="1816" y="3632"/>
                  </a:lnTo>
                  <a:lnTo>
                    <a:pt x="9220" y="673"/>
                  </a:lnTo>
                  <a:lnTo>
                    <a:pt x="9220" y="533"/>
                  </a:lnTo>
                  <a:lnTo>
                    <a:pt x="9220" y="406"/>
                  </a:lnTo>
                  <a:lnTo>
                    <a:pt x="9220" y="266"/>
                  </a:lnTo>
                  <a:lnTo>
                    <a:pt x="9220" y="139"/>
                  </a:lnTo>
                  <a:lnTo>
                    <a:pt x="9220" y="0"/>
                  </a:lnTo>
                  <a:close/>
                </a:path>
              </a:pathLst>
            </a:custGeom>
            <a:solidFill>
              <a:srgbClr val="AC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397305" y="5364441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12001" y="0"/>
                  </a:moveTo>
                  <a:lnTo>
                    <a:pt x="0" y="4838"/>
                  </a:lnTo>
                  <a:lnTo>
                    <a:pt x="482" y="4838"/>
                  </a:lnTo>
                  <a:lnTo>
                    <a:pt x="965" y="4838"/>
                  </a:lnTo>
                  <a:lnTo>
                    <a:pt x="1816" y="4699"/>
                  </a:lnTo>
                  <a:lnTo>
                    <a:pt x="2298" y="4699"/>
                  </a:lnTo>
                  <a:lnTo>
                    <a:pt x="2667" y="4699"/>
                  </a:lnTo>
                  <a:lnTo>
                    <a:pt x="3149" y="4699"/>
                  </a:lnTo>
                  <a:lnTo>
                    <a:pt x="11887" y="1079"/>
                  </a:lnTo>
                  <a:lnTo>
                    <a:pt x="11887" y="939"/>
                  </a:lnTo>
                  <a:lnTo>
                    <a:pt x="12001" y="673"/>
                  </a:lnTo>
                  <a:lnTo>
                    <a:pt x="12001" y="406"/>
                  </a:lnTo>
                  <a:lnTo>
                    <a:pt x="12001" y="266"/>
                  </a:lnTo>
                  <a:lnTo>
                    <a:pt x="12001" y="139"/>
                  </a:lnTo>
                  <a:lnTo>
                    <a:pt x="12001" y="0"/>
                  </a:lnTo>
                  <a:close/>
                </a:path>
              </a:pathLst>
            </a:custGeom>
            <a:solidFill>
              <a:srgbClr val="AF6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396943" y="5364300"/>
              <a:ext cx="12700" cy="5080"/>
            </a:xfrm>
            <a:custGeom>
              <a:avLst/>
              <a:gdLst/>
              <a:ahLst/>
              <a:cxnLst/>
              <a:rect l="l" t="t" r="r" b="b"/>
              <a:pathLst>
                <a:path w="12700" h="5079">
                  <a:moveTo>
                    <a:pt x="12371" y="0"/>
                  </a:moveTo>
                  <a:lnTo>
                    <a:pt x="0" y="4973"/>
                  </a:lnTo>
                  <a:lnTo>
                    <a:pt x="848" y="4973"/>
                  </a:lnTo>
                  <a:lnTo>
                    <a:pt x="12371" y="269"/>
                  </a:lnTo>
                  <a:lnTo>
                    <a:pt x="12371" y="0"/>
                  </a:lnTo>
                  <a:close/>
                </a:path>
              </a:pathLst>
            </a:custGeom>
            <a:solidFill>
              <a:srgbClr val="B16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396458" y="5364165"/>
              <a:ext cx="13335" cy="5715"/>
            </a:xfrm>
            <a:custGeom>
              <a:avLst/>
              <a:gdLst/>
              <a:ahLst/>
              <a:cxnLst/>
              <a:rect l="l" t="t" r="r" b="b"/>
              <a:pathLst>
                <a:path w="13334" h="5714">
                  <a:moveTo>
                    <a:pt x="12857" y="0"/>
                  </a:moveTo>
                  <a:lnTo>
                    <a:pt x="0" y="5242"/>
                  </a:lnTo>
                  <a:lnTo>
                    <a:pt x="848" y="5108"/>
                  </a:lnTo>
                  <a:lnTo>
                    <a:pt x="12857" y="269"/>
                  </a:lnTo>
                  <a:lnTo>
                    <a:pt x="12857" y="0"/>
                  </a:lnTo>
                  <a:close/>
                </a:path>
              </a:pathLst>
            </a:custGeom>
            <a:solidFill>
              <a:srgbClr val="B162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395972" y="5363896"/>
              <a:ext cx="13970" cy="5715"/>
            </a:xfrm>
            <a:custGeom>
              <a:avLst/>
              <a:gdLst/>
              <a:ahLst/>
              <a:cxnLst/>
              <a:rect l="l" t="t" r="r" b="b"/>
              <a:pathLst>
                <a:path w="13970" h="5714">
                  <a:moveTo>
                    <a:pt x="13343" y="0"/>
                  </a:moveTo>
                  <a:lnTo>
                    <a:pt x="0" y="5511"/>
                  </a:lnTo>
                  <a:lnTo>
                    <a:pt x="971" y="5377"/>
                  </a:lnTo>
                  <a:lnTo>
                    <a:pt x="13343" y="403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rgbClr val="B16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394029" y="5363362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15875" h="6350">
                  <a:moveTo>
                    <a:pt x="15278" y="0"/>
                  </a:moveTo>
                  <a:lnTo>
                    <a:pt x="0" y="6057"/>
                  </a:lnTo>
                  <a:lnTo>
                    <a:pt x="241" y="6184"/>
                  </a:lnTo>
                  <a:lnTo>
                    <a:pt x="1092" y="6057"/>
                  </a:lnTo>
                  <a:lnTo>
                    <a:pt x="1574" y="6057"/>
                  </a:lnTo>
                  <a:lnTo>
                    <a:pt x="1943" y="6057"/>
                  </a:lnTo>
                  <a:lnTo>
                    <a:pt x="2425" y="6057"/>
                  </a:lnTo>
                  <a:lnTo>
                    <a:pt x="15278" y="812"/>
                  </a:lnTo>
                  <a:lnTo>
                    <a:pt x="15278" y="546"/>
                  </a:lnTo>
                  <a:lnTo>
                    <a:pt x="15278" y="406"/>
                  </a:lnTo>
                  <a:lnTo>
                    <a:pt x="15278" y="266"/>
                  </a:lnTo>
                  <a:lnTo>
                    <a:pt x="15278" y="13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B56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7392810" y="5362689"/>
              <a:ext cx="16510" cy="6985"/>
            </a:xfrm>
            <a:custGeom>
              <a:avLst/>
              <a:gdLst/>
              <a:ahLst/>
              <a:cxnLst/>
              <a:rect l="l" t="t" r="r" b="b"/>
              <a:pathLst>
                <a:path w="16509" h="6985">
                  <a:moveTo>
                    <a:pt x="16497" y="0"/>
                  </a:moveTo>
                  <a:lnTo>
                    <a:pt x="0" y="6731"/>
                  </a:lnTo>
                  <a:lnTo>
                    <a:pt x="241" y="6731"/>
                  </a:lnTo>
                  <a:lnTo>
                    <a:pt x="609" y="6731"/>
                  </a:lnTo>
                  <a:lnTo>
                    <a:pt x="977" y="6731"/>
                  </a:lnTo>
                  <a:lnTo>
                    <a:pt x="1219" y="6731"/>
                  </a:lnTo>
                  <a:lnTo>
                    <a:pt x="1460" y="6731"/>
                  </a:lnTo>
                  <a:lnTo>
                    <a:pt x="16497" y="673"/>
                  </a:lnTo>
                  <a:lnTo>
                    <a:pt x="16497" y="406"/>
                  </a:lnTo>
                  <a:lnTo>
                    <a:pt x="16497" y="279"/>
                  </a:lnTo>
                  <a:lnTo>
                    <a:pt x="16497" y="139"/>
                  </a:lnTo>
                  <a:lnTo>
                    <a:pt x="16497" y="0"/>
                  </a:lnTo>
                  <a:close/>
                </a:path>
              </a:pathLst>
            </a:custGeom>
            <a:solidFill>
              <a:srgbClr val="B86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391120" y="5361889"/>
              <a:ext cx="18415" cy="7620"/>
            </a:xfrm>
            <a:custGeom>
              <a:avLst/>
              <a:gdLst/>
              <a:ahLst/>
              <a:cxnLst/>
              <a:rect l="l" t="t" r="r" b="b"/>
              <a:pathLst>
                <a:path w="18415" h="7620">
                  <a:moveTo>
                    <a:pt x="18186" y="0"/>
                  </a:moveTo>
                  <a:lnTo>
                    <a:pt x="0" y="7391"/>
                  </a:lnTo>
                  <a:lnTo>
                    <a:pt x="241" y="7391"/>
                  </a:lnTo>
                  <a:lnTo>
                    <a:pt x="596" y="7391"/>
                  </a:lnTo>
                  <a:lnTo>
                    <a:pt x="838" y="7391"/>
                  </a:lnTo>
                  <a:lnTo>
                    <a:pt x="1574" y="7531"/>
                  </a:lnTo>
                  <a:lnTo>
                    <a:pt x="1930" y="7531"/>
                  </a:lnTo>
                  <a:lnTo>
                    <a:pt x="18186" y="939"/>
                  </a:lnTo>
                  <a:lnTo>
                    <a:pt x="18186" y="800"/>
                  </a:lnTo>
                  <a:lnTo>
                    <a:pt x="18186" y="673"/>
                  </a:lnTo>
                  <a:lnTo>
                    <a:pt x="18186" y="533"/>
                  </a:lnTo>
                  <a:lnTo>
                    <a:pt x="18186" y="406"/>
                  </a:lnTo>
                  <a:lnTo>
                    <a:pt x="18186" y="266"/>
                  </a:lnTo>
                  <a:lnTo>
                    <a:pt x="18186" y="127"/>
                  </a:lnTo>
                  <a:lnTo>
                    <a:pt x="18186" y="0"/>
                  </a:lnTo>
                  <a:close/>
                </a:path>
              </a:pathLst>
            </a:custGeom>
            <a:solidFill>
              <a:srgbClr val="B96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7390756" y="5361746"/>
              <a:ext cx="19050" cy="7620"/>
            </a:xfrm>
            <a:custGeom>
              <a:avLst/>
              <a:gdLst/>
              <a:ahLst/>
              <a:cxnLst/>
              <a:rect l="l" t="t" r="r" b="b"/>
              <a:pathLst>
                <a:path w="19050" h="7620">
                  <a:moveTo>
                    <a:pt x="18558" y="0"/>
                  </a:moveTo>
                  <a:lnTo>
                    <a:pt x="0" y="7527"/>
                  </a:lnTo>
                  <a:lnTo>
                    <a:pt x="607" y="7527"/>
                  </a:lnTo>
                  <a:lnTo>
                    <a:pt x="18558" y="269"/>
                  </a:lnTo>
                  <a:lnTo>
                    <a:pt x="18558" y="0"/>
                  </a:lnTo>
                  <a:close/>
                </a:path>
              </a:pathLst>
            </a:custGeom>
            <a:solidFill>
              <a:srgbClr val="BC6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390393" y="5361477"/>
              <a:ext cx="19050" cy="8255"/>
            </a:xfrm>
            <a:custGeom>
              <a:avLst/>
              <a:gdLst/>
              <a:ahLst/>
              <a:cxnLst/>
              <a:rect l="l" t="t" r="r" b="b"/>
              <a:pathLst>
                <a:path w="19050" h="8254">
                  <a:moveTo>
                    <a:pt x="18921" y="0"/>
                  </a:moveTo>
                  <a:lnTo>
                    <a:pt x="0" y="7662"/>
                  </a:lnTo>
                  <a:lnTo>
                    <a:pt x="727" y="7796"/>
                  </a:lnTo>
                  <a:lnTo>
                    <a:pt x="18921" y="403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BC6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7390150" y="5361342"/>
              <a:ext cx="19685" cy="8255"/>
            </a:xfrm>
            <a:custGeom>
              <a:avLst/>
              <a:gdLst/>
              <a:ahLst/>
              <a:cxnLst/>
              <a:rect l="l" t="t" r="r" b="b"/>
              <a:pathLst>
                <a:path w="19684" h="8254">
                  <a:moveTo>
                    <a:pt x="19164" y="0"/>
                  </a:moveTo>
                  <a:lnTo>
                    <a:pt x="0" y="7796"/>
                  </a:lnTo>
                  <a:lnTo>
                    <a:pt x="605" y="7931"/>
                  </a:lnTo>
                  <a:lnTo>
                    <a:pt x="19164" y="403"/>
                  </a:lnTo>
                  <a:lnTo>
                    <a:pt x="19164" y="0"/>
                  </a:lnTo>
                  <a:close/>
                </a:path>
              </a:pathLst>
            </a:custGeom>
            <a:solidFill>
              <a:srgbClr val="BC6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388568" y="5360682"/>
              <a:ext cx="20955" cy="8890"/>
            </a:xfrm>
            <a:custGeom>
              <a:avLst/>
              <a:gdLst/>
              <a:ahLst/>
              <a:cxnLst/>
              <a:rect l="l" t="t" r="r" b="b"/>
              <a:pathLst>
                <a:path w="20954" h="8889">
                  <a:moveTo>
                    <a:pt x="20739" y="0"/>
                  </a:moveTo>
                  <a:lnTo>
                    <a:pt x="0" y="8331"/>
                  </a:lnTo>
                  <a:lnTo>
                    <a:pt x="609" y="8458"/>
                  </a:lnTo>
                  <a:lnTo>
                    <a:pt x="850" y="8458"/>
                  </a:lnTo>
                  <a:lnTo>
                    <a:pt x="1333" y="8458"/>
                  </a:lnTo>
                  <a:lnTo>
                    <a:pt x="1574" y="8458"/>
                  </a:lnTo>
                  <a:lnTo>
                    <a:pt x="1816" y="8458"/>
                  </a:lnTo>
                  <a:lnTo>
                    <a:pt x="20739" y="800"/>
                  </a:lnTo>
                  <a:lnTo>
                    <a:pt x="20739" y="127"/>
                  </a:lnTo>
                  <a:lnTo>
                    <a:pt x="20739" y="0"/>
                  </a:lnTo>
                  <a:close/>
                </a:path>
              </a:pathLst>
            </a:custGeom>
            <a:solidFill>
              <a:srgbClr val="BE6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387958" y="5360542"/>
              <a:ext cx="21590" cy="8890"/>
            </a:xfrm>
            <a:custGeom>
              <a:avLst/>
              <a:gdLst/>
              <a:ahLst/>
              <a:cxnLst/>
              <a:rect l="l" t="t" r="r" b="b"/>
              <a:pathLst>
                <a:path w="21590" h="8889">
                  <a:moveTo>
                    <a:pt x="21348" y="0"/>
                  </a:moveTo>
                  <a:lnTo>
                    <a:pt x="0" y="8470"/>
                  </a:lnTo>
                  <a:lnTo>
                    <a:pt x="368" y="8470"/>
                  </a:lnTo>
                  <a:lnTo>
                    <a:pt x="609" y="8470"/>
                  </a:lnTo>
                  <a:lnTo>
                    <a:pt x="850" y="8470"/>
                  </a:lnTo>
                  <a:lnTo>
                    <a:pt x="21348" y="266"/>
                  </a:lnTo>
                  <a:lnTo>
                    <a:pt x="21348" y="139"/>
                  </a:lnTo>
                  <a:lnTo>
                    <a:pt x="21348" y="0"/>
                  </a:lnTo>
                  <a:close/>
                </a:path>
              </a:pathLst>
            </a:custGeom>
            <a:solidFill>
              <a:srgbClr val="C26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387602" y="5360267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590" y="0"/>
                  </a:moveTo>
                  <a:lnTo>
                    <a:pt x="0" y="8737"/>
                  </a:lnTo>
                  <a:lnTo>
                    <a:pt x="727" y="8737"/>
                  </a:lnTo>
                  <a:lnTo>
                    <a:pt x="21712" y="403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C26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387360" y="5360132"/>
              <a:ext cx="22225" cy="8890"/>
            </a:xfrm>
            <a:custGeom>
              <a:avLst/>
              <a:gdLst/>
              <a:ahLst/>
              <a:cxnLst/>
              <a:rect l="l" t="t" r="r" b="b"/>
              <a:pathLst>
                <a:path w="22225" h="8889">
                  <a:moveTo>
                    <a:pt x="21833" y="0"/>
                  </a:moveTo>
                  <a:lnTo>
                    <a:pt x="0" y="8871"/>
                  </a:lnTo>
                  <a:lnTo>
                    <a:pt x="607" y="8871"/>
                  </a:lnTo>
                  <a:lnTo>
                    <a:pt x="21955" y="403"/>
                  </a:lnTo>
                  <a:lnTo>
                    <a:pt x="21833" y="0"/>
                  </a:lnTo>
                  <a:close/>
                </a:path>
              </a:pathLst>
            </a:custGeom>
            <a:solidFill>
              <a:srgbClr val="C26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386996" y="5359998"/>
              <a:ext cx="22225" cy="9525"/>
            </a:xfrm>
            <a:custGeom>
              <a:avLst/>
              <a:gdLst/>
              <a:ahLst/>
              <a:cxnLst/>
              <a:rect l="l" t="t" r="r" b="b"/>
              <a:pathLst>
                <a:path w="22225" h="9525">
                  <a:moveTo>
                    <a:pt x="22196" y="0"/>
                  </a:moveTo>
                  <a:lnTo>
                    <a:pt x="0" y="8871"/>
                  </a:lnTo>
                  <a:lnTo>
                    <a:pt x="0" y="9006"/>
                  </a:lnTo>
                  <a:lnTo>
                    <a:pt x="605" y="9006"/>
                  </a:lnTo>
                  <a:lnTo>
                    <a:pt x="22196" y="269"/>
                  </a:lnTo>
                  <a:lnTo>
                    <a:pt x="22196" y="0"/>
                  </a:lnTo>
                  <a:close/>
                </a:path>
              </a:pathLst>
            </a:custGeom>
            <a:solidFill>
              <a:srgbClr val="C26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7386752" y="5359742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59" h="9525">
                  <a:moveTo>
                    <a:pt x="22440" y="0"/>
                  </a:moveTo>
                  <a:lnTo>
                    <a:pt x="0" y="9131"/>
                  </a:lnTo>
                  <a:lnTo>
                    <a:pt x="241" y="9131"/>
                  </a:lnTo>
                  <a:lnTo>
                    <a:pt x="241" y="9271"/>
                  </a:lnTo>
                  <a:lnTo>
                    <a:pt x="596" y="9271"/>
                  </a:lnTo>
                  <a:lnTo>
                    <a:pt x="22440" y="393"/>
                  </a:lnTo>
                  <a:lnTo>
                    <a:pt x="22440" y="266"/>
                  </a:lnTo>
                  <a:lnTo>
                    <a:pt x="22440" y="127"/>
                  </a:lnTo>
                  <a:lnTo>
                    <a:pt x="22440" y="0"/>
                  </a:lnTo>
                  <a:close/>
                </a:path>
              </a:pathLst>
            </a:custGeom>
            <a:solidFill>
              <a:srgbClr val="C46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386632" y="5359596"/>
              <a:ext cx="22860" cy="9525"/>
            </a:xfrm>
            <a:custGeom>
              <a:avLst/>
              <a:gdLst/>
              <a:ahLst/>
              <a:cxnLst/>
              <a:rect l="l" t="t" r="r" b="b"/>
              <a:pathLst>
                <a:path w="22859" h="9525">
                  <a:moveTo>
                    <a:pt x="22561" y="0"/>
                  </a:moveTo>
                  <a:lnTo>
                    <a:pt x="0" y="9139"/>
                  </a:lnTo>
                  <a:lnTo>
                    <a:pt x="364" y="9274"/>
                  </a:lnTo>
                  <a:lnTo>
                    <a:pt x="22561" y="269"/>
                  </a:lnTo>
                  <a:lnTo>
                    <a:pt x="22561" y="0"/>
                  </a:lnTo>
                  <a:close/>
                </a:path>
              </a:pathLst>
            </a:custGeom>
            <a:solidFill>
              <a:srgbClr val="C46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386256" y="5359336"/>
              <a:ext cx="23495" cy="10160"/>
            </a:xfrm>
            <a:custGeom>
              <a:avLst/>
              <a:gdLst/>
              <a:ahLst/>
              <a:cxnLst/>
              <a:rect l="l" t="t" r="r" b="b"/>
              <a:pathLst>
                <a:path w="23495" h="10160">
                  <a:moveTo>
                    <a:pt x="22936" y="0"/>
                  </a:moveTo>
                  <a:lnTo>
                    <a:pt x="0" y="9271"/>
                  </a:lnTo>
                  <a:lnTo>
                    <a:pt x="241" y="9372"/>
                  </a:lnTo>
                  <a:lnTo>
                    <a:pt x="495" y="9537"/>
                  </a:lnTo>
                  <a:lnTo>
                    <a:pt x="22936" y="406"/>
                  </a:lnTo>
                  <a:lnTo>
                    <a:pt x="22936" y="266"/>
                  </a:lnTo>
                  <a:lnTo>
                    <a:pt x="22936" y="127"/>
                  </a:lnTo>
                  <a:lnTo>
                    <a:pt x="22936" y="0"/>
                  </a:lnTo>
                  <a:close/>
                </a:path>
              </a:pathLst>
            </a:custGeom>
            <a:solidFill>
              <a:srgbClr val="C46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386026" y="5359192"/>
              <a:ext cx="23495" cy="10160"/>
            </a:xfrm>
            <a:custGeom>
              <a:avLst/>
              <a:gdLst/>
              <a:ahLst/>
              <a:cxnLst/>
              <a:rect l="l" t="t" r="r" b="b"/>
              <a:pathLst>
                <a:path w="23495" h="10160">
                  <a:moveTo>
                    <a:pt x="23167" y="0"/>
                  </a:moveTo>
                  <a:lnTo>
                    <a:pt x="0" y="9274"/>
                  </a:lnTo>
                  <a:lnTo>
                    <a:pt x="362" y="9543"/>
                  </a:lnTo>
                  <a:lnTo>
                    <a:pt x="23167" y="269"/>
                  </a:lnTo>
                  <a:lnTo>
                    <a:pt x="23167" y="0"/>
                  </a:lnTo>
                  <a:close/>
                </a:path>
              </a:pathLst>
            </a:custGeom>
            <a:solidFill>
              <a:srgbClr val="C67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385291" y="5358523"/>
              <a:ext cx="24130" cy="10160"/>
            </a:xfrm>
            <a:custGeom>
              <a:avLst/>
              <a:gdLst/>
              <a:ahLst/>
              <a:cxnLst/>
              <a:rect l="l" t="t" r="r" b="b"/>
              <a:pathLst>
                <a:path w="24129" h="10160">
                  <a:moveTo>
                    <a:pt x="23901" y="0"/>
                  </a:moveTo>
                  <a:lnTo>
                    <a:pt x="0" y="9677"/>
                  </a:lnTo>
                  <a:lnTo>
                    <a:pt x="292" y="9804"/>
                  </a:lnTo>
                  <a:lnTo>
                    <a:pt x="609" y="9944"/>
                  </a:lnTo>
                  <a:lnTo>
                    <a:pt x="965" y="10083"/>
                  </a:lnTo>
                  <a:lnTo>
                    <a:pt x="23901" y="812"/>
                  </a:lnTo>
                  <a:lnTo>
                    <a:pt x="23901" y="673"/>
                  </a:lnTo>
                  <a:lnTo>
                    <a:pt x="23901" y="406"/>
                  </a:lnTo>
                  <a:lnTo>
                    <a:pt x="23901" y="266"/>
                  </a:lnTo>
                  <a:lnTo>
                    <a:pt x="23901" y="139"/>
                  </a:lnTo>
                  <a:lnTo>
                    <a:pt x="23901" y="0"/>
                  </a:lnTo>
                  <a:close/>
                </a:path>
              </a:pathLst>
            </a:custGeom>
            <a:solidFill>
              <a:srgbClr val="C67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84809" y="5358117"/>
              <a:ext cx="24765" cy="10795"/>
            </a:xfrm>
            <a:custGeom>
              <a:avLst/>
              <a:gdLst/>
              <a:ahLst/>
              <a:cxnLst/>
              <a:rect l="l" t="t" r="r" b="b"/>
              <a:pathLst>
                <a:path w="24765" h="10795">
                  <a:moveTo>
                    <a:pt x="24384" y="0"/>
                  </a:moveTo>
                  <a:lnTo>
                    <a:pt x="0" y="9956"/>
                  </a:lnTo>
                  <a:lnTo>
                    <a:pt x="355" y="10083"/>
                  </a:lnTo>
                  <a:lnTo>
                    <a:pt x="723" y="10223"/>
                  </a:lnTo>
                  <a:lnTo>
                    <a:pt x="24384" y="546"/>
                  </a:lnTo>
                  <a:lnTo>
                    <a:pt x="24384" y="406"/>
                  </a:lnTo>
                  <a:lnTo>
                    <a:pt x="24384" y="279"/>
                  </a:lnTo>
                  <a:lnTo>
                    <a:pt x="24384" y="139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C87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384440" y="5357990"/>
              <a:ext cx="24765" cy="10160"/>
            </a:xfrm>
            <a:custGeom>
              <a:avLst/>
              <a:gdLst/>
              <a:ahLst/>
              <a:cxnLst/>
              <a:rect l="l" t="t" r="r" b="b"/>
              <a:pathLst>
                <a:path w="24765" h="10160">
                  <a:moveTo>
                    <a:pt x="24752" y="0"/>
                  </a:moveTo>
                  <a:lnTo>
                    <a:pt x="0" y="9817"/>
                  </a:lnTo>
                  <a:lnTo>
                    <a:pt x="127" y="9944"/>
                  </a:lnTo>
                  <a:lnTo>
                    <a:pt x="368" y="10083"/>
                  </a:lnTo>
                  <a:lnTo>
                    <a:pt x="24752" y="266"/>
                  </a:lnTo>
                  <a:lnTo>
                    <a:pt x="24752" y="127"/>
                  </a:lnTo>
                  <a:lnTo>
                    <a:pt x="24752" y="0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384206" y="5357847"/>
              <a:ext cx="25400" cy="10160"/>
            </a:xfrm>
            <a:custGeom>
              <a:avLst/>
              <a:gdLst/>
              <a:ahLst/>
              <a:cxnLst/>
              <a:rect l="l" t="t" r="r" b="b"/>
              <a:pathLst>
                <a:path w="25400" h="10160">
                  <a:moveTo>
                    <a:pt x="24866" y="0"/>
                  </a:moveTo>
                  <a:lnTo>
                    <a:pt x="0" y="9947"/>
                  </a:lnTo>
                  <a:lnTo>
                    <a:pt x="364" y="10081"/>
                  </a:lnTo>
                  <a:lnTo>
                    <a:pt x="24987" y="269"/>
                  </a:lnTo>
                  <a:lnTo>
                    <a:pt x="24866" y="134"/>
                  </a:lnTo>
                  <a:lnTo>
                    <a:pt x="24866" y="0"/>
                  </a:lnTo>
                  <a:close/>
                </a:path>
              </a:pathLst>
            </a:custGeom>
            <a:solidFill>
              <a:srgbClr val="CC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383963" y="5357713"/>
              <a:ext cx="25400" cy="10160"/>
            </a:xfrm>
            <a:custGeom>
              <a:avLst/>
              <a:gdLst/>
              <a:ahLst/>
              <a:cxnLst/>
              <a:rect l="l" t="t" r="r" b="b"/>
              <a:pathLst>
                <a:path w="25400" h="10160">
                  <a:moveTo>
                    <a:pt x="25108" y="0"/>
                  </a:moveTo>
                  <a:lnTo>
                    <a:pt x="0" y="9947"/>
                  </a:lnTo>
                  <a:lnTo>
                    <a:pt x="485" y="10081"/>
                  </a:lnTo>
                  <a:lnTo>
                    <a:pt x="25230" y="269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383843" y="5357445"/>
              <a:ext cx="25400" cy="10795"/>
            </a:xfrm>
            <a:custGeom>
              <a:avLst/>
              <a:gdLst/>
              <a:ahLst/>
              <a:cxnLst/>
              <a:rect l="l" t="t" r="r" b="b"/>
              <a:pathLst>
                <a:path w="25400" h="10795">
                  <a:moveTo>
                    <a:pt x="25228" y="0"/>
                  </a:moveTo>
                  <a:lnTo>
                    <a:pt x="0" y="10214"/>
                  </a:lnTo>
                  <a:lnTo>
                    <a:pt x="362" y="10349"/>
                  </a:lnTo>
                  <a:lnTo>
                    <a:pt x="25228" y="402"/>
                  </a:lnTo>
                  <a:lnTo>
                    <a:pt x="25228" y="0"/>
                  </a:lnTo>
                  <a:close/>
                </a:path>
              </a:pathLst>
            </a:custGeom>
            <a:solidFill>
              <a:srgbClr val="CC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383234" y="5357050"/>
              <a:ext cx="26034" cy="10795"/>
            </a:xfrm>
            <a:custGeom>
              <a:avLst/>
              <a:gdLst/>
              <a:ahLst/>
              <a:cxnLst/>
              <a:rect l="l" t="t" r="r" b="b"/>
              <a:pathLst>
                <a:path w="26034" h="10795">
                  <a:moveTo>
                    <a:pt x="25831" y="406"/>
                  </a:moveTo>
                  <a:lnTo>
                    <a:pt x="25717" y="266"/>
                  </a:lnTo>
                  <a:lnTo>
                    <a:pt x="25717" y="0"/>
                  </a:lnTo>
                  <a:lnTo>
                    <a:pt x="0" y="10350"/>
                  </a:lnTo>
                  <a:lnTo>
                    <a:pt x="241" y="10477"/>
                  </a:lnTo>
                  <a:lnTo>
                    <a:pt x="596" y="10617"/>
                  </a:lnTo>
                  <a:lnTo>
                    <a:pt x="723" y="10617"/>
                  </a:lnTo>
                  <a:lnTo>
                    <a:pt x="25831" y="673"/>
                  </a:lnTo>
                  <a:lnTo>
                    <a:pt x="25730" y="457"/>
                  </a:lnTo>
                  <a:close/>
                </a:path>
              </a:pathLst>
            </a:custGeom>
            <a:solidFill>
              <a:srgbClr val="CF7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382015" y="5356110"/>
              <a:ext cx="27305" cy="11430"/>
            </a:xfrm>
            <a:custGeom>
              <a:avLst/>
              <a:gdLst/>
              <a:ahLst/>
              <a:cxnLst/>
              <a:rect l="l" t="t" r="r" b="b"/>
              <a:pathLst>
                <a:path w="27304" h="11429">
                  <a:moveTo>
                    <a:pt x="26936" y="939"/>
                  </a:moveTo>
                  <a:lnTo>
                    <a:pt x="26809" y="533"/>
                  </a:lnTo>
                  <a:lnTo>
                    <a:pt x="26809" y="393"/>
                  </a:lnTo>
                  <a:lnTo>
                    <a:pt x="26682" y="127"/>
                  </a:lnTo>
                  <a:lnTo>
                    <a:pt x="26682" y="0"/>
                  </a:lnTo>
                  <a:lnTo>
                    <a:pt x="0" y="10744"/>
                  </a:lnTo>
                  <a:lnTo>
                    <a:pt x="177" y="10820"/>
                  </a:lnTo>
                  <a:lnTo>
                    <a:pt x="368" y="11023"/>
                  </a:lnTo>
                  <a:lnTo>
                    <a:pt x="850" y="11150"/>
                  </a:lnTo>
                  <a:lnTo>
                    <a:pt x="1219" y="11290"/>
                  </a:lnTo>
                  <a:lnTo>
                    <a:pt x="26936" y="939"/>
                  </a:lnTo>
                  <a:close/>
                </a:path>
              </a:pathLst>
            </a:custGeom>
            <a:solidFill>
              <a:srgbClr val="D17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381405" y="5355297"/>
              <a:ext cx="27305" cy="12065"/>
            </a:xfrm>
            <a:custGeom>
              <a:avLst/>
              <a:gdLst/>
              <a:ahLst/>
              <a:cxnLst/>
              <a:rect l="l" t="t" r="r" b="b"/>
              <a:pathLst>
                <a:path w="27304" h="12064">
                  <a:moveTo>
                    <a:pt x="27292" y="812"/>
                  </a:moveTo>
                  <a:lnTo>
                    <a:pt x="27178" y="406"/>
                  </a:lnTo>
                  <a:lnTo>
                    <a:pt x="27178" y="266"/>
                  </a:lnTo>
                  <a:lnTo>
                    <a:pt x="27051" y="0"/>
                  </a:lnTo>
                  <a:lnTo>
                    <a:pt x="254" y="10756"/>
                  </a:lnTo>
                  <a:lnTo>
                    <a:pt x="165" y="11010"/>
                  </a:lnTo>
                  <a:lnTo>
                    <a:pt x="0" y="11290"/>
                  </a:lnTo>
                  <a:lnTo>
                    <a:pt x="127" y="11290"/>
                  </a:lnTo>
                  <a:lnTo>
                    <a:pt x="381" y="11391"/>
                  </a:lnTo>
                  <a:lnTo>
                    <a:pt x="609" y="11557"/>
                  </a:lnTo>
                  <a:lnTo>
                    <a:pt x="736" y="11557"/>
                  </a:lnTo>
                  <a:lnTo>
                    <a:pt x="27292" y="812"/>
                  </a:lnTo>
                  <a:close/>
                </a:path>
              </a:pathLst>
            </a:custGeom>
            <a:solidFill>
              <a:srgbClr val="CF7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381538" y="5355159"/>
              <a:ext cx="27305" cy="11430"/>
            </a:xfrm>
            <a:custGeom>
              <a:avLst/>
              <a:gdLst/>
              <a:ahLst/>
              <a:cxnLst/>
              <a:rect l="l" t="t" r="r" b="b"/>
              <a:pathLst>
                <a:path w="27304" h="11429">
                  <a:moveTo>
                    <a:pt x="26927" y="0"/>
                  </a:moveTo>
                  <a:lnTo>
                    <a:pt x="241" y="10754"/>
                  </a:lnTo>
                  <a:lnTo>
                    <a:pt x="0" y="11156"/>
                  </a:lnTo>
                  <a:lnTo>
                    <a:pt x="26927" y="269"/>
                  </a:lnTo>
                  <a:lnTo>
                    <a:pt x="26927" y="0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381659" y="5354904"/>
              <a:ext cx="27305" cy="11430"/>
            </a:xfrm>
            <a:custGeom>
              <a:avLst/>
              <a:gdLst/>
              <a:ahLst/>
              <a:cxnLst/>
              <a:rect l="l" t="t" r="r" b="b"/>
              <a:pathLst>
                <a:path w="27304" h="11429">
                  <a:moveTo>
                    <a:pt x="26797" y="266"/>
                  </a:moveTo>
                  <a:lnTo>
                    <a:pt x="26682" y="0"/>
                  </a:lnTo>
                  <a:lnTo>
                    <a:pt x="241" y="10617"/>
                  </a:lnTo>
                  <a:lnTo>
                    <a:pt x="152" y="10871"/>
                  </a:lnTo>
                  <a:lnTo>
                    <a:pt x="0" y="11150"/>
                  </a:lnTo>
                  <a:lnTo>
                    <a:pt x="26797" y="393"/>
                  </a:lnTo>
                  <a:lnTo>
                    <a:pt x="26797" y="266"/>
                  </a:lnTo>
                  <a:close/>
                </a:path>
              </a:pathLst>
            </a:custGeom>
            <a:solidFill>
              <a:srgbClr val="CC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381773" y="5354230"/>
              <a:ext cx="26670" cy="12065"/>
            </a:xfrm>
            <a:custGeom>
              <a:avLst/>
              <a:gdLst/>
              <a:ahLst/>
              <a:cxnLst/>
              <a:rect l="l" t="t" r="r" b="b"/>
              <a:pathLst>
                <a:path w="26670" h="12064">
                  <a:moveTo>
                    <a:pt x="26568" y="393"/>
                  </a:moveTo>
                  <a:lnTo>
                    <a:pt x="26441" y="127"/>
                  </a:lnTo>
                  <a:lnTo>
                    <a:pt x="26441" y="0"/>
                  </a:lnTo>
                  <a:lnTo>
                    <a:pt x="482" y="10477"/>
                  </a:lnTo>
                  <a:lnTo>
                    <a:pt x="241" y="10883"/>
                  </a:lnTo>
                  <a:lnTo>
                    <a:pt x="127" y="11290"/>
                  </a:lnTo>
                  <a:lnTo>
                    <a:pt x="0" y="11557"/>
                  </a:lnTo>
                  <a:lnTo>
                    <a:pt x="26568" y="800"/>
                  </a:lnTo>
                  <a:lnTo>
                    <a:pt x="26568" y="673"/>
                  </a:lnTo>
                  <a:lnTo>
                    <a:pt x="26568" y="533"/>
                  </a:lnTo>
                  <a:lnTo>
                    <a:pt x="26568" y="393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382141" y="5353418"/>
              <a:ext cx="26670" cy="12065"/>
            </a:xfrm>
            <a:custGeom>
              <a:avLst/>
              <a:gdLst/>
              <a:ahLst/>
              <a:cxnLst/>
              <a:rect l="l" t="t" r="r" b="b"/>
              <a:pathLst>
                <a:path w="26670" h="12064">
                  <a:moveTo>
                    <a:pt x="26073" y="812"/>
                  </a:moveTo>
                  <a:lnTo>
                    <a:pt x="25958" y="533"/>
                  </a:lnTo>
                  <a:lnTo>
                    <a:pt x="25958" y="406"/>
                  </a:lnTo>
                  <a:lnTo>
                    <a:pt x="25958" y="266"/>
                  </a:lnTo>
                  <a:lnTo>
                    <a:pt x="25831" y="0"/>
                  </a:lnTo>
                  <a:lnTo>
                    <a:pt x="609" y="10210"/>
                  </a:lnTo>
                  <a:lnTo>
                    <a:pt x="355" y="10617"/>
                  </a:lnTo>
                  <a:lnTo>
                    <a:pt x="279" y="10883"/>
                  </a:lnTo>
                  <a:lnTo>
                    <a:pt x="114" y="11163"/>
                  </a:lnTo>
                  <a:lnTo>
                    <a:pt x="0" y="11557"/>
                  </a:lnTo>
                  <a:lnTo>
                    <a:pt x="26073" y="939"/>
                  </a:lnTo>
                  <a:lnTo>
                    <a:pt x="26073" y="812"/>
                  </a:lnTo>
                  <a:close/>
                </a:path>
              </a:pathLst>
            </a:custGeom>
            <a:solidFill>
              <a:srgbClr val="C87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382624" y="5353278"/>
              <a:ext cx="25400" cy="10795"/>
            </a:xfrm>
            <a:custGeom>
              <a:avLst/>
              <a:gdLst/>
              <a:ahLst/>
              <a:cxnLst/>
              <a:rect l="l" t="t" r="r" b="b"/>
              <a:pathLst>
                <a:path w="25400" h="10795">
                  <a:moveTo>
                    <a:pt x="25349" y="0"/>
                  </a:moveTo>
                  <a:lnTo>
                    <a:pt x="241" y="10083"/>
                  </a:lnTo>
                  <a:lnTo>
                    <a:pt x="127" y="10223"/>
                  </a:lnTo>
                  <a:lnTo>
                    <a:pt x="0" y="10629"/>
                  </a:lnTo>
                  <a:lnTo>
                    <a:pt x="25349" y="279"/>
                  </a:lnTo>
                  <a:lnTo>
                    <a:pt x="25349" y="139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rgbClr val="C67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382751" y="5353143"/>
              <a:ext cx="25400" cy="10795"/>
            </a:xfrm>
            <a:custGeom>
              <a:avLst/>
              <a:gdLst/>
              <a:ahLst/>
              <a:cxnLst/>
              <a:rect l="l" t="t" r="r" b="b"/>
              <a:pathLst>
                <a:path w="25400" h="10795">
                  <a:moveTo>
                    <a:pt x="25108" y="0"/>
                  </a:moveTo>
                  <a:lnTo>
                    <a:pt x="120" y="9947"/>
                  </a:lnTo>
                  <a:lnTo>
                    <a:pt x="0" y="10350"/>
                  </a:lnTo>
                  <a:lnTo>
                    <a:pt x="25228" y="134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rgbClr val="C67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382865" y="5352884"/>
              <a:ext cx="25400" cy="10795"/>
            </a:xfrm>
            <a:custGeom>
              <a:avLst/>
              <a:gdLst/>
              <a:ahLst/>
              <a:cxnLst/>
              <a:rect l="l" t="t" r="r" b="b"/>
              <a:pathLst>
                <a:path w="25400" h="10795">
                  <a:moveTo>
                    <a:pt x="25107" y="393"/>
                  </a:moveTo>
                  <a:lnTo>
                    <a:pt x="24993" y="127"/>
                  </a:lnTo>
                  <a:lnTo>
                    <a:pt x="24993" y="0"/>
                  </a:lnTo>
                  <a:lnTo>
                    <a:pt x="241" y="9944"/>
                  </a:lnTo>
                  <a:lnTo>
                    <a:pt x="0" y="10210"/>
                  </a:lnTo>
                  <a:lnTo>
                    <a:pt x="0" y="10477"/>
                  </a:lnTo>
                  <a:lnTo>
                    <a:pt x="25107" y="393"/>
                  </a:lnTo>
                  <a:close/>
                </a:path>
              </a:pathLst>
            </a:custGeom>
            <a:solidFill>
              <a:srgbClr val="C67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382992" y="5352478"/>
              <a:ext cx="25400" cy="10795"/>
            </a:xfrm>
            <a:custGeom>
              <a:avLst/>
              <a:gdLst/>
              <a:ahLst/>
              <a:cxnLst/>
              <a:rect l="l" t="t" r="r" b="b"/>
              <a:pathLst>
                <a:path w="25400" h="10795">
                  <a:moveTo>
                    <a:pt x="24866" y="406"/>
                  </a:moveTo>
                  <a:lnTo>
                    <a:pt x="24739" y="139"/>
                  </a:lnTo>
                  <a:lnTo>
                    <a:pt x="24739" y="0"/>
                  </a:lnTo>
                  <a:lnTo>
                    <a:pt x="482" y="9677"/>
                  </a:lnTo>
                  <a:lnTo>
                    <a:pt x="241" y="9944"/>
                  </a:lnTo>
                  <a:lnTo>
                    <a:pt x="114" y="10083"/>
                  </a:lnTo>
                  <a:lnTo>
                    <a:pt x="0" y="10490"/>
                  </a:lnTo>
                  <a:lnTo>
                    <a:pt x="24866" y="533"/>
                  </a:lnTo>
                  <a:lnTo>
                    <a:pt x="24866" y="406"/>
                  </a:lnTo>
                  <a:close/>
                </a:path>
              </a:pathLst>
            </a:custGeom>
            <a:solidFill>
              <a:srgbClr val="C67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383234" y="5352072"/>
              <a:ext cx="24765" cy="10795"/>
            </a:xfrm>
            <a:custGeom>
              <a:avLst/>
              <a:gdLst/>
              <a:ahLst/>
              <a:cxnLst/>
              <a:rect l="l" t="t" r="r" b="b"/>
              <a:pathLst>
                <a:path w="24765" h="10795">
                  <a:moveTo>
                    <a:pt x="24498" y="266"/>
                  </a:moveTo>
                  <a:lnTo>
                    <a:pt x="24371" y="266"/>
                  </a:lnTo>
                  <a:lnTo>
                    <a:pt x="24371" y="139"/>
                  </a:lnTo>
                  <a:lnTo>
                    <a:pt x="24257" y="0"/>
                  </a:lnTo>
                  <a:lnTo>
                    <a:pt x="596" y="9550"/>
                  </a:lnTo>
                  <a:lnTo>
                    <a:pt x="355" y="9817"/>
                  </a:lnTo>
                  <a:lnTo>
                    <a:pt x="0" y="10350"/>
                  </a:lnTo>
                  <a:lnTo>
                    <a:pt x="24498" y="546"/>
                  </a:lnTo>
                  <a:lnTo>
                    <a:pt x="24498" y="406"/>
                  </a:lnTo>
                  <a:lnTo>
                    <a:pt x="24498" y="266"/>
                  </a:lnTo>
                  <a:close/>
                </a:path>
              </a:pathLst>
            </a:custGeom>
            <a:solidFill>
              <a:srgbClr val="C46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383843" y="5351933"/>
              <a:ext cx="24130" cy="10160"/>
            </a:xfrm>
            <a:custGeom>
              <a:avLst/>
              <a:gdLst/>
              <a:ahLst/>
              <a:cxnLst/>
              <a:rect l="l" t="t" r="r" b="b"/>
              <a:pathLst>
                <a:path w="24129" h="10160">
                  <a:moveTo>
                    <a:pt x="23652" y="0"/>
                  </a:moveTo>
                  <a:lnTo>
                    <a:pt x="241" y="9543"/>
                  </a:lnTo>
                  <a:lnTo>
                    <a:pt x="0" y="9812"/>
                  </a:lnTo>
                  <a:lnTo>
                    <a:pt x="23774" y="269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C471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383831" y="5351665"/>
              <a:ext cx="24130" cy="10160"/>
            </a:xfrm>
            <a:custGeom>
              <a:avLst/>
              <a:gdLst/>
              <a:ahLst/>
              <a:cxnLst/>
              <a:rect l="l" t="t" r="r" b="b"/>
              <a:pathLst>
                <a:path w="24129" h="10160">
                  <a:moveTo>
                    <a:pt x="23660" y="279"/>
                  </a:moveTo>
                  <a:lnTo>
                    <a:pt x="23533" y="0"/>
                  </a:lnTo>
                  <a:lnTo>
                    <a:pt x="609" y="9283"/>
                  </a:lnTo>
                  <a:lnTo>
                    <a:pt x="444" y="9525"/>
                  </a:lnTo>
                  <a:lnTo>
                    <a:pt x="0" y="9956"/>
                  </a:lnTo>
                  <a:lnTo>
                    <a:pt x="23660" y="406"/>
                  </a:lnTo>
                  <a:lnTo>
                    <a:pt x="23660" y="279"/>
                  </a:lnTo>
                  <a:close/>
                </a:path>
              </a:pathLst>
            </a:custGeom>
            <a:solidFill>
              <a:srgbClr val="C46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384199" y="5351398"/>
              <a:ext cx="23495" cy="10160"/>
            </a:xfrm>
            <a:custGeom>
              <a:avLst/>
              <a:gdLst/>
              <a:ahLst/>
              <a:cxnLst/>
              <a:rect l="l" t="t" r="r" b="b"/>
              <a:pathLst>
                <a:path w="23495" h="10160">
                  <a:moveTo>
                    <a:pt x="23164" y="266"/>
                  </a:moveTo>
                  <a:lnTo>
                    <a:pt x="23050" y="139"/>
                  </a:lnTo>
                  <a:lnTo>
                    <a:pt x="22923" y="0"/>
                  </a:lnTo>
                  <a:lnTo>
                    <a:pt x="482" y="9144"/>
                  </a:lnTo>
                  <a:lnTo>
                    <a:pt x="241" y="9550"/>
                  </a:lnTo>
                  <a:lnTo>
                    <a:pt x="0" y="9817"/>
                  </a:lnTo>
                  <a:lnTo>
                    <a:pt x="23164" y="406"/>
                  </a:lnTo>
                  <a:lnTo>
                    <a:pt x="23164" y="266"/>
                  </a:lnTo>
                  <a:close/>
                </a:path>
              </a:pathLst>
            </a:custGeom>
            <a:solidFill>
              <a:srgbClr val="C26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384570" y="5351262"/>
              <a:ext cx="22860" cy="10160"/>
            </a:xfrm>
            <a:custGeom>
              <a:avLst/>
              <a:gdLst/>
              <a:ahLst/>
              <a:cxnLst/>
              <a:rect l="l" t="t" r="r" b="b"/>
              <a:pathLst>
                <a:path w="22859" h="10160">
                  <a:moveTo>
                    <a:pt x="22561" y="0"/>
                  </a:moveTo>
                  <a:lnTo>
                    <a:pt x="364" y="9004"/>
                  </a:lnTo>
                  <a:lnTo>
                    <a:pt x="0" y="9543"/>
                  </a:lnTo>
                  <a:lnTo>
                    <a:pt x="22682" y="267"/>
                  </a:lnTo>
                  <a:lnTo>
                    <a:pt x="22561" y="0"/>
                  </a:lnTo>
                  <a:close/>
                </a:path>
              </a:pathLst>
            </a:custGeom>
            <a:solidFill>
              <a:srgbClr val="C26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384681" y="5350725"/>
              <a:ext cx="22860" cy="10160"/>
            </a:xfrm>
            <a:custGeom>
              <a:avLst/>
              <a:gdLst/>
              <a:ahLst/>
              <a:cxnLst/>
              <a:rect l="l" t="t" r="r" b="b"/>
              <a:pathLst>
                <a:path w="22859" h="10160">
                  <a:moveTo>
                    <a:pt x="22440" y="546"/>
                  </a:moveTo>
                  <a:lnTo>
                    <a:pt x="22326" y="279"/>
                  </a:lnTo>
                  <a:lnTo>
                    <a:pt x="22199" y="0"/>
                  </a:lnTo>
                  <a:lnTo>
                    <a:pt x="1092" y="8470"/>
                  </a:lnTo>
                  <a:lnTo>
                    <a:pt x="736" y="8877"/>
                  </a:lnTo>
                  <a:lnTo>
                    <a:pt x="368" y="9410"/>
                  </a:lnTo>
                  <a:lnTo>
                    <a:pt x="241" y="9550"/>
                  </a:lnTo>
                  <a:lnTo>
                    <a:pt x="0" y="9817"/>
                  </a:lnTo>
                  <a:lnTo>
                    <a:pt x="22440" y="673"/>
                  </a:lnTo>
                  <a:lnTo>
                    <a:pt x="22440" y="546"/>
                  </a:lnTo>
                  <a:close/>
                </a:path>
              </a:pathLst>
            </a:custGeom>
            <a:solidFill>
              <a:srgbClr val="C26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385659" y="5349659"/>
              <a:ext cx="21590" cy="10160"/>
            </a:xfrm>
            <a:custGeom>
              <a:avLst/>
              <a:gdLst/>
              <a:ahLst/>
              <a:cxnLst/>
              <a:rect l="l" t="t" r="r" b="b"/>
              <a:pathLst>
                <a:path w="21590" h="10160">
                  <a:moveTo>
                    <a:pt x="21221" y="1066"/>
                  </a:moveTo>
                  <a:lnTo>
                    <a:pt x="21056" y="990"/>
                  </a:lnTo>
                  <a:lnTo>
                    <a:pt x="20980" y="800"/>
                  </a:lnTo>
                  <a:lnTo>
                    <a:pt x="20866" y="533"/>
                  </a:lnTo>
                  <a:lnTo>
                    <a:pt x="20739" y="266"/>
                  </a:lnTo>
                  <a:lnTo>
                    <a:pt x="20612" y="127"/>
                  </a:lnTo>
                  <a:lnTo>
                    <a:pt x="20497" y="0"/>
                  </a:lnTo>
                  <a:lnTo>
                    <a:pt x="1689" y="7658"/>
                  </a:lnTo>
                  <a:lnTo>
                    <a:pt x="1333" y="8064"/>
                  </a:lnTo>
                  <a:lnTo>
                    <a:pt x="1206" y="8191"/>
                  </a:lnTo>
                  <a:lnTo>
                    <a:pt x="965" y="8458"/>
                  </a:lnTo>
                  <a:lnTo>
                    <a:pt x="596" y="8864"/>
                  </a:lnTo>
                  <a:lnTo>
                    <a:pt x="355" y="9271"/>
                  </a:lnTo>
                  <a:lnTo>
                    <a:pt x="114" y="9537"/>
                  </a:lnTo>
                  <a:lnTo>
                    <a:pt x="0" y="9804"/>
                  </a:lnTo>
                  <a:lnTo>
                    <a:pt x="21221" y="1346"/>
                  </a:lnTo>
                  <a:lnTo>
                    <a:pt x="21120" y="1117"/>
                  </a:lnTo>
                  <a:close/>
                </a:path>
              </a:pathLst>
            </a:custGeom>
            <a:solidFill>
              <a:srgbClr val="BE6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387360" y="5349514"/>
              <a:ext cx="19050" cy="8255"/>
            </a:xfrm>
            <a:custGeom>
              <a:avLst/>
              <a:gdLst/>
              <a:ahLst/>
              <a:cxnLst/>
              <a:rect l="l" t="t" r="r" b="b"/>
              <a:pathLst>
                <a:path w="19050" h="8254">
                  <a:moveTo>
                    <a:pt x="18801" y="0"/>
                  </a:moveTo>
                  <a:lnTo>
                    <a:pt x="364" y="7527"/>
                  </a:lnTo>
                  <a:lnTo>
                    <a:pt x="0" y="7931"/>
                  </a:lnTo>
                  <a:lnTo>
                    <a:pt x="18923" y="269"/>
                  </a:lnTo>
                  <a:lnTo>
                    <a:pt x="18801" y="0"/>
                  </a:lnTo>
                  <a:close/>
                </a:path>
              </a:pathLst>
            </a:custGeom>
            <a:solidFill>
              <a:srgbClr val="BC6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387360" y="5349379"/>
              <a:ext cx="19050" cy="8255"/>
            </a:xfrm>
            <a:custGeom>
              <a:avLst/>
              <a:gdLst/>
              <a:ahLst/>
              <a:cxnLst/>
              <a:rect l="l" t="t" r="r" b="b"/>
              <a:pathLst>
                <a:path w="19050" h="8254">
                  <a:moveTo>
                    <a:pt x="18680" y="0"/>
                  </a:moveTo>
                  <a:lnTo>
                    <a:pt x="728" y="7392"/>
                  </a:lnTo>
                  <a:lnTo>
                    <a:pt x="0" y="7931"/>
                  </a:lnTo>
                  <a:lnTo>
                    <a:pt x="18801" y="269"/>
                  </a:lnTo>
                  <a:lnTo>
                    <a:pt x="18680" y="0"/>
                  </a:lnTo>
                  <a:close/>
                </a:path>
              </a:pathLst>
            </a:custGeom>
            <a:solidFill>
              <a:srgbClr val="BC6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387717" y="5349113"/>
              <a:ext cx="19050" cy="8255"/>
            </a:xfrm>
            <a:custGeom>
              <a:avLst/>
              <a:gdLst/>
              <a:ahLst/>
              <a:cxnLst/>
              <a:rect l="l" t="t" r="r" b="b"/>
              <a:pathLst>
                <a:path w="19050" h="8254">
                  <a:moveTo>
                    <a:pt x="18440" y="406"/>
                  </a:moveTo>
                  <a:lnTo>
                    <a:pt x="18313" y="279"/>
                  </a:lnTo>
                  <a:lnTo>
                    <a:pt x="18199" y="139"/>
                  </a:lnTo>
                  <a:lnTo>
                    <a:pt x="18072" y="0"/>
                  </a:lnTo>
                  <a:lnTo>
                    <a:pt x="1219" y="6858"/>
                  </a:lnTo>
                  <a:lnTo>
                    <a:pt x="965" y="7086"/>
                  </a:lnTo>
                  <a:lnTo>
                    <a:pt x="609" y="7391"/>
                  </a:lnTo>
                  <a:lnTo>
                    <a:pt x="0" y="7937"/>
                  </a:lnTo>
                  <a:lnTo>
                    <a:pt x="18440" y="406"/>
                  </a:lnTo>
                  <a:close/>
                </a:path>
              </a:pathLst>
            </a:custGeom>
            <a:solidFill>
              <a:srgbClr val="BC6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388568" y="5348173"/>
              <a:ext cx="17780" cy="8255"/>
            </a:xfrm>
            <a:custGeom>
              <a:avLst/>
              <a:gdLst/>
              <a:ahLst/>
              <a:cxnLst/>
              <a:rect l="l" t="t" r="r" b="b"/>
              <a:pathLst>
                <a:path w="17779" h="8254">
                  <a:moveTo>
                    <a:pt x="17348" y="1079"/>
                  </a:moveTo>
                  <a:lnTo>
                    <a:pt x="17221" y="812"/>
                  </a:lnTo>
                  <a:lnTo>
                    <a:pt x="17106" y="546"/>
                  </a:lnTo>
                  <a:lnTo>
                    <a:pt x="16979" y="406"/>
                  </a:lnTo>
                  <a:lnTo>
                    <a:pt x="16865" y="139"/>
                  </a:lnTo>
                  <a:lnTo>
                    <a:pt x="16738" y="0"/>
                  </a:lnTo>
                  <a:lnTo>
                    <a:pt x="2552" y="5778"/>
                  </a:lnTo>
                  <a:lnTo>
                    <a:pt x="2298" y="5918"/>
                  </a:lnTo>
                  <a:lnTo>
                    <a:pt x="1701" y="6451"/>
                  </a:lnTo>
                  <a:lnTo>
                    <a:pt x="1092" y="6997"/>
                  </a:lnTo>
                  <a:lnTo>
                    <a:pt x="990" y="7137"/>
                  </a:lnTo>
                  <a:lnTo>
                    <a:pt x="850" y="7264"/>
                  </a:lnTo>
                  <a:lnTo>
                    <a:pt x="381" y="7785"/>
                  </a:lnTo>
                  <a:lnTo>
                    <a:pt x="0" y="8064"/>
                  </a:lnTo>
                  <a:lnTo>
                    <a:pt x="17348" y="1079"/>
                  </a:lnTo>
                  <a:close/>
                </a:path>
              </a:pathLst>
            </a:custGeom>
            <a:solidFill>
              <a:srgbClr val="B96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390866" y="5347906"/>
              <a:ext cx="14604" cy="6350"/>
            </a:xfrm>
            <a:custGeom>
              <a:avLst/>
              <a:gdLst/>
              <a:ahLst/>
              <a:cxnLst/>
              <a:rect l="l" t="t" r="r" b="b"/>
              <a:pathLst>
                <a:path w="14604" h="6350">
                  <a:moveTo>
                    <a:pt x="14566" y="406"/>
                  </a:moveTo>
                  <a:lnTo>
                    <a:pt x="14439" y="139"/>
                  </a:lnTo>
                  <a:lnTo>
                    <a:pt x="14312" y="0"/>
                  </a:lnTo>
                  <a:lnTo>
                    <a:pt x="850" y="5372"/>
                  </a:lnTo>
                  <a:lnTo>
                    <a:pt x="609" y="5651"/>
                  </a:lnTo>
                  <a:lnTo>
                    <a:pt x="0" y="6184"/>
                  </a:lnTo>
                  <a:lnTo>
                    <a:pt x="14566" y="406"/>
                  </a:lnTo>
                  <a:close/>
                </a:path>
              </a:pathLst>
            </a:custGeom>
            <a:solidFill>
              <a:srgbClr val="B86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391717" y="5347639"/>
              <a:ext cx="13970" cy="5715"/>
            </a:xfrm>
            <a:custGeom>
              <a:avLst/>
              <a:gdLst/>
              <a:ahLst/>
              <a:cxnLst/>
              <a:rect l="l" t="t" r="r" b="b"/>
              <a:pathLst>
                <a:path w="13970" h="5714">
                  <a:moveTo>
                    <a:pt x="13462" y="266"/>
                  </a:moveTo>
                  <a:lnTo>
                    <a:pt x="13347" y="0"/>
                  </a:lnTo>
                  <a:lnTo>
                    <a:pt x="13220" y="0"/>
                  </a:lnTo>
                  <a:lnTo>
                    <a:pt x="977" y="4838"/>
                  </a:lnTo>
                  <a:lnTo>
                    <a:pt x="800" y="5029"/>
                  </a:lnTo>
                  <a:lnTo>
                    <a:pt x="609" y="5105"/>
                  </a:lnTo>
                  <a:lnTo>
                    <a:pt x="0" y="5638"/>
                  </a:lnTo>
                  <a:lnTo>
                    <a:pt x="393" y="5486"/>
                  </a:lnTo>
                  <a:lnTo>
                    <a:pt x="13462" y="266"/>
                  </a:lnTo>
                  <a:close/>
                </a:path>
              </a:pathLst>
            </a:custGeom>
            <a:solidFill>
              <a:srgbClr val="B86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392333" y="5347498"/>
              <a:ext cx="13335" cy="5715"/>
            </a:xfrm>
            <a:custGeom>
              <a:avLst/>
              <a:gdLst/>
              <a:ahLst/>
              <a:cxnLst/>
              <a:rect l="l" t="t" r="r" b="b"/>
              <a:pathLst>
                <a:path w="13334" h="5714">
                  <a:moveTo>
                    <a:pt x="12614" y="0"/>
                  </a:moveTo>
                  <a:lnTo>
                    <a:pt x="848" y="4704"/>
                  </a:lnTo>
                  <a:lnTo>
                    <a:pt x="242" y="5108"/>
                  </a:lnTo>
                  <a:lnTo>
                    <a:pt x="0" y="5241"/>
                  </a:lnTo>
                  <a:lnTo>
                    <a:pt x="12735" y="134"/>
                  </a:lnTo>
                  <a:lnTo>
                    <a:pt x="12614" y="0"/>
                  </a:lnTo>
                  <a:close/>
                </a:path>
              </a:pathLst>
            </a:custGeom>
            <a:solidFill>
              <a:srgbClr val="B86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392695" y="5346966"/>
              <a:ext cx="12700" cy="5715"/>
            </a:xfrm>
            <a:custGeom>
              <a:avLst/>
              <a:gdLst/>
              <a:ahLst/>
              <a:cxnLst/>
              <a:rect l="l" t="t" r="r" b="b"/>
              <a:pathLst>
                <a:path w="12700" h="5714">
                  <a:moveTo>
                    <a:pt x="12242" y="533"/>
                  </a:moveTo>
                  <a:lnTo>
                    <a:pt x="12128" y="266"/>
                  </a:lnTo>
                  <a:lnTo>
                    <a:pt x="12001" y="266"/>
                  </a:lnTo>
                  <a:lnTo>
                    <a:pt x="12001" y="139"/>
                  </a:lnTo>
                  <a:lnTo>
                    <a:pt x="11518" y="0"/>
                  </a:lnTo>
                  <a:lnTo>
                    <a:pt x="2908" y="3492"/>
                  </a:lnTo>
                  <a:lnTo>
                    <a:pt x="2425" y="3848"/>
                  </a:lnTo>
                  <a:lnTo>
                    <a:pt x="2298" y="3898"/>
                  </a:lnTo>
                  <a:lnTo>
                    <a:pt x="1333" y="4572"/>
                  </a:lnTo>
                  <a:lnTo>
                    <a:pt x="1143" y="4724"/>
                  </a:lnTo>
                  <a:lnTo>
                    <a:pt x="723" y="4978"/>
                  </a:lnTo>
                  <a:lnTo>
                    <a:pt x="0" y="5511"/>
                  </a:lnTo>
                  <a:lnTo>
                    <a:pt x="12242" y="673"/>
                  </a:lnTo>
                  <a:lnTo>
                    <a:pt x="12242" y="533"/>
                  </a:lnTo>
                  <a:close/>
                </a:path>
              </a:pathLst>
            </a:custGeom>
            <a:solidFill>
              <a:srgbClr val="B56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394994" y="5346966"/>
              <a:ext cx="9525" cy="4445"/>
            </a:xfrm>
            <a:custGeom>
              <a:avLst/>
              <a:gdLst/>
              <a:ahLst/>
              <a:cxnLst/>
              <a:rect l="l" t="t" r="r" b="b"/>
              <a:pathLst>
                <a:path w="9525" h="4445">
                  <a:moveTo>
                    <a:pt x="9347" y="139"/>
                  </a:moveTo>
                  <a:lnTo>
                    <a:pt x="9220" y="0"/>
                  </a:lnTo>
                  <a:lnTo>
                    <a:pt x="8851" y="0"/>
                  </a:lnTo>
                  <a:lnTo>
                    <a:pt x="1333" y="2959"/>
                  </a:lnTo>
                  <a:lnTo>
                    <a:pt x="838" y="3327"/>
                  </a:lnTo>
                  <a:lnTo>
                    <a:pt x="0" y="3898"/>
                  </a:lnTo>
                  <a:lnTo>
                    <a:pt x="9347" y="139"/>
                  </a:lnTo>
                  <a:close/>
                </a:path>
              </a:pathLst>
            </a:custGeom>
            <a:solidFill>
              <a:srgbClr val="B56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395718" y="5346826"/>
              <a:ext cx="8890" cy="3810"/>
            </a:xfrm>
            <a:custGeom>
              <a:avLst/>
              <a:gdLst/>
              <a:ahLst/>
              <a:cxnLst/>
              <a:rect l="l" t="t" r="r" b="b"/>
              <a:pathLst>
                <a:path w="8890" h="3810">
                  <a:moveTo>
                    <a:pt x="8496" y="139"/>
                  </a:moveTo>
                  <a:lnTo>
                    <a:pt x="8128" y="139"/>
                  </a:lnTo>
                  <a:lnTo>
                    <a:pt x="7772" y="0"/>
                  </a:lnTo>
                  <a:lnTo>
                    <a:pt x="2552" y="2159"/>
                  </a:lnTo>
                  <a:lnTo>
                    <a:pt x="1701" y="2603"/>
                  </a:lnTo>
                  <a:lnTo>
                    <a:pt x="1460" y="2692"/>
                  </a:lnTo>
                  <a:lnTo>
                    <a:pt x="1016" y="2946"/>
                  </a:lnTo>
                  <a:lnTo>
                    <a:pt x="736" y="3098"/>
                  </a:lnTo>
                  <a:lnTo>
                    <a:pt x="0" y="3505"/>
                  </a:lnTo>
                  <a:lnTo>
                    <a:pt x="8496" y="139"/>
                  </a:lnTo>
                  <a:close/>
                </a:path>
              </a:pathLst>
            </a:custGeom>
            <a:solidFill>
              <a:srgbClr val="B56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397178" y="5346700"/>
              <a:ext cx="6985" cy="3175"/>
            </a:xfrm>
            <a:custGeom>
              <a:avLst/>
              <a:gdLst/>
              <a:ahLst/>
              <a:cxnLst/>
              <a:rect l="l" t="t" r="r" b="b"/>
              <a:pathLst>
                <a:path w="6984" h="3175">
                  <a:moveTo>
                    <a:pt x="6553" y="266"/>
                  </a:moveTo>
                  <a:lnTo>
                    <a:pt x="6172" y="190"/>
                  </a:lnTo>
                  <a:lnTo>
                    <a:pt x="6311" y="127"/>
                  </a:lnTo>
                  <a:lnTo>
                    <a:pt x="5829" y="0"/>
                  </a:lnTo>
                  <a:lnTo>
                    <a:pt x="5575" y="0"/>
                  </a:lnTo>
                  <a:lnTo>
                    <a:pt x="5334" y="0"/>
                  </a:lnTo>
                  <a:lnTo>
                    <a:pt x="4483" y="406"/>
                  </a:lnTo>
                  <a:lnTo>
                    <a:pt x="2425" y="1473"/>
                  </a:lnTo>
                  <a:lnTo>
                    <a:pt x="0" y="2819"/>
                  </a:lnTo>
                  <a:lnTo>
                    <a:pt x="6553" y="266"/>
                  </a:lnTo>
                  <a:close/>
                </a:path>
              </a:pathLst>
            </a:custGeom>
            <a:solidFill>
              <a:srgbClr val="B16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381417" y="5346825"/>
              <a:ext cx="27940" cy="22860"/>
            </a:xfrm>
            <a:custGeom>
              <a:avLst/>
              <a:gdLst/>
              <a:ahLst/>
              <a:cxnLst/>
              <a:rect l="l" t="t" r="r" b="b"/>
              <a:pathLst>
                <a:path w="27940" h="22860">
                  <a:moveTo>
                    <a:pt x="0" y="19759"/>
                  </a:moveTo>
                  <a:lnTo>
                    <a:pt x="21105" y="0"/>
                  </a:lnTo>
                  <a:lnTo>
                    <a:pt x="23168" y="403"/>
                  </a:lnTo>
                  <a:lnTo>
                    <a:pt x="26200" y="5646"/>
                  </a:lnTo>
                  <a:lnTo>
                    <a:pt x="27535" y="11291"/>
                  </a:lnTo>
                  <a:lnTo>
                    <a:pt x="27898" y="16399"/>
                  </a:lnTo>
                  <a:lnTo>
                    <a:pt x="27535" y="20700"/>
                  </a:lnTo>
                  <a:lnTo>
                    <a:pt x="21348" y="22178"/>
                  </a:lnTo>
                  <a:lnTo>
                    <a:pt x="12735" y="22850"/>
                  </a:lnTo>
                  <a:lnTo>
                    <a:pt x="5458" y="22178"/>
                  </a:lnTo>
                  <a:lnTo>
                    <a:pt x="970" y="20430"/>
                  </a:lnTo>
                  <a:lnTo>
                    <a:pt x="0" y="197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398880" y="5361342"/>
              <a:ext cx="10795" cy="6985"/>
            </a:xfrm>
            <a:custGeom>
              <a:avLst/>
              <a:gdLst/>
              <a:ahLst/>
              <a:cxnLst/>
              <a:rect l="l" t="t" r="r" b="b"/>
              <a:pathLst>
                <a:path w="10795" h="6985">
                  <a:moveTo>
                    <a:pt x="10185" y="3098"/>
                  </a:moveTo>
                  <a:lnTo>
                    <a:pt x="1943" y="2959"/>
                  </a:lnTo>
                  <a:lnTo>
                    <a:pt x="1943" y="3098"/>
                  </a:lnTo>
                  <a:lnTo>
                    <a:pt x="2057" y="3238"/>
                  </a:lnTo>
                  <a:lnTo>
                    <a:pt x="2298" y="3505"/>
                  </a:lnTo>
                  <a:lnTo>
                    <a:pt x="2425" y="3632"/>
                  </a:lnTo>
                  <a:lnTo>
                    <a:pt x="2425" y="3771"/>
                  </a:lnTo>
                  <a:lnTo>
                    <a:pt x="2425" y="3898"/>
                  </a:lnTo>
                  <a:lnTo>
                    <a:pt x="2781" y="4178"/>
                  </a:lnTo>
                  <a:lnTo>
                    <a:pt x="3873" y="5511"/>
                  </a:lnTo>
                  <a:lnTo>
                    <a:pt x="4241" y="5511"/>
                  </a:lnTo>
                  <a:lnTo>
                    <a:pt x="4965" y="5791"/>
                  </a:lnTo>
                  <a:lnTo>
                    <a:pt x="5575" y="6057"/>
                  </a:lnTo>
                  <a:lnTo>
                    <a:pt x="6299" y="6324"/>
                  </a:lnTo>
                  <a:lnTo>
                    <a:pt x="6667" y="6464"/>
                  </a:lnTo>
                  <a:lnTo>
                    <a:pt x="7277" y="6858"/>
                  </a:lnTo>
                  <a:lnTo>
                    <a:pt x="8724" y="6464"/>
                  </a:lnTo>
                  <a:lnTo>
                    <a:pt x="9944" y="6324"/>
                  </a:lnTo>
                  <a:lnTo>
                    <a:pt x="10007" y="6184"/>
                  </a:lnTo>
                  <a:lnTo>
                    <a:pt x="10071" y="6184"/>
                  </a:lnTo>
                  <a:lnTo>
                    <a:pt x="10071" y="4838"/>
                  </a:lnTo>
                  <a:lnTo>
                    <a:pt x="10185" y="4572"/>
                  </a:lnTo>
                  <a:lnTo>
                    <a:pt x="10185" y="3238"/>
                  </a:lnTo>
                  <a:lnTo>
                    <a:pt x="10185" y="3098"/>
                  </a:lnTo>
                  <a:close/>
                </a:path>
                <a:path w="10795" h="6985">
                  <a:moveTo>
                    <a:pt x="10185" y="0"/>
                  </a:moveTo>
                  <a:lnTo>
                    <a:pt x="0" y="0"/>
                  </a:lnTo>
                  <a:lnTo>
                    <a:pt x="114" y="139"/>
                  </a:lnTo>
                  <a:lnTo>
                    <a:pt x="114" y="279"/>
                  </a:lnTo>
                  <a:lnTo>
                    <a:pt x="114" y="406"/>
                  </a:lnTo>
                  <a:lnTo>
                    <a:pt x="241" y="673"/>
                  </a:lnTo>
                  <a:lnTo>
                    <a:pt x="241" y="812"/>
                  </a:lnTo>
                  <a:lnTo>
                    <a:pt x="355" y="952"/>
                  </a:lnTo>
                  <a:lnTo>
                    <a:pt x="482" y="1079"/>
                  </a:lnTo>
                  <a:lnTo>
                    <a:pt x="723" y="1346"/>
                  </a:lnTo>
                  <a:lnTo>
                    <a:pt x="850" y="1625"/>
                  </a:lnTo>
                  <a:lnTo>
                    <a:pt x="965" y="1752"/>
                  </a:lnTo>
                  <a:lnTo>
                    <a:pt x="1206" y="2019"/>
                  </a:lnTo>
                  <a:lnTo>
                    <a:pt x="1333" y="2286"/>
                  </a:lnTo>
                  <a:lnTo>
                    <a:pt x="1447" y="2425"/>
                  </a:lnTo>
                  <a:lnTo>
                    <a:pt x="1689" y="2692"/>
                  </a:lnTo>
                  <a:lnTo>
                    <a:pt x="1816" y="2832"/>
                  </a:lnTo>
                  <a:lnTo>
                    <a:pt x="1943" y="2959"/>
                  </a:lnTo>
                  <a:lnTo>
                    <a:pt x="10185" y="2959"/>
                  </a:lnTo>
                  <a:lnTo>
                    <a:pt x="10185" y="2832"/>
                  </a:lnTo>
                  <a:lnTo>
                    <a:pt x="10185" y="2692"/>
                  </a:lnTo>
                  <a:lnTo>
                    <a:pt x="10185" y="139"/>
                  </a:lnTo>
                  <a:lnTo>
                    <a:pt x="10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397902" y="5354764"/>
              <a:ext cx="11430" cy="6985"/>
            </a:xfrm>
            <a:custGeom>
              <a:avLst/>
              <a:gdLst/>
              <a:ahLst/>
              <a:cxnLst/>
              <a:rect l="l" t="t" r="r" b="b"/>
              <a:pathLst>
                <a:path w="11429" h="6985">
                  <a:moveTo>
                    <a:pt x="11163" y="3759"/>
                  </a:moveTo>
                  <a:lnTo>
                    <a:pt x="127" y="3632"/>
                  </a:lnTo>
                  <a:lnTo>
                    <a:pt x="127" y="3759"/>
                  </a:lnTo>
                  <a:lnTo>
                    <a:pt x="127" y="3898"/>
                  </a:lnTo>
                  <a:lnTo>
                    <a:pt x="241" y="4165"/>
                  </a:lnTo>
                  <a:lnTo>
                    <a:pt x="241" y="4305"/>
                  </a:lnTo>
                  <a:lnTo>
                    <a:pt x="368" y="4572"/>
                  </a:lnTo>
                  <a:lnTo>
                    <a:pt x="368" y="4699"/>
                  </a:lnTo>
                  <a:lnTo>
                    <a:pt x="495" y="4838"/>
                  </a:lnTo>
                  <a:lnTo>
                    <a:pt x="495" y="4978"/>
                  </a:lnTo>
                  <a:lnTo>
                    <a:pt x="495" y="5105"/>
                  </a:lnTo>
                  <a:lnTo>
                    <a:pt x="609" y="5372"/>
                  </a:lnTo>
                  <a:lnTo>
                    <a:pt x="609" y="5511"/>
                  </a:lnTo>
                  <a:lnTo>
                    <a:pt x="736" y="5511"/>
                  </a:lnTo>
                  <a:lnTo>
                    <a:pt x="736" y="5638"/>
                  </a:lnTo>
                  <a:lnTo>
                    <a:pt x="736" y="5778"/>
                  </a:lnTo>
                  <a:lnTo>
                    <a:pt x="850" y="6045"/>
                  </a:lnTo>
                  <a:lnTo>
                    <a:pt x="850" y="6184"/>
                  </a:lnTo>
                  <a:lnTo>
                    <a:pt x="977" y="6451"/>
                  </a:lnTo>
                  <a:lnTo>
                    <a:pt x="977" y="6578"/>
                  </a:lnTo>
                  <a:lnTo>
                    <a:pt x="1092" y="6718"/>
                  </a:lnTo>
                  <a:lnTo>
                    <a:pt x="11163" y="6718"/>
                  </a:lnTo>
                  <a:lnTo>
                    <a:pt x="11163" y="6578"/>
                  </a:lnTo>
                  <a:lnTo>
                    <a:pt x="11163" y="6451"/>
                  </a:lnTo>
                  <a:lnTo>
                    <a:pt x="11163" y="3898"/>
                  </a:lnTo>
                  <a:lnTo>
                    <a:pt x="11163" y="3759"/>
                  </a:lnTo>
                  <a:close/>
                </a:path>
                <a:path w="11429" h="6985">
                  <a:moveTo>
                    <a:pt x="11163" y="3225"/>
                  </a:moveTo>
                  <a:lnTo>
                    <a:pt x="11049" y="2959"/>
                  </a:lnTo>
                  <a:lnTo>
                    <a:pt x="11049" y="2819"/>
                  </a:lnTo>
                  <a:lnTo>
                    <a:pt x="11049" y="2692"/>
                  </a:lnTo>
                  <a:lnTo>
                    <a:pt x="10922" y="2413"/>
                  </a:lnTo>
                  <a:lnTo>
                    <a:pt x="10922" y="2286"/>
                  </a:lnTo>
                  <a:lnTo>
                    <a:pt x="10795" y="2019"/>
                  </a:lnTo>
                  <a:lnTo>
                    <a:pt x="10795" y="1879"/>
                  </a:lnTo>
                  <a:lnTo>
                    <a:pt x="10795" y="1739"/>
                  </a:lnTo>
                  <a:lnTo>
                    <a:pt x="10680" y="1473"/>
                  </a:lnTo>
                  <a:lnTo>
                    <a:pt x="10680" y="1346"/>
                  </a:lnTo>
                  <a:lnTo>
                    <a:pt x="10680" y="1206"/>
                  </a:lnTo>
                  <a:lnTo>
                    <a:pt x="10553" y="1079"/>
                  </a:lnTo>
                  <a:lnTo>
                    <a:pt x="10553" y="939"/>
                  </a:lnTo>
                  <a:lnTo>
                    <a:pt x="10553" y="800"/>
                  </a:lnTo>
                  <a:lnTo>
                    <a:pt x="10439" y="533"/>
                  </a:lnTo>
                  <a:lnTo>
                    <a:pt x="10439" y="406"/>
                  </a:lnTo>
                  <a:lnTo>
                    <a:pt x="10439" y="266"/>
                  </a:lnTo>
                  <a:lnTo>
                    <a:pt x="10312" y="139"/>
                  </a:lnTo>
                  <a:lnTo>
                    <a:pt x="10312" y="0"/>
                  </a:lnTo>
                  <a:lnTo>
                    <a:pt x="495" y="0"/>
                  </a:lnTo>
                  <a:lnTo>
                    <a:pt x="495" y="139"/>
                  </a:lnTo>
                  <a:lnTo>
                    <a:pt x="495" y="266"/>
                  </a:lnTo>
                  <a:lnTo>
                    <a:pt x="495" y="406"/>
                  </a:lnTo>
                  <a:lnTo>
                    <a:pt x="495" y="533"/>
                  </a:lnTo>
                  <a:lnTo>
                    <a:pt x="368" y="673"/>
                  </a:lnTo>
                  <a:lnTo>
                    <a:pt x="368" y="1473"/>
                  </a:lnTo>
                  <a:lnTo>
                    <a:pt x="241" y="1739"/>
                  </a:lnTo>
                  <a:lnTo>
                    <a:pt x="241" y="2413"/>
                  </a:lnTo>
                  <a:lnTo>
                    <a:pt x="127" y="2692"/>
                  </a:lnTo>
                  <a:lnTo>
                    <a:pt x="127" y="3352"/>
                  </a:lnTo>
                  <a:lnTo>
                    <a:pt x="0" y="3759"/>
                  </a:lnTo>
                  <a:lnTo>
                    <a:pt x="127" y="3632"/>
                  </a:lnTo>
                  <a:lnTo>
                    <a:pt x="11163" y="3632"/>
                  </a:lnTo>
                  <a:lnTo>
                    <a:pt x="11163" y="3492"/>
                  </a:lnTo>
                  <a:lnTo>
                    <a:pt x="11163" y="3352"/>
                  </a:lnTo>
                  <a:lnTo>
                    <a:pt x="11163" y="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398397" y="5348173"/>
              <a:ext cx="10160" cy="6985"/>
            </a:xfrm>
            <a:custGeom>
              <a:avLst/>
              <a:gdLst/>
              <a:ahLst/>
              <a:cxnLst/>
              <a:rect l="l" t="t" r="r" b="b"/>
              <a:pathLst>
                <a:path w="10159" h="6985">
                  <a:moveTo>
                    <a:pt x="7518" y="673"/>
                  </a:moveTo>
                  <a:lnTo>
                    <a:pt x="7391" y="546"/>
                  </a:lnTo>
                  <a:lnTo>
                    <a:pt x="7277" y="406"/>
                  </a:lnTo>
                  <a:lnTo>
                    <a:pt x="7150" y="266"/>
                  </a:lnTo>
                  <a:lnTo>
                    <a:pt x="7035" y="139"/>
                  </a:lnTo>
                  <a:lnTo>
                    <a:pt x="6908" y="0"/>
                  </a:lnTo>
                  <a:lnTo>
                    <a:pt x="2540" y="0"/>
                  </a:lnTo>
                  <a:lnTo>
                    <a:pt x="2425" y="139"/>
                  </a:lnTo>
                  <a:lnTo>
                    <a:pt x="2298" y="266"/>
                  </a:lnTo>
                  <a:lnTo>
                    <a:pt x="2171" y="406"/>
                  </a:lnTo>
                  <a:lnTo>
                    <a:pt x="2057" y="546"/>
                  </a:lnTo>
                  <a:lnTo>
                    <a:pt x="1930" y="673"/>
                  </a:lnTo>
                  <a:lnTo>
                    <a:pt x="1816" y="812"/>
                  </a:lnTo>
                  <a:lnTo>
                    <a:pt x="7518" y="812"/>
                  </a:lnTo>
                  <a:lnTo>
                    <a:pt x="7518" y="673"/>
                  </a:lnTo>
                  <a:close/>
                </a:path>
                <a:path w="10159" h="6985">
                  <a:moveTo>
                    <a:pt x="9817" y="6451"/>
                  </a:moveTo>
                  <a:lnTo>
                    <a:pt x="9702" y="6184"/>
                  </a:lnTo>
                  <a:lnTo>
                    <a:pt x="9702" y="6057"/>
                  </a:lnTo>
                  <a:lnTo>
                    <a:pt x="9702" y="5918"/>
                  </a:lnTo>
                  <a:lnTo>
                    <a:pt x="9575" y="5778"/>
                  </a:lnTo>
                  <a:lnTo>
                    <a:pt x="9575" y="5651"/>
                  </a:lnTo>
                  <a:lnTo>
                    <a:pt x="9575" y="5511"/>
                  </a:lnTo>
                  <a:lnTo>
                    <a:pt x="9461" y="5384"/>
                  </a:lnTo>
                  <a:lnTo>
                    <a:pt x="9461" y="5245"/>
                  </a:lnTo>
                  <a:lnTo>
                    <a:pt x="9461" y="5105"/>
                  </a:lnTo>
                  <a:lnTo>
                    <a:pt x="9334" y="4838"/>
                  </a:lnTo>
                  <a:lnTo>
                    <a:pt x="9207" y="4572"/>
                  </a:lnTo>
                  <a:lnTo>
                    <a:pt x="9093" y="4305"/>
                  </a:lnTo>
                  <a:lnTo>
                    <a:pt x="8966" y="4038"/>
                  </a:lnTo>
                  <a:lnTo>
                    <a:pt x="8851" y="3898"/>
                  </a:lnTo>
                  <a:lnTo>
                    <a:pt x="8851" y="3771"/>
                  </a:lnTo>
                  <a:lnTo>
                    <a:pt x="8724" y="3632"/>
                  </a:lnTo>
                  <a:lnTo>
                    <a:pt x="8724" y="3492"/>
                  </a:lnTo>
                  <a:lnTo>
                    <a:pt x="8610" y="3365"/>
                  </a:lnTo>
                  <a:lnTo>
                    <a:pt x="8610" y="3225"/>
                  </a:lnTo>
                  <a:lnTo>
                    <a:pt x="8610" y="3098"/>
                  </a:lnTo>
                  <a:lnTo>
                    <a:pt x="8483" y="2959"/>
                  </a:lnTo>
                  <a:lnTo>
                    <a:pt x="8483" y="2832"/>
                  </a:lnTo>
                  <a:lnTo>
                    <a:pt x="8369" y="2692"/>
                  </a:lnTo>
                  <a:lnTo>
                    <a:pt x="8369" y="2552"/>
                  </a:lnTo>
                  <a:lnTo>
                    <a:pt x="8242" y="2425"/>
                  </a:lnTo>
                  <a:lnTo>
                    <a:pt x="8242" y="2286"/>
                  </a:lnTo>
                  <a:lnTo>
                    <a:pt x="8128" y="2019"/>
                  </a:lnTo>
                  <a:lnTo>
                    <a:pt x="8001" y="1752"/>
                  </a:lnTo>
                  <a:lnTo>
                    <a:pt x="7874" y="1485"/>
                  </a:lnTo>
                  <a:lnTo>
                    <a:pt x="7759" y="1219"/>
                  </a:lnTo>
                  <a:lnTo>
                    <a:pt x="7632" y="1079"/>
                  </a:lnTo>
                  <a:lnTo>
                    <a:pt x="7632" y="939"/>
                  </a:lnTo>
                  <a:lnTo>
                    <a:pt x="1816" y="812"/>
                  </a:lnTo>
                  <a:lnTo>
                    <a:pt x="1689" y="939"/>
                  </a:lnTo>
                  <a:lnTo>
                    <a:pt x="1574" y="1079"/>
                  </a:lnTo>
                  <a:lnTo>
                    <a:pt x="1447" y="1219"/>
                  </a:lnTo>
                  <a:lnTo>
                    <a:pt x="1333" y="1346"/>
                  </a:lnTo>
                  <a:lnTo>
                    <a:pt x="1206" y="1485"/>
                  </a:lnTo>
                  <a:lnTo>
                    <a:pt x="1206" y="1612"/>
                  </a:lnTo>
                  <a:lnTo>
                    <a:pt x="1206" y="1752"/>
                  </a:lnTo>
                  <a:lnTo>
                    <a:pt x="1092" y="1879"/>
                  </a:lnTo>
                  <a:lnTo>
                    <a:pt x="1092" y="2019"/>
                  </a:lnTo>
                  <a:lnTo>
                    <a:pt x="1092" y="2159"/>
                  </a:lnTo>
                  <a:lnTo>
                    <a:pt x="965" y="2425"/>
                  </a:lnTo>
                  <a:lnTo>
                    <a:pt x="965" y="2552"/>
                  </a:lnTo>
                  <a:lnTo>
                    <a:pt x="965" y="2692"/>
                  </a:lnTo>
                  <a:lnTo>
                    <a:pt x="838" y="2832"/>
                  </a:lnTo>
                  <a:lnTo>
                    <a:pt x="838" y="2959"/>
                  </a:lnTo>
                  <a:lnTo>
                    <a:pt x="838" y="3098"/>
                  </a:lnTo>
                  <a:lnTo>
                    <a:pt x="723" y="3365"/>
                  </a:lnTo>
                  <a:lnTo>
                    <a:pt x="723" y="3492"/>
                  </a:lnTo>
                  <a:lnTo>
                    <a:pt x="723" y="3632"/>
                  </a:lnTo>
                  <a:lnTo>
                    <a:pt x="596" y="3898"/>
                  </a:lnTo>
                  <a:lnTo>
                    <a:pt x="596" y="4038"/>
                  </a:lnTo>
                  <a:lnTo>
                    <a:pt x="482" y="4305"/>
                  </a:lnTo>
                  <a:lnTo>
                    <a:pt x="482" y="4445"/>
                  </a:lnTo>
                  <a:lnTo>
                    <a:pt x="482" y="4572"/>
                  </a:lnTo>
                  <a:lnTo>
                    <a:pt x="355" y="4838"/>
                  </a:lnTo>
                  <a:lnTo>
                    <a:pt x="355" y="4978"/>
                  </a:lnTo>
                  <a:lnTo>
                    <a:pt x="241" y="5245"/>
                  </a:lnTo>
                  <a:lnTo>
                    <a:pt x="241" y="5384"/>
                  </a:lnTo>
                  <a:lnTo>
                    <a:pt x="241" y="5511"/>
                  </a:lnTo>
                  <a:lnTo>
                    <a:pt x="114" y="5778"/>
                  </a:lnTo>
                  <a:lnTo>
                    <a:pt x="114" y="5918"/>
                  </a:lnTo>
                  <a:lnTo>
                    <a:pt x="0" y="6324"/>
                  </a:lnTo>
                  <a:lnTo>
                    <a:pt x="0" y="6451"/>
                  </a:lnTo>
                  <a:lnTo>
                    <a:pt x="0" y="6591"/>
                  </a:lnTo>
                  <a:lnTo>
                    <a:pt x="0" y="6731"/>
                  </a:lnTo>
                  <a:lnTo>
                    <a:pt x="9817" y="6731"/>
                  </a:lnTo>
                  <a:lnTo>
                    <a:pt x="9817" y="6591"/>
                  </a:lnTo>
                  <a:lnTo>
                    <a:pt x="9817" y="6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400823" y="5346700"/>
              <a:ext cx="5080" cy="1905"/>
            </a:xfrm>
            <a:custGeom>
              <a:avLst/>
              <a:gdLst/>
              <a:ahLst/>
              <a:cxnLst/>
              <a:rect l="l" t="t" r="r" b="b"/>
              <a:pathLst>
                <a:path w="5079" h="1904">
                  <a:moveTo>
                    <a:pt x="4610" y="1612"/>
                  </a:moveTo>
                  <a:lnTo>
                    <a:pt x="4483" y="1473"/>
                  </a:lnTo>
                  <a:lnTo>
                    <a:pt x="4356" y="1346"/>
                  </a:lnTo>
                  <a:lnTo>
                    <a:pt x="4241" y="1079"/>
                  </a:lnTo>
                  <a:lnTo>
                    <a:pt x="4114" y="939"/>
                  </a:lnTo>
                  <a:lnTo>
                    <a:pt x="4000" y="800"/>
                  </a:lnTo>
                  <a:lnTo>
                    <a:pt x="3873" y="673"/>
                  </a:lnTo>
                  <a:lnTo>
                    <a:pt x="3759" y="533"/>
                  </a:lnTo>
                  <a:lnTo>
                    <a:pt x="3632" y="406"/>
                  </a:lnTo>
                  <a:lnTo>
                    <a:pt x="3517" y="266"/>
                  </a:lnTo>
                  <a:lnTo>
                    <a:pt x="3390" y="266"/>
                  </a:lnTo>
                  <a:lnTo>
                    <a:pt x="2324" y="203"/>
                  </a:lnTo>
                  <a:lnTo>
                    <a:pt x="2984" y="165"/>
                  </a:lnTo>
                  <a:lnTo>
                    <a:pt x="3390" y="127"/>
                  </a:lnTo>
                  <a:lnTo>
                    <a:pt x="2908" y="0"/>
                  </a:lnTo>
                  <a:lnTo>
                    <a:pt x="2425" y="0"/>
                  </a:lnTo>
                  <a:lnTo>
                    <a:pt x="1930" y="0"/>
                  </a:lnTo>
                  <a:lnTo>
                    <a:pt x="1714" y="88"/>
                  </a:lnTo>
                  <a:lnTo>
                    <a:pt x="1333" y="127"/>
                  </a:lnTo>
                  <a:lnTo>
                    <a:pt x="1600" y="127"/>
                  </a:lnTo>
                  <a:lnTo>
                    <a:pt x="1333" y="127"/>
                  </a:lnTo>
                  <a:lnTo>
                    <a:pt x="1206" y="266"/>
                  </a:lnTo>
                  <a:lnTo>
                    <a:pt x="1092" y="406"/>
                  </a:lnTo>
                  <a:lnTo>
                    <a:pt x="965" y="533"/>
                  </a:lnTo>
                  <a:lnTo>
                    <a:pt x="838" y="673"/>
                  </a:lnTo>
                  <a:lnTo>
                    <a:pt x="723" y="800"/>
                  </a:lnTo>
                  <a:lnTo>
                    <a:pt x="596" y="939"/>
                  </a:lnTo>
                  <a:lnTo>
                    <a:pt x="482" y="1079"/>
                  </a:lnTo>
                  <a:lnTo>
                    <a:pt x="355" y="1206"/>
                  </a:lnTo>
                  <a:lnTo>
                    <a:pt x="241" y="1346"/>
                  </a:lnTo>
                  <a:lnTo>
                    <a:pt x="114" y="1473"/>
                  </a:lnTo>
                  <a:lnTo>
                    <a:pt x="0" y="1612"/>
                  </a:lnTo>
                  <a:lnTo>
                    <a:pt x="4610" y="1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397913" y="5346825"/>
              <a:ext cx="11430" cy="21590"/>
            </a:xfrm>
            <a:custGeom>
              <a:avLst/>
              <a:gdLst/>
              <a:ahLst/>
              <a:cxnLst/>
              <a:rect l="l" t="t" r="r" b="b"/>
              <a:pathLst>
                <a:path w="11429" h="21589">
                  <a:moveTo>
                    <a:pt x="4123" y="269"/>
                  </a:moveTo>
                  <a:lnTo>
                    <a:pt x="1697" y="2957"/>
                  </a:lnTo>
                  <a:lnTo>
                    <a:pt x="362" y="7796"/>
                  </a:lnTo>
                  <a:lnTo>
                    <a:pt x="0" y="11695"/>
                  </a:lnTo>
                  <a:lnTo>
                    <a:pt x="1213" y="15458"/>
                  </a:lnTo>
                  <a:lnTo>
                    <a:pt x="3396" y="18415"/>
                  </a:lnTo>
                  <a:lnTo>
                    <a:pt x="4851" y="20163"/>
                  </a:lnTo>
                  <a:lnTo>
                    <a:pt x="8126" y="21372"/>
                  </a:lnTo>
                  <a:lnTo>
                    <a:pt x="10795" y="20969"/>
                  </a:lnTo>
                  <a:lnTo>
                    <a:pt x="11038" y="17743"/>
                  </a:lnTo>
                  <a:lnTo>
                    <a:pt x="11038" y="11829"/>
                  </a:lnTo>
                  <a:lnTo>
                    <a:pt x="9825" y="6856"/>
                  </a:lnTo>
                  <a:lnTo>
                    <a:pt x="8004" y="2284"/>
                  </a:lnTo>
                  <a:lnTo>
                    <a:pt x="6307" y="269"/>
                  </a:lnTo>
                  <a:lnTo>
                    <a:pt x="5336" y="0"/>
                  </a:lnTo>
                  <a:lnTo>
                    <a:pt x="4123" y="2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665860" y="5302072"/>
              <a:ext cx="12700" cy="2540"/>
            </a:xfrm>
            <a:custGeom>
              <a:avLst/>
              <a:gdLst/>
              <a:ahLst/>
              <a:cxnLst/>
              <a:rect l="l" t="t" r="r" b="b"/>
              <a:pathLst>
                <a:path w="12700" h="2539">
                  <a:moveTo>
                    <a:pt x="12611" y="0"/>
                  </a:moveTo>
                  <a:lnTo>
                    <a:pt x="0" y="0"/>
                  </a:lnTo>
                  <a:lnTo>
                    <a:pt x="114" y="266"/>
                  </a:lnTo>
                  <a:lnTo>
                    <a:pt x="800" y="520"/>
                  </a:lnTo>
                  <a:lnTo>
                    <a:pt x="1333" y="812"/>
                  </a:lnTo>
                  <a:lnTo>
                    <a:pt x="2057" y="1346"/>
                  </a:lnTo>
                  <a:lnTo>
                    <a:pt x="3429" y="1524"/>
                  </a:lnTo>
                  <a:lnTo>
                    <a:pt x="4724" y="1879"/>
                  </a:lnTo>
                  <a:lnTo>
                    <a:pt x="6908" y="2146"/>
                  </a:lnTo>
                  <a:lnTo>
                    <a:pt x="8242" y="1612"/>
                  </a:lnTo>
                  <a:lnTo>
                    <a:pt x="9334" y="1346"/>
                  </a:lnTo>
                  <a:lnTo>
                    <a:pt x="10795" y="812"/>
                  </a:lnTo>
                  <a:lnTo>
                    <a:pt x="12001" y="533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00A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643177" y="5298706"/>
              <a:ext cx="40005" cy="3810"/>
            </a:xfrm>
            <a:custGeom>
              <a:avLst/>
              <a:gdLst/>
              <a:ahLst/>
              <a:cxnLst/>
              <a:rect l="l" t="t" r="r" b="b"/>
              <a:pathLst>
                <a:path w="40004" h="3810">
                  <a:moveTo>
                    <a:pt x="3390" y="0"/>
                  </a:moveTo>
                  <a:lnTo>
                    <a:pt x="0" y="0"/>
                  </a:lnTo>
                  <a:lnTo>
                    <a:pt x="0" y="279"/>
                  </a:lnTo>
                  <a:lnTo>
                    <a:pt x="0" y="546"/>
                  </a:lnTo>
                  <a:lnTo>
                    <a:pt x="0" y="1752"/>
                  </a:lnTo>
                  <a:lnTo>
                    <a:pt x="508" y="1422"/>
                  </a:lnTo>
                  <a:lnTo>
                    <a:pt x="1206" y="1079"/>
                  </a:lnTo>
                  <a:lnTo>
                    <a:pt x="2298" y="546"/>
                  </a:lnTo>
                  <a:lnTo>
                    <a:pt x="2908" y="279"/>
                  </a:lnTo>
                  <a:lnTo>
                    <a:pt x="3390" y="0"/>
                  </a:lnTo>
                  <a:close/>
                </a:path>
                <a:path w="40004" h="3810">
                  <a:moveTo>
                    <a:pt x="39535" y="0"/>
                  </a:moveTo>
                  <a:lnTo>
                    <a:pt x="19646" y="0"/>
                  </a:lnTo>
                  <a:lnTo>
                    <a:pt x="19824" y="279"/>
                  </a:lnTo>
                  <a:lnTo>
                    <a:pt x="20129" y="812"/>
                  </a:lnTo>
                  <a:lnTo>
                    <a:pt x="20497" y="1346"/>
                  </a:lnTo>
                  <a:lnTo>
                    <a:pt x="20612" y="1752"/>
                  </a:lnTo>
                  <a:lnTo>
                    <a:pt x="21107" y="2019"/>
                  </a:lnTo>
                  <a:lnTo>
                    <a:pt x="21704" y="2565"/>
                  </a:lnTo>
                  <a:lnTo>
                    <a:pt x="22072" y="2832"/>
                  </a:lnTo>
                  <a:lnTo>
                    <a:pt x="22529" y="3238"/>
                  </a:lnTo>
                  <a:lnTo>
                    <a:pt x="22796" y="3632"/>
                  </a:lnTo>
                  <a:lnTo>
                    <a:pt x="34925" y="3632"/>
                  </a:lnTo>
                  <a:lnTo>
                    <a:pt x="35293" y="3365"/>
                  </a:lnTo>
                  <a:lnTo>
                    <a:pt x="35661" y="3098"/>
                  </a:lnTo>
                  <a:lnTo>
                    <a:pt x="36512" y="2565"/>
                  </a:lnTo>
                  <a:lnTo>
                    <a:pt x="37236" y="2019"/>
                  </a:lnTo>
                  <a:lnTo>
                    <a:pt x="37604" y="1752"/>
                  </a:lnTo>
                  <a:lnTo>
                    <a:pt x="37985" y="1485"/>
                  </a:lnTo>
                  <a:lnTo>
                    <a:pt x="38201" y="1346"/>
                  </a:lnTo>
                  <a:lnTo>
                    <a:pt x="38442" y="1079"/>
                  </a:lnTo>
                  <a:lnTo>
                    <a:pt x="38696" y="812"/>
                  </a:lnTo>
                  <a:lnTo>
                    <a:pt x="39293" y="279"/>
                  </a:lnTo>
                  <a:lnTo>
                    <a:pt x="39535" y="0"/>
                  </a:lnTo>
                  <a:close/>
                </a:path>
              </a:pathLst>
            </a:custGeom>
            <a:solidFill>
              <a:srgbClr val="00A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643050" y="5297093"/>
              <a:ext cx="41275" cy="1905"/>
            </a:xfrm>
            <a:custGeom>
              <a:avLst/>
              <a:gdLst/>
              <a:ahLst/>
              <a:cxnLst/>
              <a:rect l="l" t="t" r="r" b="b"/>
              <a:pathLst>
                <a:path w="41275" h="1904">
                  <a:moveTo>
                    <a:pt x="6921" y="0"/>
                  </a:moveTo>
                  <a:lnTo>
                    <a:pt x="0" y="0"/>
                  </a:lnTo>
                  <a:lnTo>
                    <a:pt x="0" y="279"/>
                  </a:lnTo>
                  <a:lnTo>
                    <a:pt x="0" y="546"/>
                  </a:lnTo>
                  <a:lnTo>
                    <a:pt x="0" y="812"/>
                  </a:lnTo>
                  <a:lnTo>
                    <a:pt x="127" y="1346"/>
                  </a:lnTo>
                  <a:lnTo>
                    <a:pt x="127" y="1612"/>
                  </a:lnTo>
                  <a:lnTo>
                    <a:pt x="127" y="1892"/>
                  </a:lnTo>
                  <a:lnTo>
                    <a:pt x="3035" y="1892"/>
                  </a:lnTo>
                  <a:lnTo>
                    <a:pt x="4127" y="1346"/>
                  </a:lnTo>
                  <a:lnTo>
                    <a:pt x="5219" y="812"/>
                  </a:lnTo>
                  <a:lnTo>
                    <a:pt x="5829" y="546"/>
                  </a:lnTo>
                  <a:lnTo>
                    <a:pt x="6921" y="0"/>
                  </a:lnTo>
                  <a:close/>
                </a:path>
                <a:path w="41275" h="1904">
                  <a:moveTo>
                    <a:pt x="41249" y="0"/>
                  </a:moveTo>
                  <a:lnTo>
                    <a:pt x="18554" y="0"/>
                  </a:lnTo>
                  <a:lnTo>
                    <a:pt x="18923" y="546"/>
                  </a:lnTo>
                  <a:lnTo>
                    <a:pt x="19164" y="812"/>
                  </a:lnTo>
                  <a:lnTo>
                    <a:pt x="19443" y="1231"/>
                  </a:lnTo>
                  <a:lnTo>
                    <a:pt x="19532" y="1485"/>
                  </a:lnTo>
                  <a:lnTo>
                    <a:pt x="19900" y="1892"/>
                  </a:lnTo>
                  <a:lnTo>
                    <a:pt x="39420" y="1892"/>
                  </a:lnTo>
                  <a:lnTo>
                    <a:pt x="39662" y="1612"/>
                  </a:lnTo>
                  <a:lnTo>
                    <a:pt x="39903" y="1358"/>
                  </a:lnTo>
                  <a:lnTo>
                    <a:pt x="40284" y="1016"/>
                  </a:lnTo>
                  <a:lnTo>
                    <a:pt x="40513" y="812"/>
                  </a:lnTo>
                  <a:lnTo>
                    <a:pt x="40754" y="546"/>
                  </a:lnTo>
                  <a:lnTo>
                    <a:pt x="40995" y="279"/>
                  </a:lnTo>
                  <a:lnTo>
                    <a:pt x="41249" y="0"/>
                  </a:lnTo>
                  <a:close/>
                </a:path>
              </a:pathLst>
            </a:custGeom>
            <a:solidFill>
              <a:srgbClr val="009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643050" y="5296560"/>
              <a:ext cx="41910" cy="1270"/>
            </a:xfrm>
            <a:custGeom>
              <a:avLst/>
              <a:gdLst/>
              <a:ahLst/>
              <a:cxnLst/>
              <a:rect l="l" t="t" r="r" b="b"/>
              <a:pathLst>
                <a:path w="41909" h="1270">
                  <a:moveTo>
                    <a:pt x="8013" y="0"/>
                  </a:moveTo>
                  <a:lnTo>
                    <a:pt x="0" y="0"/>
                  </a:lnTo>
                  <a:lnTo>
                    <a:pt x="0" y="266"/>
                  </a:lnTo>
                  <a:lnTo>
                    <a:pt x="0" y="533"/>
                  </a:lnTo>
                  <a:lnTo>
                    <a:pt x="0" y="812"/>
                  </a:lnTo>
                  <a:lnTo>
                    <a:pt x="6311" y="812"/>
                  </a:lnTo>
                  <a:lnTo>
                    <a:pt x="6870" y="533"/>
                  </a:lnTo>
                  <a:lnTo>
                    <a:pt x="8013" y="0"/>
                  </a:lnTo>
                  <a:close/>
                </a:path>
                <a:path w="41909" h="1270">
                  <a:moveTo>
                    <a:pt x="41732" y="0"/>
                  </a:moveTo>
                  <a:lnTo>
                    <a:pt x="18072" y="139"/>
                  </a:lnTo>
                  <a:lnTo>
                    <a:pt x="18554" y="533"/>
                  </a:lnTo>
                  <a:lnTo>
                    <a:pt x="18808" y="812"/>
                  </a:lnTo>
                  <a:lnTo>
                    <a:pt x="40995" y="812"/>
                  </a:lnTo>
                  <a:lnTo>
                    <a:pt x="41236" y="533"/>
                  </a:lnTo>
                  <a:lnTo>
                    <a:pt x="41490" y="266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rgbClr val="00A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642936" y="5295480"/>
              <a:ext cx="43180" cy="1905"/>
            </a:xfrm>
            <a:custGeom>
              <a:avLst/>
              <a:gdLst/>
              <a:ahLst/>
              <a:cxnLst/>
              <a:rect l="l" t="t" r="r" b="b"/>
              <a:pathLst>
                <a:path w="43179" h="1904">
                  <a:moveTo>
                    <a:pt x="10299" y="0"/>
                  </a:moveTo>
                  <a:lnTo>
                    <a:pt x="0" y="0"/>
                  </a:lnTo>
                  <a:lnTo>
                    <a:pt x="114" y="546"/>
                  </a:lnTo>
                  <a:lnTo>
                    <a:pt x="114" y="812"/>
                  </a:lnTo>
                  <a:lnTo>
                    <a:pt x="114" y="1079"/>
                  </a:lnTo>
                  <a:lnTo>
                    <a:pt x="114" y="1346"/>
                  </a:lnTo>
                  <a:lnTo>
                    <a:pt x="7518" y="1346"/>
                  </a:lnTo>
                  <a:lnTo>
                    <a:pt x="8115" y="1079"/>
                  </a:lnTo>
                  <a:lnTo>
                    <a:pt x="8724" y="812"/>
                  </a:lnTo>
                  <a:lnTo>
                    <a:pt x="9817" y="279"/>
                  </a:lnTo>
                  <a:lnTo>
                    <a:pt x="10299" y="0"/>
                  </a:lnTo>
                  <a:close/>
                </a:path>
                <a:path w="43179" h="1904">
                  <a:moveTo>
                    <a:pt x="42938" y="0"/>
                  </a:moveTo>
                  <a:lnTo>
                    <a:pt x="17945" y="0"/>
                  </a:lnTo>
                  <a:lnTo>
                    <a:pt x="18008" y="279"/>
                  </a:lnTo>
                  <a:lnTo>
                    <a:pt x="18072" y="584"/>
                  </a:lnTo>
                  <a:lnTo>
                    <a:pt x="18186" y="1079"/>
                  </a:lnTo>
                  <a:lnTo>
                    <a:pt x="18186" y="1219"/>
                  </a:lnTo>
                  <a:lnTo>
                    <a:pt x="18427" y="1346"/>
                  </a:lnTo>
                  <a:lnTo>
                    <a:pt x="41605" y="1346"/>
                  </a:lnTo>
                  <a:lnTo>
                    <a:pt x="41897" y="1079"/>
                  </a:lnTo>
                  <a:lnTo>
                    <a:pt x="42202" y="812"/>
                  </a:lnTo>
                  <a:lnTo>
                    <a:pt x="42443" y="546"/>
                  </a:lnTo>
                  <a:lnTo>
                    <a:pt x="42697" y="279"/>
                  </a:lnTo>
                  <a:lnTo>
                    <a:pt x="42938" y="0"/>
                  </a:lnTo>
                  <a:close/>
                </a:path>
              </a:pathLst>
            </a:custGeom>
            <a:solidFill>
              <a:srgbClr val="009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642936" y="5294541"/>
              <a:ext cx="43815" cy="1270"/>
            </a:xfrm>
            <a:custGeom>
              <a:avLst/>
              <a:gdLst/>
              <a:ahLst/>
              <a:cxnLst/>
              <a:rect l="l" t="t" r="r" b="b"/>
              <a:pathLst>
                <a:path w="43815" h="1270">
                  <a:moveTo>
                    <a:pt x="12242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0" y="406"/>
                  </a:lnTo>
                  <a:lnTo>
                    <a:pt x="0" y="673"/>
                  </a:lnTo>
                  <a:lnTo>
                    <a:pt x="0" y="939"/>
                  </a:lnTo>
                  <a:lnTo>
                    <a:pt x="114" y="1219"/>
                  </a:lnTo>
                  <a:lnTo>
                    <a:pt x="9817" y="1219"/>
                  </a:lnTo>
                  <a:lnTo>
                    <a:pt x="10909" y="673"/>
                  </a:lnTo>
                  <a:lnTo>
                    <a:pt x="11518" y="406"/>
                  </a:lnTo>
                  <a:lnTo>
                    <a:pt x="11938" y="177"/>
                  </a:lnTo>
                  <a:lnTo>
                    <a:pt x="12242" y="0"/>
                  </a:lnTo>
                  <a:close/>
                </a:path>
                <a:path w="43815" h="1270">
                  <a:moveTo>
                    <a:pt x="43662" y="0"/>
                  </a:moveTo>
                  <a:lnTo>
                    <a:pt x="17589" y="0"/>
                  </a:lnTo>
                  <a:lnTo>
                    <a:pt x="17703" y="406"/>
                  </a:lnTo>
                  <a:lnTo>
                    <a:pt x="17830" y="711"/>
                  </a:lnTo>
                  <a:lnTo>
                    <a:pt x="17945" y="1219"/>
                  </a:lnTo>
                  <a:lnTo>
                    <a:pt x="42697" y="1219"/>
                  </a:lnTo>
                  <a:lnTo>
                    <a:pt x="42938" y="939"/>
                  </a:lnTo>
                  <a:lnTo>
                    <a:pt x="43180" y="812"/>
                  </a:lnTo>
                  <a:lnTo>
                    <a:pt x="43421" y="406"/>
                  </a:lnTo>
                  <a:lnTo>
                    <a:pt x="43662" y="0"/>
                  </a:lnTo>
                  <a:close/>
                </a:path>
              </a:pathLst>
            </a:custGeom>
            <a:solidFill>
              <a:srgbClr val="00A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642936" y="5293740"/>
              <a:ext cx="44450" cy="1270"/>
            </a:xfrm>
            <a:custGeom>
              <a:avLst/>
              <a:gdLst/>
              <a:ahLst/>
              <a:cxnLst/>
              <a:rect l="l" t="t" r="r" b="b"/>
              <a:pathLst>
                <a:path w="44450" h="1270">
                  <a:moveTo>
                    <a:pt x="13944" y="0"/>
                  </a:moveTo>
                  <a:lnTo>
                    <a:pt x="0" y="0"/>
                  </a:lnTo>
                  <a:lnTo>
                    <a:pt x="0" y="266"/>
                  </a:lnTo>
                  <a:lnTo>
                    <a:pt x="0" y="533"/>
                  </a:lnTo>
                  <a:lnTo>
                    <a:pt x="0" y="800"/>
                  </a:lnTo>
                  <a:lnTo>
                    <a:pt x="0" y="939"/>
                  </a:lnTo>
                  <a:lnTo>
                    <a:pt x="12001" y="939"/>
                  </a:lnTo>
                  <a:lnTo>
                    <a:pt x="12852" y="533"/>
                  </a:lnTo>
                  <a:lnTo>
                    <a:pt x="13462" y="266"/>
                  </a:lnTo>
                  <a:lnTo>
                    <a:pt x="13944" y="0"/>
                  </a:lnTo>
                  <a:close/>
                </a:path>
                <a:path w="44450" h="1270">
                  <a:moveTo>
                    <a:pt x="44145" y="0"/>
                  </a:moveTo>
                  <a:lnTo>
                    <a:pt x="17462" y="0"/>
                  </a:lnTo>
                  <a:lnTo>
                    <a:pt x="17462" y="266"/>
                  </a:lnTo>
                  <a:lnTo>
                    <a:pt x="17462" y="533"/>
                  </a:lnTo>
                  <a:lnTo>
                    <a:pt x="17589" y="800"/>
                  </a:lnTo>
                  <a:lnTo>
                    <a:pt x="17703" y="939"/>
                  </a:lnTo>
                  <a:lnTo>
                    <a:pt x="43535" y="939"/>
                  </a:lnTo>
                  <a:lnTo>
                    <a:pt x="43611" y="800"/>
                  </a:lnTo>
                  <a:lnTo>
                    <a:pt x="44030" y="266"/>
                  </a:lnTo>
                  <a:lnTo>
                    <a:pt x="44145" y="0"/>
                  </a:lnTo>
                  <a:close/>
                </a:path>
              </a:pathLst>
            </a:custGeom>
            <a:solidFill>
              <a:srgbClr val="009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642695" y="5290515"/>
              <a:ext cx="46355" cy="3810"/>
            </a:xfrm>
            <a:custGeom>
              <a:avLst/>
              <a:gdLst/>
              <a:ahLst/>
              <a:cxnLst/>
              <a:rect l="l" t="t" r="r" b="b"/>
              <a:pathLst>
                <a:path w="46354" h="3810">
                  <a:moveTo>
                    <a:pt x="46329" y="0"/>
                  </a:moveTo>
                  <a:lnTo>
                    <a:pt x="0" y="0"/>
                  </a:lnTo>
                  <a:lnTo>
                    <a:pt x="114" y="533"/>
                  </a:lnTo>
                  <a:lnTo>
                    <a:pt x="114" y="800"/>
                  </a:lnTo>
                  <a:lnTo>
                    <a:pt x="114" y="2413"/>
                  </a:lnTo>
                  <a:lnTo>
                    <a:pt x="241" y="2959"/>
                  </a:lnTo>
                  <a:lnTo>
                    <a:pt x="241" y="3225"/>
                  </a:lnTo>
                  <a:lnTo>
                    <a:pt x="241" y="3492"/>
                  </a:lnTo>
                  <a:lnTo>
                    <a:pt x="13703" y="3492"/>
                  </a:lnTo>
                  <a:lnTo>
                    <a:pt x="14795" y="2959"/>
                  </a:lnTo>
                  <a:lnTo>
                    <a:pt x="15811" y="2451"/>
                  </a:lnTo>
                  <a:lnTo>
                    <a:pt x="16484" y="2146"/>
                  </a:lnTo>
                  <a:lnTo>
                    <a:pt x="17221" y="1879"/>
                  </a:lnTo>
                  <a:lnTo>
                    <a:pt x="17335" y="2146"/>
                  </a:lnTo>
                  <a:lnTo>
                    <a:pt x="17462" y="2692"/>
                  </a:lnTo>
                  <a:lnTo>
                    <a:pt x="17576" y="2959"/>
                  </a:lnTo>
                  <a:lnTo>
                    <a:pt x="17703" y="3492"/>
                  </a:lnTo>
                  <a:lnTo>
                    <a:pt x="44272" y="3492"/>
                  </a:lnTo>
                  <a:lnTo>
                    <a:pt x="44627" y="2959"/>
                  </a:lnTo>
                  <a:lnTo>
                    <a:pt x="44754" y="2692"/>
                  </a:lnTo>
                  <a:lnTo>
                    <a:pt x="45123" y="2146"/>
                  </a:lnTo>
                  <a:lnTo>
                    <a:pt x="45237" y="1879"/>
                  </a:lnTo>
                  <a:lnTo>
                    <a:pt x="45605" y="1346"/>
                  </a:lnTo>
                  <a:lnTo>
                    <a:pt x="45720" y="1066"/>
                  </a:lnTo>
                  <a:lnTo>
                    <a:pt x="46088" y="533"/>
                  </a:lnTo>
                  <a:lnTo>
                    <a:pt x="46202" y="266"/>
                  </a:lnTo>
                  <a:lnTo>
                    <a:pt x="46329" y="0"/>
                  </a:lnTo>
                  <a:close/>
                </a:path>
              </a:pathLst>
            </a:custGeom>
            <a:solidFill>
              <a:srgbClr val="00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642441" y="5285536"/>
              <a:ext cx="49530" cy="5715"/>
            </a:xfrm>
            <a:custGeom>
              <a:avLst/>
              <a:gdLst/>
              <a:ahLst/>
              <a:cxnLst/>
              <a:rect l="l" t="t" r="r" b="b"/>
              <a:pathLst>
                <a:path w="49529" h="5714">
                  <a:moveTo>
                    <a:pt x="49009" y="0"/>
                  </a:moveTo>
                  <a:lnTo>
                    <a:pt x="0" y="0"/>
                  </a:lnTo>
                  <a:lnTo>
                    <a:pt x="50" y="266"/>
                  </a:lnTo>
                  <a:lnTo>
                    <a:pt x="127" y="812"/>
                  </a:lnTo>
                  <a:lnTo>
                    <a:pt x="127" y="1079"/>
                  </a:lnTo>
                  <a:lnTo>
                    <a:pt x="127" y="1346"/>
                  </a:lnTo>
                  <a:lnTo>
                    <a:pt x="127" y="2692"/>
                  </a:lnTo>
                  <a:lnTo>
                    <a:pt x="254" y="3225"/>
                  </a:lnTo>
                  <a:lnTo>
                    <a:pt x="254" y="4978"/>
                  </a:lnTo>
                  <a:lnTo>
                    <a:pt x="368" y="5245"/>
                  </a:lnTo>
                  <a:lnTo>
                    <a:pt x="46456" y="5245"/>
                  </a:lnTo>
                  <a:lnTo>
                    <a:pt x="46824" y="4711"/>
                  </a:lnTo>
                  <a:lnTo>
                    <a:pt x="46951" y="4432"/>
                  </a:lnTo>
                  <a:lnTo>
                    <a:pt x="47066" y="4165"/>
                  </a:lnTo>
                  <a:lnTo>
                    <a:pt x="47434" y="3632"/>
                  </a:lnTo>
                  <a:lnTo>
                    <a:pt x="47472" y="3479"/>
                  </a:lnTo>
                  <a:lnTo>
                    <a:pt x="47802" y="2959"/>
                  </a:lnTo>
                  <a:lnTo>
                    <a:pt x="47917" y="2692"/>
                  </a:lnTo>
                  <a:lnTo>
                    <a:pt x="48044" y="2425"/>
                  </a:lnTo>
                  <a:lnTo>
                    <a:pt x="48158" y="2159"/>
                  </a:lnTo>
                  <a:lnTo>
                    <a:pt x="48285" y="2019"/>
                  </a:lnTo>
                  <a:lnTo>
                    <a:pt x="48526" y="1346"/>
                  </a:lnTo>
                  <a:lnTo>
                    <a:pt x="48641" y="1079"/>
                  </a:lnTo>
                  <a:lnTo>
                    <a:pt x="48768" y="546"/>
                  </a:lnTo>
                  <a:lnTo>
                    <a:pt x="48895" y="266"/>
                  </a:lnTo>
                  <a:lnTo>
                    <a:pt x="49009" y="0"/>
                  </a:lnTo>
                  <a:close/>
                </a:path>
              </a:pathLst>
            </a:custGeom>
            <a:solidFill>
              <a:srgbClr val="00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642441" y="5283924"/>
              <a:ext cx="49530" cy="1905"/>
            </a:xfrm>
            <a:custGeom>
              <a:avLst/>
              <a:gdLst/>
              <a:ahLst/>
              <a:cxnLst/>
              <a:rect l="l" t="t" r="r" b="b"/>
              <a:pathLst>
                <a:path w="49529" h="1904">
                  <a:moveTo>
                    <a:pt x="49491" y="0"/>
                  </a:moveTo>
                  <a:lnTo>
                    <a:pt x="0" y="0"/>
                  </a:lnTo>
                  <a:lnTo>
                    <a:pt x="0" y="266"/>
                  </a:lnTo>
                  <a:lnTo>
                    <a:pt x="0" y="546"/>
                  </a:lnTo>
                  <a:lnTo>
                    <a:pt x="0" y="1879"/>
                  </a:lnTo>
                  <a:lnTo>
                    <a:pt x="48895" y="1879"/>
                  </a:lnTo>
                  <a:lnTo>
                    <a:pt x="48945" y="1612"/>
                  </a:lnTo>
                  <a:lnTo>
                    <a:pt x="49136" y="1079"/>
                  </a:lnTo>
                  <a:lnTo>
                    <a:pt x="49250" y="812"/>
                  </a:lnTo>
                  <a:lnTo>
                    <a:pt x="49250" y="673"/>
                  </a:lnTo>
                  <a:lnTo>
                    <a:pt x="49491" y="0"/>
                  </a:lnTo>
                  <a:close/>
                </a:path>
              </a:pathLst>
            </a:custGeom>
            <a:solidFill>
              <a:srgbClr val="009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642452" y="5283652"/>
              <a:ext cx="50165" cy="635"/>
            </a:xfrm>
            <a:custGeom>
              <a:avLst/>
              <a:gdLst/>
              <a:ahLst/>
              <a:cxnLst/>
              <a:rect l="l" t="t" r="r" b="b"/>
              <a:pathLst>
                <a:path w="50165" h="635">
                  <a:moveTo>
                    <a:pt x="49610" y="0"/>
                  </a:moveTo>
                  <a:lnTo>
                    <a:pt x="0" y="0"/>
                  </a:lnTo>
                  <a:lnTo>
                    <a:pt x="0" y="536"/>
                  </a:lnTo>
                  <a:lnTo>
                    <a:pt x="49367" y="536"/>
                  </a:lnTo>
                  <a:lnTo>
                    <a:pt x="49610" y="0"/>
                  </a:lnTo>
                  <a:close/>
                </a:path>
              </a:pathLst>
            </a:custGeom>
            <a:solidFill>
              <a:srgbClr val="009B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642326" y="5282450"/>
              <a:ext cx="50165" cy="1905"/>
            </a:xfrm>
            <a:custGeom>
              <a:avLst/>
              <a:gdLst/>
              <a:ahLst/>
              <a:cxnLst/>
              <a:rect l="l" t="t" r="r" b="b"/>
              <a:pathLst>
                <a:path w="50165" h="1904">
                  <a:moveTo>
                    <a:pt x="50088" y="0"/>
                  </a:moveTo>
                  <a:lnTo>
                    <a:pt x="0" y="0"/>
                  </a:lnTo>
                  <a:lnTo>
                    <a:pt x="0" y="266"/>
                  </a:lnTo>
                  <a:lnTo>
                    <a:pt x="0" y="533"/>
                  </a:lnTo>
                  <a:lnTo>
                    <a:pt x="0" y="800"/>
                  </a:lnTo>
                  <a:lnTo>
                    <a:pt x="0" y="939"/>
                  </a:lnTo>
                  <a:lnTo>
                    <a:pt x="114" y="1473"/>
                  </a:lnTo>
                  <a:lnTo>
                    <a:pt x="49606" y="1473"/>
                  </a:lnTo>
                  <a:lnTo>
                    <a:pt x="49720" y="1206"/>
                  </a:lnTo>
                  <a:lnTo>
                    <a:pt x="49847" y="939"/>
                  </a:lnTo>
                  <a:lnTo>
                    <a:pt x="49974" y="533"/>
                  </a:lnTo>
                  <a:lnTo>
                    <a:pt x="50088" y="0"/>
                  </a:lnTo>
                  <a:close/>
                </a:path>
              </a:pathLst>
            </a:custGeom>
            <a:solidFill>
              <a:srgbClr val="009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642326" y="5281371"/>
              <a:ext cx="50800" cy="1905"/>
            </a:xfrm>
            <a:custGeom>
              <a:avLst/>
              <a:gdLst/>
              <a:ahLst/>
              <a:cxnLst/>
              <a:rect l="l" t="t" r="r" b="b"/>
              <a:pathLst>
                <a:path w="50800" h="1904">
                  <a:moveTo>
                    <a:pt x="50457" y="0"/>
                  </a:moveTo>
                  <a:lnTo>
                    <a:pt x="0" y="0"/>
                  </a:lnTo>
                  <a:lnTo>
                    <a:pt x="0" y="266"/>
                  </a:lnTo>
                  <a:lnTo>
                    <a:pt x="0" y="533"/>
                  </a:lnTo>
                  <a:lnTo>
                    <a:pt x="0" y="812"/>
                  </a:lnTo>
                  <a:lnTo>
                    <a:pt x="0" y="1079"/>
                  </a:lnTo>
                  <a:lnTo>
                    <a:pt x="0" y="1346"/>
                  </a:lnTo>
                  <a:lnTo>
                    <a:pt x="49974" y="1346"/>
                  </a:lnTo>
                  <a:lnTo>
                    <a:pt x="50088" y="1079"/>
                  </a:lnTo>
                  <a:lnTo>
                    <a:pt x="50215" y="812"/>
                  </a:lnTo>
                  <a:lnTo>
                    <a:pt x="50342" y="533"/>
                  </a:lnTo>
                  <a:lnTo>
                    <a:pt x="50457" y="266"/>
                  </a:lnTo>
                  <a:lnTo>
                    <a:pt x="50457" y="0"/>
                  </a:lnTo>
                  <a:close/>
                </a:path>
              </a:pathLst>
            </a:custGeom>
            <a:solidFill>
              <a:srgbClr val="009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642200" y="5280837"/>
              <a:ext cx="51435" cy="1270"/>
            </a:xfrm>
            <a:custGeom>
              <a:avLst/>
              <a:gdLst/>
              <a:ahLst/>
              <a:cxnLst/>
              <a:rect l="l" t="t" r="r" b="b"/>
              <a:pathLst>
                <a:path w="51434" h="1270">
                  <a:moveTo>
                    <a:pt x="50825" y="0"/>
                  </a:moveTo>
                  <a:lnTo>
                    <a:pt x="0" y="0"/>
                  </a:lnTo>
                  <a:lnTo>
                    <a:pt x="127" y="533"/>
                  </a:lnTo>
                  <a:lnTo>
                    <a:pt x="127" y="800"/>
                  </a:lnTo>
                  <a:lnTo>
                    <a:pt x="50584" y="800"/>
                  </a:lnTo>
                  <a:lnTo>
                    <a:pt x="50711" y="266"/>
                  </a:lnTo>
                  <a:lnTo>
                    <a:pt x="50825" y="0"/>
                  </a:lnTo>
                  <a:close/>
                </a:path>
              </a:pathLst>
            </a:custGeom>
            <a:solidFill>
              <a:srgbClr val="009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642200" y="527922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4" h="1904">
                  <a:moveTo>
                    <a:pt x="51308" y="0"/>
                  </a:moveTo>
                  <a:lnTo>
                    <a:pt x="0" y="0"/>
                  </a:lnTo>
                  <a:lnTo>
                    <a:pt x="0" y="266"/>
                  </a:lnTo>
                  <a:lnTo>
                    <a:pt x="0" y="533"/>
                  </a:lnTo>
                  <a:lnTo>
                    <a:pt x="0" y="800"/>
                  </a:lnTo>
                  <a:lnTo>
                    <a:pt x="0" y="1066"/>
                  </a:lnTo>
                  <a:lnTo>
                    <a:pt x="0" y="1346"/>
                  </a:lnTo>
                  <a:lnTo>
                    <a:pt x="0" y="1612"/>
                  </a:lnTo>
                  <a:lnTo>
                    <a:pt x="127" y="1879"/>
                  </a:lnTo>
                  <a:lnTo>
                    <a:pt x="50711" y="1879"/>
                  </a:lnTo>
                  <a:lnTo>
                    <a:pt x="50761" y="1612"/>
                  </a:lnTo>
                  <a:lnTo>
                    <a:pt x="50952" y="1066"/>
                  </a:lnTo>
                  <a:lnTo>
                    <a:pt x="51066" y="800"/>
                  </a:lnTo>
                  <a:lnTo>
                    <a:pt x="51193" y="266"/>
                  </a:lnTo>
                  <a:lnTo>
                    <a:pt x="51308" y="0"/>
                  </a:lnTo>
                  <a:close/>
                </a:path>
              </a:pathLst>
            </a:custGeom>
            <a:solidFill>
              <a:srgbClr val="009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642210" y="5278946"/>
              <a:ext cx="51435" cy="635"/>
            </a:xfrm>
            <a:custGeom>
              <a:avLst/>
              <a:gdLst/>
              <a:ahLst/>
              <a:cxnLst/>
              <a:rect l="l" t="t" r="r" b="b"/>
              <a:pathLst>
                <a:path w="51434" h="635">
                  <a:moveTo>
                    <a:pt x="51309" y="0"/>
                  </a:moveTo>
                  <a:lnTo>
                    <a:pt x="0" y="0"/>
                  </a:lnTo>
                  <a:lnTo>
                    <a:pt x="0" y="538"/>
                  </a:lnTo>
                  <a:lnTo>
                    <a:pt x="51188" y="538"/>
                  </a:lnTo>
                  <a:lnTo>
                    <a:pt x="51309" y="0"/>
                  </a:lnTo>
                  <a:close/>
                </a:path>
              </a:pathLst>
            </a:custGeom>
            <a:solidFill>
              <a:srgbClr val="009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642085" y="5277472"/>
              <a:ext cx="52069" cy="1905"/>
            </a:xfrm>
            <a:custGeom>
              <a:avLst/>
              <a:gdLst/>
              <a:ahLst/>
              <a:cxnLst/>
              <a:rect l="l" t="t" r="r" b="b"/>
              <a:pathLst>
                <a:path w="52070" h="1904">
                  <a:moveTo>
                    <a:pt x="51676" y="0"/>
                  </a:moveTo>
                  <a:lnTo>
                    <a:pt x="0" y="0"/>
                  </a:lnTo>
                  <a:lnTo>
                    <a:pt x="0" y="266"/>
                  </a:lnTo>
                  <a:lnTo>
                    <a:pt x="0" y="406"/>
                  </a:lnTo>
                  <a:lnTo>
                    <a:pt x="0" y="673"/>
                  </a:lnTo>
                  <a:lnTo>
                    <a:pt x="0" y="939"/>
                  </a:lnTo>
                  <a:lnTo>
                    <a:pt x="114" y="1485"/>
                  </a:lnTo>
                  <a:lnTo>
                    <a:pt x="114" y="1752"/>
                  </a:lnTo>
                  <a:lnTo>
                    <a:pt x="51422" y="1752"/>
                  </a:lnTo>
                  <a:lnTo>
                    <a:pt x="51536" y="1219"/>
                  </a:lnTo>
                  <a:lnTo>
                    <a:pt x="51676" y="939"/>
                  </a:lnTo>
                  <a:lnTo>
                    <a:pt x="51676" y="673"/>
                  </a:lnTo>
                  <a:lnTo>
                    <a:pt x="51676" y="406"/>
                  </a:lnTo>
                  <a:lnTo>
                    <a:pt x="51676" y="266"/>
                  </a:lnTo>
                  <a:lnTo>
                    <a:pt x="51676" y="0"/>
                  </a:lnTo>
                  <a:close/>
                </a:path>
              </a:pathLst>
            </a:custGeom>
            <a:solidFill>
              <a:srgbClr val="009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641958" y="5273979"/>
              <a:ext cx="57150" cy="3810"/>
            </a:xfrm>
            <a:custGeom>
              <a:avLst/>
              <a:gdLst/>
              <a:ahLst/>
              <a:cxnLst/>
              <a:rect l="l" t="t" r="r" b="b"/>
              <a:pathLst>
                <a:path w="57150" h="3810">
                  <a:moveTo>
                    <a:pt x="56527" y="0"/>
                  </a:moveTo>
                  <a:lnTo>
                    <a:pt x="4737" y="0"/>
                  </a:lnTo>
                  <a:lnTo>
                    <a:pt x="4127" y="266"/>
                  </a:lnTo>
                  <a:lnTo>
                    <a:pt x="3530" y="533"/>
                  </a:lnTo>
                  <a:lnTo>
                    <a:pt x="3390" y="596"/>
                  </a:lnTo>
                  <a:lnTo>
                    <a:pt x="2908" y="812"/>
                  </a:lnTo>
                  <a:lnTo>
                    <a:pt x="1828" y="1346"/>
                  </a:lnTo>
                  <a:lnTo>
                    <a:pt x="1219" y="1612"/>
                  </a:lnTo>
                  <a:lnTo>
                    <a:pt x="609" y="1879"/>
                  </a:lnTo>
                  <a:lnTo>
                    <a:pt x="431" y="2006"/>
                  </a:lnTo>
                  <a:lnTo>
                    <a:pt x="127" y="2146"/>
                  </a:lnTo>
                  <a:lnTo>
                    <a:pt x="0" y="2286"/>
                  </a:lnTo>
                  <a:lnTo>
                    <a:pt x="127" y="2692"/>
                  </a:lnTo>
                  <a:lnTo>
                    <a:pt x="127" y="2959"/>
                  </a:lnTo>
                  <a:lnTo>
                    <a:pt x="127" y="3225"/>
                  </a:lnTo>
                  <a:lnTo>
                    <a:pt x="127" y="3492"/>
                  </a:lnTo>
                  <a:lnTo>
                    <a:pt x="127" y="3759"/>
                  </a:lnTo>
                  <a:lnTo>
                    <a:pt x="51803" y="3759"/>
                  </a:lnTo>
                  <a:lnTo>
                    <a:pt x="51917" y="3225"/>
                  </a:lnTo>
                  <a:lnTo>
                    <a:pt x="51917" y="2959"/>
                  </a:lnTo>
                  <a:lnTo>
                    <a:pt x="51917" y="2692"/>
                  </a:lnTo>
                  <a:lnTo>
                    <a:pt x="52006" y="2235"/>
                  </a:lnTo>
                  <a:lnTo>
                    <a:pt x="53136" y="1612"/>
                  </a:lnTo>
                  <a:lnTo>
                    <a:pt x="54152" y="1117"/>
                  </a:lnTo>
                  <a:lnTo>
                    <a:pt x="54825" y="812"/>
                  </a:lnTo>
                  <a:lnTo>
                    <a:pt x="55918" y="266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009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646086" y="5269280"/>
              <a:ext cx="62230" cy="5080"/>
            </a:xfrm>
            <a:custGeom>
              <a:avLst/>
              <a:gdLst/>
              <a:ahLst/>
              <a:cxnLst/>
              <a:rect l="l" t="t" r="r" b="b"/>
              <a:pathLst>
                <a:path w="62229" h="5079">
                  <a:moveTo>
                    <a:pt x="62230" y="0"/>
                  </a:moveTo>
                  <a:lnTo>
                    <a:pt x="10795" y="0"/>
                  </a:lnTo>
                  <a:lnTo>
                    <a:pt x="10185" y="266"/>
                  </a:lnTo>
                  <a:lnTo>
                    <a:pt x="9588" y="533"/>
                  </a:lnTo>
                  <a:lnTo>
                    <a:pt x="8978" y="800"/>
                  </a:lnTo>
                  <a:lnTo>
                    <a:pt x="8369" y="1066"/>
                  </a:lnTo>
                  <a:lnTo>
                    <a:pt x="7277" y="1612"/>
                  </a:lnTo>
                  <a:lnTo>
                    <a:pt x="6667" y="1879"/>
                  </a:lnTo>
                  <a:lnTo>
                    <a:pt x="6070" y="2146"/>
                  </a:lnTo>
                  <a:lnTo>
                    <a:pt x="5461" y="2413"/>
                  </a:lnTo>
                  <a:lnTo>
                    <a:pt x="4610" y="2819"/>
                  </a:lnTo>
                  <a:lnTo>
                    <a:pt x="3517" y="3352"/>
                  </a:lnTo>
                  <a:lnTo>
                    <a:pt x="2908" y="3619"/>
                  </a:lnTo>
                  <a:lnTo>
                    <a:pt x="2311" y="3886"/>
                  </a:lnTo>
                  <a:lnTo>
                    <a:pt x="2095" y="3987"/>
                  </a:lnTo>
                  <a:lnTo>
                    <a:pt x="1701" y="4165"/>
                  </a:lnTo>
                  <a:lnTo>
                    <a:pt x="660" y="4673"/>
                  </a:lnTo>
                  <a:lnTo>
                    <a:pt x="0" y="4965"/>
                  </a:lnTo>
                  <a:lnTo>
                    <a:pt x="51790" y="4965"/>
                  </a:lnTo>
                  <a:lnTo>
                    <a:pt x="52336" y="4699"/>
                  </a:lnTo>
                  <a:lnTo>
                    <a:pt x="53492" y="4165"/>
                  </a:lnTo>
                  <a:lnTo>
                    <a:pt x="54102" y="3886"/>
                  </a:lnTo>
                  <a:lnTo>
                    <a:pt x="55194" y="3352"/>
                  </a:lnTo>
                  <a:lnTo>
                    <a:pt x="55791" y="3086"/>
                  </a:lnTo>
                  <a:lnTo>
                    <a:pt x="56172" y="2870"/>
                  </a:lnTo>
                  <a:lnTo>
                    <a:pt x="57137" y="2413"/>
                  </a:lnTo>
                  <a:lnTo>
                    <a:pt x="57734" y="2146"/>
                  </a:lnTo>
                  <a:lnTo>
                    <a:pt x="58826" y="1612"/>
                  </a:lnTo>
                  <a:lnTo>
                    <a:pt x="59436" y="1333"/>
                  </a:lnTo>
                  <a:lnTo>
                    <a:pt x="60528" y="800"/>
                  </a:lnTo>
                  <a:lnTo>
                    <a:pt x="61137" y="533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009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656271" y="5264302"/>
              <a:ext cx="53975" cy="5715"/>
            </a:xfrm>
            <a:custGeom>
              <a:avLst/>
              <a:gdLst/>
              <a:ahLst/>
              <a:cxnLst/>
              <a:rect l="l" t="t" r="r" b="b"/>
              <a:pathLst>
                <a:path w="53975" h="5714">
                  <a:moveTo>
                    <a:pt x="53378" y="2146"/>
                  </a:moveTo>
                  <a:lnTo>
                    <a:pt x="53251" y="1612"/>
                  </a:lnTo>
                  <a:lnTo>
                    <a:pt x="53251" y="1346"/>
                  </a:lnTo>
                  <a:lnTo>
                    <a:pt x="53251" y="1079"/>
                  </a:lnTo>
                  <a:lnTo>
                    <a:pt x="53251" y="800"/>
                  </a:lnTo>
                  <a:lnTo>
                    <a:pt x="53251" y="533"/>
                  </a:lnTo>
                  <a:lnTo>
                    <a:pt x="53251" y="266"/>
                  </a:lnTo>
                  <a:lnTo>
                    <a:pt x="53251" y="0"/>
                  </a:lnTo>
                  <a:lnTo>
                    <a:pt x="2425" y="0"/>
                  </a:lnTo>
                  <a:lnTo>
                    <a:pt x="2425" y="266"/>
                  </a:lnTo>
                  <a:lnTo>
                    <a:pt x="2311" y="800"/>
                  </a:lnTo>
                  <a:lnTo>
                    <a:pt x="2184" y="1346"/>
                  </a:lnTo>
                  <a:lnTo>
                    <a:pt x="2184" y="1473"/>
                  </a:lnTo>
                  <a:lnTo>
                    <a:pt x="2184" y="1612"/>
                  </a:lnTo>
                  <a:lnTo>
                    <a:pt x="2184" y="1879"/>
                  </a:lnTo>
                  <a:lnTo>
                    <a:pt x="2184" y="2146"/>
                  </a:lnTo>
                  <a:lnTo>
                    <a:pt x="2184" y="2286"/>
                  </a:lnTo>
                  <a:lnTo>
                    <a:pt x="2070" y="2819"/>
                  </a:lnTo>
                  <a:lnTo>
                    <a:pt x="2070" y="3086"/>
                  </a:lnTo>
                  <a:lnTo>
                    <a:pt x="2070" y="3365"/>
                  </a:lnTo>
                  <a:lnTo>
                    <a:pt x="2070" y="3632"/>
                  </a:lnTo>
                  <a:lnTo>
                    <a:pt x="2070" y="3898"/>
                  </a:lnTo>
                  <a:lnTo>
                    <a:pt x="1943" y="4432"/>
                  </a:lnTo>
                  <a:lnTo>
                    <a:pt x="1701" y="4432"/>
                  </a:lnTo>
                  <a:lnTo>
                    <a:pt x="1295" y="4635"/>
                  </a:lnTo>
                  <a:lnTo>
                    <a:pt x="1092" y="4699"/>
                  </a:lnTo>
                  <a:lnTo>
                    <a:pt x="0" y="5245"/>
                  </a:lnTo>
                  <a:lnTo>
                    <a:pt x="51435" y="5245"/>
                  </a:lnTo>
                  <a:lnTo>
                    <a:pt x="52019" y="4978"/>
                  </a:lnTo>
                  <a:lnTo>
                    <a:pt x="52235" y="4889"/>
                  </a:lnTo>
                  <a:lnTo>
                    <a:pt x="52641" y="4699"/>
                  </a:lnTo>
                  <a:lnTo>
                    <a:pt x="53378" y="4432"/>
                  </a:lnTo>
                  <a:lnTo>
                    <a:pt x="53378" y="2286"/>
                  </a:lnTo>
                  <a:lnTo>
                    <a:pt x="53378" y="2146"/>
                  </a:lnTo>
                  <a:close/>
                </a:path>
              </a:pathLst>
            </a:custGeom>
            <a:solidFill>
              <a:srgbClr val="009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658706" y="5264027"/>
              <a:ext cx="51435" cy="635"/>
            </a:xfrm>
            <a:custGeom>
              <a:avLst/>
              <a:gdLst/>
              <a:ahLst/>
              <a:cxnLst/>
              <a:rect l="l" t="t" r="r" b="b"/>
              <a:pathLst>
                <a:path w="51434" h="635">
                  <a:moveTo>
                    <a:pt x="50823" y="0"/>
                  </a:moveTo>
                  <a:lnTo>
                    <a:pt x="121" y="0"/>
                  </a:lnTo>
                  <a:lnTo>
                    <a:pt x="0" y="536"/>
                  </a:lnTo>
                  <a:lnTo>
                    <a:pt x="50823" y="536"/>
                  </a:lnTo>
                  <a:lnTo>
                    <a:pt x="50823" y="0"/>
                  </a:lnTo>
                  <a:close/>
                </a:path>
              </a:pathLst>
            </a:custGeom>
            <a:solidFill>
              <a:srgbClr val="009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658697" y="5262689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4" h="1904">
                  <a:moveTo>
                    <a:pt x="50825" y="1346"/>
                  </a:moveTo>
                  <a:lnTo>
                    <a:pt x="50711" y="800"/>
                  </a:lnTo>
                  <a:lnTo>
                    <a:pt x="50711" y="533"/>
                  </a:lnTo>
                  <a:lnTo>
                    <a:pt x="50711" y="266"/>
                  </a:lnTo>
                  <a:lnTo>
                    <a:pt x="50711" y="0"/>
                  </a:lnTo>
                  <a:lnTo>
                    <a:pt x="241" y="0"/>
                  </a:lnTo>
                  <a:lnTo>
                    <a:pt x="241" y="266"/>
                  </a:lnTo>
                  <a:lnTo>
                    <a:pt x="127" y="800"/>
                  </a:lnTo>
                  <a:lnTo>
                    <a:pt x="127" y="1079"/>
                  </a:lnTo>
                  <a:lnTo>
                    <a:pt x="0" y="1612"/>
                  </a:lnTo>
                  <a:lnTo>
                    <a:pt x="50825" y="1612"/>
                  </a:lnTo>
                  <a:lnTo>
                    <a:pt x="50761" y="1346"/>
                  </a:lnTo>
                  <a:close/>
                </a:path>
              </a:pathLst>
            </a:custGeom>
            <a:solidFill>
              <a:srgbClr val="008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658938" y="5261889"/>
              <a:ext cx="50800" cy="1270"/>
            </a:xfrm>
            <a:custGeom>
              <a:avLst/>
              <a:gdLst/>
              <a:ahLst/>
              <a:cxnLst/>
              <a:rect l="l" t="t" r="r" b="b"/>
              <a:pathLst>
                <a:path w="50800" h="1270">
                  <a:moveTo>
                    <a:pt x="50469" y="0"/>
                  </a:moveTo>
                  <a:lnTo>
                    <a:pt x="368" y="0"/>
                  </a:lnTo>
                  <a:lnTo>
                    <a:pt x="241" y="266"/>
                  </a:lnTo>
                  <a:lnTo>
                    <a:pt x="0" y="800"/>
                  </a:lnTo>
                  <a:lnTo>
                    <a:pt x="0" y="939"/>
                  </a:lnTo>
                  <a:lnTo>
                    <a:pt x="0" y="1066"/>
                  </a:lnTo>
                  <a:lnTo>
                    <a:pt x="50469" y="1066"/>
                  </a:lnTo>
                  <a:lnTo>
                    <a:pt x="50469" y="800"/>
                  </a:lnTo>
                  <a:lnTo>
                    <a:pt x="50469" y="533"/>
                  </a:lnTo>
                  <a:lnTo>
                    <a:pt x="50469" y="266"/>
                  </a:lnTo>
                  <a:lnTo>
                    <a:pt x="50469" y="0"/>
                  </a:lnTo>
                  <a:close/>
                </a:path>
              </a:pathLst>
            </a:custGeom>
            <a:solidFill>
              <a:srgbClr val="009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659179" y="5261076"/>
              <a:ext cx="50800" cy="1270"/>
            </a:xfrm>
            <a:custGeom>
              <a:avLst/>
              <a:gdLst/>
              <a:ahLst/>
              <a:cxnLst/>
              <a:rect l="l" t="t" r="r" b="b"/>
              <a:pathLst>
                <a:path w="50800" h="1270">
                  <a:moveTo>
                    <a:pt x="50228" y="812"/>
                  </a:moveTo>
                  <a:lnTo>
                    <a:pt x="50101" y="266"/>
                  </a:lnTo>
                  <a:lnTo>
                    <a:pt x="50101" y="0"/>
                  </a:lnTo>
                  <a:lnTo>
                    <a:pt x="368" y="0"/>
                  </a:lnTo>
                  <a:lnTo>
                    <a:pt x="127" y="533"/>
                  </a:lnTo>
                  <a:lnTo>
                    <a:pt x="0" y="1079"/>
                  </a:lnTo>
                  <a:lnTo>
                    <a:pt x="50228" y="1079"/>
                  </a:lnTo>
                  <a:lnTo>
                    <a:pt x="50165" y="812"/>
                  </a:lnTo>
                  <a:close/>
                </a:path>
              </a:pathLst>
            </a:custGeom>
            <a:solidFill>
              <a:srgbClr val="008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659433" y="5256098"/>
              <a:ext cx="50165" cy="5715"/>
            </a:xfrm>
            <a:custGeom>
              <a:avLst/>
              <a:gdLst/>
              <a:ahLst/>
              <a:cxnLst/>
              <a:rect l="l" t="t" r="r" b="b"/>
              <a:pathLst>
                <a:path w="50165" h="5714">
                  <a:moveTo>
                    <a:pt x="49847" y="3492"/>
                  </a:moveTo>
                  <a:lnTo>
                    <a:pt x="49733" y="2959"/>
                  </a:lnTo>
                  <a:lnTo>
                    <a:pt x="49733" y="2692"/>
                  </a:lnTo>
                  <a:lnTo>
                    <a:pt x="49733" y="2425"/>
                  </a:lnTo>
                  <a:lnTo>
                    <a:pt x="49733" y="1079"/>
                  </a:lnTo>
                  <a:lnTo>
                    <a:pt x="49606" y="546"/>
                  </a:lnTo>
                  <a:lnTo>
                    <a:pt x="49606" y="279"/>
                  </a:lnTo>
                  <a:lnTo>
                    <a:pt x="49606" y="0"/>
                  </a:lnTo>
                  <a:lnTo>
                    <a:pt x="1816" y="0"/>
                  </a:lnTo>
                  <a:lnTo>
                    <a:pt x="1689" y="279"/>
                  </a:lnTo>
                  <a:lnTo>
                    <a:pt x="1447" y="812"/>
                  </a:lnTo>
                  <a:lnTo>
                    <a:pt x="1333" y="1320"/>
                  </a:lnTo>
                  <a:lnTo>
                    <a:pt x="1206" y="1612"/>
                  </a:lnTo>
                  <a:lnTo>
                    <a:pt x="965" y="2159"/>
                  </a:lnTo>
                  <a:lnTo>
                    <a:pt x="838" y="2692"/>
                  </a:lnTo>
                  <a:lnTo>
                    <a:pt x="596" y="3225"/>
                  </a:lnTo>
                  <a:lnTo>
                    <a:pt x="482" y="3733"/>
                  </a:lnTo>
                  <a:lnTo>
                    <a:pt x="355" y="4038"/>
                  </a:lnTo>
                  <a:lnTo>
                    <a:pt x="241" y="4546"/>
                  </a:lnTo>
                  <a:lnTo>
                    <a:pt x="114" y="4838"/>
                  </a:lnTo>
                  <a:lnTo>
                    <a:pt x="0" y="5245"/>
                  </a:lnTo>
                  <a:lnTo>
                    <a:pt x="49847" y="5245"/>
                  </a:lnTo>
                  <a:lnTo>
                    <a:pt x="49847" y="4978"/>
                  </a:lnTo>
                  <a:lnTo>
                    <a:pt x="49847" y="4838"/>
                  </a:lnTo>
                  <a:lnTo>
                    <a:pt x="49847" y="4572"/>
                  </a:lnTo>
                  <a:lnTo>
                    <a:pt x="49847" y="4305"/>
                  </a:lnTo>
                  <a:lnTo>
                    <a:pt x="49847" y="4038"/>
                  </a:lnTo>
                  <a:lnTo>
                    <a:pt x="49847" y="3771"/>
                  </a:lnTo>
                  <a:lnTo>
                    <a:pt x="49847" y="3492"/>
                  </a:lnTo>
                  <a:close/>
                </a:path>
              </a:pathLst>
            </a:custGeom>
            <a:solidFill>
              <a:srgbClr val="008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661122" y="5252745"/>
              <a:ext cx="48260" cy="3810"/>
            </a:xfrm>
            <a:custGeom>
              <a:avLst/>
              <a:gdLst/>
              <a:ahLst/>
              <a:cxnLst/>
              <a:rect l="l" t="t" r="r" b="b"/>
              <a:pathLst>
                <a:path w="48259" h="3810">
                  <a:moveTo>
                    <a:pt x="47917" y="2146"/>
                  </a:moveTo>
                  <a:lnTo>
                    <a:pt x="47790" y="1612"/>
                  </a:lnTo>
                  <a:lnTo>
                    <a:pt x="47790" y="1346"/>
                  </a:lnTo>
                  <a:lnTo>
                    <a:pt x="47790" y="1066"/>
                  </a:lnTo>
                  <a:lnTo>
                    <a:pt x="47790" y="800"/>
                  </a:lnTo>
                  <a:lnTo>
                    <a:pt x="47790" y="533"/>
                  </a:lnTo>
                  <a:lnTo>
                    <a:pt x="47790" y="266"/>
                  </a:lnTo>
                  <a:lnTo>
                    <a:pt x="47790" y="0"/>
                  </a:lnTo>
                  <a:lnTo>
                    <a:pt x="1943" y="0"/>
                  </a:lnTo>
                  <a:lnTo>
                    <a:pt x="1943" y="127"/>
                  </a:lnTo>
                  <a:lnTo>
                    <a:pt x="1854" y="266"/>
                  </a:lnTo>
                  <a:lnTo>
                    <a:pt x="1701" y="533"/>
                  </a:lnTo>
                  <a:lnTo>
                    <a:pt x="1574" y="800"/>
                  </a:lnTo>
                  <a:lnTo>
                    <a:pt x="1219" y="1346"/>
                  </a:lnTo>
                  <a:lnTo>
                    <a:pt x="1092" y="1612"/>
                  </a:lnTo>
                  <a:lnTo>
                    <a:pt x="952" y="1917"/>
                  </a:lnTo>
                  <a:lnTo>
                    <a:pt x="609" y="2413"/>
                  </a:lnTo>
                  <a:lnTo>
                    <a:pt x="520" y="2679"/>
                  </a:lnTo>
                  <a:lnTo>
                    <a:pt x="241" y="3086"/>
                  </a:lnTo>
                  <a:lnTo>
                    <a:pt x="127" y="3352"/>
                  </a:lnTo>
                  <a:lnTo>
                    <a:pt x="0" y="3632"/>
                  </a:lnTo>
                  <a:lnTo>
                    <a:pt x="47917" y="3632"/>
                  </a:lnTo>
                  <a:lnTo>
                    <a:pt x="47917" y="3352"/>
                  </a:lnTo>
                  <a:lnTo>
                    <a:pt x="47917" y="3086"/>
                  </a:lnTo>
                  <a:lnTo>
                    <a:pt x="47917" y="2819"/>
                  </a:lnTo>
                  <a:lnTo>
                    <a:pt x="47917" y="2552"/>
                  </a:lnTo>
                  <a:lnTo>
                    <a:pt x="47917" y="2413"/>
                  </a:lnTo>
                  <a:lnTo>
                    <a:pt x="47917" y="2146"/>
                  </a:lnTo>
                  <a:close/>
                </a:path>
              </a:pathLst>
            </a:custGeom>
            <a:solidFill>
              <a:srgbClr val="008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662951" y="5249646"/>
              <a:ext cx="46355" cy="3810"/>
            </a:xfrm>
            <a:custGeom>
              <a:avLst/>
              <a:gdLst/>
              <a:ahLst/>
              <a:cxnLst/>
              <a:rect l="l" t="t" r="r" b="b"/>
              <a:pathLst>
                <a:path w="46354" h="3810">
                  <a:moveTo>
                    <a:pt x="45961" y="2832"/>
                  </a:moveTo>
                  <a:lnTo>
                    <a:pt x="45847" y="2286"/>
                  </a:lnTo>
                  <a:lnTo>
                    <a:pt x="45847" y="2019"/>
                  </a:lnTo>
                  <a:lnTo>
                    <a:pt x="45847" y="1752"/>
                  </a:lnTo>
                  <a:lnTo>
                    <a:pt x="45847" y="1485"/>
                  </a:lnTo>
                  <a:lnTo>
                    <a:pt x="45847" y="1219"/>
                  </a:lnTo>
                  <a:lnTo>
                    <a:pt x="45847" y="939"/>
                  </a:lnTo>
                  <a:lnTo>
                    <a:pt x="45847" y="673"/>
                  </a:lnTo>
                  <a:lnTo>
                    <a:pt x="45720" y="139"/>
                  </a:lnTo>
                  <a:lnTo>
                    <a:pt x="45720" y="0"/>
                  </a:lnTo>
                  <a:lnTo>
                    <a:pt x="36753" y="0"/>
                  </a:lnTo>
                  <a:lnTo>
                    <a:pt x="35902" y="406"/>
                  </a:lnTo>
                  <a:lnTo>
                    <a:pt x="34810" y="939"/>
                  </a:lnTo>
                  <a:lnTo>
                    <a:pt x="34201" y="1219"/>
                  </a:lnTo>
                  <a:lnTo>
                    <a:pt x="33108" y="1752"/>
                  </a:lnTo>
                  <a:lnTo>
                    <a:pt x="32499" y="2019"/>
                  </a:lnTo>
                  <a:lnTo>
                    <a:pt x="31419" y="2552"/>
                  </a:lnTo>
                  <a:lnTo>
                    <a:pt x="30810" y="2832"/>
                  </a:lnTo>
                  <a:lnTo>
                    <a:pt x="30200" y="3098"/>
                  </a:lnTo>
                  <a:lnTo>
                    <a:pt x="30391" y="3098"/>
                  </a:lnTo>
                  <a:lnTo>
                    <a:pt x="30200" y="3225"/>
                  </a:lnTo>
                  <a:lnTo>
                    <a:pt x="30200" y="3098"/>
                  </a:lnTo>
                  <a:lnTo>
                    <a:pt x="30200" y="2832"/>
                  </a:lnTo>
                  <a:lnTo>
                    <a:pt x="30073" y="2552"/>
                  </a:lnTo>
                  <a:lnTo>
                    <a:pt x="29959" y="2286"/>
                  </a:lnTo>
                  <a:lnTo>
                    <a:pt x="29832" y="2019"/>
                  </a:lnTo>
                  <a:lnTo>
                    <a:pt x="29718" y="1485"/>
                  </a:lnTo>
                  <a:lnTo>
                    <a:pt x="29591" y="1219"/>
                  </a:lnTo>
                  <a:lnTo>
                    <a:pt x="29464" y="939"/>
                  </a:lnTo>
                  <a:lnTo>
                    <a:pt x="29349" y="673"/>
                  </a:lnTo>
                  <a:lnTo>
                    <a:pt x="29222" y="406"/>
                  </a:lnTo>
                  <a:lnTo>
                    <a:pt x="29108" y="0"/>
                  </a:lnTo>
                  <a:lnTo>
                    <a:pt x="1816" y="0"/>
                  </a:lnTo>
                  <a:lnTo>
                    <a:pt x="1727" y="139"/>
                  </a:lnTo>
                  <a:lnTo>
                    <a:pt x="1447" y="673"/>
                  </a:lnTo>
                  <a:lnTo>
                    <a:pt x="1333" y="939"/>
                  </a:lnTo>
                  <a:lnTo>
                    <a:pt x="965" y="1485"/>
                  </a:lnTo>
                  <a:lnTo>
                    <a:pt x="838" y="1752"/>
                  </a:lnTo>
                  <a:lnTo>
                    <a:pt x="596" y="2286"/>
                  </a:lnTo>
                  <a:lnTo>
                    <a:pt x="482" y="2552"/>
                  </a:lnTo>
                  <a:lnTo>
                    <a:pt x="114" y="3098"/>
                  </a:lnTo>
                  <a:lnTo>
                    <a:pt x="114" y="3225"/>
                  </a:lnTo>
                  <a:lnTo>
                    <a:pt x="0" y="3365"/>
                  </a:lnTo>
                  <a:lnTo>
                    <a:pt x="45961" y="3365"/>
                  </a:lnTo>
                  <a:lnTo>
                    <a:pt x="45961" y="3098"/>
                  </a:lnTo>
                  <a:lnTo>
                    <a:pt x="45961" y="2832"/>
                  </a:lnTo>
                  <a:close/>
                </a:path>
              </a:pathLst>
            </a:custGeom>
            <a:solidFill>
              <a:srgbClr val="008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664640" y="5248846"/>
              <a:ext cx="44450" cy="1270"/>
            </a:xfrm>
            <a:custGeom>
              <a:avLst/>
              <a:gdLst/>
              <a:ahLst/>
              <a:cxnLst/>
              <a:rect l="l" t="t" r="r" b="b"/>
              <a:pathLst>
                <a:path w="44450" h="1270">
                  <a:moveTo>
                    <a:pt x="27419" y="800"/>
                  </a:moveTo>
                  <a:lnTo>
                    <a:pt x="27063" y="304"/>
                  </a:lnTo>
                  <a:lnTo>
                    <a:pt x="26936" y="0"/>
                  </a:lnTo>
                  <a:lnTo>
                    <a:pt x="736" y="0"/>
                  </a:lnTo>
                  <a:lnTo>
                    <a:pt x="482" y="266"/>
                  </a:lnTo>
                  <a:lnTo>
                    <a:pt x="241" y="533"/>
                  </a:lnTo>
                  <a:lnTo>
                    <a:pt x="127" y="800"/>
                  </a:lnTo>
                  <a:lnTo>
                    <a:pt x="0" y="939"/>
                  </a:lnTo>
                  <a:lnTo>
                    <a:pt x="27419" y="939"/>
                  </a:lnTo>
                  <a:lnTo>
                    <a:pt x="27330" y="800"/>
                  </a:lnTo>
                  <a:close/>
                </a:path>
                <a:path w="44450" h="1270">
                  <a:moveTo>
                    <a:pt x="44030" y="0"/>
                  </a:moveTo>
                  <a:lnTo>
                    <a:pt x="36753" y="0"/>
                  </a:lnTo>
                  <a:lnTo>
                    <a:pt x="35661" y="533"/>
                  </a:lnTo>
                  <a:lnTo>
                    <a:pt x="35064" y="800"/>
                  </a:lnTo>
                  <a:lnTo>
                    <a:pt x="34810" y="939"/>
                  </a:lnTo>
                  <a:lnTo>
                    <a:pt x="44030" y="939"/>
                  </a:lnTo>
                  <a:lnTo>
                    <a:pt x="44030" y="800"/>
                  </a:lnTo>
                  <a:lnTo>
                    <a:pt x="44030" y="533"/>
                  </a:lnTo>
                  <a:lnTo>
                    <a:pt x="44030" y="266"/>
                  </a:lnTo>
                  <a:lnTo>
                    <a:pt x="44030" y="0"/>
                  </a:lnTo>
                  <a:close/>
                </a:path>
              </a:pathLst>
            </a:custGeom>
            <a:solidFill>
              <a:srgbClr val="008B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665123" y="5247766"/>
              <a:ext cx="43815" cy="1905"/>
            </a:xfrm>
            <a:custGeom>
              <a:avLst/>
              <a:gdLst/>
              <a:ahLst/>
              <a:cxnLst/>
              <a:rect l="l" t="t" r="r" b="b"/>
              <a:pathLst>
                <a:path w="43815" h="1904">
                  <a:moveTo>
                    <a:pt x="26568" y="1346"/>
                  </a:moveTo>
                  <a:lnTo>
                    <a:pt x="26327" y="1079"/>
                  </a:lnTo>
                  <a:lnTo>
                    <a:pt x="26327" y="812"/>
                  </a:lnTo>
                  <a:lnTo>
                    <a:pt x="26212" y="571"/>
                  </a:lnTo>
                  <a:lnTo>
                    <a:pt x="26098" y="330"/>
                  </a:lnTo>
                  <a:lnTo>
                    <a:pt x="25958" y="0"/>
                  </a:lnTo>
                  <a:lnTo>
                    <a:pt x="1092" y="0"/>
                  </a:lnTo>
                  <a:lnTo>
                    <a:pt x="914" y="266"/>
                  </a:lnTo>
                  <a:lnTo>
                    <a:pt x="495" y="812"/>
                  </a:lnTo>
                  <a:lnTo>
                    <a:pt x="254" y="1079"/>
                  </a:lnTo>
                  <a:lnTo>
                    <a:pt x="0" y="1346"/>
                  </a:lnTo>
                  <a:lnTo>
                    <a:pt x="26568" y="1346"/>
                  </a:lnTo>
                  <a:close/>
                </a:path>
                <a:path w="43815" h="1904">
                  <a:moveTo>
                    <a:pt x="43548" y="266"/>
                  </a:moveTo>
                  <a:lnTo>
                    <a:pt x="43434" y="0"/>
                  </a:lnTo>
                  <a:lnTo>
                    <a:pt x="38582" y="0"/>
                  </a:lnTo>
                  <a:lnTo>
                    <a:pt x="38049" y="266"/>
                  </a:lnTo>
                  <a:lnTo>
                    <a:pt x="36880" y="812"/>
                  </a:lnTo>
                  <a:lnTo>
                    <a:pt x="36271" y="1079"/>
                  </a:lnTo>
                  <a:lnTo>
                    <a:pt x="35788" y="1346"/>
                  </a:lnTo>
                  <a:lnTo>
                    <a:pt x="43548" y="1346"/>
                  </a:lnTo>
                  <a:lnTo>
                    <a:pt x="43548" y="1079"/>
                  </a:lnTo>
                  <a:lnTo>
                    <a:pt x="43548" y="812"/>
                  </a:lnTo>
                  <a:lnTo>
                    <a:pt x="43548" y="546"/>
                  </a:lnTo>
                  <a:lnTo>
                    <a:pt x="43548" y="266"/>
                  </a:lnTo>
                  <a:close/>
                </a:path>
              </a:pathLst>
            </a:custGeom>
            <a:solidFill>
              <a:srgbClr val="008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665974" y="5246687"/>
              <a:ext cx="43180" cy="1905"/>
            </a:xfrm>
            <a:custGeom>
              <a:avLst/>
              <a:gdLst/>
              <a:ahLst/>
              <a:cxnLst/>
              <a:rect l="l" t="t" r="r" b="b"/>
              <a:pathLst>
                <a:path w="43179" h="1904">
                  <a:moveTo>
                    <a:pt x="25234" y="1346"/>
                  </a:moveTo>
                  <a:lnTo>
                    <a:pt x="25107" y="1079"/>
                  </a:lnTo>
                  <a:lnTo>
                    <a:pt x="24993" y="546"/>
                  </a:lnTo>
                  <a:lnTo>
                    <a:pt x="24866" y="279"/>
                  </a:lnTo>
                  <a:lnTo>
                    <a:pt x="24752" y="0"/>
                  </a:lnTo>
                  <a:lnTo>
                    <a:pt x="1219" y="0"/>
                  </a:lnTo>
                  <a:lnTo>
                    <a:pt x="977" y="279"/>
                  </a:lnTo>
                  <a:lnTo>
                    <a:pt x="736" y="546"/>
                  </a:lnTo>
                  <a:lnTo>
                    <a:pt x="495" y="812"/>
                  </a:lnTo>
                  <a:lnTo>
                    <a:pt x="241" y="1079"/>
                  </a:lnTo>
                  <a:lnTo>
                    <a:pt x="0" y="1346"/>
                  </a:lnTo>
                  <a:lnTo>
                    <a:pt x="25234" y="1346"/>
                  </a:lnTo>
                  <a:close/>
                </a:path>
                <a:path w="43179" h="1904">
                  <a:moveTo>
                    <a:pt x="42697" y="1346"/>
                  </a:moveTo>
                  <a:lnTo>
                    <a:pt x="42583" y="812"/>
                  </a:lnTo>
                  <a:lnTo>
                    <a:pt x="42583" y="546"/>
                  </a:lnTo>
                  <a:lnTo>
                    <a:pt x="42583" y="279"/>
                  </a:lnTo>
                  <a:lnTo>
                    <a:pt x="42583" y="0"/>
                  </a:lnTo>
                  <a:lnTo>
                    <a:pt x="40030" y="0"/>
                  </a:lnTo>
                  <a:lnTo>
                    <a:pt x="39420" y="279"/>
                  </a:lnTo>
                  <a:lnTo>
                    <a:pt x="38823" y="546"/>
                  </a:lnTo>
                  <a:lnTo>
                    <a:pt x="37782" y="1054"/>
                  </a:lnTo>
                  <a:lnTo>
                    <a:pt x="37122" y="1346"/>
                  </a:lnTo>
                  <a:lnTo>
                    <a:pt x="42697" y="1346"/>
                  </a:lnTo>
                  <a:close/>
                </a:path>
              </a:pathLst>
            </a:custGeom>
            <a:solidFill>
              <a:srgbClr val="008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666952" y="5246153"/>
              <a:ext cx="41910" cy="1270"/>
            </a:xfrm>
            <a:custGeom>
              <a:avLst/>
              <a:gdLst/>
              <a:ahLst/>
              <a:cxnLst/>
              <a:rect l="l" t="t" r="r" b="b"/>
              <a:pathLst>
                <a:path w="41909" h="1270">
                  <a:moveTo>
                    <a:pt x="23888" y="812"/>
                  </a:moveTo>
                  <a:lnTo>
                    <a:pt x="23761" y="533"/>
                  </a:lnTo>
                  <a:lnTo>
                    <a:pt x="23647" y="266"/>
                  </a:lnTo>
                  <a:lnTo>
                    <a:pt x="23533" y="0"/>
                  </a:lnTo>
                  <a:lnTo>
                    <a:pt x="850" y="0"/>
                  </a:lnTo>
                  <a:lnTo>
                    <a:pt x="546" y="266"/>
                  </a:lnTo>
                  <a:lnTo>
                    <a:pt x="254" y="520"/>
                  </a:lnTo>
                  <a:lnTo>
                    <a:pt x="0" y="812"/>
                  </a:lnTo>
                  <a:lnTo>
                    <a:pt x="23888" y="812"/>
                  </a:lnTo>
                  <a:close/>
                </a:path>
                <a:path w="41909" h="1270">
                  <a:moveTo>
                    <a:pt x="41605" y="0"/>
                  </a:moveTo>
                  <a:lnTo>
                    <a:pt x="40144" y="0"/>
                  </a:lnTo>
                  <a:lnTo>
                    <a:pt x="39598" y="266"/>
                  </a:lnTo>
                  <a:lnTo>
                    <a:pt x="38442" y="812"/>
                  </a:lnTo>
                  <a:lnTo>
                    <a:pt x="41605" y="812"/>
                  </a:lnTo>
                  <a:lnTo>
                    <a:pt x="41605" y="533"/>
                  </a:lnTo>
                  <a:lnTo>
                    <a:pt x="41605" y="266"/>
                  </a:lnTo>
                  <a:lnTo>
                    <a:pt x="41605" y="0"/>
                  </a:lnTo>
                  <a:close/>
                </a:path>
              </a:pathLst>
            </a:custGeom>
            <a:solidFill>
              <a:srgbClr val="008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667434" y="5244541"/>
              <a:ext cx="41275" cy="1905"/>
            </a:xfrm>
            <a:custGeom>
              <a:avLst/>
              <a:gdLst/>
              <a:ahLst/>
              <a:cxnLst/>
              <a:rect l="l" t="t" r="r" b="b"/>
              <a:pathLst>
                <a:path w="41275" h="1904">
                  <a:moveTo>
                    <a:pt x="23050" y="1612"/>
                  </a:moveTo>
                  <a:lnTo>
                    <a:pt x="22682" y="1079"/>
                  </a:lnTo>
                  <a:lnTo>
                    <a:pt x="22555" y="812"/>
                  </a:lnTo>
                  <a:lnTo>
                    <a:pt x="22199" y="266"/>
                  </a:lnTo>
                  <a:lnTo>
                    <a:pt x="22072" y="266"/>
                  </a:lnTo>
                  <a:lnTo>
                    <a:pt x="22072" y="0"/>
                  </a:lnTo>
                  <a:lnTo>
                    <a:pt x="2298" y="0"/>
                  </a:lnTo>
                  <a:lnTo>
                    <a:pt x="1943" y="266"/>
                  </a:lnTo>
                  <a:lnTo>
                    <a:pt x="1574" y="533"/>
                  </a:lnTo>
                  <a:lnTo>
                    <a:pt x="965" y="1079"/>
                  </a:lnTo>
                  <a:lnTo>
                    <a:pt x="609" y="1346"/>
                  </a:lnTo>
                  <a:lnTo>
                    <a:pt x="0" y="1879"/>
                  </a:lnTo>
                  <a:lnTo>
                    <a:pt x="23050" y="1879"/>
                  </a:lnTo>
                  <a:lnTo>
                    <a:pt x="22923" y="1612"/>
                  </a:lnTo>
                  <a:lnTo>
                    <a:pt x="23050" y="1612"/>
                  </a:lnTo>
                  <a:close/>
                </a:path>
                <a:path w="41275" h="1904">
                  <a:moveTo>
                    <a:pt x="41122" y="1079"/>
                  </a:moveTo>
                  <a:lnTo>
                    <a:pt x="40995" y="1079"/>
                  </a:lnTo>
                  <a:lnTo>
                    <a:pt x="40754" y="1079"/>
                  </a:lnTo>
                  <a:lnTo>
                    <a:pt x="39662" y="1612"/>
                  </a:lnTo>
                  <a:lnTo>
                    <a:pt x="39052" y="1879"/>
                  </a:lnTo>
                  <a:lnTo>
                    <a:pt x="41122" y="1879"/>
                  </a:lnTo>
                  <a:lnTo>
                    <a:pt x="41122" y="1612"/>
                  </a:lnTo>
                  <a:lnTo>
                    <a:pt x="41122" y="1346"/>
                  </a:lnTo>
                  <a:lnTo>
                    <a:pt x="41122" y="1079"/>
                  </a:lnTo>
                  <a:close/>
                </a:path>
              </a:pathLst>
            </a:custGeom>
            <a:solidFill>
              <a:srgbClr val="008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669377" y="5239702"/>
              <a:ext cx="20320" cy="5715"/>
            </a:xfrm>
            <a:custGeom>
              <a:avLst/>
              <a:gdLst/>
              <a:ahLst/>
              <a:cxnLst/>
              <a:rect l="l" t="t" r="r" b="b"/>
              <a:pathLst>
                <a:path w="20320" h="5714">
                  <a:moveTo>
                    <a:pt x="20129" y="4838"/>
                  </a:moveTo>
                  <a:lnTo>
                    <a:pt x="19888" y="4572"/>
                  </a:lnTo>
                  <a:lnTo>
                    <a:pt x="19773" y="4432"/>
                  </a:lnTo>
                  <a:lnTo>
                    <a:pt x="19405" y="3898"/>
                  </a:lnTo>
                  <a:lnTo>
                    <a:pt x="19164" y="3632"/>
                  </a:lnTo>
                  <a:lnTo>
                    <a:pt x="18923" y="3365"/>
                  </a:lnTo>
                  <a:lnTo>
                    <a:pt x="18681" y="3098"/>
                  </a:lnTo>
                  <a:lnTo>
                    <a:pt x="18440" y="2819"/>
                  </a:lnTo>
                  <a:lnTo>
                    <a:pt x="18262" y="2679"/>
                  </a:lnTo>
                  <a:lnTo>
                    <a:pt x="18186" y="2552"/>
                  </a:lnTo>
                  <a:lnTo>
                    <a:pt x="17589" y="2019"/>
                  </a:lnTo>
                  <a:lnTo>
                    <a:pt x="17221" y="1752"/>
                  </a:lnTo>
                  <a:lnTo>
                    <a:pt x="16611" y="1485"/>
                  </a:lnTo>
                  <a:lnTo>
                    <a:pt x="16002" y="1206"/>
                  </a:lnTo>
                  <a:lnTo>
                    <a:pt x="15595" y="1028"/>
                  </a:lnTo>
                  <a:lnTo>
                    <a:pt x="15405" y="939"/>
                  </a:lnTo>
                  <a:lnTo>
                    <a:pt x="14795" y="673"/>
                  </a:lnTo>
                  <a:lnTo>
                    <a:pt x="14541" y="673"/>
                  </a:lnTo>
                  <a:lnTo>
                    <a:pt x="14071" y="406"/>
                  </a:lnTo>
                  <a:lnTo>
                    <a:pt x="13550" y="292"/>
                  </a:lnTo>
                  <a:lnTo>
                    <a:pt x="13220" y="139"/>
                  </a:lnTo>
                  <a:lnTo>
                    <a:pt x="12954" y="139"/>
                  </a:lnTo>
                  <a:lnTo>
                    <a:pt x="12369" y="0"/>
                  </a:lnTo>
                  <a:lnTo>
                    <a:pt x="9944" y="0"/>
                  </a:lnTo>
                  <a:lnTo>
                    <a:pt x="9398" y="139"/>
                  </a:lnTo>
                  <a:lnTo>
                    <a:pt x="9220" y="139"/>
                  </a:lnTo>
                  <a:lnTo>
                    <a:pt x="8585" y="355"/>
                  </a:lnTo>
                  <a:lnTo>
                    <a:pt x="8369" y="406"/>
                  </a:lnTo>
                  <a:lnTo>
                    <a:pt x="8229" y="482"/>
                  </a:lnTo>
                  <a:lnTo>
                    <a:pt x="7632" y="673"/>
                  </a:lnTo>
                  <a:lnTo>
                    <a:pt x="7518" y="812"/>
                  </a:lnTo>
                  <a:lnTo>
                    <a:pt x="6794" y="939"/>
                  </a:lnTo>
                  <a:lnTo>
                    <a:pt x="6184" y="1155"/>
                  </a:lnTo>
                  <a:lnTo>
                    <a:pt x="5943" y="1206"/>
                  </a:lnTo>
                  <a:lnTo>
                    <a:pt x="5727" y="1308"/>
                  </a:lnTo>
                  <a:lnTo>
                    <a:pt x="5207" y="1485"/>
                  </a:lnTo>
                  <a:lnTo>
                    <a:pt x="5092" y="1612"/>
                  </a:lnTo>
                  <a:lnTo>
                    <a:pt x="4483" y="1752"/>
                  </a:lnTo>
                  <a:lnTo>
                    <a:pt x="3873" y="2019"/>
                  </a:lnTo>
                  <a:lnTo>
                    <a:pt x="3276" y="2286"/>
                  </a:lnTo>
                  <a:lnTo>
                    <a:pt x="3149" y="2413"/>
                  </a:lnTo>
                  <a:lnTo>
                    <a:pt x="2908" y="2552"/>
                  </a:lnTo>
                  <a:lnTo>
                    <a:pt x="2298" y="3098"/>
                  </a:lnTo>
                  <a:lnTo>
                    <a:pt x="1689" y="3632"/>
                  </a:lnTo>
                  <a:lnTo>
                    <a:pt x="1092" y="4165"/>
                  </a:lnTo>
                  <a:lnTo>
                    <a:pt x="850" y="4432"/>
                  </a:lnTo>
                  <a:lnTo>
                    <a:pt x="723" y="4572"/>
                  </a:lnTo>
                  <a:lnTo>
                    <a:pt x="596" y="4572"/>
                  </a:lnTo>
                  <a:lnTo>
                    <a:pt x="0" y="5105"/>
                  </a:lnTo>
                  <a:lnTo>
                    <a:pt x="20129" y="5105"/>
                  </a:lnTo>
                  <a:lnTo>
                    <a:pt x="20002" y="4838"/>
                  </a:lnTo>
                  <a:lnTo>
                    <a:pt x="20129" y="4838"/>
                  </a:lnTo>
                  <a:close/>
                </a:path>
              </a:pathLst>
            </a:custGeom>
            <a:solidFill>
              <a:srgbClr val="00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678600" y="5239698"/>
              <a:ext cx="4445" cy="635"/>
            </a:xfrm>
            <a:custGeom>
              <a:avLst/>
              <a:gdLst/>
              <a:ahLst/>
              <a:cxnLst/>
              <a:rect l="l" t="t" r="r" b="b"/>
              <a:pathLst>
                <a:path w="4445" h="635">
                  <a:moveTo>
                    <a:pt x="3153" y="0"/>
                  </a:moveTo>
                  <a:lnTo>
                    <a:pt x="727" y="0"/>
                  </a:lnTo>
                  <a:lnTo>
                    <a:pt x="0" y="134"/>
                  </a:lnTo>
                  <a:lnTo>
                    <a:pt x="4002" y="134"/>
                  </a:lnTo>
                  <a:lnTo>
                    <a:pt x="3153" y="0"/>
                  </a:lnTo>
                  <a:close/>
                </a:path>
              </a:pathLst>
            </a:custGeom>
            <a:solidFill>
              <a:srgbClr val="008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641845" y="5239832"/>
              <a:ext cx="67945" cy="64769"/>
            </a:xfrm>
            <a:custGeom>
              <a:avLst/>
              <a:gdLst/>
              <a:ahLst/>
              <a:cxnLst/>
              <a:rect l="l" t="t" r="r" b="b"/>
              <a:pathLst>
                <a:path w="67945" h="64770">
                  <a:moveTo>
                    <a:pt x="0" y="36426"/>
                  </a:moveTo>
                  <a:lnTo>
                    <a:pt x="16375" y="28898"/>
                  </a:lnTo>
                  <a:lnTo>
                    <a:pt x="16618" y="25941"/>
                  </a:lnTo>
                  <a:lnTo>
                    <a:pt x="17104" y="23119"/>
                  </a:lnTo>
                  <a:lnTo>
                    <a:pt x="37481" y="0"/>
                  </a:lnTo>
                  <a:lnTo>
                    <a:pt x="39908" y="0"/>
                  </a:lnTo>
                  <a:lnTo>
                    <a:pt x="49611" y="9139"/>
                  </a:lnTo>
                  <a:lnTo>
                    <a:pt x="50217" y="10349"/>
                  </a:lnTo>
                  <a:lnTo>
                    <a:pt x="51188" y="13172"/>
                  </a:lnTo>
                  <a:lnTo>
                    <a:pt x="66471" y="5779"/>
                  </a:lnTo>
                  <a:lnTo>
                    <a:pt x="67806" y="28898"/>
                  </a:lnTo>
                  <a:lnTo>
                    <a:pt x="51916" y="36561"/>
                  </a:lnTo>
                  <a:lnTo>
                    <a:pt x="51673" y="38980"/>
                  </a:lnTo>
                  <a:lnTo>
                    <a:pt x="50946" y="41400"/>
                  </a:lnTo>
                  <a:lnTo>
                    <a:pt x="30810" y="64517"/>
                  </a:lnTo>
                  <a:lnTo>
                    <a:pt x="28626" y="64250"/>
                  </a:lnTo>
                  <a:lnTo>
                    <a:pt x="18074" y="52689"/>
                  </a:lnTo>
                  <a:lnTo>
                    <a:pt x="1334" y="60755"/>
                  </a:lnTo>
                  <a:lnTo>
                    <a:pt x="0" y="364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667434" y="5284190"/>
              <a:ext cx="20320" cy="16510"/>
            </a:xfrm>
            <a:custGeom>
              <a:avLst/>
              <a:gdLst/>
              <a:ahLst/>
              <a:cxnLst/>
              <a:rect l="l" t="t" r="r" b="b"/>
              <a:pathLst>
                <a:path w="20320" h="16510">
                  <a:moveTo>
                    <a:pt x="8496" y="0"/>
                  </a:moveTo>
                  <a:lnTo>
                    <a:pt x="1816" y="0"/>
                  </a:lnTo>
                  <a:lnTo>
                    <a:pt x="1701" y="546"/>
                  </a:lnTo>
                  <a:lnTo>
                    <a:pt x="1701" y="673"/>
                  </a:lnTo>
                  <a:lnTo>
                    <a:pt x="1701" y="939"/>
                  </a:lnTo>
                  <a:lnTo>
                    <a:pt x="1701" y="1219"/>
                  </a:lnTo>
                  <a:lnTo>
                    <a:pt x="1574" y="1612"/>
                  </a:lnTo>
                  <a:lnTo>
                    <a:pt x="1574" y="1892"/>
                  </a:lnTo>
                  <a:lnTo>
                    <a:pt x="1574" y="2159"/>
                  </a:lnTo>
                  <a:lnTo>
                    <a:pt x="1574" y="2286"/>
                  </a:lnTo>
                  <a:lnTo>
                    <a:pt x="1460" y="2832"/>
                  </a:lnTo>
                  <a:lnTo>
                    <a:pt x="1460" y="2959"/>
                  </a:lnTo>
                  <a:lnTo>
                    <a:pt x="1460" y="3225"/>
                  </a:lnTo>
                  <a:lnTo>
                    <a:pt x="1460" y="3505"/>
                  </a:lnTo>
                  <a:lnTo>
                    <a:pt x="1333" y="3898"/>
                  </a:lnTo>
                  <a:lnTo>
                    <a:pt x="1333" y="4178"/>
                  </a:lnTo>
                  <a:lnTo>
                    <a:pt x="1333" y="4305"/>
                  </a:lnTo>
                  <a:lnTo>
                    <a:pt x="1206" y="4838"/>
                  </a:lnTo>
                  <a:lnTo>
                    <a:pt x="1206" y="5118"/>
                  </a:lnTo>
                  <a:lnTo>
                    <a:pt x="1206" y="5245"/>
                  </a:lnTo>
                  <a:lnTo>
                    <a:pt x="1206" y="5511"/>
                  </a:lnTo>
                  <a:lnTo>
                    <a:pt x="1206" y="5778"/>
                  </a:lnTo>
                  <a:lnTo>
                    <a:pt x="1092" y="6184"/>
                  </a:lnTo>
                  <a:lnTo>
                    <a:pt x="1092" y="6451"/>
                  </a:lnTo>
                  <a:lnTo>
                    <a:pt x="1092" y="6591"/>
                  </a:lnTo>
                  <a:lnTo>
                    <a:pt x="965" y="7124"/>
                  </a:lnTo>
                  <a:lnTo>
                    <a:pt x="965" y="7391"/>
                  </a:lnTo>
                  <a:lnTo>
                    <a:pt x="965" y="7531"/>
                  </a:lnTo>
                  <a:lnTo>
                    <a:pt x="965" y="7797"/>
                  </a:lnTo>
                  <a:lnTo>
                    <a:pt x="965" y="8064"/>
                  </a:lnTo>
                  <a:lnTo>
                    <a:pt x="850" y="8470"/>
                  </a:lnTo>
                  <a:lnTo>
                    <a:pt x="850" y="8737"/>
                  </a:lnTo>
                  <a:lnTo>
                    <a:pt x="850" y="8877"/>
                  </a:lnTo>
                  <a:lnTo>
                    <a:pt x="723" y="9410"/>
                  </a:lnTo>
                  <a:lnTo>
                    <a:pt x="723" y="9550"/>
                  </a:lnTo>
                  <a:lnTo>
                    <a:pt x="723" y="9817"/>
                  </a:lnTo>
                  <a:lnTo>
                    <a:pt x="723" y="10083"/>
                  </a:lnTo>
                  <a:lnTo>
                    <a:pt x="609" y="10490"/>
                  </a:lnTo>
                  <a:lnTo>
                    <a:pt x="609" y="10756"/>
                  </a:lnTo>
                  <a:lnTo>
                    <a:pt x="609" y="11023"/>
                  </a:lnTo>
                  <a:lnTo>
                    <a:pt x="609" y="11163"/>
                  </a:lnTo>
                  <a:lnTo>
                    <a:pt x="482" y="11696"/>
                  </a:lnTo>
                  <a:lnTo>
                    <a:pt x="482" y="11836"/>
                  </a:lnTo>
                  <a:lnTo>
                    <a:pt x="482" y="12103"/>
                  </a:lnTo>
                  <a:lnTo>
                    <a:pt x="482" y="12369"/>
                  </a:lnTo>
                  <a:lnTo>
                    <a:pt x="368" y="12776"/>
                  </a:lnTo>
                  <a:lnTo>
                    <a:pt x="368" y="13042"/>
                  </a:lnTo>
                  <a:lnTo>
                    <a:pt x="368" y="13309"/>
                  </a:lnTo>
                  <a:lnTo>
                    <a:pt x="368" y="13449"/>
                  </a:lnTo>
                  <a:lnTo>
                    <a:pt x="241" y="13982"/>
                  </a:lnTo>
                  <a:lnTo>
                    <a:pt x="241" y="14122"/>
                  </a:lnTo>
                  <a:lnTo>
                    <a:pt x="241" y="14389"/>
                  </a:lnTo>
                  <a:lnTo>
                    <a:pt x="241" y="14655"/>
                  </a:lnTo>
                  <a:lnTo>
                    <a:pt x="127" y="15062"/>
                  </a:lnTo>
                  <a:lnTo>
                    <a:pt x="127" y="15328"/>
                  </a:lnTo>
                  <a:lnTo>
                    <a:pt x="127" y="15595"/>
                  </a:lnTo>
                  <a:lnTo>
                    <a:pt x="127" y="15735"/>
                  </a:lnTo>
                  <a:lnTo>
                    <a:pt x="0" y="16268"/>
                  </a:lnTo>
                  <a:lnTo>
                    <a:pt x="127" y="15989"/>
                  </a:lnTo>
                  <a:lnTo>
                    <a:pt x="368" y="15595"/>
                  </a:lnTo>
                  <a:lnTo>
                    <a:pt x="482" y="15328"/>
                  </a:lnTo>
                  <a:lnTo>
                    <a:pt x="609" y="15062"/>
                  </a:lnTo>
                  <a:lnTo>
                    <a:pt x="850" y="14655"/>
                  </a:lnTo>
                  <a:lnTo>
                    <a:pt x="965" y="14389"/>
                  </a:lnTo>
                  <a:lnTo>
                    <a:pt x="1206" y="13982"/>
                  </a:lnTo>
                  <a:lnTo>
                    <a:pt x="1308" y="13754"/>
                  </a:lnTo>
                  <a:lnTo>
                    <a:pt x="1574" y="13309"/>
                  </a:lnTo>
                  <a:lnTo>
                    <a:pt x="1676" y="13081"/>
                  </a:lnTo>
                  <a:lnTo>
                    <a:pt x="1816" y="12776"/>
                  </a:lnTo>
                  <a:lnTo>
                    <a:pt x="2057" y="12369"/>
                  </a:lnTo>
                  <a:lnTo>
                    <a:pt x="2159" y="12128"/>
                  </a:lnTo>
                  <a:lnTo>
                    <a:pt x="2298" y="11836"/>
                  </a:lnTo>
                  <a:lnTo>
                    <a:pt x="2540" y="11430"/>
                  </a:lnTo>
                  <a:lnTo>
                    <a:pt x="2578" y="11277"/>
                  </a:lnTo>
                  <a:lnTo>
                    <a:pt x="2908" y="10756"/>
                  </a:lnTo>
                  <a:lnTo>
                    <a:pt x="2946" y="10604"/>
                  </a:lnTo>
                  <a:lnTo>
                    <a:pt x="3098" y="10248"/>
                  </a:lnTo>
                  <a:lnTo>
                    <a:pt x="3390" y="9817"/>
                  </a:lnTo>
                  <a:lnTo>
                    <a:pt x="3429" y="9664"/>
                  </a:lnTo>
                  <a:lnTo>
                    <a:pt x="3581" y="9321"/>
                  </a:lnTo>
                  <a:lnTo>
                    <a:pt x="3886" y="8877"/>
                  </a:lnTo>
                  <a:lnTo>
                    <a:pt x="3987" y="8509"/>
                  </a:lnTo>
                  <a:lnTo>
                    <a:pt x="4241" y="8064"/>
                  </a:lnTo>
                  <a:lnTo>
                    <a:pt x="4343" y="7835"/>
                  </a:lnTo>
                  <a:lnTo>
                    <a:pt x="4610" y="7391"/>
                  </a:lnTo>
                  <a:lnTo>
                    <a:pt x="4724" y="7124"/>
                  </a:lnTo>
                  <a:lnTo>
                    <a:pt x="4851" y="6858"/>
                  </a:lnTo>
                  <a:lnTo>
                    <a:pt x="5092" y="6451"/>
                  </a:lnTo>
                  <a:lnTo>
                    <a:pt x="5194" y="6223"/>
                  </a:lnTo>
                  <a:lnTo>
                    <a:pt x="5461" y="5778"/>
                  </a:lnTo>
                  <a:lnTo>
                    <a:pt x="5575" y="5511"/>
                  </a:lnTo>
                  <a:lnTo>
                    <a:pt x="5816" y="5118"/>
                  </a:lnTo>
                  <a:lnTo>
                    <a:pt x="5930" y="4864"/>
                  </a:lnTo>
                  <a:lnTo>
                    <a:pt x="6057" y="4572"/>
                  </a:lnTo>
                  <a:lnTo>
                    <a:pt x="6311" y="4178"/>
                  </a:lnTo>
                  <a:lnTo>
                    <a:pt x="6426" y="3898"/>
                  </a:lnTo>
                  <a:lnTo>
                    <a:pt x="6667" y="3505"/>
                  </a:lnTo>
                  <a:lnTo>
                    <a:pt x="6781" y="3251"/>
                  </a:lnTo>
                  <a:lnTo>
                    <a:pt x="6908" y="2959"/>
                  </a:lnTo>
                  <a:lnTo>
                    <a:pt x="7150" y="2552"/>
                  </a:lnTo>
                  <a:lnTo>
                    <a:pt x="7200" y="2400"/>
                  </a:lnTo>
                  <a:lnTo>
                    <a:pt x="7518" y="1892"/>
                  </a:lnTo>
                  <a:lnTo>
                    <a:pt x="7632" y="1638"/>
                  </a:lnTo>
                  <a:lnTo>
                    <a:pt x="7759" y="1346"/>
                  </a:lnTo>
                  <a:lnTo>
                    <a:pt x="8001" y="939"/>
                  </a:lnTo>
                  <a:lnTo>
                    <a:pt x="8051" y="787"/>
                  </a:lnTo>
                  <a:lnTo>
                    <a:pt x="8191" y="457"/>
                  </a:lnTo>
                  <a:lnTo>
                    <a:pt x="8496" y="0"/>
                  </a:lnTo>
                  <a:close/>
                </a:path>
                <a:path w="20320" h="16510">
                  <a:moveTo>
                    <a:pt x="20129" y="6184"/>
                  </a:moveTo>
                  <a:lnTo>
                    <a:pt x="20015" y="5778"/>
                  </a:lnTo>
                  <a:lnTo>
                    <a:pt x="19888" y="5245"/>
                  </a:lnTo>
                  <a:lnTo>
                    <a:pt x="19773" y="4838"/>
                  </a:lnTo>
                  <a:lnTo>
                    <a:pt x="19646" y="4305"/>
                  </a:lnTo>
                  <a:lnTo>
                    <a:pt x="19532" y="3898"/>
                  </a:lnTo>
                  <a:lnTo>
                    <a:pt x="19405" y="3505"/>
                  </a:lnTo>
                  <a:lnTo>
                    <a:pt x="19291" y="2959"/>
                  </a:lnTo>
                  <a:lnTo>
                    <a:pt x="19164" y="2552"/>
                  </a:lnTo>
                  <a:lnTo>
                    <a:pt x="19037" y="2159"/>
                  </a:lnTo>
                  <a:lnTo>
                    <a:pt x="18923" y="1612"/>
                  </a:lnTo>
                  <a:lnTo>
                    <a:pt x="18796" y="1219"/>
                  </a:lnTo>
                  <a:lnTo>
                    <a:pt x="18694" y="1003"/>
                  </a:lnTo>
                  <a:lnTo>
                    <a:pt x="18554" y="546"/>
                  </a:lnTo>
                  <a:lnTo>
                    <a:pt x="18440" y="0"/>
                  </a:lnTo>
                  <a:lnTo>
                    <a:pt x="11404" y="0"/>
                  </a:lnTo>
                  <a:lnTo>
                    <a:pt x="11760" y="279"/>
                  </a:lnTo>
                  <a:lnTo>
                    <a:pt x="12128" y="546"/>
                  </a:lnTo>
                  <a:lnTo>
                    <a:pt x="12598" y="863"/>
                  </a:lnTo>
                  <a:lnTo>
                    <a:pt x="12865" y="1054"/>
                  </a:lnTo>
                  <a:lnTo>
                    <a:pt x="14782" y="2476"/>
                  </a:lnTo>
                  <a:lnTo>
                    <a:pt x="15049" y="2667"/>
                  </a:lnTo>
                  <a:lnTo>
                    <a:pt x="15405" y="2959"/>
                  </a:lnTo>
                  <a:lnTo>
                    <a:pt x="16129" y="3505"/>
                  </a:lnTo>
                  <a:lnTo>
                    <a:pt x="16560" y="3797"/>
                  </a:lnTo>
                  <a:lnTo>
                    <a:pt x="16789" y="3962"/>
                  </a:lnTo>
                  <a:lnTo>
                    <a:pt x="17221" y="4305"/>
                  </a:lnTo>
                  <a:lnTo>
                    <a:pt x="17856" y="4775"/>
                  </a:lnTo>
                  <a:lnTo>
                    <a:pt x="18313" y="5118"/>
                  </a:lnTo>
                  <a:lnTo>
                    <a:pt x="18923" y="5511"/>
                  </a:lnTo>
                  <a:lnTo>
                    <a:pt x="19405" y="5918"/>
                  </a:lnTo>
                  <a:lnTo>
                    <a:pt x="20129" y="6591"/>
                  </a:lnTo>
                  <a:lnTo>
                    <a:pt x="20129" y="61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658938" y="5268328"/>
              <a:ext cx="27305" cy="16510"/>
            </a:xfrm>
            <a:custGeom>
              <a:avLst/>
              <a:gdLst/>
              <a:ahLst/>
              <a:cxnLst/>
              <a:rect l="l" t="t" r="r" b="b"/>
              <a:pathLst>
                <a:path w="27304" h="16510">
                  <a:moveTo>
                    <a:pt x="27051" y="16408"/>
                  </a:moveTo>
                  <a:lnTo>
                    <a:pt x="26936" y="15862"/>
                  </a:lnTo>
                  <a:lnTo>
                    <a:pt x="26936" y="15735"/>
                  </a:lnTo>
                  <a:lnTo>
                    <a:pt x="26809" y="15468"/>
                  </a:lnTo>
                  <a:lnTo>
                    <a:pt x="26695" y="14922"/>
                  </a:lnTo>
                  <a:lnTo>
                    <a:pt x="26568" y="14528"/>
                  </a:lnTo>
                  <a:lnTo>
                    <a:pt x="26441" y="14122"/>
                  </a:lnTo>
                  <a:lnTo>
                    <a:pt x="26327" y="13576"/>
                  </a:lnTo>
                  <a:lnTo>
                    <a:pt x="26200" y="13182"/>
                  </a:lnTo>
                  <a:lnTo>
                    <a:pt x="26085" y="12776"/>
                  </a:lnTo>
                  <a:lnTo>
                    <a:pt x="25958" y="12242"/>
                  </a:lnTo>
                  <a:lnTo>
                    <a:pt x="25844" y="11836"/>
                  </a:lnTo>
                  <a:lnTo>
                    <a:pt x="25717" y="11303"/>
                  </a:lnTo>
                  <a:lnTo>
                    <a:pt x="25603" y="10896"/>
                  </a:lnTo>
                  <a:lnTo>
                    <a:pt x="25476" y="10490"/>
                  </a:lnTo>
                  <a:lnTo>
                    <a:pt x="25361" y="10261"/>
                  </a:lnTo>
                  <a:lnTo>
                    <a:pt x="25234" y="9690"/>
                  </a:lnTo>
                  <a:lnTo>
                    <a:pt x="25234" y="9550"/>
                  </a:lnTo>
                  <a:lnTo>
                    <a:pt x="25107" y="9283"/>
                  </a:lnTo>
                  <a:lnTo>
                    <a:pt x="24993" y="8877"/>
                  </a:lnTo>
                  <a:lnTo>
                    <a:pt x="24866" y="8343"/>
                  </a:lnTo>
                  <a:lnTo>
                    <a:pt x="24866" y="8204"/>
                  </a:lnTo>
                  <a:lnTo>
                    <a:pt x="24752" y="7975"/>
                  </a:lnTo>
                  <a:lnTo>
                    <a:pt x="24625" y="7531"/>
                  </a:lnTo>
                  <a:lnTo>
                    <a:pt x="24511" y="6997"/>
                  </a:lnTo>
                  <a:lnTo>
                    <a:pt x="24384" y="6591"/>
                  </a:lnTo>
                  <a:lnTo>
                    <a:pt x="24269" y="6057"/>
                  </a:lnTo>
                  <a:lnTo>
                    <a:pt x="24142" y="5651"/>
                  </a:lnTo>
                  <a:lnTo>
                    <a:pt x="24028" y="5245"/>
                  </a:lnTo>
                  <a:lnTo>
                    <a:pt x="23901" y="4711"/>
                  </a:lnTo>
                  <a:lnTo>
                    <a:pt x="23774" y="4305"/>
                  </a:lnTo>
                  <a:lnTo>
                    <a:pt x="23660" y="4076"/>
                  </a:lnTo>
                  <a:lnTo>
                    <a:pt x="23558" y="3848"/>
                  </a:lnTo>
                  <a:lnTo>
                    <a:pt x="23660" y="3632"/>
                  </a:lnTo>
                  <a:lnTo>
                    <a:pt x="24028" y="3098"/>
                  </a:lnTo>
                  <a:lnTo>
                    <a:pt x="24269" y="2692"/>
                  </a:lnTo>
                  <a:lnTo>
                    <a:pt x="24511" y="2286"/>
                  </a:lnTo>
                  <a:lnTo>
                    <a:pt x="24625" y="2019"/>
                  </a:lnTo>
                  <a:lnTo>
                    <a:pt x="24752" y="1752"/>
                  </a:lnTo>
                  <a:lnTo>
                    <a:pt x="24993" y="1346"/>
                  </a:lnTo>
                  <a:lnTo>
                    <a:pt x="25361" y="812"/>
                  </a:lnTo>
                  <a:lnTo>
                    <a:pt x="25603" y="406"/>
                  </a:lnTo>
                  <a:lnTo>
                    <a:pt x="25844" y="0"/>
                  </a:lnTo>
                  <a:lnTo>
                    <a:pt x="7404" y="0"/>
                  </a:lnTo>
                  <a:lnTo>
                    <a:pt x="7061" y="139"/>
                  </a:lnTo>
                  <a:lnTo>
                    <a:pt x="5715" y="673"/>
                  </a:lnTo>
                  <a:lnTo>
                    <a:pt x="5486" y="762"/>
                  </a:lnTo>
                  <a:lnTo>
                    <a:pt x="5359" y="812"/>
                  </a:lnTo>
                  <a:lnTo>
                    <a:pt x="4013" y="1346"/>
                  </a:lnTo>
                  <a:lnTo>
                    <a:pt x="3035" y="1752"/>
                  </a:lnTo>
                  <a:lnTo>
                    <a:pt x="1701" y="2286"/>
                  </a:lnTo>
                  <a:lnTo>
                    <a:pt x="1358" y="2425"/>
                  </a:lnTo>
                  <a:lnTo>
                    <a:pt x="736" y="2692"/>
                  </a:lnTo>
                  <a:lnTo>
                    <a:pt x="127" y="2959"/>
                  </a:lnTo>
                  <a:lnTo>
                    <a:pt x="0" y="3098"/>
                  </a:lnTo>
                  <a:lnTo>
                    <a:pt x="685" y="3352"/>
                  </a:lnTo>
                  <a:lnTo>
                    <a:pt x="812" y="3416"/>
                  </a:lnTo>
                  <a:lnTo>
                    <a:pt x="1257" y="3670"/>
                  </a:lnTo>
                  <a:lnTo>
                    <a:pt x="1828" y="4038"/>
                  </a:lnTo>
                  <a:lnTo>
                    <a:pt x="2552" y="4445"/>
                  </a:lnTo>
                  <a:lnTo>
                    <a:pt x="3035" y="4711"/>
                  </a:lnTo>
                  <a:lnTo>
                    <a:pt x="3886" y="5245"/>
                  </a:lnTo>
                  <a:lnTo>
                    <a:pt x="4127" y="5384"/>
                  </a:lnTo>
                  <a:lnTo>
                    <a:pt x="4610" y="5651"/>
                  </a:lnTo>
                  <a:lnTo>
                    <a:pt x="5156" y="5956"/>
                  </a:lnTo>
                  <a:lnTo>
                    <a:pt x="5702" y="6324"/>
                  </a:lnTo>
                  <a:lnTo>
                    <a:pt x="6184" y="6591"/>
                  </a:lnTo>
                  <a:lnTo>
                    <a:pt x="6438" y="6743"/>
                  </a:lnTo>
                  <a:lnTo>
                    <a:pt x="7277" y="7264"/>
                  </a:lnTo>
                  <a:lnTo>
                    <a:pt x="8013" y="7670"/>
                  </a:lnTo>
                  <a:lnTo>
                    <a:pt x="8496" y="7937"/>
                  </a:lnTo>
                  <a:lnTo>
                    <a:pt x="9105" y="8343"/>
                  </a:lnTo>
                  <a:lnTo>
                    <a:pt x="9588" y="8610"/>
                  </a:lnTo>
                  <a:lnTo>
                    <a:pt x="10312" y="9017"/>
                  </a:lnTo>
                  <a:lnTo>
                    <a:pt x="10922" y="9550"/>
                  </a:lnTo>
                  <a:lnTo>
                    <a:pt x="10922" y="9690"/>
                  </a:lnTo>
                  <a:lnTo>
                    <a:pt x="10922" y="9956"/>
                  </a:lnTo>
                  <a:lnTo>
                    <a:pt x="10922" y="10223"/>
                  </a:lnTo>
                  <a:lnTo>
                    <a:pt x="10795" y="10629"/>
                  </a:lnTo>
                  <a:lnTo>
                    <a:pt x="10795" y="10896"/>
                  </a:lnTo>
                  <a:lnTo>
                    <a:pt x="10795" y="11163"/>
                  </a:lnTo>
                  <a:lnTo>
                    <a:pt x="10795" y="11303"/>
                  </a:lnTo>
                  <a:lnTo>
                    <a:pt x="10680" y="11836"/>
                  </a:lnTo>
                  <a:lnTo>
                    <a:pt x="10680" y="11963"/>
                  </a:lnTo>
                  <a:lnTo>
                    <a:pt x="10680" y="12242"/>
                  </a:lnTo>
                  <a:lnTo>
                    <a:pt x="10680" y="12509"/>
                  </a:lnTo>
                  <a:lnTo>
                    <a:pt x="10553" y="12915"/>
                  </a:lnTo>
                  <a:lnTo>
                    <a:pt x="10553" y="13182"/>
                  </a:lnTo>
                  <a:lnTo>
                    <a:pt x="10553" y="13449"/>
                  </a:lnTo>
                  <a:lnTo>
                    <a:pt x="10553" y="13576"/>
                  </a:lnTo>
                  <a:lnTo>
                    <a:pt x="10439" y="14122"/>
                  </a:lnTo>
                  <a:lnTo>
                    <a:pt x="10439" y="14249"/>
                  </a:lnTo>
                  <a:lnTo>
                    <a:pt x="10439" y="14528"/>
                  </a:lnTo>
                  <a:lnTo>
                    <a:pt x="10439" y="14795"/>
                  </a:lnTo>
                  <a:lnTo>
                    <a:pt x="10312" y="15201"/>
                  </a:lnTo>
                  <a:lnTo>
                    <a:pt x="10312" y="15468"/>
                  </a:lnTo>
                  <a:lnTo>
                    <a:pt x="10312" y="15735"/>
                  </a:lnTo>
                  <a:lnTo>
                    <a:pt x="10312" y="15862"/>
                  </a:lnTo>
                  <a:lnTo>
                    <a:pt x="10198" y="16408"/>
                  </a:lnTo>
                  <a:lnTo>
                    <a:pt x="16624" y="16408"/>
                  </a:lnTo>
                  <a:lnTo>
                    <a:pt x="16992" y="15862"/>
                  </a:lnTo>
                  <a:lnTo>
                    <a:pt x="17094" y="15519"/>
                  </a:lnTo>
                  <a:lnTo>
                    <a:pt x="17475" y="14922"/>
                  </a:lnTo>
                  <a:lnTo>
                    <a:pt x="17538" y="14681"/>
                  </a:lnTo>
                  <a:lnTo>
                    <a:pt x="17716" y="14389"/>
                  </a:lnTo>
                  <a:lnTo>
                    <a:pt x="18440" y="14795"/>
                  </a:lnTo>
                  <a:lnTo>
                    <a:pt x="19050" y="15201"/>
                  </a:lnTo>
                  <a:lnTo>
                    <a:pt x="19469" y="15519"/>
                  </a:lnTo>
                  <a:lnTo>
                    <a:pt x="19900" y="15862"/>
                  </a:lnTo>
                  <a:lnTo>
                    <a:pt x="20129" y="16040"/>
                  </a:lnTo>
                  <a:lnTo>
                    <a:pt x="20256" y="16141"/>
                  </a:lnTo>
                  <a:lnTo>
                    <a:pt x="20624" y="16408"/>
                  </a:lnTo>
                  <a:lnTo>
                    <a:pt x="27051" y="16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665377" y="5252338"/>
              <a:ext cx="26670" cy="16510"/>
            </a:xfrm>
            <a:custGeom>
              <a:avLst/>
              <a:gdLst/>
              <a:ahLst/>
              <a:cxnLst/>
              <a:rect l="l" t="t" r="r" b="b"/>
              <a:pathLst>
                <a:path w="26670" h="16510">
                  <a:moveTo>
                    <a:pt x="26314" y="4038"/>
                  </a:moveTo>
                  <a:lnTo>
                    <a:pt x="26073" y="4038"/>
                  </a:lnTo>
                  <a:lnTo>
                    <a:pt x="25463" y="4305"/>
                  </a:lnTo>
                  <a:lnTo>
                    <a:pt x="24866" y="4572"/>
                  </a:lnTo>
                  <a:lnTo>
                    <a:pt x="24028" y="4978"/>
                  </a:lnTo>
                  <a:lnTo>
                    <a:pt x="23406" y="5245"/>
                  </a:lnTo>
                  <a:lnTo>
                    <a:pt x="22796" y="5511"/>
                  </a:lnTo>
                  <a:lnTo>
                    <a:pt x="21945" y="5918"/>
                  </a:lnTo>
                  <a:lnTo>
                    <a:pt x="21742" y="6007"/>
                  </a:lnTo>
                  <a:lnTo>
                    <a:pt x="21361" y="6184"/>
                  </a:lnTo>
                  <a:lnTo>
                    <a:pt x="21094" y="6311"/>
                  </a:lnTo>
                  <a:lnTo>
                    <a:pt x="20497" y="6591"/>
                  </a:lnTo>
                  <a:lnTo>
                    <a:pt x="19913" y="6858"/>
                  </a:lnTo>
                  <a:lnTo>
                    <a:pt x="19050" y="7251"/>
                  </a:lnTo>
                  <a:lnTo>
                    <a:pt x="18427" y="7531"/>
                  </a:lnTo>
                  <a:lnTo>
                    <a:pt x="17856" y="7797"/>
                  </a:lnTo>
                  <a:lnTo>
                    <a:pt x="17589" y="7924"/>
                  </a:lnTo>
                  <a:lnTo>
                    <a:pt x="16979" y="8204"/>
                  </a:lnTo>
                  <a:lnTo>
                    <a:pt x="16395" y="8470"/>
                  </a:lnTo>
                  <a:lnTo>
                    <a:pt x="16129" y="8597"/>
                  </a:lnTo>
                  <a:lnTo>
                    <a:pt x="15519" y="8877"/>
                  </a:lnTo>
                  <a:lnTo>
                    <a:pt x="15354" y="8953"/>
                  </a:lnTo>
                  <a:lnTo>
                    <a:pt x="14554" y="9271"/>
                  </a:lnTo>
                  <a:lnTo>
                    <a:pt x="13944" y="9550"/>
                  </a:lnTo>
                  <a:lnTo>
                    <a:pt x="13944" y="9271"/>
                  </a:lnTo>
                  <a:lnTo>
                    <a:pt x="13944" y="9144"/>
                  </a:lnTo>
                  <a:lnTo>
                    <a:pt x="13817" y="8877"/>
                  </a:lnTo>
                  <a:lnTo>
                    <a:pt x="13703" y="8470"/>
                  </a:lnTo>
                  <a:lnTo>
                    <a:pt x="13576" y="7924"/>
                  </a:lnTo>
                  <a:lnTo>
                    <a:pt x="13462" y="7531"/>
                  </a:lnTo>
                  <a:lnTo>
                    <a:pt x="13335" y="6985"/>
                  </a:lnTo>
                  <a:lnTo>
                    <a:pt x="13220" y="6591"/>
                  </a:lnTo>
                  <a:lnTo>
                    <a:pt x="13093" y="6184"/>
                  </a:lnTo>
                  <a:lnTo>
                    <a:pt x="12979" y="5956"/>
                  </a:lnTo>
                  <a:lnTo>
                    <a:pt x="12852" y="5511"/>
                  </a:lnTo>
                  <a:lnTo>
                    <a:pt x="12725" y="4978"/>
                  </a:lnTo>
                  <a:lnTo>
                    <a:pt x="12725" y="4838"/>
                  </a:lnTo>
                  <a:lnTo>
                    <a:pt x="12611" y="4610"/>
                  </a:lnTo>
                  <a:lnTo>
                    <a:pt x="12484" y="4038"/>
                  </a:lnTo>
                  <a:lnTo>
                    <a:pt x="12369" y="3632"/>
                  </a:lnTo>
                  <a:lnTo>
                    <a:pt x="12242" y="3225"/>
                  </a:lnTo>
                  <a:lnTo>
                    <a:pt x="12128" y="2692"/>
                  </a:lnTo>
                  <a:lnTo>
                    <a:pt x="12001" y="2286"/>
                  </a:lnTo>
                  <a:lnTo>
                    <a:pt x="11887" y="2044"/>
                  </a:lnTo>
                  <a:lnTo>
                    <a:pt x="11760" y="1612"/>
                  </a:lnTo>
                  <a:lnTo>
                    <a:pt x="11633" y="1079"/>
                  </a:lnTo>
                  <a:lnTo>
                    <a:pt x="11518" y="673"/>
                  </a:lnTo>
                  <a:lnTo>
                    <a:pt x="11391" y="266"/>
                  </a:lnTo>
                  <a:lnTo>
                    <a:pt x="11277" y="0"/>
                  </a:lnTo>
                  <a:lnTo>
                    <a:pt x="8115" y="0"/>
                  </a:lnTo>
                  <a:lnTo>
                    <a:pt x="8001" y="406"/>
                  </a:lnTo>
                  <a:lnTo>
                    <a:pt x="8001" y="673"/>
                  </a:lnTo>
                  <a:lnTo>
                    <a:pt x="8001" y="939"/>
                  </a:lnTo>
                  <a:lnTo>
                    <a:pt x="7874" y="1346"/>
                  </a:lnTo>
                  <a:lnTo>
                    <a:pt x="7874" y="1612"/>
                  </a:lnTo>
                  <a:lnTo>
                    <a:pt x="7874" y="1752"/>
                  </a:lnTo>
                  <a:lnTo>
                    <a:pt x="7759" y="2286"/>
                  </a:lnTo>
                  <a:lnTo>
                    <a:pt x="7759" y="2552"/>
                  </a:lnTo>
                  <a:lnTo>
                    <a:pt x="7759" y="2692"/>
                  </a:lnTo>
                  <a:lnTo>
                    <a:pt x="7632" y="3225"/>
                  </a:lnTo>
                  <a:lnTo>
                    <a:pt x="7632" y="3365"/>
                  </a:lnTo>
                  <a:lnTo>
                    <a:pt x="7632" y="3632"/>
                  </a:lnTo>
                  <a:lnTo>
                    <a:pt x="7518" y="4038"/>
                  </a:lnTo>
                  <a:lnTo>
                    <a:pt x="7518" y="4305"/>
                  </a:lnTo>
                  <a:lnTo>
                    <a:pt x="7518" y="4572"/>
                  </a:lnTo>
                  <a:lnTo>
                    <a:pt x="7391" y="4978"/>
                  </a:lnTo>
                  <a:lnTo>
                    <a:pt x="7391" y="5245"/>
                  </a:lnTo>
                  <a:lnTo>
                    <a:pt x="7391" y="5511"/>
                  </a:lnTo>
                  <a:lnTo>
                    <a:pt x="7277" y="5918"/>
                  </a:lnTo>
                  <a:lnTo>
                    <a:pt x="7277" y="6184"/>
                  </a:lnTo>
                  <a:lnTo>
                    <a:pt x="7277" y="6311"/>
                  </a:lnTo>
                  <a:lnTo>
                    <a:pt x="7150" y="6858"/>
                  </a:lnTo>
                  <a:lnTo>
                    <a:pt x="7150" y="6985"/>
                  </a:lnTo>
                  <a:lnTo>
                    <a:pt x="7150" y="7251"/>
                  </a:lnTo>
                  <a:lnTo>
                    <a:pt x="7035" y="7797"/>
                  </a:lnTo>
                  <a:lnTo>
                    <a:pt x="7035" y="7924"/>
                  </a:lnTo>
                  <a:lnTo>
                    <a:pt x="6908" y="8470"/>
                  </a:lnTo>
                  <a:lnTo>
                    <a:pt x="6908" y="8597"/>
                  </a:lnTo>
                  <a:lnTo>
                    <a:pt x="6908" y="8877"/>
                  </a:lnTo>
                  <a:lnTo>
                    <a:pt x="6908" y="9144"/>
                  </a:lnTo>
                  <a:lnTo>
                    <a:pt x="6781" y="9550"/>
                  </a:lnTo>
                  <a:lnTo>
                    <a:pt x="6781" y="9817"/>
                  </a:lnTo>
                  <a:lnTo>
                    <a:pt x="6781" y="10083"/>
                  </a:lnTo>
                  <a:lnTo>
                    <a:pt x="6667" y="10490"/>
                  </a:lnTo>
                  <a:lnTo>
                    <a:pt x="6667" y="10756"/>
                  </a:lnTo>
                  <a:lnTo>
                    <a:pt x="6540" y="11150"/>
                  </a:lnTo>
                  <a:lnTo>
                    <a:pt x="6540" y="11430"/>
                  </a:lnTo>
                  <a:lnTo>
                    <a:pt x="6540" y="11557"/>
                  </a:lnTo>
                  <a:lnTo>
                    <a:pt x="6426" y="12103"/>
                  </a:lnTo>
                  <a:lnTo>
                    <a:pt x="6426" y="12230"/>
                  </a:lnTo>
                  <a:lnTo>
                    <a:pt x="6426" y="12496"/>
                  </a:lnTo>
                  <a:lnTo>
                    <a:pt x="6299" y="13042"/>
                  </a:lnTo>
                  <a:lnTo>
                    <a:pt x="6299" y="13169"/>
                  </a:lnTo>
                  <a:lnTo>
                    <a:pt x="6299" y="13436"/>
                  </a:lnTo>
                  <a:lnTo>
                    <a:pt x="6184" y="13843"/>
                  </a:lnTo>
                  <a:lnTo>
                    <a:pt x="6184" y="13982"/>
                  </a:lnTo>
                  <a:lnTo>
                    <a:pt x="5575" y="14109"/>
                  </a:lnTo>
                  <a:lnTo>
                    <a:pt x="4610" y="14516"/>
                  </a:lnTo>
                  <a:lnTo>
                    <a:pt x="4432" y="14592"/>
                  </a:lnTo>
                  <a:lnTo>
                    <a:pt x="3873" y="14782"/>
                  </a:lnTo>
                  <a:lnTo>
                    <a:pt x="2540" y="15328"/>
                  </a:lnTo>
                  <a:lnTo>
                    <a:pt x="1574" y="15722"/>
                  </a:lnTo>
                  <a:lnTo>
                    <a:pt x="965" y="15989"/>
                  </a:lnTo>
                  <a:lnTo>
                    <a:pt x="622" y="16129"/>
                  </a:lnTo>
                  <a:lnTo>
                    <a:pt x="0" y="16395"/>
                  </a:lnTo>
                  <a:lnTo>
                    <a:pt x="19164" y="16395"/>
                  </a:lnTo>
                  <a:lnTo>
                    <a:pt x="19405" y="15989"/>
                  </a:lnTo>
                  <a:lnTo>
                    <a:pt x="19519" y="15722"/>
                  </a:lnTo>
                  <a:lnTo>
                    <a:pt x="19761" y="15328"/>
                  </a:lnTo>
                  <a:lnTo>
                    <a:pt x="19875" y="15074"/>
                  </a:lnTo>
                  <a:lnTo>
                    <a:pt x="20256" y="14516"/>
                  </a:lnTo>
                  <a:lnTo>
                    <a:pt x="20497" y="14109"/>
                  </a:lnTo>
                  <a:lnTo>
                    <a:pt x="20535" y="13944"/>
                  </a:lnTo>
                  <a:lnTo>
                    <a:pt x="20853" y="13436"/>
                  </a:lnTo>
                  <a:lnTo>
                    <a:pt x="21094" y="13042"/>
                  </a:lnTo>
                  <a:lnTo>
                    <a:pt x="21221" y="12763"/>
                  </a:lnTo>
                  <a:lnTo>
                    <a:pt x="21590" y="12230"/>
                  </a:lnTo>
                  <a:lnTo>
                    <a:pt x="21640" y="12014"/>
                  </a:lnTo>
                  <a:lnTo>
                    <a:pt x="21945" y="11557"/>
                  </a:lnTo>
                  <a:lnTo>
                    <a:pt x="22186" y="11150"/>
                  </a:lnTo>
                  <a:lnTo>
                    <a:pt x="22440" y="10756"/>
                  </a:lnTo>
                  <a:lnTo>
                    <a:pt x="22555" y="10490"/>
                  </a:lnTo>
                  <a:lnTo>
                    <a:pt x="22796" y="10083"/>
                  </a:lnTo>
                  <a:lnTo>
                    <a:pt x="22898" y="9855"/>
                  </a:lnTo>
                  <a:lnTo>
                    <a:pt x="23279" y="9271"/>
                  </a:lnTo>
                  <a:lnTo>
                    <a:pt x="23520" y="8877"/>
                  </a:lnTo>
                  <a:lnTo>
                    <a:pt x="23774" y="8470"/>
                  </a:lnTo>
                  <a:lnTo>
                    <a:pt x="23888" y="8204"/>
                  </a:lnTo>
                  <a:lnTo>
                    <a:pt x="24130" y="7797"/>
                  </a:lnTo>
                  <a:lnTo>
                    <a:pt x="24218" y="7594"/>
                  </a:lnTo>
                  <a:lnTo>
                    <a:pt x="24612" y="6985"/>
                  </a:lnTo>
                  <a:lnTo>
                    <a:pt x="24866" y="6591"/>
                  </a:lnTo>
                  <a:lnTo>
                    <a:pt x="25107" y="6184"/>
                  </a:lnTo>
                  <a:lnTo>
                    <a:pt x="25222" y="5918"/>
                  </a:lnTo>
                  <a:lnTo>
                    <a:pt x="25463" y="5511"/>
                  </a:lnTo>
                  <a:lnTo>
                    <a:pt x="25565" y="5283"/>
                  </a:lnTo>
                  <a:lnTo>
                    <a:pt x="25831" y="4838"/>
                  </a:lnTo>
                  <a:lnTo>
                    <a:pt x="26200" y="4305"/>
                  </a:lnTo>
                  <a:lnTo>
                    <a:pt x="26314" y="40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673378" y="5244807"/>
              <a:ext cx="3810" cy="8255"/>
            </a:xfrm>
            <a:custGeom>
              <a:avLst/>
              <a:gdLst/>
              <a:ahLst/>
              <a:cxnLst/>
              <a:rect l="l" t="t" r="r" b="b"/>
              <a:pathLst>
                <a:path w="3809" h="8254">
                  <a:moveTo>
                    <a:pt x="3390" y="7797"/>
                  </a:moveTo>
                  <a:lnTo>
                    <a:pt x="3276" y="7264"/>
                  </a:lnTo>
                  <a:lnTo>
                    <a:pt x="3149" y="6858"/>
                  </a:lnTo>
                  <a:lnTo>
                    <a:pt x="3035" y="6616"/>
                  </a:lnTo>
                  <a:lnTo>
                    <a:pt x="2908" y="6184"/>
                  </a:lnTo>
                  <a:lnTo>
                    <a:pt x="2908" y="5918"/>
                  </a:lnTo>
                  <a:lnTo>
                    <a:pt x="2794" y="5511"/>
                  </a:lnTo>
                  <a:lnTo>
                    <a:pt x="2667" y="5245"/>
                  </a:lnTo>
                  <a:lnTo>
                    <a:pt x="2552" y="4838"/>
                  </a:lnTo>
                  <a:lnTo>
                    <a:pt x="2425" y="4305"/>
                  </a:lnTo>
                  <a:lnTo>
                    <a:pt x="2298" y="3898"/>
                  </a:lnTo>
                  <a:lnTo>
                    <a:pt x="2184" y="3365"/>
                  </a:lnTo>
                  <a:lnTo>
                    <a:pt x="2057" y="2959"/>
                  </a:lnTo>
                  <a:lnTo>
                    <a:pt x="1943" y="2552"/>
                  </a:lnTo>
                  <a:lnTo>
                    <a:pt x="1816" y="2286"/>
                  </a:lnTo>
                  <a:lnTo>
                    <a:pt x="1701" y="1879"/>
                  </a:lnTo>
                  <a:lnTo>
                    <a:pt x="1701" y="1612"/>
                  </a:lnTo>
                  <a:lnTo>
                    <a:pt x="1574" y="1346"/>
                  </a:lnTo>
                  <a:lnTo>
                    <a:pt x="1460" y="939"/>
                  </a:lnTo>
                  <a:lnTo>
                    <a:pt x="1333" y="406"/>
                  </a:lnTo>
                  <a:lnTo>
                    <a:pt x="1206" y="0"/>
                  </a:lnTo>
                  <a:lnTo>
                    <a:pt x="1092" y="266"/>
                  </a:lnTo>
                  <a:lnTo>
                    <a:pt x="1092" y="406"/>
                  </a:lnTo>
                  <a:lnTo>
                    <a:pt x="965" y="939"/>
                  </a:lnTo>
                  <a:lnTo>
                    <a:pt x="965" y="1079"/>
                  </a:lnTo>
                  <a:lnTo>
                    <a:pt x="965" y="1346"/>
                  </a:lnTo>
                  <a:lnTo>
                    <a:pt x="850" y="1879"/>
                  </a:lnTo>
                  <a:lnTo>
                    <a:pt x="850" y="2019"/>
                  </a:lnTo>
                  <a:lnTo>
                    <a:pt x="723" y="2552"/>
                  </a:lnTo>
                  <a:lnTo>
                    <a:pt x="723" y="2692"/>
                  </a:lnTo>
                  <a:lnTo>
                    <a:pt x="723" y="2959"/>
                  </a:lnTo>
                  <a:lnTo>
                    <a:pt x="723" y="3225"/>
                  </a:lnTo>
                  <a:lnTo>
                    <a:pt x="609" y="3632"/>
                  </a:lnTo>
                  <a:lnTo>
                    <a:pt x="609" y="3898"/>
                  </a:lnTo>
                  <a:lnTo>
                    <a:pt x="609" y="4038"/>
                  </a:lnTo>
                  <a:lnTo>
                    <a:pt x="482" y="4572"/>
                  </a:lnTo>
                  <a:lnTo>
                    <a:pt x="482" y="4838"/>
                  </a:lnTo>
                  <a:lnTo>
                    <a:pt x="368" y="5245"/>
                  </a:lnTo>
                  <a:lnTo>
                    <a:pt x="368" y="5511"/>
                  </a:lnTo>
                  <a:lnTo>
                    <a:pt x="368" y="5651"/>
                  </a:lnTo>
                  <a:lnTo>
                    <a:pt x="241" y="6184"/>
                  </a:lnTo>
                  <a:lnTo>
                    <a:pt x="241" y="6324"/>
                  </a:lnTo>
                  <a:lnTo>
                    <a:pt x="241" y="6591"/>
                  </a:lnTo>
                  <a:lnTo>
                    <a:pt x="114" y="7124"/>
                  </a:lnTo>
                  <a:lnTo>
                    <a:pt x="114" y="7264"/>
                  </a:lnTo>
                  <a:lnTo>
                    <a:pt x="114" y="7531"/>
                  </a:lnTo>
                  <a:lnTo>
                    <a:pt x="0" y="7937"/>
                  </a:lnTo>
                  <a:lnTo>
                    <a:pt x="3390" y="7937"/>
                  </a:lnTo>
                  <a:lnTo>
                    <a:pt x="3340" y="77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658949" y="5244940"/>
              <a:ext cx="33020" cy="55880"/>
            </a:xfrm>
            <a:custGeom>
              <a:avLst/>
              <a:gdLst/>
              <a:ahLst/>
              <a:cxnLst/>
              <a:rect l="l" t="t" r="r" b="b"/>
              <a:pathLst>
                <a:path w="33020" h="55879">
                  <a:moveTo>
                    <a:pt x="28625" y="45835"/>
                  </a:moveTo>
                  <a:lnTo>
                    <a:pt x="17587" y="37769"/>
                  </a:lnTo>
                  <a:lnTo>
                    <a:pt x="8369" y="55647"/>
                  </a:lnTo>
                  <a:lnTo>
                    <a:pt x="10916" y="33064"/>
                  </a:lnTo>
                  <a:lnTo>
                    <a:pt x="0" y="26614"/>
                  </a:lnTo>
                  <a:lnTo>
                    <a:pt x="12493" y="21371"/>
                  </a:lnTo>
                  <a:lnTo>
                    <a:pt x="15403" y="0"/>
                  </a:lnTo>
                  <a:lnTo>
                    <a:pt x="20377" y="17203"/>
                  </a:lnTo>
                  <a:lnTo>
                    <a:pt x="32629" y="11424"/>
                  </a:lnTo>
                  <a:lnTo>
                    <a:pt x="23409" y="27420"/>
                  </a:lnTo>
                  <a:lnTo>
                    <a:pt x="28625" y="458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644270" y="5279351"/>
              <a:ext cx="10795" cy="5080"/>
            </a:xfrm>
            <a:custGeom>
              <a:avLst/>
              <a:gdLst/>
              <a:ahLst/>
              <a:cxnLst/>
              <a:rect l="l" t="t" r="r" b="b"/>
              <a:pathLst>
                <a:path w="10795" h="5079">
                  <a:moveTo>
                    <a:pt x="10668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0" y="279"/>
                  </a:lnTo>
                  <a:lnTo>
                    <a:pt x="114" y="406"/>
                  </a:lnTo>
                  <a:lnTo>
                    <a:pt x="114" y="546"/>
                  </a:lnTo>
                  <a:lnTo>
                    <a:pt x="114" y="673"/>
                  </a:lnTo>
                  <a:lnTo>
                    <a:pt x="114" y="812"/>
                  </a:lnTo>
                  <a:lnTo>
                    <a:pt x="114" y="939"/>
                  </a:lnTo>
                  <a:lnTo>
                    <a:pt x="114" y="1079"/>
                  </a:lnTo>
                  <a:lnTo>
                    <a:pt x="114" y="1219"/>
                  </a:lnTo>
                  <a:lnTo>
                    <a:pt x="241" y="1346"/>
                  </a:lnTo>
                  <a:lnTo>
                    <a:pt x="241" y="2159"/>
                  </a:lnTo>
                  <a:lnTo>
                    <a:pt x="355" y="2286"/>
                  </a:lnTo>
                  <a:lnTo>
                    <a:pt x="355" y="2959"/>
                  </a:lnTo>
                  <a:lnTo>
                    <a:pt x="482" y="3098"/>
                  </a:lnTo>
                  <a:lnTo>
                    <a:pt x="482" y="3898"/>
                  </a:lnTo>
                  <a:lnTo>
                    <a:pt x="596" y="4038"/>
                  </a:lnTo>
                  <a:lnTo>
                    <a:pt x="596" y="4978"/>
                  </a:lnTo>
                  <a:lnTo>
                    <a:pt x="965" y="4711"/>
                  </a:lnTo>
                  <a:lnTo>
                    <a:pt x="1206" y="4572"/>
                  </a:lnTo>
                  <a:lnTo>
                    <a:pt x="1447" y="4445"/>
                  </a:lnTo>
                  <a:lnTo>
                    <a:pt x="1816" y="4305"/>
                  </a:lnTo>
                  <a:lnTo>
                    <a:pt x="2057" y="4178"/>
                  </a:lnTo>
                  <a:lnTo>
                    <a:pt x="2298" y="4038"/>
                  </a:lnTo>
                  <a:lnTo>
                    <a:pt x="2667" y="3898"/>
                  </a:lnTo>
                  <a:lnTo>
                    <a:pt x="2908" y="3771"/>
                  </a:lnTo>
                  <a:lnTo>
                    <a:pt x="3149" y="3632"/>
                  </a:lnTo>
                  <a:lnTo>
                    <a:pt x="3390" y="3505"/>
                  </a:lnTo>
                  <a:lnTo>
                    <a:pt x="3759" y="3365"/>
                  </a:lnTo>
                  <a:lnTo>
                    <a:pt x="4000" y="3225"/>
                  </a:lnTo>
                  <a:lnTo>
                    <a:pt x="4241" y="3098"/>
                  </a:lnTo>
                  <a:lnTo>
                    <a:pt x="4610" y="2959"/>
                  </a:lnTo>
                  <a:lnTo>
                    <a:pt x="4851" y="2832"/>
                  </a:lnTo>
                  <a:lnTo>
                    <a:pt x="5092" y="2692"/>
                  </a:lnTo>
                  <a:lnTo>
                    <a:pt x="5334" y="2552"/>
                  </a:lnTo>
                  <a:lnTo>
                    <a:pt x="5702" y="2425"/>
                  </a:lnTo>
                  <a:lnTo>
                    <a:pt x="5943" y="2286"/>
                  </a:lnTo>
                  <a:lnTo>
                    <a:pt x="6184" y="2159"/>
                  </a:lnTo>
                  <a:lnTo>
                    <a:pt x="6540" y="2019"/>
                  </a:lnTo>
                  <a:lnTo>
                    <a:pt x="6794" y="1892"/>
                  </a:lnTo>
                  <a:lnTo>
                    <a:pt x="7035" y="1752"/>
                  </a:lnTo>
                  <a:lnTo>
                    <a:pt x="7391" y="1612"/>
                  </a:lnTo>
                  <a:lnTo>
                    <a:pt x="7632" y="1485"/>
                  </a:lnTo>
                  <a:lnTo>
                    <a:pt x="7886" y="1346"/>
                  </a:lnTo>
                  <a:lnTo>
                    <a:pt x="8128" y="1219"/>
                  </a:lnTo>
                  <a:lnTo>
                    <a:pt x="8483" y="1079"/>
                  </a:lnTo>
                  <a:lnTo>
                    <a:pt x="8724" y="939"/>
                  </a:lnTo>
                  <a:lnTo>
                    <a:pt x="8966" y="812"/>
                  </a:lnTo>
                  <a:lnTo>
                    <a:pt x="9334" y="673"/>
                  </a:lnTo>
                  <a:lnTo>
                    <a:pt x="9575" y="546"/>
                  </a:lnTo>
                  <a:lnTo>
                    <a:pt x="9817" y="406"/>
                  </a:lnTo>
                  <a:lnTo>
                    <a:pt x="10058" y="279"/>
                  </a:lnTo>
                  <a:lnTo>
                    <a:pt x="10426" y="13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644142" y="5274652"/>
              <a:ext cx="14604" cy="5080"/>
            </a:xfrm>
            <a:custGeom>
              <a:avLst/>
              <a:gdLst/>
              <a:ahLst/>
              <a:cxnLst/>
              <a:rect l="l" t="t" r="r" b="b"/>
              <a:pathLst>
                <a:path w="14604" h="5079">
                  <a:moveTo>
                    <a:pt x="13830" y="3225"/>
                  </a:moveTo>
                  <a:lnTo>
                    <a:pt x="2425" y="3086"/>
                  </a:lnTo>
                  <a:lnTo>
                    <a:pt x="2057" y="3225"/>
                  </a:lnTo>
                  <a:lnTo>
                    <a:pt x="1816" y="3365"/>
                  </a:lnTo>
                  <a:lnTo>
                    <a:pt x="1460" y="3492"/>
                  </a:lnTo>
                  <a:lnTo>
                    <a:pt x="1219" y="3632"/>
                  </a:lnTo>
                  <a:lnTo>
                    <a:pt x="977" y="3759"/>
                  </a:lnTo>
                  <a:lnTo>
                    <a:pt x="609" y="3898"/>
                  </a:lnTo>
                  <a:lnTo>
                    <a:pt x="368" y="4025"/>
                  </a:lnTo>
                  <a:lnTo>
                    <a:pt x="177" y="4165"/>
                  </a:lnTo>
                  <a:lnTo>
                    <a:pt x="0" y="4305"/>
                  </a:lnTo>
                  <a:lnTo>
                    <a:pt x="127" y="4216"/>
                  </a:lnTo>
                  <a:lnTo>
                    <a:pt x="127" y="4432"/>
                  </a:lnTo>
                  <a:lnTo>
                    <a:pt x="127" y="4572"/>
                  </a:lnTo>
                  <a:lnTo>
                    <a:pt x="127" y="4699"/>
                  </a:lnTo>
                  <a:lnTo>
                    <a:pt x="127" y="4838"/>
                  </a:lnTo>
                  <a:lnTo>
                    <a:pt x="10553" y="4838"/>
                  </a:lnTo>
                  <a:lnTo>
                    <a:pt x="10795" y="4699"/>
                  </a:lnTo>
                  <a:lnTo>
                    <a:pt x="11036" y="4572"/>
                  </a:lnTo>
                  <a:lnTo>
                    <a:pt x="11404" y="4432"/>
                  </a:lnTo>
                  <a:lnTo>
                    <a:pt x="11645" y="4305"/>
                  </a:lnTo>
                  <a:lnTo>
                    <a:pt x="11887" y="4165"/>
                  </a:lnTo>
                  <a:lnTo>
                    <a:pt x="12128" y="4025"/>
                  </a:lnTo>
                  <a:lnTo>
                    <a:pt x="12496" y="3898"/>
                  </a:lnTo>
                  <a:lnTo>
                    <a:pt x="12738" y="3759"/>
                  </a:lnTo>
                  <a:lnTo>
                    <a:pt x="12979" y="3632"/>
                  </a:lnTo>
                  <a:lnTo>
                    <a:pt x="13347" y="3492"/>
                  </a:lnTo>
                  <a:lnTo>
                    <a:pt x="13589" y="3365"/>
                  </a:lnTo>
                  <a:lnTo>
                    <a:pt x="13830" y="3225"/>
                  </a:lnTo>
                  <a:close/>
                </a:path>
                <a:path w="14604" h="5079">
                  <a:moveTo>
                    <a:pt x="14071" y="533"/>
                  </a:moveTo>
                  <a:lnTo>
                    <a:pt x="13944" y="406"/>
                  </a:lnTo>
                  <a:lnTo>
                    <a:pt x="13944" y="266"/>
                  </a:lnTo>
                  <a:lnTo>
                    <a:pt x="13944" y="139"/>
                  </a:lnTo>
                  <a:lnTo>
                    <a:pt x="13944" y="0"/>
                  </a:lnTo>
                  <a:lnTo>
                    <a:pt x="8978" y="0"/>
                  </a:lnTo>
                  <a:lnTo>
                    <a:pt x="8737" y="139"/>
                  </a:lnTo>
                  <a:lnTo>
                    <a:pt x="8369" y="266"/>
                  </a:lnTo>
                  <a:lnTo>
                    <a:pt x="8128" y="406"/>
                  </a:lnTo>
                  <a:lnTo>
                    <a:pt x="7886" y="533"/>
                  </a:lnTo>
                  <a:lnTo>
                    <a:pt x="7518" y="673"/>
                  </a:lnTo>
                  <a:lnTo>
                    <a:pt x="7277" y="800"/>
                  </a:lnTo>
                  <a:lnTo>
                    <a:pt x="7035" y="939"/>
                  </a:lnTo>
                  <a:lnTo>
                    <a:pt x="6667" y="1079"/>
                  </a:lnTo>
                  <a:lnTo>
                    <a:pt x="6426" y="1206"/>
                  </a:lnTo>
                  <a:lnTo>
                    <a:pt x="6070" y="1346"/>
                  </a:lnTo>
                  <a:lnTo>
                    <a:pt x="5829" y="1473"/>
                  </a:lnTo>
                  <a:lnTo>
                    <a:pt x="5575" y="1612"/>
                  </a:lnTo>
                  <a:lnTo>
                    <a:pt x="5219" y="1752"/>
                  </a:lnTo>
                  <a:lnTo>
                    <a:pt x="4978" y="1879"/>
                  </a:lnTo>
                  <a:lnTo>
                    <a:pt x="4737" y="2019"/>
                  </a:lnTo>
                  <a:lnTo>
                    <a:pt x="4368" y="2146"/>
                  </a:lnTo>
                  <a:lnTo>
                    <a:pt x="4127" y="2286"/>
                  </a:lnTo>
                  <a:lnTo>
                    <a:pt x="3759" y="2413"/>
                  </a:lnTo>
                  <a:lnTo>
                    <a:pt x="3517" y="2552"/>
                  </a:lnTo>
                  <a:lnTo>
                    <a:pt x="3276" y="2692"/>
                  </a:lnTo>
                  <a:lnTo>
                    <a:pt x="2908" y="2819"/>
                  </a:lnTo>
                  <a:lnTo>
                    <a:pt x="2667" y="2959"/>
                  </a:lnTo>
                  <a:lnTo>
                    <a:pt x="2425" y="3086"/>
                  </a:lnTo>
                  <a:lnTo>
                    <a:pt x="14071" y="3086"/>
                  </a:lnTo>
                  <a:lnTo>
                    <a:pt x="14071" y="2959"/>
                  </a:lnTo>
                  <a:lnTo>
                    <a:pt x="14071" y="2819"/>
                  </a:lnTo>
                  <a:lnTo>
                    <a:pt x="14071" y="673"/>
                  </a:lnTo>
                  <a:lnTo>
                    <a:pt x="14071" y="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652880" y="5272506"/>
              <a:ext cx="5715" cy="2540"/>
            </a:xfrm>
            <a:custGeom>
              <a:avLst/>
              <a:gdLst/>
              <a:ahLst/>
              <a:cxnLst/>
              <a:rect l="l" t="t" r="r" b="b"/>
              <a:pathLst>
                <a:path w="5715" h="2539">
                  <a:moveTo>
                    <a:pt x="5207" y="0"/>
                  </a:moveTo>
                  <a:lnTo>
                    <a:pt x="4851" y="0"/>
                  </a:lnTo>
                  <a:lnTo>
                    <a:pt x="4610" y="127"/>
                  </a:lnTo>
                  <a:lnTo>
                    <a:pt x="4241" y="266"/>
                  </a:lnTo>
                  <a:lnTo>
                    <a:pt x="4000" y="393"/>
                  </a:lnTo>
                  <a:lnTo>
                    <a:pt x="3759" y="533"/>
                  </a:lnTo>
                  <a:lnTo>
                    <a:pt x="3390" y="660"/>
                  </a:lnTo>
                  <a:lnTo>
                    <a:pt x="3149" y="800"/>
                  </a:lnTo>
                  <a:lnTo>
                    <a:pt x="2908" y="939"/>
                  </a:lnTo>
                  <a:lnTo>
                    <a:pt x="2540" y="1066"/>
                  </a:lnTo>
                  <a:lnTo>
                    <a:pt x="2298" y="1206"/>
                  </a:lnTo>
                  <a:lnTo>
                    <a:pt x="1943" y="1333"/>
                  </a:lnTo>
                  <a:lnTo>
                    <a:pt x="1701" y="1473"/>
                  </a:lnTo>
                  <a:lnTo>
                    <a:pt x="1447" y="1612"/>
                  </a:lnTo>
                  <a:lnTo>
                    <a:pt x="1092" y="1739"/>
                  </a:lnTo>
                  <a:lnTo>
                    <a:pt x="850" y="1879"/>
                  </a:lnTo>
                  <a:lnTo>
                    <a:pt x="609" y="2006"/>
                  </a:lnTo>
                  <a:lnTo>
                    <a:pt x="241" y="2146"/>
                  </a:lnTo>
                  <a:lnTo>
                    <a:pt x="0" y="2286"/>
                  </a:lnTo>
                  <a:lnTo>
                    <a:pt x="5207" y="2286"/>
                  </a:lnTo>
                  <a:lnTo>
                    <a:pt x="5207" y="2146"/>
                  </a:lnTo>
                  <a:lnTo>
                    <a:pt x="5207" y="2006"/>
                  </a:lnTo>
                  <a:lnTo>
                    <a:pt x="5207" y="12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644150" y="5272495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70" h="12064">
                  <a:moveTo>
                    <a:pt x="13707" y="0"/>
                  </a:moveTo>
                  <a:lnTo>
                    <a:pt x="0" y="6450"/>
                  </a:lnTo>
                  <a:lnTo>
                    <a:pt x="607" y="11828"/>
                  </a:lnTo>
                  <a:lnTo>
                    <a:pt x="13949" y="5375"/>
                  </a:lnTo>
                  <a:lnTo>
                    <a:pt x="137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645235" y="5290375"/>
              <a:ext cx="10160" cy="5080"/>
            </a:xfrm>
            <a:custGeom>
              <a:avLst/>
              <a:gdLst/>
              <a:ahLst/>
              <a:cxnLst/>
              <a:rect l="l" t="t" r="r" b="b"/>
              <a:pathLst>
                <a:path w="10159" h="5079">
                  <a:moveTo>
                    <a:pt x="982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0" y="266"/>
                  </a:lnTo>
                  <a:lnTo>
                    <a:pt x="0" y="2159"/>
                  </a:lnTo>
                  <a:lnTo>
                    <a:pt x="127" y="2286"/>
                  </a:lnTo>
                  <a:lnTo>
                    <a:pt x="127" y="4978"/>
                  </a:lnTo>
                  <a:lnTo>
                    <a:pt x="482" y="4711"/>
                  </a:lnTo>
                  <a:lnTo>
                    <a:pt x="723" y="4572"/>
                  </a:lnTo>
                  <a:lnTo>
                    <a:pt x="965" y="4432"/>
                  </a:lnTo>
                  <a:lnTo>
                    <a:pt x="1219" y="4305"/>
                  </a:lnTo>
                  <a:lnTo>
                    <a:pt x="1574" y="4165"/>
                  </a:lnTo>
                  <a:lnTo>
                    <a:pt x="1816" y="4038"/>
                  </a:lnTo>
                  <a:lnTo>
                    <a:pt x="2057" y="3898"/>
                  </a:lnTo>
                  <a:lnTo>
                    <a:pt x="2311" y="3771"/>
                  </a:lnTo>
                  <a:lnTo>
                    <a:pt x="2552" y="3632"/>
                  </a:lnTo>
                  <a:lnTo>
                    <a:pt x="2908" y="3492"/>
                  </a:lnTo>
                  <a:lnTo>
                    <a:pt x="3149" y="3365"/>
                  </a:lnTo>
                  <a:lnTo>
                    <a:pt x="3403" y="3225"/>
                  </a:lnTo>
                  <a:lnTo>
                    <a:pt x="3644" y="3098"/>
                  </a:lnTo>
                  <a:lnTo>
                    <a:pt x="3886" y="2959"/>
                  </a:lnTo>
                  <a:lnTo>
                    <a:pt x="4241" y="2832"/>
                  </a:lnTo>
                  <a:lnTo>
                    <a:pt x="4483" y="2692"/>
                  </a:lnTo>
                  <a:lnTo>
                    <a:pt x="4737" y="2552"/>
                  </a:lnTo>
                  <a:lnTo>
                    <a:pt x="4978" y="2425"/>
                  </a:lnTo>
                  <a:lnTo>
                    <a:pt x="5219" y="2286"/>
                  </a:lnTo>
                  <a:lnTo>
                    <a:pt x="5575" y="2159"/>
                  </a:lnTo>
                  <a:lnTo>
                    <a:pt x="5829" y="2019"/>
                  </a:lnTo>
                  <a:lnTo>
                    <a:pt x="6070" y="1879"/>
                  </a:lnTo>
                  <a:lnTo>
                    <a:pt x="6311" y="1752"/>
                  </a:lnTo>
                  <a:lnTo>
                    <a:pt x="6553" y="1612"/>
                  </a:lnTo>
                  <a:lnTo>
                    <a:pt x="6921" y="1485"/>
                  </a:lnTo>
                  <a:lnTo>
                    <a:pt x="7162" y="1346"/>
                  </a:lnTo>
                  <a:lnTo>
                    <a:pt x="7404" y="1206"/>
                  </a:lnTo>
                  <a:lnTo>
                    <a:pt x="7645" y="1079"/>
                  </a:lnTo>
                  <a:lnTo>
                    <a:pt x="7886" y="939"/>
                  </a:lnTo>
                  <a:lnTo>
                    <a:pt x="8255" y="812"/>
                  </a:lnTo>
                  <a:lnTo>
                    <a:pt x="8496" y="673"/>
                  </a:lnTo>
                  <a:lnTo>
                    <a:pt x="8737" y="546"/>
                  </a:lnTo>
                  <a:lnTo>
                    <a:pt x="8978" y="406"/>
                  </a:lnTo>
                  <a:lnTo>
                    <a:pt x="9220" y="266"/>
                  </a:lnTo>
                  <a:lnTo>
                    <a:pt x="9588" y="139"/>
                  </a:lnTo>
                  <a:lnTo>
                    <a:pt x="9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645120" y="5285676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13335" y="2959"/>
                  </a:moveTo>
                  <a:lnTo>
                    <a:pt x="2781" y="2819"/>
                  </a:lnTo>
                  <a:lnTo>
                    <a:pt x="2540" y="2959"/>
                  </a:lnTo>
                  <a:lnTo>
                    <a:pt x="2298" y="3086"/>
                  </a:lnTo>
                  <a:lnTo>
                    <a:pt x="1930" y="3225"/>
                  </a:lnTo>
                  <a:lnTo>
                    <a:pt x="1689" y="3352"/>
                  </a:lnTo>
                  <a:lnTo>
                    <a:pt x="1447" y="3492"/>
                  </a:lnTo>
                  <a:lnTo>
                    <a:pt x="1206" y="3632"/>
                  </a:lnTo>
                  <a:lnTo>
                    <a:pt x="838" y="3759"/>
                  </a:lnTo>
                  <a:lnTo>
                    <a:pt x="596" y="3898"/>
                  </a:lnTo>
                  <a:lnTo>
                    <a:pt x="355" y="4025"/>
                  </a:lnTo>
                  <a:lnTo>
                    <a:pt x="177" y="4165"/>
                  </a:lnTo>
                  <a:lnTo>
                    <a:pt x="0" y="4292"/>
                  </a:lnTo>
                  <a:lnTo>
                    <a:pt x="114" y="4432"/>
                  </a:lnTo>
                  <a:lnTo>
                    <a:pt x="114" y="4572"/>
                  </a:lnTo>
                  <a:lnTo>
                    <a:pt x="114" y="4699"/>
                  </a:lnTo>
                  <a:lnTo>
                    <a:pt x="114" y="4838"/>
                  </a:lnTo>
                  <a:lnTo>
                    <a:pt x="9702" y="4838"/>
                  </a:lnTo>
                  <a:lnTo>
                    <a:pt x="9944" y="4699"/>
                  </a:lnTo>
                  <a:lnTo>
                    <a:pt x="10185" y="4572"/>
                  </a:lnTo>
                  <a:lnTo>
                    <a:pt x="10426" y="4432"/>
                  </a:lnTo>
                  <a:lnTo>
                    <a:pt x="10668" y="4292"/>
                  </a:lnTo>
                  <a:lnTo>
                    <a:pt x="11036" y="4165"/>
                  </a:lnTo>
                  <a:lnTo>
                    <a:pt x="11277" y="4025"/>
                  </a:lnTo>
                  <a:lnTo>
                    <a:pt x="11518" y="3898"/>
                  </a:lnTo>
                  <a:lnTo>
                    <a:pt x="11760" y="3759"/>
                  </a:lnTo>
                  <a:lnTo>
                    <a:pt x="12001" y="3632"/>
                  </a:lnTo>
                  <a:lnTo>
                    <a:pt x="12369" y="3492"/>
                  </a:lnTo>
                  <a:lnTo>
                    <a:pt x="12611" y="3352"/>
                  </a:lnTo>
                  <a:lnTo>
                    <a:pt x="12852" y="3225"/>
                  </a:lnTo>
                  <a:lnTo>
                    <a:pt x="13093" y="3086"/>
                  </a:lnTo>
                  <a:lnTo>
                    <a:pt x="13335" y="2959"/>
                  </a:lnTo>
                  <a:close/>
                </a:path>
                <a:path w="13970" h="5079">
                  <a:moveTo>
                    <a:pt x="13576" y="1612"/>
                  </a:moveTo>
                  <a:lnTo>
                    <a:pt x="13462" y="1473"/>
                  </a:lnTo>
                  <a:lnTo>
                    <a:pt x="13462" y="1346"/>
                  </a:lnTo>
                  <a:lnTo>
                    <a:pt x="13462" y="1206"/>
                  </a:lnTo>
                  <a:lnTo>
                    <a:pt x="13462" y="406"/>
                  </a:lnTo>
                  <a:lnTo>
                    <a:pt x="13335" y="266"/>
                  </a:lnTo>
                  <a:lnTo>
                    <a:pt x="13335" y="127"/>
                  </a:lnTo>
                  <a:lnTo>
                    <a:pt x="13335" y="0"/>
                  </a:lnTo>
                  <a:lnTo>
                    <a:pt x="8483" y="0"/>
                  </a:lnTo>
                  <a:lnTo>
                    <a:pt x="8242" y="127"/>
                  </a:lnTo>
                  <a:lnTo>
                    <a:pt x="8001" y="266"/>
                  </a:lnTo>
                  <a:lnTo>
                    <a:pt x="7759" y="406"/>
                  </a:lnTo>
                  <a:lnTo>
                    <a:pt x="7391" y="533"/>
                  </a:lnTo>
                  <a:lnTo>
                    <a:pt x="7150" y="673"/>
                  </a:lnTo>
                  <a:lnTo>
                    <a:pt x="6908" y="800"/>
                  </a:lnTo>
                  <a:lnTo>
                    <a:pt x="6667" y="939"/>
                  </a:lnTo>
                  <a:lnTo>
                    <a:pt x="6299" y="1066"/>
                  </a:lnTo>
                  <a:lnTo>
                    <a:pt x="6057" y="1206"/>
                  </a:lnTo>
                  <a:lnTo>
                    <a:pt x="5816" y="1346"/>
                  </a:lnTo>
                  <a:lnTo>
                    <a:pt x="5575" y="1473"/>
                  </a:lnTo>
                  <a:lnTo>
                    <a:pt x="5207" y="1612"/>
                  </a:lnTo>
                  <a:lnTo>
                    <a:pt x="4965" y="1739"/>
                  </a:lnTo>
                  <a:lnTo>
                    <a:pt x="4724" y="1879"/>
                  </a:lnTo>
                  <a:lnTo>
                    <a:pt x="4483" y="2019"/>
                  </a:lnTo>
                  <a:lnTo>
                    <a:pt x="4114" y="2146"/>
                  </a:lnTo>
                  <a:lnTo>
                    <a:pt x="3873" y="2286"/>
                  </a:lnTo>
                  <a:lnTo>
                    <a:pt x="3632" y="2413"/>
                  </a:lnTo>
                  <a:lnTo>
                    <a:pt x="3390" y="2552"/>
                  </a:lnTo>
                  <a:lnTo>
                    <a:pt x="3022" y="2692"/>
                  </a:lnTo>
                  <a:lnTo>
                    <a:pt x="2781" y="2819"/>
                  </a:lnTo>
                  <a:lnTo>
                    <a:pt x="13576" y="2819"/>
                  </a:lnTo>
                  <a:lnTo>
                    <a:pt x="13576" y="2692"/>
                  </a:lnTo>
                  <a:lnTo>
                    <a:pt x="13576" y="2552"/>
                  </a:lnTo>
                  <a:lnTo>
                    <a:pt x="13576" y="1739"/>
                  </a:lnTo>
                  <a:lnTo>
                    <a:pt x="13576" y="1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653363" y="5283530"/>
              <a:ext cx="5715" cy="2540"/>
            </a:xfrm>
            <a:custGeom>
              <a:avLst/>
              <a:gdLst/>
              <a:ahLst/>
              <a:cxnLst/>
              <a:rect l="l" t="t" r="r" b="b"/>
              <a:pathLst>
                <a:path w="5715" h="2539">
                  <a:moveTo>
                    <a:pt x="5092" y="1206"/>
                  </a:moveTo>
                  <a:lnTo>
                    <a:pt x="4978" y="1066"/>
                  </a:lnTo>
                  <a:lnTo>
                    <a:pt x="4978" y="939"/>
                  </a:lnTo>
                  <a:lnTo>
                    <a:pt x="4978" y="800"/>
                  </a:lnTo>
                  <a:lnTo>
                    <a:pt x="4978" y="0"/>
                  </a:lnTo>
                  <a:lnTo>
                    <a:pt x="4610" y="0"/>
                  </a:lnTo>
                  <a:lnTo>
                    <a:pt x="4368" y="127"/>
                  </a:lnTo>
                  <a:lnTo>
                    <a:pt x="4127" y="266"/>
                  </a:lnTo>
                  <a:lnTo>
                    <a:pt x="3886" y="393"/>
                  </a:lnTo>
                  <a:lnTo>
                    <a:pt x="3517" y="533"/>
                  </a:lnTo>
                  <a:lnTo>
                    <a:pt x="3276" y="660"/>
                  </a:lnTo>
                  <a:lnTo>
                    <a:pt x="3035" y="800"/>
                  </a:lnTo>
                  <a:lnTo>
                    <a:pt x="2794" y="939"/>
                  </a:lnTo>
                  <a:lnTo>
                    <a:pt x="2425" y="1066"/>
                  </a:lnTo>
                  <a:lnTo>
                    <a:pt x="2184" y="1206"/>
                  </a:lnTo>
                  <a:lnTo>
                    <a:pt x="1943" y="1333"/>
                  </a:lnTo>
                  <a:lnTo>
                    <a:pt x="1701" y="1473"/>
                  </a:lnTo>
                  <a:lnTo>
                    <a:pt x="1333" y="1600"/>
                  </a:lnTo>
                  <a:lnTo>
                    <a:pt x="1092" y="1739"/>
                  </a:lnTo>
                  <a:lnTo>
                    <a:pt x="850" y="1879"/>
                  </a:lnTo>
                  <a:lnTo>
                    <a:pt x="609" y="2006"/>
                  </a:lnTo>
                  <a:lnTo>
                    <a:pt x="241" y="2146"/>
                  </a:lnTo>
                  <a:lnTo>
                    <a:pt x="0" y="2273"/>
                  </a:lnTo>
                  <a:lnTo>
                    <a:pt x="5092" y="2273"/>
                  </a:lnTo>
                  <a:lnTo>
                    <a:pt x="5092" y="2146"/>
                  </a:lnTo>
                  <a:lnTo>
                    <a:pt x="5092" y="2006"/>
                  </a:lnTo>
                  <a:lnTo>
                    <a:pt x="5092" y="1333"/>
                  </a:lnTo>
                  <a:lnTo>
                    <a:pt x="5092" y="1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644999" y="5283652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70" h="12064">
                  <a:moveTo>
                    <a:pt x="13221" y="0"/>
                  </a:moveTo>
                  <a:lnTo>
                    <a:pt x="0" y="6316"/>
                  </a:lnTo>
                  <a:lnTo>
                    <a:pt x="242" y="11693"/>
                  </a:lnTo>
                  <a:lnTo>
                    <a:pt x="13707" y="4971"/>
                  </a:lnTo>
                  <a:lnTo>
                    <a:pt x="132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693266" y="5256237"/>
              <a:ext cx="10795" cy="5080"/>
            </a:xfrm>
            <a:custGeom>
              <a:avLst/>
              <a:gdLst/>
              <a:ahLst/>
              <a:cxnLst/>
              <a:rect l="l" t="t" r="r" b="b"/>
              <a:pathLst>
                <a:path w="10795" h="5079">
                  <a:moveTo>
                    <a:pt x="10680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0" y="266"/>
                  </a:lnTo>
                  <a:lnTo>
                    <a:pt x="0" y="2019"/>
                  </a:lnTo>
                  <a:lnTo>
                    <a:pt x="127" y="2146"/>
                  </a:lnTo>
                  <a:lnTo>
                    <a:pt x="127" y="4978"/>
                  </a:lnTo>
                  <a:lnTo>
                    <a:pt x="495" y="4699"/>
                  </a:lnTo>
                  <a:lnTo>
                    <a:pt x="736" y="4572"/>
                  </a:lnTo>
                  <a:lnTo>
                    <a:pt x="1092" y="4432"/>
                  </a:lnTo>
                  <a:lnTo>
                    <a:pt x="1333" y="4305"/>
                  </a:lnTo>
                  <a:lnTo>
                    <a:pt x="1587" y="4165"/>
                  </a:lnTo>
                  <a:lnTo>
                    <a:pt x="1943" y="4025"/>
                  </a:lnTo>
                  <a:lnTo>
                    <a:pt x="2184" y="3898"/>
                  </a:lnTo>
                  <a:lnTo>
                    <a:pt x="2552" y="3759"/>
                  </a:lnTo>
                  <a:lnTo>
                    <a:pt x="2794" y="3632"/>
                  </a:lnTo>
                  <a:lnTo>
                    <a:pt x="3035" y="3492"/>
                  </a:lnTo>
                  <a:lnTo>
                    <a:pt x="3403" y="3352"/>
                  </a:lnTo>
                  <a:lnTo>
                    <a:pt x="3644" y="3225"/>
                  </a:lnTo>
                  <a:lnTo>
                    <a:pt x="4000" y="3086"/>
                  </a:lnTo>
                  <a:lnTo>
                    <a:pt x="4254" y="2959"/>
                  </a:lnTo>
                  <a:lnTo>
                    <a:pt x="4495" y="2819"/>
                  </a:lnTo>
                  <a:lnTo>
                    <a:pt x="4851" y="2692"/>
                  </a:lnTo>
                  <a:lnTo>
                    <a:pt x="5092" y="2552"/>
                  </a:lnTo>
                  <a:lnTo>
                    <a:pt x="5461" y="2413"/>
                  </a:lnTo>
                  <a:lnTo>
                    <a:pt x="5702" y="2286"/>
                  </a:lnTo>
                  <a:lnTo>
                    <a:pt x="5943" y="2146"/>
                  </a:lnTo>
                  <a:lnTo>
                    <a:pt x="6311" y="2019"/>
                  </a:lnTo>
                  <a:lnTo>
                    <a:pt x="6553" y="1879"/>
                  </a:lnTo>
                  <a:lnTo>
                    <a:pt x="6921" y="1752"/>
                  </a:lnTo>
                  <a:lnTo>
                    <a:pt x="7162" y="1612"/>
                  </a:lnTo>
                  <a:lnTo>
                    <a:pt x="7404" y="1473"/>
                  </a:lnTo>
                  <a:lnTo>
                    <a:pt x="7772" y="1346"/>
                  </a:lnTo>
                  <a:lnTo>
                    <a:pt x="8013" y="1206"/>
                  </a:lnTo>
                  <a:lnTo>
                    <a:pt x="8255" y="1079"/>
                  </a:lnTo>
                  <a:lnTo>
                    <a:pt x="8610" y="939"/>
                  </a:lnTo>
                  <a:lnTo>
                    <a:pt x="8864" y="812"/>
                  </a:lnTo>
                  <a:lnTo>
                    <a:pt x="9220" y="673"/>
                  </a:lnTo>
                  <a:lnTo>
                    <a:pt x="9461" y="533"/>
                  </a:lnTo>
                  <a:lnTo>
                    <a:pt x="9702" y="406"/>
                  </a:lnTo>
                  <a:lnTo>
                    <a:pt x="10071" y="266"/>
                  </a:lnTo>
                  <a:lnTo>
                    <a:pt x="10312" y="139"/>
                  </a:lnTo>
                  <a:lnTo>
                    <a:pt x="10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693152" y="5251538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13335" y="3492"/>
                  </a:moveTo>
                  <a:lnTo>
                    <a:pt x="1333" y="3352"/>
                  </a:lnTo>
                  <a:lnTo>
                    <a:pt x="965" y="3492"/>
                  </a:lnTo>
                  <a:lnTo>
                    <a:pt x="723" y="3619"/>
                  </a:lnTo>
                  <a:lnTo>
                    <a:pt x="355" y="3759"/>
                  </a:lnTo>
                  <a:lnTo>
                    <a:pt x="177" y="3886"/>
                  </a:lnTo>
                  <a:lnTo>
                    <a:pt x="0" y="4025"/>
                  </a:lnTo>
                  <a:lnTo>
                    <a:pt x="114" y="4165"/>
                  </a:lnTo>
                  <a:lnTo>
                    <a:pt x="114" y="4838"/>
                  </a:lnTo>
                  <a:lnTo>
                    <a:pt x="10426" y="4838"/>
                  </a:lnTo>
                  <a:lnTo>
                    <a:pt x="10795" y="4699"/>
                  </a:lnTo>
                  <a:lnTo>
                    <a:pt x="11036" y="4559"/>
                  </a:lnTo>
                  <a:lnTo>
                    <a:pt x="11277" y="4432"/>
                  </a:lnTo>
                  <a:lnTo>
                    <a:pt x="11645" y="4292"/>
                  </a:lnTo>
                  <a:lnTo>
                    <a:pt x="11887" y="4165"/>
                  </a:lnTo>
                  <a:lnTo>
                    <a:pt x="12242" y="4025"/>
                  </a:lnTo>
                  <a:lnTo>
                    <a:pt x="12496" y="3886"/>
                  </a:lnTo>
                  <a:lnTo>
                    <a:pt x="12738" y="3759"/>
                  </a:lnTo>
                  <a:lnTo>
                    <a:pt x="13093" y="3619"/>
                  </a:lnTo>
                  <a:lnTo>
                    <a:pt x="13335" y="3492"/>
                  </a:lnTo>
                  <a:close/>
                </a:path>
                <a:path w="13970" h="5079">
                  <a:moveTo>
                    <a:pt x="13589" y="800"/>
                  </a:moveTo>
                  <a:lnTo>
                    <a:pt x="13462" y="660"/>
                  </a:lnTo>
                  <a:lnTo>
                    <a:pt x="13462" y="533"/>
                  </a:lnTo>
                  <a:lnTo>
                    <a:pt x="13462" y="393"/>
                  </a:lnTo>
                  <a:lnTo>
                    <a:pt x="13462" y="266"/>
                  </a:lnTo>
                  <a:lnTo>
                    <a:pt x="13462" y="127"/>
                  </a:lnTo>
                  <a:lnTo>
                    <a:pt x="13462" y="0"/>
                  </a:lnTo>
                  <a:lnTo>
                    <a:pt x="8851" y="0"/>
                  </a:lnTo>
                  <a:lnTo>
                    <a:pt x="8610" y="127"/>
                  </a:lnTo>
                  <a:lnTo>
                    <a:pt x="8242" y="266"/>
                  </a:lnTo>
                  <a:lnTo>
                    <a:pt x="8001" y="393"/>
                  </a:lnTo>
                  <a:lnTo>
                    <a:pt x="7632" y="533"/>
                  </a:lnTo>
                  <a:lnTo>
                    <a:pt x="7391" y="660"/>
                  </a:lnTo>
                  <a:lnTo>
                    <a:pt x="7035" y="800"/>
                  </a:lnTo>
                  <a:lnTo>
                    <a:pt x="6794" y="939"/>
                  </a:lnTo>
                  <a:lnTo>
                    <a:pt x="6426" y="1066"/>
                  </a:lnTo>
                  <a:lnTo>
                    <a:pt x="6184" y="1206"/>
                  </a:lnTo>
                  <a:lnTo>
                    <a:pt x="5816" y="1333"/>
                  </a:lnTo>
                  <a:lnTo>
                    <a:pt x="5575" y="1473"/>
                  </a:lnTo>
                  <a:lnTo>
                    <a:pt x="5207" y="1612"/>
                  </a:lnTo>
                  <a:lnTo>
                    <a:pt x="4965" y="1739"/>
                  </a:lnTo>
                  <a:lnTo>
                    <a:pt x="4610" y="1879"/>
                  </a:lnTo>
                  <a:lnTo>
                    <a:pt x="4368" y="2006"/>
                  </a:lnTo>
                  <a:lnTo>
                    <a:pt x="4000" y="2146"/>
                  </a:lnTo>
                  <a:lnTo>
                    <a:pt x="3759" y="2273"/>
                  </a:lnTo>
                  <a:lnTo>
                    <a:pt x="3390" y="2413"/>
                  </a:lnTo>
                  <a:lnTo>
                    <a:pt x="3149" y="2552"/>
                  </a:lnTo>
                  <a:lnTo>
                    <a:pt x="2781" y="2679"/>
                  </a:lnTo>
                  <a:lnTo>
                    <a:pt x="2540" y="2819"/>
                  </a:lnTo>
                  <a:lnTo>
                    <a:pt x="2184" y="2946"/>
                  </a:lnTo>
                  <a:lnTo>
                    <a:pt x="1943" y="3086"/>
                  </a:lnTo>
                  <a:lnTo>
                    <a:pt x="1574" y="3213"/>
                  </a:lnTo>
                  <a:lnTo>
                    <a:pt x="1333" y="3352"/>
                  </a:lnTo>
                  <a:lnTo>
                    <a:pt x="13589" y="3352"/>
                  </a:lnTo>
                  <a:lnTo>
                    <a:pt x="13589" y="3213"/>
                  </a:lnTo>
                  <a:lnTo>
                    <a:pt x="13589" y="3086"/>
                  </a:lnTo>
                  <a:lnTo>
                    <a:pt x="13589" y="939"/>
                  </a:lnTo>
                  <a:lnTo>
                    <a:pt x="13589" y="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701763" y="5249646"/>
              <a:ext cx="5080" cy="2540"/>
            </a:xfrm>
            <a:custGeom>
              <a:avLst/>
              <a:gdLst/>
              <a:ahLst/>
              <a:cxnLst/>
              <a:rect l="l" t="t" r="r" b="b"/>
              <a:pathLst>
                <a:path w="5079" h="2539">
                  <a:moveTo>
                    <a:pt x="4851" y="0"/>
                  </a:moveTo>
                  <a:lnTo>
                    <a:pt x="4483" y="0"/>
                  </a:lnTo>
                  <a:lnTo>
                    <a:pt x="4241" y="139"/>
                  </a:lnTo>
                  <a:lnTo>
                    <a:pt x="3886" y="266"/>
                  </a:lnTo>
                  <a:lnTo>
                    <a:pt x="3632" y="406"/>
                  </a:lnTo>
                  <a:lnTo>
                    <a:pt x="3276" y="546"/>
                  </a:lnTo>
                  <a:lnTo>
                    <a:pt x="3035" y="673"/>
                  </a:lnTo>
                  <a:lnTo>
                    <a:pt x="2667" y="812"/>
                  </a:lnTo>
                  <a:lnTo>
                    <a:pt x="2425" y="939"/>
                  </a:lnTo>
                  <a:lnTo>
                    <a:pt x="2057" y="1079"/>
                  </a:lnTo>
                  <a:lnTo>
                    <a:pt x="1816" y="1219"/>
                  </a:lnTo>
                  <a:lnTo>
                    <a:pt x="1460" y="1346"/>
                  </a:lnTo>
                  <a:lnTo>
                    <a:pt x="1206" y="1485"/>
                  </a:lnTo>
                  <a:lnTo>
                    <a:pt x="850" y="1612"/>
                  </a:lnTo>
                  <a:lnTo>
                    <a:pt x="609" y="1752"/>
                  </a:lnTo>
                  <a:lnTo>
                    <a:pt x="241" y="1892"/>
                  </a:lnTo>
                  <a:lnTo>
                    <a:pt x="0" y="2019"/>
                  </a:lnTo>
                  <a:lnTo>
                    <a:pt x="4851" y="2019"/>
                  </a:lnTo>
                  <a:lnTo>
                    <a:pt x="4851" y="1892"/>
                  </a:lnTo>
                  <a:lnTo>
                    <a:pt x="4851" y="1752"/>
                  </a:lnTo>
                  <a:lnTo>
                    <a:pt x="4851" y="139"/>
                  </a:lnTo>
                  <a:lnTo>
                    <a:pt x="48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693033" y="5249645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70" h="12064">
                  <a:moveTo>
                    <a:pt x="13464" y="0"/>
                  </a:moveTo>
                  <a:lnTo>
                    <a:pt x="0" y="6048"/>
                  </a:lnTo>
                  <a:lnTo>
                    <a:pt x="242" y="11558"/>
                  </a:lnTo>
                  <a:lnTo>
                    <a:pt x="13707" y="5375"/>
                  </a:lnTo>
                  <a:lnTo>
                    <a:pt x="134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693761" y="5267261"/>
              <a:ext cx="10795" cy="5080"/>
            </a:xfrm>
            <a:custGeom>
              <a:avLst/>
              <a:gdLst/>
              <a:ahLst/>
              <a:cxnLst/>
              <a:rect l="l" t="t" r="r" b="b"/>
              <a:pathLst>
                <a:path w="10795" h="5079">
                  <a:moveTo>
                    <a:pt x="10299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0" y="266"/>
                  </a:lnTo>
                  <a:lnTo>
                    <a:pt x="0" y="406"/>
                  </a:lnTo>
                  <a:lnTo>
                    <a:pt x="0" y="533"/>
                  </a:lnTo>
                  <a:lnTo>
                    <a:pt x="0" y="673"/>
                  </a:lnTo>
                  <a:lnTo>
                    <a:pt x="0" y="800"/>
                  </a:lnTo>
                  <a:lnTo>
                    <a:pt x="114" y="939"/>
                  </a:lnTo>
                  <a:lnTo>
                    <a:pt x="114" y="2146"/>
                  </a:lnTo>
                  <a:lnTo>
                    <a:pt x="241" y="2286"/>
                  </a:lnTo>
                  <a:lnTo>
                    <a:pt x="241" y="3492"/>
                  </a:lnTo>
                  <a:lnTo>
                    <a:pt x="355" y="3632"/>
                  </a:lnTo>
                  <a:lnTo>
                    <a:pt x="355" y="4965"/>
                  </a:lnTo>
                  <a:lnTo>
                    <a:pt x="723" y="4699"/>
                  </a:lnTo>
                  <a:lnTo>
                    <a:pt x="965" y="4572"/>
                  </a:lnTo>
                  <a:lnTo>
                    <a:pt x="1206" y="4432"/>
                  </a:lnTo>
                  <a:lnTo>
                    <a:pt x="1574" y="4305"/>
                  </a:lnTo>
                  <a:lnTo>
                    <a:pt x="1816" y="4165"/>
                  </a:lnTo>
                  <a:lnTo>
                    <a:pt x="2057" y="4025"/>
                  </a:lnTo>
                  <a:lnTo>
                    <a:pt x="2298" y="3898"/>
                  </a:lnTo>
                  <a:lnTo>
                    <a:pt x="2667" y="3759"/>
                  </a:lnTo>
                  <a:lnTo>
                    <a:pt x="2908" y="3632"/>
                  </a:lnTo>
                  <a:lnTo>
                    <a:pt x="3149" y="3492"/>
                  </a:lnTo>
                  <a:lnTo>
                    <a:pt x="3390" y="3352"/>
                  </a:lnTo>
                  <a:lnTo>
                    <a:pt x="3759" y="3225"/>
                  </a:lnTo>
                  <a:lnTo>
                    <a:pt x="4000" y="3086"/>
                  </a:lnTo>
                  <a:lnTo>
                    <a:pt x="4241" y="2959"/>
                  </a:lnTo>
                  <a:lnTo>
                    <a:pt x="4483" y="2819"/>
                  </a:lnTo>
                  <a:lnTo>
                    <a:pt x="4851" y="2692"/>
                  </a:lnTo>
                  <a:lnTo>
                    <a:pt x="5092" y="2552"/>
                  </a:lnTo>
                  <a:lnTo>
                    <a:pt x="5334" y="2413"/>
                  </a:lnTo>
                  <a:lnTo>
                    <a:pt x="5575" y="2286"/>
                  </a:lnTo>
                  <a:lnTo>
                    <a:pt x="5943" y="2146"/>
                  </a:lnTo>
                  <a:lnTo>
                    <a:pt x="6184" y="2019"/>
                  </a:lnTo>
                  <a:lnTo>
                    <a:pt x="6426" y="1879"/>
                  </a:lnTo>
                  <a:lnTo>
                    <a:pt x="6667" y="1739"/>
                  </a:lnTo>
                  <a:lnTo>
                    <a:pt x="7023" y="1612"/>
                  </a:lnTo>
                  <a:lnTo>
                    <a:pt x="7277" y="1473"/>
                  </a:lnTo>
                  <a:lnTo>
                    <a:pt x="7518" y="1346"/>
                  </a:lnTo>
                  <a:lnTo>
                    <a:pt x="7759" y="1206"/>
                  </a:lnTo>
                  <a:lnTo>
                    <a:pt x="8115" y="1066"/>
                  </a:lnTo>
                  <a:lnTo>
                    <a:pt x="8369" y="939"/>
                  </a:lnTo>
                  <a:lnTo>
                    <a:pt x="8610" y="800"/>
                  </a:lnTo>
                  <a:lnTo>
                    <a:pt x="8851" y="673"/>
                  </a:lnTo>
                  <a:lnTo>
                    <a:pt x="9207" y="533"/>
                  </a:lnTo>
                  <a:lnTo>
                    <a:pt x="9461" y="406"/>
                  </a:lnTo>
                  <a:lnTo>
                    <a:pt x="9702" y="266"/>
                  </a:lnTo>
                  <a:lnTo>
                    <a:pt x="9944" y="127"/>
                  </a:lnTo>
                  <a:lnTo>
                    <a:pt x="1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693634" y="5262549"/>
              <a:ext cx="13970" cy="5080"/>
            </a:xfrm>
            <a:custGeom>
              <a:avLst/>
              <a:gdLst/>
              <a:ahLst/>
              <a:cxnLst/>
              <a:rect l="l" t="t" r="r" b="b"/>
              <a:pathLst>
                <a:path w="13970" h="5079">
                  <a:moveTo>
                    <a:pt x="13347" y="3225"/>
                  </a:moveTo>
                  <a:lnTo>
                    <a:pt x="2540" y="3098"/>
                  </a:lnTo>
                  <a:lnTo>
                    <a:pt x="2184" y="3225"/>
                  </a:lnTo>
                  <a:lnTo>
                    <a:pt x="1943" y="3365"/>
                  </a:lnTo>
                  <a:lnTo>
                    <a:pt x="1574" y="3505"/>
                  </a:lnTo>
                  <a:lnTo>
                    <a:pt x="1333" y="3632"/>
                  </a:lnTo>
                  <a:lnTo>
                    <a:pt x="965" y="3771"/>
                  </a:lnTo>
                  <a:lnTo>
                    <a:pt x="723" y="3898"/>
                  </a:lnTo>
                  <a:lnTo>
                    <a:pt x="368" y="4038"/>
                  </a:lnTo>
                  <a:lnTo>
                    <a:pt x="177" y="4178"/>
                  </a:lnTo>
                  <a:lnTo>
                    <a:pt x="0" y="4305"/>
                  </a:lnTo>
                  <a:lnTo>
                    <a:pt x="127" y="4216"/>
                  </a:lnTo>
                  <a:lnTo>
                    <a:pt x="127" y="4445"/>
                  </a:lnTo>
                  <a:lnTo>
                    <a:pt x="127" y="4572"/>
                  </a:lnTo>
                  <a:lnTo>
                    <a:pt x="127" y="4711"/>
                  </a:lnTo>
                  <a:lnTo>
                    <a:pt x="127" y="4838"/>
                  </a:lnTo>
                  <a:lnTo>
                    <a:pt x="10071" y="4838"/>
                  </a:lnTo>
                  <a:lnTo>
                    <a:pt x="10426" y="4711"/>
                  </a:lnTo>
                  <a:lnTo>
                    <a:pt x="10668" y="4572"/>
                  </a:lnTo>
                  <a:lnTo>
                    <a:pt x="10922" y="4445"/>
                  </a:lnTo>
                  <a:lnTo>
                    <a:pt x="11163" y="4305"/>
                  </a:lnTo>
                  <a:lnTo>
                    <a:pt x="11518" y="4178"/>
                  </a:lnTo>
                  <a:lnTo>
                    <a:pt x="11760" y="4038"/>
                  </a:lnTo>
                  <a:lnTo>
                    <a:pt x="12014" y="3898"/>
                  </a:lnTo>
                  <a:lnTo>
                    <a:pt x="12255" y="3771"/>
                  </a:lnTo>
                  <a:lnTo>
                    <a:pt x="12611" y="3632"/>
                  </a:lnTo>
                  <a:lnTo>
                    <a:pt x="12852" y="3505"/>
                  </a:lnTo>
                  <a:lnTo>
                    <a:pt x="13106" y="3365"/>
                  </a:lnTo>
                  <a:lnTo>
                    <a:pt x="13347" y="3225"/>
                  </a:lnTo>
                  <a:close/>
                </a:path>
                <a:path w="13970" h="5079">
                  <a:moveTo>
                    <a:pt x="13589" y="812"/>
                  </a:moveTo>
                  <a:lnTo>
                    <a:pt x="13462" y="673"/>
                  </a:lnTo>
                  <a:lnTo>
                    <a:pt x="13462" y="546"/>
                  </a:lnTo>
                  <a:lnTo>
                    <a:pt x="13462" y="406"/>
                  </a:lnTo>
                  <a:lnTo>
                    <a:pt x="13462" y="279"/>
                  </a:lnTo>
                  <a:lnTo>
                    <a:pt x="13462" y="139"/>
                  </a:lnTo>
                  <a:lnTo>
                    <a:pt x="13462" y="0"/>
                  </a:lnTo>
                  <a:lnTo>
                    <a:pt x="9461" y="0"/>
                  </a:lnTo>
                  <a:lnTo>
                    <a:pt x="9220" y="139"/>
                  </a:lnTo>
                  <a:lnTo>
                    <a:pt x="8851" y="279"/>
                  </a:lnTo>
                  <a:lnTo>
                    <a:pt x="8610" y="406"/>
                  </a:lnTo>
                  <a:lnTo>
                    <a:pt x="8242" y="546"/>
                  </a:lnTo>
                  <a:lnTo>
                    <a:pt x="8001" y="673"/>
                  </a:lnTo>
                  <a:lnTo>
                    <a:pt x="7645" y="812"/>
                  </a:lnTo>
                  <a:lnTo>
                    <a:pt x="7404" y="939"/>
                  </a:lnTo>
                  <a:lnTo>
                    <a:pt x="7035" y="1079"/>
                  </a:lnTo>
                  <a:lnTo>
                    <a:pt x="6794" y="1219"/>
                  </a:lnTo>
                  <a:lnTo>
                    <a:pt x="6426" y="1346"/>
                  </a:lnTo>
                  <a:lnTo>
                    <a:pt x="6184" y="1485"/>
                  </a:lnTo>
                  <a:lnTo>
                    <a:pt x="5816" y="1612"/>
                  </a:lnTo>
                  <a:lnTo>
                    <a:pt x="5575" y="1752"/>
                  </a:lnTo>
                  <a:lnTo>
                    <a:pt x="5219" y="1892"/>
                  </a:lnTo>
                  <a:lnTo>
                    <a:pt x="4978" y="2019"/>
                  </a:lnTo>
                  <a:lnTo>
                    <a:pt x="4610" y="2159"/>
                  </a:lnTo>
                  <a:lnTo>
                    <a:pt x="4368" y="2286"/>
                  </a:lnTo>
                  <a:lnTo>
                    <a:pt x="4000" y="2425"/>
                  </a:lnTo>
                  <a:lnTo>
                    <a:pt x="3759" y="2552"/>
                  </a:lnTo>
                  <a:lnTo>
                    <a:pt x="3390" y="2692"/>
                  </a:lnTo>
                  <a:lnTo>
                    <a:pt x="3149" y="2832"/>
                  </a:lnTo>
                  <a:lnTo>
                    <a:pt x="2794" y="2959"/>
                  </a:lnTo>
                  <a:lnTo>
                    <a:pt x="2540" y="3098"/>
                  </a:lnTo>
                  <a:lnTo>
                    <a:pt x="13589" y="3098"/>
                  </a:lnTo>
                  <a:lnTo>
                    <a:pt x="13589" y="2959"/>
                  </a:lnTo>
                  <a:lnTo>
                    <a:pt x="13589" y="2832"/>
                  </a:lnTo>
                  <a:lnTo>
                    <a:pt x="13589" y="939"/>
                  </a:lnTo>
                  <a:lnTo>
                    <a:pt x="13589" y="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702855" y="5260936"/>
              <a:ext cx="4445" cy="1905"/>
            </a:xfrm>
            <a:custGeom>
              <a:avLst/>
              <a:gdLst/>
              <a:ahLst/>
              <a:cxnLst/>
              <a:rect l="l" t="t" r="r" b="b"/>
              <a:pathLst>
                <a:path w="4445" h="1904">
                  <a:moveTo>
                    <a:pt x="4241" y="0"/>
                  </a:moveTo>
                  <a:lnTo>
                    <a:pt x="3886" y="0"/>
                  </a:lnTo>
                  <a:lnTo>
                    <a:pt x="3632" y="139"/>
                  </a:lnTo>
                  <a:lnTo>
                    <a:pt x="3276" y="279"/>
                  </a:lnTo>
                  <a:lnTo>
                    <a:pt x="3035" y="406"/>
                  </a:lnTo>
                  <a:lnTo>
                    <a:pt x="2667" y="546"/>
                  </a:lnTo>
                  <a:lnTo>
                    <a:pt x="2425" y="673"/>
                  </a:lnTo>
                  <a:lnTo>
                    <a:pt x="2057" y="812"/>
                  </a:lnTo>
                  <a:lnTo>
                    <a:pt x="1816" y="952"/>
                  </a:lnTo>
                  <a:lnTo>
                    <a:pt x="1447" y="1079"/>
                  </a:lnTo>
                  <a:lnTo>
                    <a:pt x="1206" y="1219"/>
                  </a:lnTo>
                  <a:lnTo>
                    <a:pt x="850" y="1346"/>
                  </a:lnTo>
                  <a:lnTo>
                    <a:pt x="609" y="1485"/>
                  </a:lnTo>
                  <a:lnTo>
                    <a:pt x="241" y="1612"/>
                  </a:lnTo>
                  <a:lnTo>
                    <a:pt x="0" y="1752"/>
                  </a:lnTo>
                  <a:lnTo>
                    <a:pt x="4241" y="1752"/>
                  </a:lnTo>
                  <a:lnTo>
                    <a:pt x="4241" y="1612"/>
                  </a:lnTo>
                  <a:lnTo>
                    <a:pt x="4241" y="1485"/>
                  </a:lnTo>
                  <a:lnTo>
                    <a:pt x="4241" y="139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693640" y="5260935"/>
              <a:ext cx="13970" cy="11430"/>
            </a:xfrm>
            <a:custGeom>
              <a:avLst/>
              <a:gdLst/>
              <a:ahLst/>
              <a:cxnLst/>
              <a:rect l="l" t="t" r="r" b="b"/>
              <a:pathLst>
                <a:path w="13970" h="11429">
                  <a:moveTo>
                    <a:pt x="13343" y="0"/>
                  </a:moveTo>
                  <a:lnTo>
                    <a:pt x="0" y="5914"/>
                  </a:lnTo>
                  <a:lnTo>
                    <a:pt x="362" y="11291"/>
                  </a:lnTo>
                  <a:lnTo>
                    <a:pt x="13584" y="4838"/>
                  </a:lnTo>
                  <a:lnTo>
                    <a:pt x="133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955409" y="4953000"/>
              <a:ext cx="1143635" cy="622300"/>
            </a:xfrm>
            <a:custGeom>
              <a:avLst/>
              <a:gdLst/>
              <a:ahLst/>
              <a:cxnLst/>
              <a:rect l="l" t="t" r="r" b="b"/>
              <a:pathLst>
                <a:path w="1143634" h="622300">
                  <a:moveTo>
                    <a:pt x="1143127" y="361975"/>
                  </a:moveTo>
                  <a:lnTo>
                    <a:pt x="1142517" y="360362"/>
                  </a:lnTo>
                  <a:lnTo>
                    <a:pt x="737527" y="387261"/>
                  </a:lnTo>
                  <a:lnTo>
                    <a:pt x="769645" y="367220"/>
                  </a:lnTo>
                  <a:lnTo>
                    <a:pt x="788073" y="356057"/>
                  </a:lnTo>
                  <a:lnTo>
                    <a:pt x="807364" y="345173"/>
                  </a:lnTo>
                  <a:lnTo>
                    <a:pt x="807491" y="345173"/>
                  </a:lnTo>
                  <a:lnTo>
                    <a:pt x="842543" y="323672"/>
                  </a:lnTo>
                  <a:lnTo>
                    <a:pt x="842911" y="323126"/>
                  </a:lnTo>
                  <a:lnTo>
                    <a:pt x="864133" y="264121"/>
                  </a:lnTo>
                  <a:lnTo>
                    <a:pt x="864133" y="263715"/>
                  </a:lnTo>
                  <a:lnTo>
                    <a:pt x="863523" y="224878"/>
                  </a:lnTo>
                  <a:lnTo>
                    <a:pt x="863523" y="224739"/>
                  </a:lnTo>
                  <a:lnTo>
                    <a:pt x="862317" y="216001"/>
                  </a:lnTo>
                  <a:lnTo>
                    <a:pt x="862317" y="215861"/>
                  </a:lnTo>
                  <a:lnTo>
                    <a:pt x="860615" y="208343"/>
                  </a:lnTo>
                  <a:lnTo>
                    <a:pt x="860615" y="208203"/>
                  </a:lnTo>
                  <a:lnTo>
                    <a:pt x="858062" y="201485"/>
                  </a:lnTo>
                  <a:lnTo>
                    <a:pt x="857948" y="201345"/>
                  </a:lnTo>
                  <a:lnTo>
                    <a:pt x="854913" y="196786"/>
                  </a:lnTo>
                  <a:lnTo>
                    <a:pt x="854798" y="196646"/>
                  </a:lnTo>
                  <a:lnTo>
                    <a:pt x="850188" y="191135"/>
                  </a:lnTo>
                  <a:lnTo>
                    <a:pt x="850188" y="190995"/>
                  </a:lnTo>
                  <a:lnTo>
                    <a:pt x="847026" y="188315"/>
                  </a:lnTo>
                  <a:lnTo>
                    <a:pt x="842416" y="183603"/>
                  </a:lnTo>
                  <a:lnTo>
                    <a:pt x="842543" y="183883"/>
                  </a:lnTo>
                  <a:lnTo>
                    <a:pt x="840320" y="180403"/>
                  </a:lnTo>
                  <a:lnTo>
                    <a:pt x="838898" y="175539"/>
                  </a:lnTo>
                  <a:lnTo>
                    <a:pt x="838898" y="175679"/>
                  </a:lnTo>
                  <a:lnTo>
                    <a:pt x="838200" y="169189"/>
                  </a:lnTo>
                  <a:lnTo>
                    <a:pt x="838301" y="2298"/>
                  </a:lnTo>
                  <a:lnTo>
                    <a:pt x="836358" y="2298"/>
                  </a:lnTo>
                  <a:lnTo>
                    <a:pt x="836358" y="2476"/>
                  </a:lnTo>
                  <a:lnTo>
                    <a:pt x="826160" y="406"/>
                  </a:lnTo>
                  <a:lnTo>
                    <a:pt x="819734" y="0"/>
                  </a:lnTo>
                  <a:lnTo>
                    <a:pt x="815860" y="127"/>
                  </a:lnTo>
                  <a:lnTo>
                    <a:pt x="815619" y="127"/>
                  </a:lnTo>
                  <a:lnTo>
                    <a:pt x="813193" y="1079"/>
                  </a:lnTo>
                  <a:lnTo>
                    <a:pt x="776478" y="140436"/>
                  </a:lnTo>
                  <a:lnTo>
                    <a:pt x="775119" y="142532"/>
                  </a:lnTo>
                  <a:lnTo>
                    <a:pt x="772426" y="144767"/>
                  </a:lnTo>
                  <a:lnTo>
                    <a:pt x="772922" y="144627"/>
                  </a:lnTo>
                  <a:lnTo>
                    <a:pt x="773163" y="146507"/>
                  </a:lnTo>
                  <a:lnTo>
                    <a:pt x="773645" y="146380"/>
                  </a:lnTo>
                  <a:lnTo>
                    <a:pt x="776312" y="144094"/>
                  </a:lnTo>
                  <a:lnTo>
                    <a:pt x="776439" y="143827"/>
                  </a:lnTo>
                  <a:lnTo>
                    <a:pt x="778014" y="141401"/>
                  </a:lnTo>
                  <a:lnTo>
                    <a:pt x="778129" y="141135"/>
                  </a:lnTo>
                  <a:lnTo>
                    <a:pt x="810514" y="10477"/>
                  </a:lnTo>
                  <a:lnTo>
                    <a:pt x="812393" y="4635"/>
                  </a:lnTo>
                  <a:lnTo>
                    <a:pt x="813866" y="2895"/>
                  </a:lnTo>
                  <a:lnTo>
                    <a:pt x="816102" y="2019"/>
                  </a:lnTo>
                  <a:lnTo>
                    <a:pt x="819734" y="1879"/>
                  </a:lnTo>
                  <a:lnTo>
                    <a:pt x="825919" y="2286"/>
                  </a:lnTo>
                  <a:lnTo>
                    <a:pt x="836358" y="4406"/>
                  </a:lnTo>
                  <a:lnTo>
                    <a:pt x="836358" y="168960"/>
                  </a:lnTo>
                  <a:lnTo>
                    <a:pt x="836358" y="169189"/>
                  </a:lnTo>
                  <a:lnTo>
                    <a:pt x="837209" y="175945"/>
                  </a:lnTo>
                  <a:lnTo>
                    <a:pt x="837209" y="176085"/>
                  </a:lnTo>
                  <a:lnTo>
                    <a:pt x="838657" y="181051"/>
                  </a:lnTo>
                  <a:lnTo>
                    <a:pt x="838784" y="181317"/>
                  </a:lnTo>
                  <a:lnTo>
                    <a:pt x="841082" y="184950"/>
                  </a:lnTo>
                  <a:lnTo>
                    <a:pt x="841209" y="185216"/>
                  </a:lnTo>
                  <a:lnTo>
                    <a:pt x="845820" y="189928"/>
                  </a:lnTo>
                  <a:lnTo>
                    <a:pt x="848969" y="192620"/>
                  </a:lnTo>
                  <a:lnTo>
                    <a:pt x="853452" y="197853"/>
                  </a:lnTo>
                  <a:lnTo>
                    <a:pt x="856488" y="202425"/>
                  </a:lnTo>
                  <a:lnTo>
                    <a:pt x="856373" y="202298"/>
                  </a:lnTo>
                  <a:lnTo>
                    <a:pt x="858913" y="209016"/>
                  </a:lnTo>
                  <a:lnTo>
                    <a:pt x="860615" y="216408"/>
                  </a:lnTo>
                  <a:lnTo>
                    <a:pt x="861834" y="225005"/>
                  </a:lnTo>
                  <a:lnTo>
                    <a:pt x="862418" y="263347"/>
                  </a:lnTo>
                  <a:lnTo>
                    <a:pt x="841349" y="321932"/>
                  </a:lnTo>
                  <a:lnTo>
                    <a:pt x="806513" y="343293"/>
                  </a:lnTo>
                  <a:lnTo>
                    <a:pt x="787234" y="354177"/>
                  </a:lnTo>
                  <a:lnTo>
                    <a:pt x="787107" y="354177"/>
                  </a:lnTo>
                  <a:lnTo>
                    <a:pt x="768667" y="365340"/>
                  </a:lnTo>
                  <a:lnTo>
                    <a:pt x="733132" y="387515"/>
                  </a:lnTo>
                  <a:lnTo>
                    <a:pt x="733615" y="389394"/>
                  </a:lnTo>
                  <a:lnTo>
                    <a:pt x="734072" y="389382"/>
                  </a:lnTo>
                  <a:lnTo>
                    <a:pt x="1140358" y="362394"/>
                  </a:lnTo>
                  <a:lnTo>
                    <a:pt x="1137666" y="365467"/>
                  </a:lnTo>
                  <a:lnTo>
                    <a:pt x="1137666" y="365340"/>
                  </a:lnTo>
                  <a:lnTo>
                    <a:pt x="1132205" y="370852"/>
                  </a:lnTo>
                  <a:lnTo>
                    <a:pt x="1125778" y="375691"/>
                  </a:lnTo>
                  <a:lnTo>
                    <a:pt x="1125893" y="375551"/>
                  </a:lnTo>
                  <a:lnTo>
                    <a:pt x="1119466" y="379044"/>
                  </a:lnTo>
                  <a:lnTo>
                    <a:pt x="1112316" y="380657"/>
                  </a:lnTo>
                  <a:lnTo>
                    <a:pt x="689343" y="426758"/>
                  </a:lnTo>
                  <a:lnTo>
                    <a:pt x="669569" y="431063"/>
                  </a:lnTo>
                  <a:lnTo>
                    <a:pt x="653313" y="435229"/>
                  </a:lnTo>
                  <a:lnTo>
                    <a:pt x="632447" y="441286"/>
                  </a:lnTo>
                  <a:lnTo>
                    <a:pt x="610857" y="450557"/>
                  </a:lnTo>
                  <a:lnTo>
                    <a:pt x="564045" y="472998"/>
                  </a:lnTo>
                  <a:lnTo>
                    <a:pt x="515886" y="496125"/>
                  </a:lnTo>
                  <a:lnTo>
                    <a:pt x="464693" y="518972"/>
                  </a:lnTo>
                  <a:lnTo>
                    <a:pt x="412902" y="540880"/>
                  </a:lnTo>
                  <a:lnTo>
                    <a:pt x="360857" y="559968"/>
                  </a:lnTo>
                  <a:lnTo>
                    <a:pt x="323380" y="572871"/>
                  </a:lnTo>
                  <a:lnTo>
                    <a:pt x="276567" y="586854"/>
                  </a:lnTo>
                  <a:lnTo>
                    <a:pt x="232410" y="597065"/>
                  </a:lnTo>
                  <a:lnTo>
                    <a:pt x="186309" y="605802"/>
                  </a:lnTo>
                  <a:lnTo>
                    <a:pt x="127609" y="615073"/>
                  </a:lnTo>
                  <a:lnTo>
                    <a:pt x="87210" y="618578"/>
                  </a:lnTo>
                  <a:lnTo>
                    <a:pt x="58585" y="619912"/>
                  </a:lnTo>
                  <a:lnTo>
                    <a:pt x="58585" y="619785"/>
                  </a:lnTo>
                  <a:lnTo>
                    <a:pt x="33604" y="619518"/>
                  </a:lnTo>
                  <a:lnTo>
                    <a:pt x="33604" y="619645"/>
                  </a:lnTo>
                  <a:lnTo>
                    <a:pt x="24015" y="618972"/>
                  </a:lnTo>
                  <a:lnTo>
                    <a:pt x="24142" y="618972"/>
                  </a:lnTo>
                  <a:lnTo>
                    <a:pt x="17462" y="617639"/>
                  </a:lnTo>
                  <a:lnTo>
                    <a:pt x="17589" y="617639"/>
                  </a:lnTo>
                  <a:lnTo>
                    <a:pt x="11645" y="615353"/>
                  </a:lnTo>
                  <a:lnTo>
                    <a:pt x="12001" y="615480"/>
                  </a:lnTo>
                  <a:lnTo>
                    <a:pt x="7645" y="611581"/>
                  </a:lnTo>
                  <a:lnTo>
                    <a:pt x="4546" y="607517"/>
                  </a:lnTo>
                  <a:lnTo>
                    <a:pt x="2908" y="602576"/>
                  </a:lnTo>
                  <a:lnTo>
                    <a:pt x="1816" y="597471"/>
                  </a:lnTo>
                  <a:lnTo>
                    <a:pt x="1943" y="597738"/>
                  </a:lnTo>
                  <a:lnTo>
                    <a:pt x="1943" y="592099"/>
                  </a:lnTo>
                  <a:lnTo>
                    <a:pt x="2667" y="587121"/>
                  </a:lnTo>
                  <a:lnTo>
                    <a:pt x="2667" y="587387"/>
                  </a:lnTo>
                  <a:lnTo>
                    <a:pt x="4610" y="581875"/>
                  </a:lnTo>
                  <a:lnTo>
                    <a:pt x="7518" y="576237"/>
                  </a:lnTo>
                  <a:lnTo>
                    <a:pt x="7518" y="576364"/>
                  </a:lnTo>
                  <a:lnTo>
                    <a:pt x="13830" y="567499"/>
                  </a:lnTo>
                  <a:lnTo>
                    <a:pt x="24015" y="555536"/>
                  </a:lnTo>
                  <a:lnTo>
                    <a:pt x="24015" y="555663"/>
                  </a:lnTo>
                  <a:lnTo>
                    <a:pt x="43421" y="536181"/>
                  </a:lnTo>
                  <a:lnTo>
                    <a:pt x="93040" y="494372"/>
                  </a:lnTo>
                  <a:lnTo>
                    <a:pt x="125183" y="468706"/>
                  </a:lnTo>
                  <a:lnTo>
                    <a:pt x="160477" y="443966"/>
                  </a:lnTo>
                  <a:lnTo>
                    <a:pt x="222821" y="402971"/>
                  </a:lnTo>
                  <a:lnTo>
                    <a:pt x="222821" y="403110"/>
                  </a:lnTo>
                  <a:lnTo>
                    <a:pt x="274383" y="371652"/>
                  </a:lnTo>
                  <a:lnTo>
                    <a:pt x="324599" y="344093"/>
                  </a:lnTo>
                  <a:lnTo>
                    <a:pt x="402958" y="305790"/>
                  </a:lnTo>
                  <a:lnTo>
                    <a:pt x="402221" y="303911"/>
                  </a:lnTo>
                  <a:lnTo>
                    <a:pt x="323862" y="342214"/>
                  </a:lnTo>
                  <a:lnTo>
                    <a:pt x="273532" y="369773"/>
                  </a:lnTo>
                  <a:lnTo>
                    <a:pt x="273405" y="369773"/>
                  </a:lnTo>
                  <a:lnTo>
                    <a:pt x="221856" y="401231"/>
                  </a:lnTo>
                  <a:lnTo>
                    <a:pt x="221856" y="401358"/>
                  </a:lnTo>
                  <a:lnTo>
                    <a:pt x="159512" y="442353"/>
                  </a:lnTo>
                  <a:lnTo>
                    <a:pt x="124206" y="467093"/>
                  </a:lnTo>
                  <a:lnTo>
                    <a:pt x="91948" y="492760"/>
                  </a:lnTo>
                  <a:lnTo>
                    <a:pt x="91821" y="492760"/>
                  </a:lnTo>
                  <a:lnTo>
                    <a:pt x="42214" y="534568"/>
                  </a:lnTo>
                  <a:lnTo>
                    <a:pt x="22809" y="554050"/>
                  </a:lnTo>
                  <a:lnTo>
                    <a:pt x="22809" y="554189"/>
                  </a:lnTo>
                  <a:lnTo>
                    <a:pt x="12496" y="566153"/>
                  </a:lnTo>
                  <a:lnTo>
                    <a:pt x="12369" y="566153"/>
                  </a:lnTo>
                  <a:lnTo>
                    <a:pt x="6057" y="575017"/>
                  </a:lnTo>
                  <a:lnTo>
                    <a:pt x="6057" y="575157"/>
                  </a:lnTo>
                  <a:lnTo>
                    <a:pt x="3035" y="580936"/>
                  </a:lnTo>
                  <a:lnTo>
                    <a:pt x="2908" y="581075"/>
                  </a:lnTo>
                  <a:lnTo>
                    <a:pt x="965" y="586587"/>
                  </a:lnTo>
                  <a:lnTo>
                    <a:pt x="965" y="586854"/>
                  </a:lnTo>
                  <a:lnTo>
                    <a:pt x="114" y="591959"/>
                  </a:lnTo>
                  <a:lnTo>
                    <a:pt x="0" y="592099"/>
                  </a:lnTo>
                  <a:lnTo>
                    <a:pt x="0" y="597738"/>
                  </a:lnTo>
                  <a:lnTo>
                    <a:pt x="114" y="598004"/>
                  </a:lnTo>
                  <a:lnTo>
                    <a:pt x="1206" y="603250"/>
                  </a:lnTo>
                  <a:lnTo>
                    <a:pt x="1206" y="603389"/>
                  </a:lnTo>
                  <a:lnTo>
                    <a:pt x="2908" y="608495"/>
                  </a:lnTo>
                  <a:lnTo>
                    <a:pt x="11163" y="617232"/>
                  </a:lnTo>
                  <a:lnTo>
                    <a:pt x="17106" y="619518"/>
                  </a:lnTo>
                  <a:lnTo>
                    <a:pt x="23888" y="620864"/>
                  </a:lnTo>
                  <a:lnTo>
                    <a:pt x="24015" y="620864"/>
                  </a:lnTo>
                  <a:lnTo>
                    <a:pt x="33604" y="621525"/>
                  </a:lnTo>
                  <a:lnTo>
                    <a:pt x="33604" y="621665"/>
                  </a:lnTo>
                  <a:lnTo>
                    <a:pt x="58585" y="621931"/>
                  </a:lnTo>
                  <a:lnTo>
                    <a:pt x="58585" y="621804"/>
                  </a:lnTo>
                  <a:lnTo>
                    <a:pt x="87337" y="620458"/>
                  </a:lnTo>
                  <a:lnTo>
                    <a:pt x="127850" y="616966"/>
                  </a:lnTo>
                  <a:lnTo>
                    <a:pt x="186563" y="607682"/>
                  </a:lnTo>
                  <a:lnTo>
                    <a:pt x="232778" y="598944"/>
                  </a:lnTo>
                  <a:lnTo>
                    <a:pt x="277050" y="588733"/>
                  </a:lnTo>
                  <a:lnTo>
                    <a:pt x="323862" y="574751"/>
                  </a:lnTo>
                  <a:lnTo>
                    <a:pt x="361353" y="561848"/>
                  </a:lnTo>
                  <a:lnTo>
                    <a:pt x="413512" y="542759"/>
                  </a:lnTo>
                  <a:lnTo>
                    <a:pt x="465429" y="520852"/>
                  </a:lnTo>
                  <a:lnTo>
                    <a:pt x="516610" y="498005"/>
                  </a:lnTo>
                  <a:lnTo>
                    <a:pt x="564769" y="474878"/>
                  </a:lnTo>
                  <a:lnTo>
                    <a:pt x="611593" y="452437"/>
                  </a:lnTo>
                  <a:lnTo>
                    <a:pt x="633056" y="443166"/>
                  </a:lnTo>
                  <a:lnTo>
                    <a:pt x="653796" y="437108"/>
                  </a:lnTo>
                  <a:lnTo>
                    <a:pt x="669937" y="432943"/>
                  </a:lnTo>
                  <a:lnTo>
                    <a:pt x="669810" y="432943"/>
                  </a:lnTo>
                  <a:lnTo>
                    <a:pt x="689584" y="428650"/>
                  </a:lnTo>
                  <a:lnTo>
                    <a:pt x="1112558" y="382536"/>
                  </a:lnTo>
                  <a:lnTo>
                    <a:pt x="1119949" y="380923"/>
                  </a:lnTo>
                  <a:lnTo>
                    <a:pt x="1120190" y="380923"/>
                  </a:lnTo>
                  <a:lnTo>
                    <a:pt x="1126629" y="377431"/>
                  </a:lnTo>
                  <a:lnTo>
                    <a:pt x="1126744" y="377304"/>
                  </a:lnTo>
                  <a:lnTo>
                    <a:pt x="1133297" y="372465"/>
                  </a:lnTo>
                  <a:lnTo>
                    <a:pt x="1133424" y="372465"/>
                  </a:lnTo>
                  <a:lnTo>
                    <a:pt x="1138872" y="366953"/>
                  </a:lnTo>
                  <a:lnTo>
                    <a:pt x="1138872" y="366814"/>
                  </a:lnTo>
                  <a:lnTo>
                    <a:pt x="1143127" y="3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356538" y="5092788"/>
              <a:ext cx="375285" cy="167640"/>
            </a:xfrm>
            <a:custGeom>
              <a:avLst/>
              <a:gdLst/>
              <a:ahLst/>
              <a:cxnLst/>
              <a:rect l="l" t="t" r="r" b="b"/>
              <a:pathLst>
                <a:path w="375284" h="167639">
                  <a:moveTo>
                    <a:pt x="375183" y="4305"/>
                  </a:moveTo>
                  <a:lnTo>
                    <a:pt x="373964" y="2692"/>
                  </a:lnTo>
                  <a:lnTo>
                    <a:pt x="371411" y="4889"/>
                  </a:lnTo>
                  <a:lnTo>
                    <a:pt x="368020" y="5245"/>
                  </a:lnTo>
                  <a:lnTo>
                    <a:pt x="368020" y="5105"/>
                  </a:lnTo>
                  <a:lnTo>
                    <a:pt x="364629" y="5105"/>
                  </a:lnTo>
                  <a:lnTo>
                    <a:pt x="364756" y="5245"/>
                  </a:lnTo>
                  <a:lnTo>
                    <a:pt x="339280" y="2552"/>
                  </a:lnTo>
                  <a:lnTo>
                    <a:pt x="324967" y="1346"/>
                  </a:lnTo>
                  <a:lnTo>
                    <a:pt x="324840" y="1346"/>
                  </a:lnTo>
                  <a:lnTo>
                    <a:pt x="308952" y="406"/>
                  </a:lnTo>
                  <a:lnTo>
                    <a:pt x="308952" y="266"/>
                  </a:lnTo>
                  <a:lnTo>
                    <a:pt x="281419" y="0"/>
                  </a:lnTo>
                  <a:lnTo>
                    <a:pt x="281292" y="139"/>
                  </a:lnTo>
                  <a:lnTo>
                    <a:pt x="270383" y="1079"/>
                  </a:lnTo>
                  <a:lnTo>
                    <a:pt x="264795" y="2146"/>
                  </a:lnTo>
                  <a:lnTo>
                    <a:pt x="264553" y="2146"/>
                  </a:lnTo>
                  <a:lnTo>
                    <a:pt x="259346" y="4432"/>
                  </a:lnTo>
                  <a:lnTo>
                    <a:pt x="259219" y="4572"/>
                  </a:lnTo>
                  <a:lnTo>
                    <a:pt x="255346" y="7531"/>
                  </a:lnTo>
                  <a:lnTo>
                    <a:pt x="255092" y="7658"/>
                  </a:lnTo>
                  <a:lnTo>
                    <a:pt x="251828" y="11696"/>
                  </a:lnTo>
                  <a:lnTo>
                    <a:pt x="251701" y="11963"/>
                  </a:lnTo>
                  <a:lnTo>
                    <a:pt x="248551" y="18554"/>
                  </a:lnTo>
                  <a:lnTo>
                    <a:pt x="246481" y="24726"/>
                  </a:lnTo>
                  <a:lnTo>
                    <a:pt x="246481" y="25006"/>
                  </a:lnTo>
                  <a:lnTo>
                    <a:pt x="245516" y="33337"/>
                  </a:lnTo>
                  <a:lnTo>
                    <a:pt x="245516" y="33464"/>
                  </a:lnTo>
                  <a:lnTo>
                    <a:pt x="245275" y="40462"/>
                  </a:lnTo>
                  <a:lnTo>
                    <a:pt x="245516" y="47040"/>
                  </a:lnTo>
                  <a:lnTo>
                    <a:pt x="245516" y="47320"/>
                  </a:lnTo>
                  <a:lnTo>
                    <a:pt x="246964" y="52692"/>
                  </a:lnTo>
                  <a:lnTo>
                    <a:pt x="246964" y="52832"/>
                  </a:lnTo>
                  <a:lnTo>
                    <a:pt x="249148" y="57797"/>
                  </a:lnTo>
                  <a:lnTo>
                    <a:pt x="249389" y="58064"/>
                  </a:lnTo>
                  <a:lnTo>
                    <a:pt x="252666" y="61429"/>
                  </a:lnTo>
                  <a:lnTo>
                    <a:pt x="252666" y="61556"/>
                  </a:lnTo>
                  <a:lnTo>
                    <a:pt x="255828" y="64516"/>
                  </a:lnTo>
                  <a:lnTo>
                    <a:pt x="259829" y="67068"/>
                  </a:lnTo>
                  <a:lnTo>
                    <a:pt x="260070" y="67208"/>
                  </a:lnTo>
                  <a:lnTo>
                    <a:pt x="264274" y="68618"/>
                  </a:lnTo>
                  <a:lnTo>
                    <a:pt x="264210" y="70243"/>
                  </a:lnTo>
                  <a:lnTo>
                    <a:pt x="262394" y="72021"/>
                  </a:lnTo>
                  <a:lnTo>
                    <a:pt x="257771" y="74333"/>
                  </a:lnTo>
                  <a:lnTo>
                    <a:pt x="250977" y="76746"/>
                  </a:lnTo>
                  <a:lnTo>
                    <a:pt x="195541" y="92341"/>
                  </a:lnTo>
                  <a:lnTo>
                    <a:pt x="86855" y="128092"/>
                  </a:lnTo>
                  <a:lnTo>
                    <a:pt x="86728" y="128092"/>
                  </a:lnTo>
                  <a:lnTo>
                    <a:pt x="0" y="165201"/>
                  </a:lnTo>
                  <a:lnTo>
                    <a:pt x="736" y="167081"/>
                  </a:lnTo>
                  <a:lnTo>
                    <a:pt x="87464" y="129984"/>
                  </a:lnTo>
                  <a:lnTo>
                    <a:pt x="196024" y="94221"/>
                  </a:lnTo>
                  <a:lnTo>
                    <a:pt x="251460" y="78638"/>
                  </a:lnTo>
                  <a:lnTo>
                    <a:pt x="258368" y="76212"/>
                  </a:lnTo>
                  <a:lnTo>
                    <a:pt x="258495" y="76212"/>
                  </a:lnTo>
                  <a:lnTo>
                    <a:pt x="266014" y="67881"/>
                  </a:lnTo>
                  <a:lnTo>
                    <a:pt x="265404" y="66941"/>
                  </a:lnTo>
                  <a:lnTo>
                    <a:pt x="260642" y="65366"/>
                  </a:lnTo>
                  <a:lnTo>
                    <a:pt x="256921" y="62903"/>
                  </a:lnTo>
                  <a:lnTo>
                    <a:pt x="253885" y="59944"/>
                  </a:lnTo>
                  <a:lnTo>
                    <a:pt x="250825" y="56946"/>
                  </a:lnTo>
                  <a:lnTo>
                    <a:pt x="248666" y="52019"/>
                  </a:lnTo>
                  <a:lnTo>
                    <a:pt x="247218" y="46774"/>
                  </a:lnTo>
                  <a:lnTo>
                    <a:pt x="246964" y="40462"/>
                  </a:lnTo>
                  <a:lnTo>
                    <a:pt x="247218" y="33464"/>
                  </a:lnTo>
                  <a:lnTo>
                    <a:pt x="247218" y="33604"/>
                  </a:lnTo>
                  <a:lnTo>
                    <a:pt x="248183" y="25273"/>
                  </a:lnTo>
                  <a:lnTo>
                    <a:pt x="248183" y="25539"/>
                  </a:lnTo>
                  <a:lnTo>
                    <a:pt x="250240" y="19354"/>
                  </a:lnTo>
                  <a:lnTo>
                    <a:pt x="253276" y="13042"/>
                  </a:lnTo>
                  <a:lnTo>
                    <a:pt x="256552" y="9004"/>
                  </a:lnTo>
                  <a:lnTo>
                    <a:pt x="260197" y="6184"/>
                  </a:lnTo>
                  <a:lnTo>
                    <a:pt x="260070" y="6311"/>
                  </a:lnTo>
                  <a:lnTo>
                    <a:pt x="265290" y="4038"/>
                  </a:lnTo>
                  <a:lnTo>
                    <a:pt x="270624" y="2959"/>
                  </a:lnTo>
                  <a:lnTo>
                    <a:pt x="281546" y="2019"/>
                  </a:lnTo>
                  <a:lnTo>
                    <a:pt x="281419" y="2146"/>
                  </a:lnTo>
                  <a:lnTo>
                    <a:pt x="308952" y="2413"/>
                  </a:lnTo>
                  <a:lnTo>
                    <a:pt x="308952" y="2286"/>
                  </a:lnTo>
                  <a:lnTo>
                    <a:pt x="324726" y="3225"/>
                  </a:lnTo>
                  <a:lnTo>
                    <a:pt x="339039" y="4432"/>
                  </a:lnTo>
                  <a:lnTo>
                    <a:pt x="364515" y="7124"/>
                  </a:lnTo>
                  <a:lnTo>
                    <a:pt x="364629" y="7264"/>
                  </a:lnTo>
                  <a:lnTo>
                    <a:pt x="368020" y="7264"/>
                  </a:lnTo>
                  <a:lnTo>
                    <a:pt x="368147" y="7124"/>
                  </a:lnTo>
                  <a:lnTo>
                    <a:pt x="372033" y="6718"/>
                  </a:lnTo>
                  <a:lnTo>
                    <a:pt x="372516" y="6591"/>
                  </a:lnTo>
                  <a:lnTo>
                    <a:pt x="375183" y="4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907490" y="5295480"/>
              <a:ext cx="27305" cy="3810"/>
            </a:xfrm>
            <a:custGeom>
              <a:avLst/>
              <a:gdLst/>
              <a:ahLst/>
              <a:cxnLst/>
              <a:rect l="l" t="t" r="r" b="b"/>
              <a:pathLst>
                <a:path w="27304" h="3810">
                  <a:moveTo>
                    <a:pt x="26797" y="0"/>
                  </a:moveTo>
                  <a:lnTo>
                    <a:pt x="0" y="0"/>
                  </a:lnTo>
                  <a:lnTo>
                    <a:pt x="3263" y="546"/>
                  </a:lnTo>
                  <a:lnTo>
                    <a:pt x="5702" y="952"/>
                  </a:lnTo>
                  <a:lnTo>
                    <a:pt x="7950" y="1320"/>
                  </a:lnTo>
                  <a:lnTo>
                    <a:pt x="11391" y="1892"/>
                  </a:lnTo>
                  <a:lnTo>
                    <a:pt x="14846" y="2463"/>
                  </a:lnTo>
                  <a:lnTo>
                    <a:pt x="15570" y="2578"/>
                  </a:lnTo>
                  <a:lnTo>
                    <a:pt x="19519" y="3365"/>
                  </a:lnTo>
                  <a:lnTo>
                    <a:pt x="21945" y="2565"/>
                  </a:lnTo>
                  <a:lnTo>
                    <a:pt x="24130" y="2019"/>
                  </a:lnTo>
                  <a:lnTo>
                    <a:pt x="24612" y="1612"/>
                  </a:lnTo>
                  <a:lnTo>
                    <a:pt x="25107" y="1219"/>
                  </a:lnTo>
                  <a:lnTo>
                    <a:pt x="26073" y="546"/>
                  </a:lnTo>
                  <a:lnTo>
                    <a:pt x="26289" y="381"/>
                  </a:lnTo>
                  <a:lnTo>
                    <a:pt x="26441" y="279"/>
                  </a:lnTo>
                  <a:lnTo>
                    <a:pt x="26797" y="0"/>
                  </a:lnTo>
                  <a:close/>
                </a:path>
              </a:pathLst>
            </a:custGeom>
            <a:solidFill>
              <a:srgbClr val="D17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903477" y="5294807"/>
              <a:ext cx="31750" cy="1270"/>
            </a:xfrm>
            <a:custGeom>
              <a:avLst/>
              <a:gdLst/>
              <a:ahLst/>
              <a:cxnLst/>
              <a:rect l="l" t="t" r="r" b="b"/>
              <a:pathLst>
                <a:path w="31750" h="1270">
                  <a:moveTo>
                    <a:pt x="31661" y="0"/>
                  </a:moveTo>
                  <a:lnTo>
                    <a:pt x="0" y="0"/>
                  </a:lnTo>
                  <a:lnTo>
                    <a:pt x="1587" y="279"/>
                  </a:lnTo>
                  <a:lnTo>
                    <a:pt x="5702" y="952"/>
                  </a:lnTo>
                  <a:lnTo>
                    <a:pt x="30454" y="952"/>
                  </a:lnTo>
                  <a:lnTo>
                    <a:pt x="30797" y="673"/>
                  </a:lnTo>
                  <a:lnTo>
                    <a:pt x="31305" y="279"/>
                  </a:lnTo>
                  <a:lnTo>
                    <a:pt x="31661" y="0"/>
                  </a:lnTo>
                  <a:close/>
                </a:path>
              </a:pathLst>
            </a:custGeom>
            <a:solidFill>
              <a:srgbClr val="D17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901789" y="5294539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90" h="635">
                  <a:moveTo>
                    <a:pt x="33721" y="0"/>
                  </a:moveTo>
                  <a:lnTo>
                    <a:pt x="0" y="0"/>
                  </a:lnTo>
                  <a:lnTo>
                    <a:pt x="3275" y="536"/>
                  </a:lnTo>
                  <a:lnTo>
                    <a:pt x="32993" y="536"/>
                  </a:lnTo>
                  <a:lnTo>
                    <a:pt x="33721" y="0"/>
                  </a:lnTo>
                  <a:close/>
                </a:path>
              </a:pathLst>
            </a:custGeom>
            <a:solidFill>
              <a:srgbClr val="D17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899363" y="5294136"/>
              <a:ext cx="36830" cy="1270"/>
            </a:xfrm>
            <a:custGeom>
              <a:avLst/>
              <a:gdLst/>
              <a:ahLst/>
              <a:cxnLst/>
              <a:rect l="l" t="t" r="r" b="b"/>
              <a:pathLst>
                <a:path w="36829" h="1270">
                  <a:moveTo>
                    <a:pt x="0" y="0"/>
                  </a:moveTo>
                  <a:lnTo>
                    <a:pt x="4125" y="671"/>
                  </a:lnTo>
                  <a:lnTo>
                    <a:pt x="35784" y="671"/>
                  </a:lnTo>
                  <a:lnTo>
                    <a:pt x="36633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7893659" y="5293207"/>
              <a:ext cx="43180" cy="1905"/>
            </a:xfrm>
            <a:custGeom>
              <a:avLst/>
              <a:gdLst/>
              <a:ahLst/>
              <a:cxnLst/>
              <a:rect l="l" t="t" r="r" b="b"/>
              <a:pathLst>
                <a:path w="43179" h="1904">
                  <a:moveTo>
                    <a:pt x="43180" y="0"/>
                  </a:moveTo>
                  <a:lnTo>
                    <a:pt x="0" y="0"/>
                  </a:lnTo>
                  <a:lnTo>
                    <a:pt x="2146" y="355"/>
                  </a:lnTo>
                  <a:lnTo>
                    <a:pt x="5702" y="939"/>
                  </a:lnTo>
                  <a:lnTo>
                    <a:pt x="8128" y="1333"/>
                  </a:lnTo>
                  <a:lnTo>
                    <a:pt x="41846" y="1333"/>
                  </a:lnTo>
                  <a:lnTo>
                    <a:pt x="42329" y="1066"/>
                  </a:lnTo>
                  <a:lnTo>
                    <a:pt x="42545" y="698"/>
                  </a:lnTo>
                  <a:lnTo>
                    <a:pt x="42938" y="266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D37C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7887957" y="5292254"/>
              <a:ext cx="50165" cy="1270"/>
            </a:xfrm>
            <a:custGeom>
              <a:avLst/>
              <a:gdLst/>
              <a:ahLst/>
              <a:cxnLst/>
              <a:rect l="l" t="t" r="r" b="b"/>
              <a:pathLst>
                <a:path w="50165" h="1270">
                  <a:moveTo>
                    <a:pt x="49733" y="0"/>
                  </a:moveTo>
                  <a:lnTo>
                    <a:pt x="0" y="0"/>
                  </a:lnTo>
                  <a:lnTo>
                    <a:pt x="1701" y="279"/>
                  </a:lnTo>
                  <a:lnTo>
                    <a:pt x="5702" y="952"/>
                  </a:lnTo>
                  <a:lnTo>
                    <a:pt x="7391" y="1219"/>
                  </a:lnTo>
                  <a:lnTo>
                    <a:pt x="48641" y="1219"/>
                  </a:lnTo>
                  <a:lnTo>
                    <a:pt x="48869" y="952"/>
                  </a:lnTo>
                  <a:lnTo>
                    <a:pt x="49123" y="673"/>
                  </a:lnTo>
                  <a:lnTo>
                    <a:pt x="49491" y="279"/>
                  </a:lnTo>
                  <a:lnTo>
                    <a:pt x="49733" y="0"/>
                  </a:lnTo>
                  <a:close/>
                </a:path>
              </a:pathLst>
            </a:custGeom>
            <a:solidFill>
              <a:srgbClr val="D38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883956" y="5291582"/>
              <a:ext cx="54610" cy="1270"/>
            </a:xfrm>
            <a:custGeom>
              <a:avLst/>
              <a:gdLst/>
              <a:ahLst/>
              <a:cxnLst/>
              <a:rect l="l" t="t" r="r" b="b"/>
              <a:pathLst>
                <a:path w="54609" h="1270">
                  <a:moveTo>
                    <a:pt x="54343" y="0"/>
                  </a:moveTo>
                  <a:lnTo>
                    <a:pt x="0" y="0"/>
                  </a:lnTo>
                  <a:lnTo>
                    <a:pt x="1574" y="279"/>
                  </a:lnTo>
                  <a:lnTo>
                    <a:pt x="5702" y="952"/>
                  </a:lnTo>
                  <a:lnTo>
                    <a:pt x="53492" y="952"/>
                  </a:lnTo>
                  <a:lnTo>
                    <a:pt x="53733" y="673"/>
                  </a:lnTo>
                  <a:lnTo>
                    <a:pt x="54038" y="330"/>
                  </a:lnTo>
                  <a:lnTo>
                    <a:pt x="54343" y="0"/>
                  </a:lnTo>
                  <a:close/>
                </a:path>
              </a:pathLst>
            </a:custGeom>
            <a:solidFill>
              <a:srgbClr val="D37C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872552" y="5289702"/>
              <a:ext cx="67945" cy="2540"/>
            </a:xfrm>
            <a:custGeom>
              <a:avLst/>
              <a:gdLst/>
              <a:ahLst/>
              <a:cxnLst/>
              <a:rect l="l" t="t" r="r" b="b"/>
              <a:pathLst>
                <a:path w="67945" h="2539">
                  <a:moveTo>
                    <a:pt x="67322" y="0"/>
                  </a:moveTo>
                  <a:lnTo>
                    <a:pt x="0" y="0"/>
                  </a:lnTo>
                  <a:lnTo>
                    <a:pt x="1574" y="266"/>
                  </a:lnTo>
                  <a:lnTo>
                    <a:pt x="4000" y="673"/>
                  </a:lnTo>
                  <a:lnTo>
                    <a:pt x="7277" y="1219"/>
                  </a:lnTo>
                  <a:lnTo>
                    <a:pt x="9702" y="1612"/>
                  </a:lnTo>
                  <a:lnTo>
                    <a:pt x="12979" y="2159"/>
                  </a:lnTo>
                  <a:lnTo>
                    <a:pt x="65493" y="2159"/>
                  </a:lnTo>
                  <a:lnTo>
                    <a:pt x="65735" y="1879"/>
                  </a:lnTo>
                  <a:lnTo>
                    <a:pt x="65913" y="1701"/>
                  </a:lnTo>
                  <a:lnTo>
                    <a:pt x="66344" y="1219"/>
                  </a:lnTo>
                  <a:lnTo>
                    <a:pt x="66586" y="939"/>
                  </a:lnTo>
                  <a:lnTo>
                    <a:pt x="66840" y="673"/>
                  </a:lnTo>
                  <a:lnTo>
                    <a:pt x="67322" y="0"/>
                  </a:lnTo>
                  <a:close/>
                </a:path>
              </a:pathLst>
            </a:custGeom>
            <a:solidFill>
              <a:srgbClr val="D380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864297" y="5288368"/>
              <a:ext cx="76835" cy="1905"/>
            </a:xfrm>
            <a:custGeom>
              <a:avLst/>
              <a:gdLst/>
              <a:ahLst/>
              <a:cxnLst/>
              <a:rect l="l" t="t" r="r" b="b"/>
              <a:pathLst>
                <a:path w="76834" h="1904">
                  <a:moveTo>
                    <a:pt x="76784" y="0"/>
                  </a:moveTo>
                  <a:lnTo>
                    <a:pt x="0" y="0"/>
                  </a:lnTo>
                  <a:lnTo>
                    <a:pt x="3644" y="596"/>
                  </a:lnTo>
                  <a:lnTo>
                    <a:pt x="5702" y="939"/>
                  </a:lnTo>
                  <a:lnTo>
                    <a:pt x="9829" y="1600"/>
                  </a:lnTo>
                  <a:lnTo>
                    <a:pt x="75336" y="1600"/>
                  </a:lnTo>
                  <a:lnTo>
                    <a:pt x="75565" y="1333"/>
                  </a:lnTo>
                  <a:lnTo>
                    <a:pt x="75933" y="939"/>
                  </a:lnTo>
                  <a:lnTo>
                    <a:pt x="76187" y="660"/>
                  </a:lnTo>
                  <a:lnTo>
                    <a:pt x="76428" y="393"/>
                  </a:lnTo>
                  <a:lnTo>
                    <a:pt x="76784" y="0"/>
                  </a:lnTo>
                  <a:close/>
                </a:path>
              </a:pathLst>
            </a:custGeom>
            <a:solidFill>
              <a:srgbClr val="D58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857020" y="5287149"/>
              <a:ext cx="85725" cy="1905"/>
            </a:xfrm>
            <a:custGeom>
              <a:avLst/>
              <a:gdLst/>
              <a:ahLst/>
              <a:cxnLst/>
              <a:rect l="l" t="t" r="r" b="b"/>
              <a:pathLst>
                <a:path w="85725" h="1904">
                  <a:moveTo>
                    <a:pt x="85153" y="0"/>
                  </a:moveTo>
                  <a:lnTo>
                    <a:pt x="0" y="0"/>
                  </a:lnTo>
                  <a:lnTo>
                    <a:pt x="1587" y="266"/>
                  </a:lnTo>
                  <a:lnTo>
                    <a:pt x="3276" y="546"/>
                  </a:lnTo>
                  <a:lnTo>
                    <a:pt x="7277" y="1219"/>
                  </a:lnTo>
                  <a:lnTo>
                    <a:pt x="7404" y="1219"/>
                  </a:lnTo>
                  <a:lnTo>
                    <a:pt x="9829" y="1612"/>
                  </a:lnTo>
                  <a:lnTo>
                    <a:pt x="83705" y="1612"/>
                  </a:lnTo>
                  <a:lnTo>
                    <a:pt x="84048" y="1219"/>
                  </a:lnTo>
                  <a:lnTo>
                    <a:pt x="84302" y="939"/>
                  </a:lnTo>
                  <a:lnTo>
                    <a:pt x="84670" y="546"/>
                  </a:lnTo>
                  <a:lnTo>
                    <a:pt x="84912" y="266"/>
                  </a:lnTo>
                  <a:lnTo>
                    <a:pt x="85153" y="0"/>
                  </a:lnTo>
                  <a:close/>
                </a:path>
              </a:pathLst>
            </a:custGeom>
            <a:solidFill>
              <a:srgbClr val="D58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854604" y="5286742"/>
              <a:ext cx="88265" cy="1270"/>
            </a:xfrm>
            <a:custGeom>
              <a:avLst/>
              <a:gdLst/>
              <a:ahLst/>
              <a:cxnLst/>
              <a:rect l="l" t="t" r="r" b="b"/>
              <a:pathLst>
                <a:path w="88265" h="1270">
                  <a:moveTo>
                    <a:pt x="87942" y="0"/>
                  </a:moveTo>
                  <a:lnTo>
                    <a:pt x="0" y="0"/>
                  </a:lnTo>
                  <a:lnTo>
                    <a:pt x="4003" y="671"/>
                  </a:lnTo>
                  <a:lnTo>
                    <a:pt x="87335" y="671"/>
                  </a:lnTo>
                  <a:lnTo>
                    <a:pt x="87942" y="0"/>
                  </a:lnTo>
                  <a:close/>
                </a:path>
              </a:pathLst>
            </a:custGeom>
            <a:solidFill>
              <a:srgbClr val="D58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827670" y="5282310"/>
              <a:ext cx="118110" cy="5080"/>
            </a:xfrm>
            <a:custGeom>
              <a:avLst/>
              <a:gdLst/>
              <a:ahLst/>
              <a:cxnLst/>
              <a:rect l="l" t="t" r="r" b="b"/>
              <a:pathLst>
                <a:path w="118109" h="5079">
                  <a:moveTo>
                    <a:pt x="118021" y="0"/>
                  </a:moveTo>
                  <a:lnTo>
                    <a:pt x="0" y="0"/>
                  </a:lnTo>
                  <a:lnTo>
                    <a:pt x="3784" y="622"/>
                  </a:lnTo>
                  <a:lnTo>
                    <a:pt x="5702" y="939"/>
                  </a:lnTo>
                  <a:lnTo>
                    <a:pt x="7404" y="1219"/>
                  </a:lnTo>
                  <a:lnTo>
                    <a:pt x="11404" y="1879"/>
                  </a:lnTo>
                  <a:lnTo>
                    <a:pt x="13830" y="2286"/>
                  </a:lnTo>
                  <a:lnTo>
                    <a:pt x="17106" y="2819"/>
                  </a:lnTo>
                  <a:lnTo>
                    <a:pt x="19532" y="3225"/>
                  </a:lnTo>
                  <a:lnTo>
                    <a:pt x="22809" y="3771"/>
                  </a:lnTo>
                  <a:lnTo>
                    <a:pt x="25234" y="4165"/>
                  </a:lnTo>
                  <a:lnTo>
                    <a:pt x="29349" y="4838"/>
                  </a:lnTo>
                  <a:lnTo>
                    <a:pt x="114503" y="4838"/>
                  </a:lnTo>
                  <a:lnTo>
                    <a:pt x="114858" y="4432"/>
                  </a:lnTo>
                  <a:lnTo>
                    <a:pt x="115112" y="4165"/>
                  </a:lnTo>
                  <a:lnTo>
                    <a:pt x="115481" y="3771"/>
                  </a:lnTo>
                  <a:lnTo>
                    <a:pt x="115595" y="3632"/>
                  </a:lnTo>
                  <a:lnTo>
                    <a:pt x="115836" y="3225"/>
                  </a:lnTo>
                  <a:lnTo>
                    <a:pt x="116319" y="2552"/>
                  </a:lnTo>
                  <a:lnTo>
                    <a:pt x="116522" y="2184"/>
                  </a:lnTo>
                  <a:lnTo>
                    <a:pt x="116928" y="1612"/>
                  </a:lnTo>
                  <a:lnTo>
                    <a:pt x="117411" y="939"/>
                  </a:lnTo>
                  <a:lnTo>
                    <a:pt x="117614" y="571"/>
                  </a:lnTo>
                  <a:lnTo>
                    <a:pt x="118021" y="0"/>
                  </a:lnTo>
                  <a:close/>
                </a:path>
              </a:pathLst>
            </a:custGeom>
            <a:solidFill>
              <a:srgbClr val="D58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816266" y="5280431"/>
              <a:ext cx="130810" cy="2540"/>
            </a:xfrm>
            <a:custGeom>
              <a:avLst/>
              <a:gdLst/>
              <a:ahLst/>
              <a:cxnLst/>
              <a:rect l="l" t="t" r="r" b="b"/>
              <a:pathLst>
                <a:path w="130809" h="2539">
                  <a:moveTo>
                    <a:pt x="130644" y="0"/>
                  </a:moveTo>
                  <a:lnTo>
                    <a:pt x="0" y="0"/>
                  </a:lnTo>
                  <a:lnTo>
                    <a:pt x="3276" y="533"/>
                  </a:lnTo>
                  <a:lnTo>
                    <a:pt x="5702" y="939"/>
                  </a:lnTo>
                  <a:lnTo>
                    <a:pt x="8978" y="1473"/>
                  </a:lnTo>
                  <a:lnTo>
                    <a:pt x="9309" y="1536"/>
                  </a:lnTo>
                  <a:lnTo>
                    <a:pt x="11404" y="1879"/>
                  </a:lnTo>
                  <a:lnTo>
                    <a:pt x="13106" y="2146"/>
                  </a:lnTo>
                  <a:lnTo>
                    <a:pt x="129184" y="2146"/>
                  </a:lnTo>
                  <a:lnTo>
                    <a:pt x="129374" y="1879"/>
                  </a:lnTo>
                  <a:lnTo>
                    <a:pt x="129908" y="1206"/>
                  </a:lnTo>
                  <a:lnTo>
                    <a:pt x="130111" y="838"/>
                  </a:lnTo>
                  <a:lnTo>
                    <a:pt x="130517" y="266"/>
                  </a:lnTo>
                  <a:lnTo>
                    <a:pt x="130644" y="0"/>
                  </a:lnTo>
                  <a:close/>
                </a:path>
              </a:pathLst>
            </a:custGeom>
            <a:solidFill>
              <a:srgbClr val="D98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812265" y="5279758"/>
              <a:ext cx="135255" cy="1270"/>
            </a:xfrm>
            <a:custGeom>
              <a:avLst/>
              <a:gdLst/>
              <a:ahLst/>
              <a:cxnLst/>
              <a:rect l="l" t="t" r="r" b="b"/>
              <a:pathLst>
                <a:path w="135254" h="1270">
                  <a:moveTo>
                    <a:pt x="135128" y="0"/>
                  </a:moveTo>
                  <a:lnTo>
                    <a:pt x="0" y="0"/>
                  </a:lnTo>
                  <a:lnTo>
                    <a:pt x="1574" y="266"/>
                  </a:lnTo>
                  <a:lnTo>
                    <a:pt x="1905" y="330"/>
                  </a:lnTo>
                  <a:lnTo>
                    <a:pt x="4000" y="673"/>
                  </a:lnTo>
                  <a:lnTo>
                    <a:pt x="5702" y="939"/>
                  </a:lnTo>
                  <a:lnTo>
                    <a:pt x="134518" y="939"/>
                  </a:lnTo>
                  <a:lnTo>
                    <a:pt x="135001" y="266"/>
                  </a:lnTo>
                  <a:lnTo>
                    <a:pt x="135128" y="0"/>
                  </a:lnTo>
                  <a:close/>
                </a:path>
              </a:pathLst>
            </a:custGeom>
            <a:solidFill>
              <a:srgbClr val="D98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806563" y="5278818"/>
              <a:ext cx="141605" cy="1270"/>
            </a:xfrm>
            <a:custGeom>
              <a:avLst/>
              <a:gdLst/>
              <a:ahLst/>
              <a:cxnLst/>
              <a:rect l="l" t="t" r="r" b="b"/>
              <a:pathLst>
                <a:path w="141604" h="1270">
                  <a:moveTo>
                    <a:pt x="141439" y="0"/>
                  </a:moveTo>
                  <a:lnTo>
                    <a:pt x="0" y="0"/>
                  </a:lnTo>
                  <a:lnTo>
                    <a:pt x="1574" y="266"/>
                  </a:lnTo>
                  <a:lnTo>
                    <a:pt x="5359" y="889"/>
                  </a:lnTo>
                  <a:lnTo>
                    <a:pt x="7277" y="1206"/>
                  </a:lnTo>
                  <a:lnTo>
                    <a:pt x="140703" y="1206"/>
                  </a:lnTo>
                  <a:lnTo>
                    <a:pt x="140906" y="838"/>
                  </a:lnTo>
                  <a:lnTo>
                    <a:pt x="141312" y="266"/>
                  </a:lnTo>
                  <a:lnTo>
                    <a:pt x="141439" y="0"/>
                  </a:lnTo>
                  <a:close/>
                </a:path>
              </a:pathLst>
            </a:custGeom>
            <a:solidFill>
              <a:srgbClr val="D98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804144" y="5278409"/>
              <a:ext cx="144780" cy="1270"/>
            </a:xfrm>
            <a:custGeom>
              <a:avLst/>
              <a:gdLst/>
              <a:ahLst/>
              <a:cxnLst/>
              <a:rect l="l" t="t" r="r" b="b"/>
              <a:pathLst>
                <a:path w="144779" h="1270">
                  <a:moveTo>
                    <a:pt x="144223" y="0"/>
                  </a:moveTo>
                  <a:lnTo>
                    <a:pt x="0" y="0"/>
                  </a:lnTo>
                  <a:lnTo>
                    <a:pt x="4002" y="671"/>
                  </a:lnTo>
                  <a:lnTo>
                    <a:pt x="143738" y="671"/>
                  </a:lnTo>
                  <a:lnTo>
                    <a:pt x="144223" y="0"/>
                  </a:lnTo>
                  <a:close/>
                </a:path>
              </a:pathLst>
            </a:custGeom>
            <a:solidFill>
              <a:srgbClr val="D98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798435" y="5277472"/>
              <a:ext cx="150495" cy="1905"/>
            </a:xfrm>
            <a:custGeom>
              <a:avLst/>
              <a:gdLst/>
              <a:ahLst/>
              <a:cxnLst/>
              <a:rect l="l" t="t" r="r" b="b"/>
              <a:pathLst>
                <a:path w="150495" h="1904">
                  <a:moveTo>
                    <a:pt x="150418" y="0"/>
                  </a:moveTo>
                  <a:lnTo>
                    <a:pt x="0" y="0"/>
                  </a:lnTo>
                  <a:lnTo>
                    <a:pt x="1574" y="266"/>
                  </a:lnTo>
                  <a:lnTo>
                    <a:pt x="4000" y="673"/>
                  </a:lnTo>
                  <a:lnTo>
                    <a:pt x="8128" y="1346"/>
                  </a:lnTo>
                  <a:lnTo>
                    <a:pt x="149567" y="1346"/>
                  </a:lnTo>
                  <a:lnTo>
                    <a:pt x="149923" y="939"/>
                  </a:lnTo>
                  <a:lnTo>
                    <a:pt x="150291" y="266"/>
                  </a:lnTo>
                  <a:lnTo>
                    <a:pt x="150418" y="0"/>
                  </a:lnTo>
                  <a:close/>
                </a:path>
              </a:pathLst>
            </a:custGeom>
            <a:solidFill>
              <a:srgbClr val="D98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796744" y="5277199"/>
              <a:ext cx="152400" cy="635"/>
            </a:xfrm>
            <a:custGeom>
              <a:avLst/>
              <a:gdLst/>
              <a:ahLst/>
              <a:cxnLst/>
              <a:rect l="l" t="t" r="r" b="b"/>
              <a:pathLst>
                <a:path w="152400" h="635">
                  <a:moveTo>
                    <a:pt x="152230" y="0"/>
                  </a:moveTo>
                  <a:lnTo>
                    <a:pt x="0" y="0"/>
                  </a:lnTo>
                  <a:lnTo>
                    <a:pt x="3275" y="536"/>
                  </a:lnTo>
                  <a:lnTo>
                    <a:pt x="151988" y="536"/>
                  </a:lnTo>
                  <a:lnTo>
                    <a:pt x="152230" y="0"/>
                  </a:lnTo>
                  <a:close/>
                </a:path>
              </a:pathLst>
            </a:custGeom>
            <a:solidFill>
              <a:srgbClr val="D98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782915" y="5274919"/>
              <a:ext cx="167640" cy="3175"/>
            </a:xfrm>
            <a:custGeom>
              <a:avLst/>
              <a:gdLst/>
              <a:ahLst/>
              <a:cxnLst/>
              <a:rect l="l" t="t" r="r" b="b"/>
              <a:pathLst>
                <a:path w="167640" h="3175">
                  <a:moveTo>
                    <a:pt x="167271" y="0"/>
                  </a:moveTo>
                  <a:lnTo>
                    <a:pt x="0" y="0"/>
                  </a:lnTo>
                  <a:lnTo>
                    <a:pt x="1574" y="266"/>
                  </a:lnTo>
                  <a:lnTo>
                    <a:pt x="5499" y="914"/>
                  </a:lnTo>
                  <a:lnTo>
                    <a:pt x="7277" y="1206"/>
                  </a:lnTo>
                  <a:lnTo>
                    <a:pt x="11391" y="1879"/>
                  </a:lnTo>
                  <a:lnTo>
                    <a:pt x="11722" y="1943"/>
                  </a:lnTo>
                  <a:lnTo>
                    <a:pt x="13817" y="2286"/>
                  </a:lnTo>
                  <a:lnTo>
                    <a:pt x="15519" y="2552"/>
                  </a:lnTo>
                  <a:lnTo>
                    <a:pt x="165938" y="2552"/>
                  </a:lnTo>
                  <a:lnTo>
                    <a:pt x="166293" y="1879"/>
                  </a:lnTo>
                  <a:lnTo>
                    <a:pt x="166662" y="1206"/>
                  </a:lnTo>
                  <a:lnTo>
                    <a:pt x="166776" y="939"/>
                  </a:lnTo>
                  <a:lnTo>
                    <a:pt x="167144" y="266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D98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769085" y="5272633"/>
              <a:ext cx="182880" cy="3175"/>
            </a:xfrm>
            <a:custGeom>
              <a:avLst/>
              <a:gdLst/>
              <a:ahLst/>
              <a:cxnLst/>
              <a:rect l="l" t="t" r="r" b="b"/>
              <a:pathLst>
                <a:path w="182879" h="3175">
                  <a:moveTo>
                    <a:pt x="182308" y="0"/>
                  </a:moveTo>
                  <a:lnTo>
                    <a:pt x="0" y="0"/>
                  </a:lnTo>
                  <a:lnTo>
                    <a:pt x="4000" y="673"/>
                  </a:lnTo>
                  <a:lnTo>
                    <a:pt x="7785" y="1295"/>
                  </a:lnTo>
                  <a:lnTo>
                    <a:pt x="9702" y="1612"/>
                  </a:lnTo>
                  <a:lnTo>
                    <a:pt x="13627" y="2260"/>
                  </a:lnTo>
                  <a:lnTo>
                    <a:pt x="15405" y="2552"/>
                  </a:lnTo>
                  <a:lnTo>
                    <a:pt x="180975" y="2552"/>
                  </a:lnTo>
                  <a:lnTo>
                    <a:pt x="181089" y="2286"/>
                  </a:lnTo>
                  <a:lnTo>
                    <a:pt x="181457" y="1612"/>
                  </a:lnTo>
                  <a:lnTo>
                    <a:pt x="181825" y="939"/>
                  </a:lnTo>
                  <a:lnTo>
                    <a:pt x="181940" y="673"/>
                  </a:lnTo>
                  <a:lnTo>
                    <a:pt x="182308" y="0"/>
                  </a:lnTo>
                  <a:close/>
                </a:path>
              </a:pathLst>
            </a:custGeom>
            <a:solidFill>
              <a:srgbClr val="DB8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767390" y="5272360"/>
              <a:ext cx="184150" cy="1270"/>
            </a:xfrm>
            <a:custGeom>
              <a:avLst/>
              <a:gdLst/>
              <a:ahLst/>
              <a:cxnLst/>
              <a:rect l="l" t="t" r="r" b="b"/>
              <a:pathLst>
                <a:path w="184150" h="1270">
                  <a:moveTo>
                    <a:pt x="184132" y="0"/>
                  </a:moveTo>
                  <a:lnTo>
                    <a:pt x="0" y="0"/>
                  </a:lnTo>
                  <a:lnTo>
                    <a:pt x="4123" y="671"/>
                  </a:lnTo>
                  <a:lnTo>
                    <a:pt x="183768" y="671"/>
                  </a:lnTo>
                  <a:lnTo>
                    <a:pt x="184132" y="0"/>
                  </a:lnTo>
                  <a:close/>
                </a:path>
              </a:pathLst>
            </a:custGeom>
            <a:solidFill>
              <a:srgbClr val="DB8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761681" y="5271427"/>
              <a:ext cx="190500" cy="1270"/>
            </a:xfrm>
            <a:custGeom>
              <a:avLst/>
              <a:gdLst/>
              <a:ahLst/>
              <a:cxnLst/>
              <a:rect l="l" t="t" r="r" b="b"/>
              <a:pathLst>
                <a:path w="190500" h="1270">
                  <a:moveTo>
                    <a:pt x="190322" y="0"/>
                  </a:moveTo>
                  <a:lnTo>
                    <a:pt x="0" y="0"/>
                  </a:lnTo>
                  <a:lnTo>
                    <a:pt x="3276" y="533"/>
                  </a:lnTo>
                  <a:lnTo>
                    <a:pt x="3606" y="596"/>
                  </a:lnTo>
                  <a:lnTo>
                    <a:pt x="5702" y="939"/>
                  </a:lnTo>
                  <a:lnTo>
                    <a:pt x="7404" y="1206"/>
                  </a:lnTo>
                  <a:lnTo>
                    <a:pt x="189712" y="1206"/>
                  </a:lnTo>
                  <a:lnTo>
                    <a:pt x="190080" y="533"/>
                  </a:lnTo>
                  <a:lnTo>
                    <a:pt x="190195" y="266"/>
                  </a:lnTo>
                  <a:lnTo>
                    <a:pt x="190322" y="0"/>
                  </a:lnTo>
                  <a:close/>
                </a:path>
              </a:pathLst>
            </a:custGeom>
            <a:solidFill>
              <a:srgbClr val="DB88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757680" y="5270753"/>
              <a:ext cx="194945" cy="1270"/>
            </a:xfrm>
            <a:custGeom>
              <a:avLst/>
              <a:gdLst/>
              <a:ahLst/>
              <a:cxnLst/>
              <a:rect l="l" t="t" r="r" b="b"/>
              <a:pathLst>
                <a:path w="194945" h="1270">
                  <a:moveTo>
                    <a:pt x="194691" y="0"/>
                  </a:moveTo>
                  <a:lnTo>
                    <a:pt x="0" y="0"/>
                  </a:lnTo>
                  <a:lnTo>
                    <a:pt x="1574" y="266"/>
                  </a:lnTo>
                  <a:lnTo>
                    <a:pt x="1905" y="330"/>
                  </a:lnTo>
                  <a:lnTo>
                    <a:pt x="4000" y="673"/>
                  </a:lnTo>
                  <a:lnTo>
                    <a:pt x="5702" y="939"/>
                  </a:lnTo>
                  <a:lnTo>
                    <a:pt x="194195" y="939"/>
                  </a:lnTo>
                  <a:lnTo>
                    <a:pt x="194564" y="266"/>
                  </a:lnTo>
                  <a:lnTo>
                    <a:pt x="194691" y="0"/>
                  </a:lnTo>
                  <a:close/>
                </a:path>
              </a:pathLst>
            </a:custGeom>
            <a:solidFill>
              <a:srgbClr val="DB8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755864" y="5269814"/>
              <a:ext cx="196850" cy="1270"/>
            </a:xfrm>
            <a:custGeom>
              <a:avLst/>
              <a:gdLst/>
              <a:ahLst/>
              <a:cxnLst/>
              <a:rect l="l" t="t" r="r" b="b"/>
              <a:pathLst>
                <a:path w="196850" h="1270">
                  <a:moveTo>
                    <a:pt x="196621" y="673"/>
                  </a:moveTo>
                  <a:lnTo>
                    <a:pt x="195808" y="355"/>
                  </a:lnTo>
                  <a:lnTo>
                    <a:pt x="195656" y="266"/>
                  </a:lnTo>
                  <a:lnTo>
                    <a:pt x="194919" y="0"/>
                  </a:lnTo>
                  <a:lnTo>
                    <a:pt x="0" y="0"/>
                  </a:lnTo>
                  <a:lnTo>
                    <a:pt x="114" y="800"/>
                  </a:lnTo>
                  <a:lnTo>
                    <a:pt x="3390" y="1206"/>
                  </a:lnTo>
                  <a:lnTo>
                    <a:pt x="196380" y="1206"/>
                  </a:lnTo>
                  <a:lnTo>
                    <a:pt x="196621" y="800"/>
                  </a:lnTo>
                  <a:lnTo>
                    <a:pt x="196380" y="685"/>
                  </a:lnTo>
                  <a:lnTo>
                    <a:pt x="196621" y="673"/>
                  </a:lnTo>
                  <a:close/>
                </a:path>
              </a:pathLst>
            </a:custGeom>
            <a:solidFill>
              <a:srgbClr val="DB8B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755738" y="5269141"/>
              <a:ext cx="196215" cy="1270"/>
            </a:xfrm>
            <a:custGeom>
              <a:avLst/>
              <a:gdLst/>
              <a:ahLst/>
              <a:cxnLst/>
              <a:rect l="l" t="t" r="r" b="b"/>
              <a:pathLst>
                <a:path w="196215" h="1270">
                  <a:moveTo>
                    <a:pt x="195783" y="939"/>
                  </a:moveTo>
                  <a:lnTo>
                    <a:pt x="195046" y="673"/>
                  </a:lnTo>
                  <a:lnTo>
                    <a:pt x="194894" y="622"/>
                  </a:lnTo>
                  <a:lnTo>
                    <a:pt x="193357" y="0"/>
                  </a:lnTo>
                  <a:lnTo>
                    <a:pt x="0" y="0"/>
                  </a:lnTo>
                  <a:lnTo>
                    <a:pt x="127" y="673"/>
                  </a:lnTo>
                  <a:lnTo>
                    <a:pt x="241" y="939"/>
                  </a:lnTo>
                  <a:lnTo>
                    <a:pt x="195783" y="939"/>
                  </a:lnTo>
                  <a:close/>
                </a:path>
              </a:pathLst>
            </a:custGeom>
            <a:solidFill>
              <a:srgbClr val="DE8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755496" y="5264302"/>
              <a:ext cx="194310" cy="5715"/>
            </a:xfrm>
            <a:custGeom>
              <a:avLst/>
              <a:gdLst/>
              <a:ahLst/>
              <a:cxnLst/>
              <a:rect l="l" t="t" r="r" b="b"/>
              <a:pathLst>
                <a:path w="194309" h="5714">
                  <a:moveTo>
                    <a:pt x="194195" y="5105"/>
                  </a:moveTo>
                  <a:lnTo>
                    <a:pt x="193522" y="4838"/>
                  </a:lnTo>
                  <a:lnTo>
                    <a:pt x="192862" y="4572"/>
                  </a:lnTo>
                  <a:lnTo>
                    <a:pt x="191770" y="4165"/>
                  </a:lnTo>
                  <a:lnTo>
                    <a:pt x="190080" y="3492"/>
                  </a:lnTo>
                  <a:lnTo>
                    <a:pt x="189344" y="3225"/>
                  </a:lnTo>
                  <a:lnTo>
                    <a:pt x="188620" y="2959"/>
                  </a:lnTo>
                  <a:lnTo>
                    <a:pt x="186918" y="2286"/>
                  </a:lnTo>
                  <a:lnTo>
                    <a:pt x="186194" y="2019"/>
                  </a:lnTo>
                  <a:lnTo>
                    <a:pt x="185102" y="1612"/>
                  </a:lnTo>
                  <a:lnTo>
                    <a:pt x="184378" y="1346"/>
                  </a:lnTo>
                  <a:lnTo>
                    <a:pt x="183400" y="939"/>
                  </a:lnTo>
                  <a:lnTo>
                    <a:pt x="182676" y="673"/>
                  </a:lnTo>
                  <a:lnTo>
                    <a:pt x="181952" y="406"/>
                  </a:lnTo>
                  <a:lnTo>
                    <a:pt x="180860" y="0"/>
                  </a:lnTo>
                  <a:lnTo>
                    <a:pt x="723" y="0"/>
                  </a:lnTo>
                  <a:lnTo>
                    <a:pt x="482" y="673"/>
                  </a:lnTo>
                  <a:lnTo>
                    <a:pt x="368" y="1346"/>
                  </a:lnTo>
                  <a:lnTo>
                    <a:pt x="368" y="1612"/>
                  </a:lnTo>
                  <a:lnTo>
                    <a:pt x="241" y="2286"/>
                  </a:lnTo>
                  <a:lnTo>
                    <a:pt x="127" y="2959"/>
                  </a:lnTo>
                  <a:lnTo>
                    <a:pt x="127" y="3225"/>
                  </a:lnTo>
                  <a:lnTo>
                    <a:pt x="0" y="3898"/>
                  </a:lnTo>
                  <a:lnTo>
                    <a:pt x="127" y="4165"/>
                  </a:lnTo>
                  <a:lnTo>
                    <a:pt x="241" y="4838"/>
                  </a:lnTo>
                  <a:lnTo>
                    <a:pt x="368" y="5105"/>
                  </a:lnTo>
                  <a:lnTo>
                    <a:pt x="194195" y="5105"/>
                  </a:lnTo>
                  <a:close/>
                </a:path>
              </a:pathLst>
            </a:custGeom>
            <a:solidFill>
              <a:srgbClr val="DE8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56106" y="5262689"/>
              <a:ext cx="181610" cy="2540"/>
            </a:xfrm>
            <a:custGeom>
              <a:avLst/>
              <a:gdLst/>
              <a:ahLst/>
              <a:cxnLst/>
              <a:rect l="l" t="t" r="r" b="b"/>
              <a:pathLst>
                <a:path w="181609" h="2539">
                  <a:moveTo>
                    <a:pt x="181343" y="2019"/>
                  </a:moveTo>
                  <a:lnTo>
                    <a:pt x="179641" y="1346"/>
                  </a:lnTo>
                  <a:lnTo>
                    <a:pt x="178600" y="965"/>
                  </a:lnTo>
                  <a:lnTo>
                    <a:pt x="178054" y="762"/>
                  </a:lnTo>
                  <a:lnTo>
                    <a:pt x="177825" y="673"/>
                  </a:lnTo>
                  <a:lnTo>
                    <a:pt x="176123" y="0"/>
                  </a:lnTo>
                  <a:lnTo>
                    <a:pt x="723" y="0"/>
                  </a:lnTo>
                  <a:lnTo>
                    <a:pt x="482" y="673"/>
                  </a:lnTo>
                  <a:lnTo>
                    <a:pt x="355" y="939"/>
                  </a:lnTo>
                  <a:lnTo>
                    <a:pt x="114" y="1612"/>
                  </a:lnTo>
                  <a:lnTo>
                    <a:pt x="0" y="2019"/>
                  </a:lnTo>
                  <a:lnTo>
                    <a:pt x="181343" y="2019"/>
                  </a:lnTo>
                  <a:close/>
                </a:path>
              </a:pathLst>
            </a:custGeom>
            <a:solidFill>
              <a:srgbClr val="DE8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56716" y="5262413"/>
              <a:ext cx="176530" cy="1270"/>
            </a:xfrm>
            <a:custGeom>
              <a:avLst/>
              <a:gdLst/>
              <a:ahLst/>
              <a:cxnLst/>
              <a:rect l="l" t="t" r="r" b="b"/>
              <a:pathLst>
                <a:path w="176529" h="1270">
                  <a:moveTo>
                    <a:pt x="174792" y="0"/>
                  </a:moveTo>
                  <a:lnTo>
                    <a:pt x="242" y="0"/>
                  </a:lnTo>
                  <a:lnTo>
                    <a:pt x="0" y="672"/>
                  </a:lnTo>
                  <a:lnTo>
                    <a:pt x="176489" y="672"/>
                  </a:lnTo>
                  <a:lnTo>
                    <a:pt x="174792" y="0"/>
                  </a:lnTo>
                  <a:close/>
                </a:path>
              </a:pathLst>
            </a:custGeom>
            <a:solidFill>
              <a:srgbClr val="DE8F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756830" y="5261482"/>
              <a:ext cx="175895" cy="1270"/>
            </a:xfrm>
            <a:custGeom>
              <a:avLst/>
              <a:gdLst/>
              <a:ahLst/>
              <a:cxnLst/>
              <a:rect l="l" t="t" r="r" b="b"/>
              <a:pathLst>
                <a:path w="175895" h="1270">
                  <a:moveTo>
                    <a:pt x="175399" y="1206"/>
                  </a:moveTo>
                  <a:lnTo>
                    <a:pt x="174675" y="939"/>
                  </a:lnTo>
                  <a:lnTo>
                    <a:pt x="173583" y="533"/>
                  </a:lnTo>
                  <a:lnTo>
                    <a:pt x="172250" y="0"/>
                  </a:lnTo>
                  <a:lnTo>
                    <a:pt x="368" y="0"/>
                  </a:lnTo>
                  <a:lnTo>
                    <a:pt x="241" y="533"/>
                  </a:lnTo>
                  <a:lnTo>
                    <a:pt x="0" y="1206"/>
                  </a:lnTo>
                  <a:lnTo>
                    <a:pt x="175399" y="1206"/>
                  </a:lnTo>
                  <a:close/>
                </a:path>
              </a:pathLst>
            </a:custGeom>
            <a:solidFill>
              <a:srgbClr val="DF9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757198" y="5257850"/>
              <a:ext cx="172720" cy="4445"/>
            </a:xfrm>
            <a:custGeom>
              <a:avLst/>
              <a:gdLst/>
              <a:ahLst/>
              <a:cxnLst/>
              <a:rect l="l" t="t" r="r" b="b"/>
              <a:pathLst>
                <a:path w="172720" h="4445">
                  <a:moveTo>
                    <a:pt x="172478" y="3898"/>
                  </a:moveTo>
                  <a:lnTo>
                    <a:pt x="171805" y="3632"/>
                  </a:lnTo>
                  <a:lnTo>
                    <a:pt x="170929" y="3289"/>
                  </a:lnTo>
                  <a:lnTo>
                    <a:pt x="170789" y="3225"/>
                  </a:lnTo>
                  <a:lnTo>
                    <a:pt x="170053" y="2959"/>
                  </a:lnTo>
                  <a:lnTo>
                    <a:pt x="168363" y="2286"/>
                  </a:lnTo>
                  <a:lnTo>
                    <a:pt x="167627" y="2019"/>
                  </a:lnTo>
                  <a:lnTo>
                    <a:pt x="166535" y="1612"/>
                  </a:lnTo>
                  <a:lnTo>
                    <a:pt x="165201" y="1079"/>
                  </a:lnTo>
                  <a:lnTo>
                    <a:pt x="164160" y="698"/>
                  </a:lnTo>
                  <a:lnTo>
                    <a:pt x="163385" y="406"/>
                  </a:lnTo>
                  <a:lnTo>
                    <a:pt x="162293" y="0"/>
                  </a:lnTo>
                  <a:lnTo>
                    <a:pt x="1816" y="0"/>
                  </a:lnTo>
                  <a:lnTo>
                    <a:pt x="1587" y="406"/>
                  </a:lnTo>
                  <a:lnTo>
                    <a:pt x="1092" y="1079"/>
                  </a:lnTo>
                  <a:lnTo>
                    <a:pt x="800" y="1612"/>
                  </a:lnTo>
                  <a:lnTo>
                    <a:pt x="482" y="2286"/>
                  </a:lnTo>
                  <a:lnTo>
                    <a:pt x="241" y="2959"/>
                  </a:lnTo>
                  <a:lnTo>
                    <a:pt x="0" y="3632"/>
                  </a:lnTo>
                  <a:lnTo>
                    <a:pt x="0" y="3898"/>
                  </a:lnTo>
                  <a:lnTo>
                    <a:pt x="172478" y="3898"/>
                  </a:lnTo>
                  <a:close/>
                </a:path>
              </a:pathLst>
            </a:custGeom>
            <a:solidFill>
              <a:srgbClr val="DF9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758773" y="5257317"/>
              <a:ext cx="161925" cy="1270"/>
            </a:xfrm>
            <a:custGeom>
              <a:avLst/>
              <a:gdLst/>
              <a:ahLst/>
              <a:cxnLst/>
              <a:rect l="l" t="t" r="r" b="b"/>
              <a:pathLst>
                <a:path w="161925" h="1270">
                  <a:moveTo>
                    <a:pt x="161810" y="939"/>
                  </a:moveTo>
                  <a:lnTo>
                    <a:pt x="160108" y="266"/>
                  </a:lnTo>
                  <a:lnTo>
                    <a:pt x="159385" y="0"/>
                  </a:lnTo>
                  <a:lnTo>
                    <a:pt x="609" y="0"/>
                  </a:lnTo>
                  <a:lnTo>
                    <a:pt x="241" y="533"/>
                  </a:lnTo>
                  <a:lnTo>
                    <a:pt x="0" y="939"/>
                  </a:lnTo>
                  <a:lnTo>
                    <a:pt x="161810" y="939"/>
                  </a:lnTo>
                  <a:close/>
                </a:path>
              </a:pathLst>
            </a:custGeom>
            <a:solidFill>
              <a:srgbClr val="DF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759255" y="5256377"/>
              <a:ext cx="160020" cy="1270"/>
            </a:xfrm>
            <a:custGeom>
              <a:avLst/>
              <a:gdLst/>
              <a:ahLst/>
              <a:cxnLst/>
              <a:rect l="l" t="t" r="r" b="b"/>
              <a:pathLst>
                <a:path w="160020" h="1270">
                  <a:moveTo>
                    <a:pt x="159626" y="1206"/>
                  </a:moveTo>
                  <a:lnTo>
                    <a:pt x="158902" y="939"/>
                  </a:lnTo>
                  <a:lnTo>
                    <a:pt x="157810" y="533"/>
                  </a:lnTo>
                  <a:lnTo>
                    <a:pt x="157314" y="355"/>
                  </a:lnTo>
                  <a:lnTo>
                    <a:pt x="157086" y="266"/>
                  </a:lnTo>
                  <a:lnTo>
                    <a:pt x="156349" y="0"/>
                  </a:lnTo>
                  <a:lnTo>
                    <a:pt x="723" y="0"/>
                  </a:lnTo>
                  <a:lnTo>
                    <a:pt x="368" y="533"/>
                  </a:lnTo>
                  <a:lnTo>
                    <a:pt x="203" y="838"/>
                  </a:lnTo>
                  <a:lnTo>
                    <a:pt x="0" y="1206"/>
                  </a:lnTo>
                  <a:lnTo>
                    <a:pt x="159626" y="1206"/>
                  </a:lnTo>
                  <a:close/>
                </a:path>
              </a:pathLst>
            </a:custGeom>
            <a:solidFill>
              <a:srgbClr val="E29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759865" y="5255704"/>
              <a:ext cx="156845" cy="1270"/>
            </a:xfrm>
            <a:custGeom>
              <a:avLst/>
              <a:gdLst/>
              <a:ahLst/>
              <a:cxnLst/>
              <a:rect l="l" t="t" r="r" b="b"/>
              <a:pathLst>
                <a:path w="156845" h="1270">
                  <a:moveTo>
                    <a:pt x="156476" y="939"/>
                  </a:moveTo>
                  <a:lnTo>
                    <a:pt x="154774" y="266"/>
                  </a:lnTo>
                  <a:lnTo>
                    <a:pt x="154051" y="0"/>
                  </a:lnTo>
                  <a:lnTo>
                    <a:pt x="609" y="0"/>
                  </a:lnTo>
                  <a:lnTo>
                    <a:pt x="114" y="673"/>
                  </a:lnTo>
                  <a:lnTo>
                    <a:pt x="0" y="939"/>
                  </a:lnTo>
                  <a:lnTo>
                    <a:pt x="156476" y="939"/>
                  </a:lnTo>
                  <a:close/>
                </a:path>
              </a:pathLst>
            </a:custGeom>
            <a:solidFill>
              <a:srgbClr val="E295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760347" y="5255031"/>
              <a:ext cx="154305" cy="1270"/>
            </a:xfrm>
            <a:custGeom>
              <a:avLst/>
              <a:gdLst/>
              <a:ahLst/>
              <a:cxnLst/>
              <a:rect l="l" t="t" r="r" b="b"/>
              <a:pathLst>
                <a:path w="154304" h="1270">
                  <a:moveTo>
                    <a:pt x="154292" y="939"/>
                  </a:moveTo>
                  <a:lnTo>
                    <a:pt x="153568" y="673"/>
                  </a:lnTo>
                  <a:lnTo>
                    <a:pt x="151866" y="0"/>
                  </a:lnTo>
                  <a:lnTo>
                    <a:pt x="609" y="0"/>
                  </a:lnTo>
                  <a:lnTo>
                    <a:pt x="406" y="266"/>
                  </a:lnTo>
                  <a:lnTo>
                    <a:pt x="203" y="571"/>
                  </a:lnTo>
                  <a:lnTo>
                    <a:pt x="0" y="939"/>
                  </a:lnTo>
                  <a:lnTo>
                    <a:pt x="154292" y="939"/>
                  </a:lnTo>
                  <a:close/>
                </a:path>
              </a:pathLst>
            </a:custGeom>
            <a:solidFill>
              <a:srgbClr val="E29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7760718" y="5254751"/>
              <a:ext cx="152400" cy="635"/>
            </a:xfrm>
            <a:custGeom>
              <a:avLst/>
              <a:gdLst/>
              <a:ahLst/>
              <a:cxnLst/>
              <a:rect l="l" t="t" r="r" b="b"/>
              <a:pathLst>
                <a:path w="152400" h="635">
                  <a:moveTo>
                    <a:pt x="150774" y="0"/>
                  </a:moveTo>
                  <a:lnTo>
                    <a:pt x="364" y="0"/>
                  </a:lnTo>
                  <a:lnTo>
                    <a:pt x="0" y="538"/>
                  </a:lnTo>
                  <a:lnTo>
                    <a:pt x="152109" y="538"/>
                  </a:lnTo>
                  <a:lnTo>
                    <a:pt x="150774" y="0"/>
                  </a:lnTo>
                  <a:close/>
                </a:path>
              </a:pathLst>
            </a:custGeom>
            <a:solidFill>
              <a:srgbClr val="E29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7760961" y="5254349"/>
              <a:ext cx="151765" cy="1270"/>
            </a:xfrm>
            <a:custGeom>
              <a:avLst/>
              <a:gdLst/>
              <a:ahLst/>
              <a:cxnLst/>
              <a:rect l="l" t="t" r="r" b="b"/>
              <a:pathLst>
                <a:path w="151765" h="1270">
                  <a:moveTo>
                    <a:pt x="149440" y="0"/>
                  </a:moveTo>
                  <a:lnTo>
                    <a:pt x="364" y="0"/>
                  </a:lnTo>
                  <a:lnTo>
                    <a:pt x="0" y="671"/>
                  </a:lnTo>
                  <a:lnTo>
                    <a:pt x="151260" y="671"/>
                  </a:lnTo>
                  <a:lnTo>
                    <a:pt x="149440" y="0"/>
                  </a:lnTo>
                  <a:close/>
                </a:path>
              </a:pathLst>
            </a:custGeom>
            <a:solidFill>
              <a:srgbClr val="E295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7761071" y="5249913"/>
              <a:ext cx="150495" cy="5080"/>
            </a:xfrm>
            <a:custGeom>
              <a:avLst/>
              <a:gdLst/>
              <a:ahLst/>
              <a:cxnLst/>
              <a:rect l="l" t="t" r="r" b="b"/>
              <a:pathLst>
                <a:path w="150495" h="5079">
                  <a:moveTo>
                    <a:pt x="150418" y="4838"/>
                  </a:moveTo>
                  <a:lnTo>
                    <a:pt x="149326" y="4445"/>
                  </a:lnTo>
                  <a:lnTo>
                    <a:pt x="148602" y="4178"/>
                  </a:lnTo>
                  <a:lnTo>
                    <a:pt x="147624" y="3771"/>
                  </a:lnTo>
                  <a:lnTo>
                    <a:pt x="146964" y="3543"/>
                  </a:lnTo>
                  <a:lnTo>
                    <a:pt x="146164" y="3238"/>
                  </a:lnTo>
                  <a:lnTo>
                    <a:pt x="144475" y="2565"/>
                  </a:lnTo>
                  <a:lnTo>
                    <a:pt x="143510" y="2222"/>
                  </a:lnTo>
                  <a:lnTo>
                    <a:pt x="143383" y="2159"/>
                  </a:lnTo>
                  <a:lnTo>
                    <a:pt x="142646" y="1892"/>
                  </a:lnTo>
                  <a:lnTo>
                    <a:pt x="140957" y="1219"/>
                  </a:lnTo>
                  <a:lnTo>
                    <a:pt x="140233" y="952"/>
                  </a:lnTo>
                  <a:lnTo>
                    <a:pt x="139496" y="673"/>
                  </a:lnTo>
                  <a:lnTo>
                    <a:pt x="137795" y="0"/>
                  </a:lnTo>
                  <a:lnTo>
                    <a:pt x="3886" y="0"/>
                  </a:lnTo>
                  <a:lnTo>
                    <a:pt x="3683" y="279"/>
                  </a:lnTo>
                  <a:lnTo>
                    <a:pt x="3162" y="952"/>
                  </a:lnTo>
                  <a:lnTo>
                    <a:pt x="2921" y="1219"/>
                  </a:lnTo>
                  <a:lnTo>
                    <a:pt x="2552" y="1625"/>
                  </a:lnTo>
                  <a:lnTo>
                    <a:pt x="2311" y="1892"/>
                  </a:lnTo>
                  <a:lnTo>
                    <a:pt x="1828" y="2565"/>
                  </a:lnTo>
                  <a:lnTo>
                    <a:pt x="1587" y="2832"/>
                  </a:lnTo>
                  <a:lnTo>
                    <a:pt x="1092" y="3505"/>
                  </a:lnTo>
                  <a:lnTo>
                    <a:pt x="850" y="3771"/>
                  </a:lnTo>
                  <a:lnTo>
                    <a:pt x="495" y="4178"/>
                  </a:lnTo>
                  <a:lnTo>
                    <a:pt x="254" y="4572"/>
                  </a:lnTo>
                  <a:lnTo>
                    <a:pt x="0" y="4838"/>
                  </a:lnTo>
                  <a:lnTo>
                    <a:pt x="150418" y="4838"/>
                  </a:lnTo>
                  <a:close/>
                </a:path>
              </a:pathLst>
            </a:custGeom>
            <a:solidFill>
              <a:srgbClr val="E29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7764716" y="5247906"/>
              <a:ext cx="135255" cy="2540"/>
            </a:xfrm>
            <a:custGeom>
              <a:avLst/>
              <a:gdLst/>
              <a:ahLst/>
              <a:cxnLst/>
              <a:rect l="l" t="t" r="r" b="b"/>
              <a:pathLst>
                <a:path w="135254" h="2539">
                  <a:moveTo>
                    <a:pt x="134759" y="2286"/>
                  </a:moveTo>
                  <a:lnTo>
                    <a:pt x="134048" y="2006"/>
                  </a:lnTo>
                  <a:lnTo>
                    <a:pt x="133096" y="1638"/>
                  </a:lnTo>
                  <a:lnTo>
                    <a:pt x="132334" y="1346"/>
                  </a:lnTo>
                  <a:lnTo>
                    <a:pt x="131610" y="1066"/>
                  </a:lnTo>
                  <a:lnTo>
                    <a:pt x="130632" y="673"/>
                  </a:lnTo>
                  <a:lnTo>
                    <a:pt x="129908" y="406"/>
                  </a:lnTo>
                  <a:lnTo>
                    <a:pt x="128816" y="0"/>
                  </a:lnTo>
                  <a:lnTo>
                    <a:pt x="2298" y="0"/>
                  </a:lnTo>
                  <a:lnTo>
                    <a:pt x="1854" y="406"/>
                  </a:lnTo>
                  <a:lnTo>
                    <a:pt x="1092" y="1066"/>
                  </a:lnTo>
                  <a:lnTo>
                    <a:pt x="850" y="1346"/>
                  </a:lnTo>
                  <a:lnTo>
                    <a:pt x="723" y="1473"/>
                  </a:lnTo>
                  <a:lnTo>
                    <a:pt x="609" y="1612"/>
                  </a:lnTo>
                  <a:lnTo>
                    <a:pt x="241" y="2006"/>
                  </a:lnTo>
                  <a:lnTo>
                    <a:pt x="0" y="2286"/>
                  </a:lnTo>
                  <a:lnTo>
                    <a:pt x="134759" y="2286"/>
                  </a:lnTo>
                  <a:close/>
                </a:path>
              </a:pathLst>
            </a:custGeom>
            <a:solidFill>
              <a:srgbClr val="E497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7766541" y="5247627"/>
              <a:ext cx="128270" cy="1270"/>
            </a:xfrm>
            <a:custGeom>
              <a:avLst/>
              <a:gdLst/>
              <a:ahLst/>
              <a:cxnLst/>
              <a:rect l="l" t="t" r="r" b="b"/>
              <a:pathLst>
                <a:path w="128270" h="1270">
                  <a:moveTo>
                    <a:pt x="126271" y="0"/>
                  </a:moveTo>
                  <a:lnTo>
                    <a:pt x="727" y="0"/>
                  </a:lnTo>
                  <a:lnTo>
                    <a:pt x="0" y="672"/>
                  </a:lnTo>
                  <a:lnTo>
                    <a:pt x="128092" y="672"/>
                  </a:lnTo>
                  <a:lnTo>
                    <a:pt x="126271" y="0"/>
                  </a:lnTo>
                  <a:close/>
                </a:path>
              </a:pathLst>
            </a:custGeom>
            <a:solidFill>
              <a:srgbClr val="E49B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767015" y="5246420"/>
              <a:ext cx="127000" cy="1905"/>
            </a:xfrm>
            <a:custGeom>
              <a:avLst/>
              <a:gdLst/>
              <a:ahLst/>
              <a:cxnLst/>
              <a:rect l="l" t="t" r="r" b="b"/>
              <a:pathLst>
                <a:path w="127000" h="1904">
                  <a:moveTo>
                    <a:pt x="126517" y="1485"/>
                  </a:moveTo>
                  <a:lnTo>
                    <a:pt x="125183" y="939"/>
                  </a:lnTo>
                  <a:lnTo>
                    <a:pt x="124091" y="546"/>
                  </a:lnTo>
                  <a:lnTo>
                    <a:pt x="123367" y="266"/>
                  </a:lnTo>
                  <a:lnTo>
                    <a:pt x="122643" y="0"/>
                  </a:lnTo>
                  <a:lnTo>
                    <a:pt x="1587" y="0"/>
                  </a:lnTo>
                  <a:lnTo>
                    <a:pt x="977" y="546"/>
                  </a:lnTo>
                  <a:lnTo>
                    <a:pt x="546" y="939"/>
                  </a:lnTo>
                  <a:lnTo>
                    <a:pt x="241" y="1219"/>
                  </a:lnTo>
                  <a:lnTo>
                    <a:pt x="0" y="1485"/>
                  </a:lnTo>
                  <a:lnTo>
                    <a:pt x="126517" y="1485"/>
                  </a:lnTo>
                  <a:close/>
                </a:path>
              </a:pathLst>
            </a:custGeom>
            <a:solidFill>
              <a:srgbClr val="E497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768348" y="5245747"/>
              <a:ext cx="122555" cy="1270"/>
            </a:xfrm>
            <a:custGeom>
              <a:avLst/>
              <a:gdLst/>
              <a:ahLst/>
              <a:cxnLst/>
              <a:rect l="l" t="t" r="r" b="b"/>
              <a:pathLst>
                <a:path w="122554" h="1270">
                  <a:moveTo>
                    <a:pt x="122034" y="939"/>
                  </a:moveTo>
                  <a:lnTo>
                    <a:pt x="121310" y="673"/>
                  </a:lnTo>
                  <a:lnTo>
                    <a:pt x="120332" y="279"/>
                  </a:lnTo>
                  <a:lnTo>
                    <a:pt x="119608" y="0"/>
                  </a:lnTo>
                  <a:lnTo>
                    <a:pt x="977" y="0"/>
                  </a:lnTo>
                  <a:lnTo>
                    <a:pt x="254" y="673"/>
                  </a:lnTo>
                  <a:lnTo>
                    <a:pt x="0" y="939"/>
                  </a:lnTo>
                  <a:lnTo>
                    <a:pt x="122034" y="939"/>
                  </a:lnTo>
                  <a:close/>
                </a:path>
              </a:pathLst>
            </a:custGeom>
            <a:solidFill>
              <a:srgbClr val="E49B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769085" y="5245074"/>
              <a:ext cx="120014" cy="1270"/>
            </a:xfrm>
            <a:custGeom>
              <a:avLst/>
              <a:gdLst/>
              <a:ahLst/>
              <a:cxnLst/>
              <a:rect l="l" t="t" r="r" b="b"/>
              <a:pathLst>
                <a:path w="120015" h="1270">
                  <a:moveTo>
                    <a:pt x="119595" y="952"/>
                  </a:moveTo>
                  <a:lnTo>
                    <a:pt x="118833" y="673"/>
                  </a:lnTo>
                  <a:lnTo>
                    <a:pt x="117779" y="279"/>
                  </a:lnTo>
                  <a:lnTo>
                    <a:pt x="117055" y="0"/>
                  </a:lnTo>
                  <a:lnTo>
                    <a:pt x="965" y="0"/>
                  </a:lnTo>
                  <a:lnTo>
                    <a:pt x="241" y="673"/>
                  </a:lnTo>
                  <a:lnTo>
                    <a:pt x="0" y="952"/>
                  </a:lnTo>
                  <a:lnTo>
                    <a:pt x="119595" y="952"/>
                  </a:lnTo>
                  <a:close/>
                </a:path>
              </a:pathLst>
            </a:custGeom>
            <a:solidFill>
              <a:srgbClr val="E49B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7769809" y="5244414"/>
              <a:ext cx="117475" cy="1270"/>
            </a:xfrm>
            <a:custGeom>
              <a:avLst/>
              <a:gdLst/>
              <a:ahLst/>
              <a:cxnLst/>
              <a:rect l="l" t="t" r="r" b="b"/>
              <a:pathLst>
                <a:path w="117475" h="1270">
                  <a:moveTo>
                    <a:pt x="117055" y="939"/>
                  </a:moveTo>
                  <a:lnTo>
                    <a:pt x="116306" y="660"/>
                  </a:lnTo>
                  <a:lnTo>
                    <a:pt x="114630" y="0"/>
                  </a:lnTo>
                  <a:lnTo>
                    <a:pt x="965" y="0"/>
                  </a:lnTo>
                  <a:lnTo>
                    <a:pt x="241" y="660"/>
                  </a:lnTo>
                  <a:lnTo>
                    <a:pt x="0" y="939"/>
                  </a:lnTo>
                  <a:lnTo>
                    <a:pt x="117055" y="939"/>
                  </a:lnTo>
                  <a:close/>
                </a:path>
              </a:pathLst>
            </a:custGeom>
            <a:solidFill>
              <a:srgbClr val="E89E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7770419" y="5237416"/>
              <a:ext cx="115570" cy="7620"/>
            </a:xfrm>
            <a:custGeom>
              <a:avLst/>
              <a:gdLst/>
              <a:ahLst/>
              <a:cxnLst/>
              <a:rect l="l" t="t" r="r" b="b"/>
              <a:pathLst>
                <a:path w="115570" h="7620">
                  <a:moveTo>
                    <a:pt x="114985" y="7391"/>
                  </a:moveTo>
                  <a:lnTo>
                    <a:pt x="113995" y="6997"/>
                  </a:lnTo>
                  <a:lnTo>
                    <a:pt x="113690" y="6883"/>
                  </a:lnTo>
                  <a:lnTo>
                    <a:pt x="113296" y="6718"/>
                  </a:lnTo>
                  <a:lnTo>
                    <a:pt x="111594" y="6057"/>
                  </a:lnTo>
                  <a:lnTo>
                    <a:pt x="111112" y="5892"/>
                  </a:lnTo>
                  <a:lnTo>
                    <a:pt x="110871" y="5778"/>
                  </a:lnTo>
                  <a:lnTo>
                    <a:pt x="109778" y="5384"/>
                  </a:lnTo>
                  <a:lnTo>
                    <a:pt x="109042" y="5105"/>
                  </a:lnTo>
                  <a:lnTo>
                    <a:pt x="107353" y="4432"/>
                  </a:lnTo>
                  <a:lnTo>
                    <a:pt x="106629" y="4178"/>
                  </a:lnTo>
                  <a:lnTo>
                    <a:pt x="104914" y="3492"/>
                  </a:lnTo>
                  <a:lnTo>
                    <a:pt x="104190" y="3225"/>
                  </a:lnTo>
                  <a:lnTo>
                    <a:pt x="103098" y="2819"/>
                  </a:lnTo>
                  <a:lnTo>
                    <a:pt x="102374" y="2552"/>
                  </a:lnTo>
                  <a:lnTo>
                    <a:pt x="101409" y="2159"/>
                  </a:lnTo>
                  <a:lnTo>
                    <a:pt x="100825" y="1943"/>
                  </a:lnTo>
                  <a:lnTo>
                    <a:pt x="100672" y="1879"/>
                  </a:lnTo>
                  <a:lnTo>
                    <a:pt x="99949" y="1612"/>
                  </a:lnTo>
                  <a:lnTo>
                    <a:pt x="98247" y="939"/>
                  </a:lnTo>
                  <a:lnTo>
                    <a:pt x="97155" y="546"/>
                  </a:lnTo>
                  <a:lnTo>
                    <a:pt x="96431" y="266"/>
                  </a:lnTo>
                  <a:lnTo>
                    <a:pt x="95707" y="0"/>
                  </a:lnTo>
                  <a:lnTo>
                    <a:pt x="9220" y="0"/>
                  </a:lnTo>
                  <a:lnTo>
                    <a:pt x="8851" y="266"/>
                  </a:lnTo>
                  <a:lnTo>
                    <a:pt x="7899" y="939"/>
                  </a:lnTo>
                  <a:lnTo>
                    <a:pt x="7721" y="1066"/>
                  </a:lnTo>
                  <a:lnTo>
                    <a:pt x="7518" y="1206"/>
                  </a:lnTo>
                  <a:lnTo>
                    <a:pt x="6680" y="1879"/>
                  </a:lnTo>
                  <a:lnTo>
                    <a:pt x="5702" y="2552"/>
                  </a:lnTo>
                  <a:lnTo>
                    <a:pt x="5524" y="2692"/>
                  </a:lnTo>
                  <a:lnTo>
                    <a:pt x="5334" y="2819"/>
                  </a:lnTo>
                  <a:lnTo>
                    <a:pt x="4495" y="3492"/>
                  </a:lnTo>
                  <a:lnTo>
                    <a:pt x="3517" y="4165"/>
                  </a:lnTo>
                  <a:lnTo>
                    <a:pt x="3276" y="4432"/>
                  </a:lnTo>
                  <a:lnTo>
                    <a:pt x="3149" y="4432"/>
                  </a:lnTo>
                  <a:lnTo>
                    <a:pt x="2425" y="5105"/>
                  </a:lnTo>
                  <a:lnTo>
                    <a:pt x="1701" y="5778"/>
                  </a:lnTo>
                  <a:lnTo>
                    <a:pt x="1092" y="6324"/>
                  </a:lnTo>
                  <a:lnTo>
                    <a:pt x="355" y="6997"/>
                  </a:lnTo>
                  <a:lnTo>
                    <a:pt x="0" y="7391"/>
                  </a:lnTo>
                  <a:lnTo>
                    <a:pt x="114985" y="7391"/>
                  </a:lnTo>
                  <a:close/>
                </a:path>
              </a:pathLst>
            </a:custGeom>
            <a:solidFill>
              <a:srgbClr val="E89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7779271" y="5236070"/>
              <a:ext cx="87630" cy="1905"/>
            </a:xfrm>
            <a:custGeom>
              <a:avLst/>
              <a:gdLst/>
              <a:ahLst/>
              <a:cxnLst/>
              <a:rect l="l" t="t" r="r" b="b"/>
              <a:pathLst>
                <a:path w="87629" h="1904">
                  <a:moveTo>
                    <a:pt x="87579" y="1612"/>
                  </a:moveTo>
                  <a:lnTo>
                    <a:pt x="85877" y="939"/>
                  </a:lnTo>
                  <a:lnTo>
                    <a:pt x="85153" y="673"/>
                  </a:lnTo>
                  <a:lnTo>
                    <a:pt x="84429" y="406"/>
                  </a:lnTo>
                  <a:lnTo>
                    <a:pt x="83337" y="0"/>
                  </a:lnTo>
                  <a:lnTo>
                    <a:pt x="2184" y="0"/>
                  </a:lnTo>
                  <a:lnTo>
                    <a:pt x="1600" y="406"/>
                  </a:lnTo>
                  <a:lnTo>
                    <a:pt x="1219" y="673"/>
                  </a:lnTo>
                  <a:lnTo>
                    <a:pt x="850" y="939"/>
                  </a:lnTo>
                  <a:lnTo>
                    <a:pt x="0" y="1612"/>
                  </a:lnTo>
                  <a:lnTo>
                    <a:pt x="87579" y="1612"/>
                  </a:lnTo>
                  <a:close/>
                </a:path>
              </a:pathLst>
            </a:custGeom>
            <a:solidFill>
              <a:srgbClr val="EBA0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780845" y="5235130"/>
              <a:ext cx="83185" cy="1905"/>
            </a:xfrm>
            <a:custGeom>
              <a:avLst/>
              <a:gdLst/>
              <a:ahLst/>
              <a:cxnLst/>
              <a:rect l="l" t="t" r="r" b="b"/>
              <a:pathLst>
                <a:path w="83184" h="1904">
                  <a:moveTo>
                    <a:pt x="82854" y="1346"/>
                  </a:moveTo>
                  <a:lnTo>
                    <a:pt x="81153" y="673"/>
                  </a:lnTo>
                  <a:lnTo>
                    <a:pt x="80111" y="292"/>
                  </a:lnTo>
                  <a:lnTo>
                    <a:pt x="79336" y="0"/>
                  </a:lnTo>
                  <a:lnTo>
                    <a:pt x="1816" y="0"/>
                  </a:lnTo>
                  <a:lnTo>
                    <a:pt x="1473" y="266"/>
                  </a:lnTo>
                  <a:lnTo>
                    <a:pt x="736" y="838"/>
                  </a:lnTo>
                  <a:lnTo>
                    <a:pt x="0" y="1346"/>
                  </a:lnTo>
                  <a:lnTo>
                    <a:pt x="82854" y="1346"/>
                  </a:lnTo>
                  <a:close/>
                </a:path>
              </a:pathLst>
            </a:custGeom>
            <a:solidFill>
              <a:srgbClr val="EBA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782310" y="5234859"/>
              <a:ext cx="78740" cy="635"/>
            </a:xfrm>
            <a:custGeom>
              <a:avLst/>
              <a:gdLst/>
              <a:ahLst/>
              <a:cxnLst/>
              <a:rect l="l" t="t" r="r" b="b"/>
              <a:pathLst>
                <a:path w="78740" h="635">
                  <a:moveTo>
                    <a:pt x="77145" y="0"/>
                  </a:moveTo>
                  <a:lnTo>
                    <a:pt x="727" y="0"/>
                  </a:lnTo>
                  <a:lnTo>
                    <a:pt x="0" y="536"/>
                  </a:lnTo>
                  <a:lnTo>
                    <a:pt x="78601" y="536"/>
                  </a:lnTo>
                  <a:lnTo>
                    <a:pt x="77145" y="0"/>
                  </a:lnTo>
                  <a:close/>
                </a:path>
              </a:pathLst>
            </a:custGeom>
            <a:solidFill>
              <a:srgbClr val="EBA3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782673" y="5234455"/>
              <a:ext cx="78105" cy="1270"/>
            </a:xfrm>
            <a:custGeom>
              <a:avLst/>
              <a:gdLst/>
              <a:ahLst/>
              <a:cxnLst/>
              <a:rect l="l" t="t" r="r" b="b"/>
              <a:pathLst>
                <a:path w="78104" h="1270">
                  <a:moveTo>
                    <a:pt x="75812" y="0"/>
                  </a:moveTo>
                  <a:lnTo>
                    <a:pt x="1091" y="0"/>
                  </a:lnTo>
                  <a:lnTo>
                    <a:pt x="485" y="403"/>
                  </a:lnTo>
                  <a:lnTo>
                    <a:pt x="0" y="672"/>
                  </a:lnTo>
                  <a:lnTo>
                    <a:pt x="77510" y="672"/>
                  </a:lnTo>
                  <a:lnTo>
                    <a:pt x="75812" y="0"/>
                  </a:lnTo>
                  <a:close/>
                </a:path>
              </a:pathLst>
            </a:custGeom>
            <a:solidFill>
              <a:srgbClr val="EBA0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783157" y="5233517"/>
              <a:ext cx="76835" cy="1905"/>
            </a:xfrm>
            <a:custGeom>
              <a:avLst/>
              <a:gdLst/>
              <a:ahLst/>
              <a:cxnLst/>
              <a:rect l="l" t="t" r="r" b="b"/>
              <a:pathLst>
                <a:path w="76834" h="1904">
                  <a:moveTo>
                    <a:pt x="76288" y="1346"/>
                  </a:moveTo>
                  <a:lnTo>
                    <a:pt x="75260" y="939"/>
                  </a:lnTo>
                  <a:lnTo>
                    <a:pt x="74599" y="673"/>
                  </a:lnTo>
                  <a:lnTo>
                    <a:pt x="73507" y="266"/>
                  </a:lnTo>
                  <a:lnTo>
                    <a:pt x="72771" y="0"/>
                  </a:lnTo>
                  <a:lnTo>
                    <a:pt x="2298" y="0"/>
                  </a:lnTo>
                  <a:lnTo>
                    <a:pt x="1816" y="266"/>
                  </a:lnTo>
                  <a:lnTo>
                    <a:pt x="1092" y="673"/>
                  </a:lnTo>
                  <a:lnTo>
                    <a:pt x="596" y="939"/>
                  </a:lnTo>
                  <a:lnTo>
                    <a:pt x="0" y="1346"/>
                  </a:lnTo>
                  <a:lnTo>
                    <a:pt x="76288" y="1346"/>
                  </a:lnTo>
                  <a:close/>
                </a:path>
              </a:pathLst>
            </a:custGeom>
            <a:solidFill>
              <a:srgbClr val="EBA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784973" y="5232577"/>
              <a:ext cx="71755" cy="1270"/>
            </a:xfrm>
            <a:custGeom>
              <a:avLst/>
              <a:gdLst/>
              <a:ahLst/>
              <a:cxnLst/>
              <a:rect l="l" t="t" r="r" b="b"/>
              <a:pathLst>
                <a:path w="71754" h="1270">
                  <a:moveTo>
                    <a:pt x="71691" y="1206"/>
                  </a:moveTo>
                  <a:lnTo>
                    <a:pt x="70358" y="673"/>
                  </a:lnTo>
                  <a:lnTo>
                    <a:pt x="69392" y="330"/>
                  </a:lnTo>
                  <a:lnTo>
                    <a:pt x="69265" y="266"/>
                  </a:lnTo>
                  <a:lnTo>
                    <a:pt x="68529" y="0"/>
                  </a:lnTo>
                  <a:lnTo>
                    <a:pt x="2298" y="0"/>
                  </a:lnTo>
                  <a:lnTo>
                    <a:pt x="1816" y="266"/>
                  </a:lnTo>
                  <a:lnTo>
                    <a:pt x="482" y="939"/>
                  </a:lnTo>
                  <a:lnTo>
                    <a:pt x="0" y="1206"/>
                  </a:lnTo>
                  <a:lnTo>
                    <a:pt x="71691" y="1206"/>
                  </a:lnTo>
                  <a:close/>
                </a:path>
              </a:pathLst>
            </a:custGeom>
            <a:solidFill>
              <a:srgbClr val="EBA3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7786789" y="5231904"/>
              <a:ext cx="67945" cy="1270"/>
            </a:xfrm>
            <a:custGeom>
              <a:avLst/>
              <a:gdLst/>
              <a:ahLst/>
              <a:cxnLst/>
              <a:rect l="l" t="t" r="r" b="b"/>
              <a:pathLst>
                <a:path w="67945" h="1270">
                  <a:moveTo>
                    <a:pt x="67449" y="939"/>
                  </a:moveTo>
                  <a:lnTo>
                    <a:pt x="66713" y="673"/>
                  </a:lnTo>
                  <a:lnTo>
                    <a:pt x="65024" y="0"/>
                  </a:lnTo>
                  <a:lnTo>
                    <a:pt x="1828" y="0"/>
                  </a:lnTo>
                  <a:lnTo>
                    <a:pt x="1016" y="406"/>
                  </a:lnTo>
                  <a:lnTo>
                    <a:pt x="558" y="635"/>
                  </a:lnTo>
                  <a:lnTo>
                    <a:pt x="0" y="939"/>
                  </a:lnTo>
                  <a:lnTo>
                    <a:pt x="67449" y="939"/>
                  </a:lnTo>
                  <a:close/>
                </a:path>
              </a:pathLst>
            </a:custGeom>
            <a:solidFill>
              <a:srgbClr val="ECA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787767" y="5230291"/>
              <a:ext cx="65405" cy="2540"/>
            </a:xfrm>
            <a:custGeom>
              <a:avLst/>
              <a:gdLst/>
              <a:ahLst/>
              <a:cxnLst/>
              <a:rect l="l" t="t" r="r" b="b"/>
              <a:pathLst>
                <a:path w="65404" h="2539">
                  <a:moveTo>
                    <a:pt x="65011" y="2019"/>
                  </a:moveTo>
                  <a:lnTo>
                    <a:pt x="63982" y="1612"/>
                  </a:lnTo>
                  <a:lnTo>
                    <a:pt x="63309" y="1346"/>
                  </a:lnTo>
                  <a:lnTo>
                    <a:pt x="62217" y="939"/>
                  </a:lnTo>
                  <a:lnTo>
                    <a:pt x="61493" y="673"/>
                  </a:lnTo>
                  <a:lnTo>
                    <a:pt x="59791" y="0"/>
                  </a:lnTo>
                  <a:lnTo>
                    <a:pt x="3873" y="0"/>
                  </a:lnTo>
                  <a:lnTo>
                    <a:pt x="3060" y="406"/>
                  </a:lnTo>
                  <a:lnTo>
                    <a:pt x="2540" y="673"/>
                  </a:lnTo>
                  <a:lnTo>
                    <a:pt x="2057" y="939"/>
                  </a:lnTo>
                  <a:lnTo>
                    <a:pt x="1333" y="1346"/>
                  </a:lnTo>
                  <a:lnTo>
                    <a:pt x="0" y="2019"/>
                  </a:lnTo>
                  <a:lnTo>
                    <a:pt x="65011" y="2019"/>
                  </a:lnTo>
                  <a:close/>
                </a:path>
              </a:pathLst>
            </a:custGeom>
            <a:solidFill>
              <a:srgbClr val="ECA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7790801" y="5230020"/>
              <a:ext cx="57785" cy="1270"/>
            </a:xfrm>
            <a:custGeom>
              <a:avLst/>
              <a:gdLst/>
              <a:ahLst/>
              <a:cxnLst/>
              <a:rect l="l" t="t" r="r" b="b"/>
              <a:pathLst>
                <a:path w="57784" h="1270">
                  <a:moveTo>
                    <a:pt x="56039" y="0"/>
                  </a:moveTo>
                  <a:lnTo>
                    <a:pt x="1334" y="0"/>
                  </a:lnTo>
                  <a:lnTo>
                    <a:pt x="0" y="671"/>
                  </a:lnTo>
                  <a:lnTo>
                    <a:pt x="57738" y="671"/>
                  </a:lnTo>
                  <a:lnTo>
                    <a:pt x="56039" y="0"/>
                  </a:lnTo>
                  <a:close/>
                </a:path>
              </a:pathLst>
            </a:custGeom>
            <a:solidFill>
              <a:srgbClr val="ECA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7791640" y="5228678"/>
              <a:ext cx="56515" cy="1905"/>
            </a:xfrm>
            <a:custGeom>
              <a:avLst/>
              <a:gdLst/>
              <a:ahLst/>
              <a:cxnLst/>
              <a:rect l="l" t="t" r="r" b="b"/>
              <a:pathLst>
                <a:path w="56515" h="1904">
                  <a:moveTo>
                    <a:pt x="55918" y="1612"/>
                  </a:moveTo>
                  <a:lnTo>
                    <a:pt x="55194" y="1346"/>
                  </a:lnTo>
                  <a:lnTo>
                    <a:pt x="53492" y="673"/>
                  </a:lnTo>
                  <a:lnTo>
                    <a:pt x="52768" y="406"/>
                  </a:lnTo>
                  <a:lnTo>
                    <a:pt x="51676" y="0"/>
                  </a:lnTo>
                  <a:lnTo>
                    <a:pt x="3162" y="0"/>
                  </a:lnTo>
                  <a:lnTo>
                    <a:pt x="2425" y="406"/>
                  </a:lnTo>
                  <a:lnTo>
                    <a:pt x="1828" y="647"/>
                  </a:lnTo>
                  <a:lnTo>
                    <a:pt x="1701" y="673"/>
                  </a:lnTo>
                  <a:lnTo>
                    <a:pt x="1219" y="939"/>
                  </a:lnTo>
                  <a:lnTo>
                    <a:pt x="495" y="1346"/>
                  </a:lnTo>
                  <a:lnTo>
                    <a:pt x="0" y="1612"/>
                  </a:lnTo>
                  <a:lnTo>
                    <a:pt x="55918" y="1612"/>
                  </a:lnTo>
                  <a:close/>
                </a:path>
              </a:pathLst>
            </a:custGeom>
            <a:solidFill>
              <a:srgbClr val="ECA6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7793825" y="5225453"/>
              <a:ext cx="50800" cy="3810"/>
            </a:xfrm>
            <a:custGeom>
              <a:avLst/>
              <a:gdLst/>
              <a:ahLst/>
              <a:cxnLst/>
              <a:rect l="l" t="t" r="r" b="b"/>
              <a:pathLst>
                <a:path w="50800" h="3810">
                  <a:moveTo>
                    <a:pt x="50584" y="3632"/>
                  </a:moveTo>
                  <a:lnTo>
                    <a:pt x="49479" y="3225"/>
                  </a:lnTo>
                  <a:lnTo>
                    <a:pt x="48768" y="2959"/>
                  </a:lnTo>
                  <a:lnTo>
                    <a:pt x="47790" y="2552"/>
                  </a:lnTo>
                  <a:lnTo>
                    <a:pt x="47066" y="2286"/>
                  </a:lnTo>
                  <a:lnTo>
                    <a:pt x="46342" y="2019"/>
                  </a:lnTo>
                  <a:lnTo>
                    <a:pt x="44640" y="1346"/>
                  </a:lnTo>
                  <a:lnTo>
                    <a:pt x="43916" y="1079"/>
                  </a:lnTo>
                  <a:lnTo>
                    <a:pt x="42824" y="673"/>
                  </a:lnTo>
                  <a:lnTo>
                    <a:pt x="41122" y="0"/>
                  </a:lnTo>
                  <a:lnTo>
                    <a:pt x="7759" y="0"/>
                  </a:lnTo>
                  <a:lnTo>
                    <a:pt x="6337" y="673"/>
                  </a:lnTo>
                  <a:lnTo>
                    <a:pt x="4851" y="1346"/>
                  </a:lnTo>
                  <a:lnTo>
                    <a:pt x="3835" y="1866"/>
                  </a:lnTo>
                  <a:lnTo>
                    <a:pt x="2908" y="2286"/>
                  </a:lnTo>
                  <a:lnTo>
                    <a:pt x="2705" y="2374"/>
                  </a:lnTo>
                  <a:lnTo>
                    <a:pt x="2324" y="2552"/>
                  </a:lnTo>
                  <a:lnTo>
                    <a:pt x="1993" y="2717"/>
                  </a:lnTo>
                  <a:lnTo>
                    <a:pt x="1460" y="2959"/>
                  </a:lnTo>
                  <a:lnTo>
                    <a:pt x="1003" y="3213"/>
                  </a:lnTo>
                  <a:lnTo>
                    <a:pt x="0" y="3771"/>
                  </a:lnTo>
                  <a:lnTo>
                    <a:pt x="50584" y="3632"/>
                  </a:lnTo>
                  <a:close/>
                </a:path>
              </a:pathLst>
            </a:custGeom>
            <a:solidFill>
              <a:srgbClr val="ECA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7800748" y="5225181"/>
              <a:ext cx="35560" cy="1270"/>
            </a:xfrm>
            <a:custGeom>
              <a:avLst/>
              <a:gdLst/>
              <a:ahLst/>
              <a:cxnLst/>
              <a:rect l="l" t="t" r="r" b="b"/>
              <a:pathLst>
                <a:path w="35559" h="1270">
                  <a:moveTo>
                    <a:pt x="33478" y="0"/>
                  </a:moveTo>
                  <a:lnTo>
                    <a:pt x="1333" y="0"/>
                  </a:lnTo>
                  <a:lnTo>
                    <a:pt x="0" y="671"/>
                  </a:lnTo>
                  <a:lnTo>
                    <a:pt x="35175" y="671"/>
                  </a:lnTo>
                  <a:lnTo>
                    <a:pt x="33478" y="0"/>
                  </a:lnTo>
                  <a:close/>
                </a:path>
              </a:pathLst>
            </a:custGeom>
            <a:solidFill>
              <a:srgbClr val="ECA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7801584" y="5223840"/>
              <a:ext cx="33655" cy="1905"/>
            </a:xfrm>
            <a:custGeom>
              <a:avLst/>
              <a:gdLst/>
              <a:ahLst/>
              <a:cxnLst/>
              <a:rect l="l" t="t" r="r" b="b"/>
              <a:pathLst>
                <a:path w="33654" h="1904">
                  <a:moveTo>
                    <a:pt x="33362" y="1612"/>
                  </a:moveTo>
                  <a:lnTo>
                    <a:pt x="32626" y="1346"/>
                  </a:lnTo>
                  <a:lnTo>
                    <a:pt x="31902" y="1079"/>
                  </a:lnTo>
                  <a:lnTo>
                    <a:pt x="30213" y="406"/>
                  </a:lnTo>
                  <a:lnTo>
                    <a:pt x="29121" y="0"/>
                  </a:lnTo>
                  <a:lnTo>
                    <a:pt x="3403" y="0"/>
                  </a:lnTo>
                  <a:lnTo>
                    <a:pt x="1968" y="673"/>
                  </a:lnTo>
                  <a:lnTo>
                    <a:pt x="1092" y="1079"/>
                  </a:lnTo>
                  <a:lnTo>
                    <a:pt x="495" y="1346"/>
                  </a:lnTo>
                  <a:lnTo>
                    <a:pt x="0" y="1612"/>
                  </a:lnTo>
                  <a:lnTo>
                    <a:pt x="33362" y="1612"/>
                  </a:lnTo>
                  <a:close/>
                </a:path>
              </a:pathLst>
            </a:custGeom>
            <a:solidFill>
              <a:srgbClr val="EFA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7804137" y="5222633"/>
              <a:ext cx="27940" cy="1905"/>
            </a:xfrm>
            <a:custGeom>
              <a:avLst/>
              <a:gdLst/>
              <a:ahLst/>
              <a:cxnLst/>
              <a:rect l="l" t="t" r="r" b="b"/>
              <a:pathLst>
                <a:path w="27940" h="1904">
                  <a:moveTo>
                    <a:pt x="27660" y="1612"/>
                  </a:moveTo>
                  <a:lnTo>
                    <a:pt x="26555" y="1206"/>
                  </a:lnTo>
                  <a:lnTo>
                    <a:pt x="25831" y="939"/>
                  </a:lnTo>
                  <a:lnTo>
                    <a:pt x="24142" y="266"/>
                  </a:lnTo>
                  <a:lnTo>
                    <a:pt x="23406" y="0"/>
                  </a:lnTo>
                  <a:lnTo>
                    <a:pt x="3644" y="0"/>
                  </a:lnTo>
                  <a:lnTo>
                    <a:pt x="2959" y="266"/>
                  </a:lnTo>
                  <a:lnTo>
                    <a:pt x="2667" y="393"/>
                  </a:lnTo>
                  <a:lnTo>
                    <a:pt x="1943" y="673"/>
                  </a:lnTo>
                  <a:lnTo>
                    <a:pt x="1574" y="939"/>
                  </a:lnTo>
                  <a:lnTo>
                    <a:pt x="1333" y="939"/>
                  </a:lnTo>
                  <a:lnTo>
                    <a:pt x="0" y="1612"/>
                  </a:lnTo>
                  <a:lnTo>
                    <a:pt x="27660" y="1612"/>
                  </a:lnTo>
                  <a:close/>
                </a:path>
              </a:pathLst>
            </a:custGeom>
            <a:solidFill>
              <a:srgbClr val="EFAB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7807055" y="5222358"/>
              <a:ext cx="21590" cy="635"/>
            </a:xfrm>
            <a:custGeom>
              <a:avLst/>
              <a:gdLst/>
              <a:ahLst/>
              <a:cxnLst/>
              <a:rect l="l" t="t" r="r" b="b"/>
              <a:pathLst>
                <a:path w="21590" h="635">
                  <a:moveTo>
                    <a:pt x="19771" y="0"/>
                  </a:moveTo>
                  <a:lnTo>
                    <a:pt x="1334" y="0"/>
                  </a:lnTo>
                  <a:lnTo>
                    <a:pt x="0" y="538"/>
                  </a:lnTo>
                  <a:lnTo>
                    <a:pt x="21226" y="538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EFA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7807782" y="5220347"/>
              <a:ext cx="20320" cy="2540"/>
            </a:xfrm>
            <a:custGeom>
              <a:avLst/>
              <a:gdLst/>
              <a:ahLst/>
              <a:cxnLst/>
              <a:rect l="l" t="t" r="r" b="b"/>
              <a:pathLst>
                <a:path w="20320" h="2539">
                  <a:moveTo>
                    <a:pt x="19761" y="2286"/>
                  </a:moveTo>
                  <a:lnTo>
                    <a:pt x="19037" y="2019"/>
                  </a:lnTo>
                  <a:lnTo>
                    <a:pt x="17335" y="1346"/>
                  </a:lnTo>
                  <a:lnTo>
                    <a:pt x="16294" y="965"/>
                  </a:lnTo>
                  <a:lnTo>
                    <a:pt x="15519" y="673"/>
                  </a:lnTo>
                  <a:lnTo>
                    <a:pt x="13817" y="0"/>
                  </a:lnTo>
                  <a:lnTo>
                    <a:pt x="6057" y="0"/>
                  </a:lnTo>
                  <a:lnTo>
                    <a:pt x="4851" y="406"/>
                  </a:lnTo>
                  <a:lnTo>
                    <a:pt x="4610" y="406"/>
                  </a:lnTo>
                  <a:lnTo>
                    <a:pt x="4013" y="647"/>
                  </a:lnTo>
                  <a:lnTo>
                    <a:pt x="3873" y="673"/>
                  </a:lnTo>
                  <a:lnTo>
                    <a:pt x="3263" y="939"/>
                  </a:lnTo>
                  <a:lnTo>
                    <a:pt x="3048" y="1028"/>
                  </a:lnTo>
                  <a:lnTo>
                    <a:pt x="1574" y="1612"/>
                  </a:lnTo>
                  <a:lnTo>
                    <a:pt x="952" y="1879"/>
                  </a:lnTo>
                  <a:lnTo>
                    <a:pt x="622" y="2019"/>
                  </a:lnTo>
                  <a:lnTo>
                    <a:pt x="0" y="2286"/>
                  </a:lnTo>
                  <a:lnTo>
                    <a:pt x="19761" y="2286"/>
                  </a:lnTo>
                  <a:close/>
                </a:path>
              </a:pathLst>
            </a:custGeom>
            <a:solidFill>
              <a:srgbClr val="EFAB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812271" y="5220073"/>
              <a:ext cx="10795" cy="1270"/>
            </a:xfrm>
            <a:custGeom>
              <a:avLst/>
              <a:gdLst/>
              <a:ahLst/>
              <a:cxnLst/>
              <a:rect l="l" t="t" r="r" b="b"/>
              <a:pathLst>
                <a:path w="10795" h="1270">
                  <a:moveTo>
                    <a:pt x="8612" y="0"/>
                  </a:moveTo>
                  <a:lnTo>
                    <a:pt x="2547" y="0"/>
                  </a:lnTo>
                  <a:lnTo>
                    <a:pt x="0" y="805"/>
                  </a:lnTo>
                  <a:lnTo>
                    <a:pt x="10311" y="672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EFAB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813840" y="5219268"/>
              <a:ext cx="8255" cy="1270"/>
            </a:xfrm>
            <a:custGeom>
              <a:avLst/>
              <a:gdLst/>
              <a:ahLst/>
              <a:cxnLst/>
              <a:rect l="l" t="t" r="r" b="b"/>
              <a:pathLst>
                <a:path w="8254" h="1270">
                  <a:moveTo>
                    <a:pt x="7759" y="1079"/>
                  </a:moveTo>
                  <a:lnTo>
                    <a:pt x="7035" y="812"/>
                  </a:lnTo>
                  <a:lnTo>
                    <a:pt x="5943" y="406"/>
                  </a:lnTo>
                  <a:lnTo>
                    <a:pt x="5219" y="139"/>
                  </a:lnTo>
                  <a:lnTo>
                    <a:pt x="4991" y="139"/>
                  </a:lnTo>
                  <a:lnTo>
                    <a:pt x="4495" y="0"/>
                  </a:lnTo>
                  <a:lnTo>
                    <a:pt x="3822" y="139"/>
                  </a:lnTo>
                  <a:lnTo>
                    <a:pt x="3517" y="139"/>
                  </a:lnTo>
                  <a:lnTo>
                    <a:pt x="2552" y="406"/>
                  </a:lnTo>
                  <a:lnTo>
                    <a:pt x="1003" y="812"/>
                  </a:lnTo>
                  <a:lnTo>
                    <a:pt x="0" y="1079"/>
                  </a:lnTo>
                  <a:lnTo>
                    <a:pt x="7759" y="1079"/>
                  </a:lnTo>
                  <a:close/>
                </a:path>
              </a:pathLst>
            </a:custGeom>
            <a:solidFill>
              <a:srgbClr val="F1AC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817364" y="5219267"/>
              <a:ext cx="1905" cy="635"/>
            </a:xfrm>
            <a:custGeom>
              <a:avLst/>
              <a:gdLst/>
              <a:ahLst/>
              <a:cxnLst/>
              <a:rect l="l" t="t" r="r" b="b"/>
              <a:pathLst>
                <a:path w="1904" h="635">
                  <a:moveTo>
                    <a:pt x="971" y="0"/>
                  </a:moveTo>
                  <a:lnTo>
                    <a:pt x="0" y="134"/>
                  </a:lnTo>
                  <a:lnTo>
                    <a:pt x="1698" y="134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F1A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754531" y="5218467"/>
              <a:ext cx="198755" cy="81915"/>
            </a:xfrm>
            <a:custGeom>
              <a:avLst/>
              <a:gdLst/>
              <a:ahLst/>
              <a:cxnLst/>
              <a:rect l="l" t="t" r="r" b="b"/>
              <a:pathLst>
                <a:path w="198754" h="81914">
                  <a:moveTo>
                    <a:pt x="198564" y="52819"/>
                  </a:moveTo>
                  <a:lnTo>
                    <a:pt x="198081" y="51346"/>
                  </a:lnTo>
                  <a:lnTo>
                    <a:pt x="196532" y="50761"/>
                  </a:lnTo>
                  <a:lnTo>
                    <a:pt x="196532" y="52832"/>
                  </a:lnTo>
                  <a:lnTo>
                    <a:pt x="192976" y="59550"/>
                  </a:lnTo>
                  <a:lnTo>
                    <a:pt x="192976" y="59410"/>
                  </a:lnTo>
                  <a:lnTo>
                    <a:pt x="187883" y="66802"/>
                  </a:lnTo>
                  <a:lnTo>
                    <a:pt x="180975" y="75133"/>
                  </a:lnTo>
                  <a:lnTo>
                    <a:pt x="176733" y="78270"/>
                  </a:lnTo>
                  <a:lnTo>
                    <a:pt x="172250" y="79413"/>
                  </a:lnTo>
                  <a:lnTo>
                    <a:pt x="2070" y="51460"/>
                  </a:lnTo>
                  <a:lnTo>
                    <a:pt x="1714" y="49657"/>
                  </a:lnTo>
                  <a:lnTo>
                    <a:pt x="2184" y="46774"/>
                  </a:lnTo>
                  <a:lnTo>
                    <a:pt x="2184" y="47040"/>
                  </a:lnTo>
                  <a:lnTo>
                    <a:pt x="4114" y="41668"/>
                  </a:lnTo>
                  <a:lnTo>
                    <a:pt x="7391" y="36690"/>
                  </a:lnTo>
                  <a:lnTo>
                    <a:pt x="7391" y="36830"/>
                  </a:lnTo>
                  <a:lnTo>
                    <a:pt x="11442" y="31673"/>
                  </a:lnTo>
                  <a:lnTo>
                    <a:pt x="19761" y="24193"/>
                  </a:lnTo>
                  <a:lnTo>
                    <a:pt x="28981" y="17335"/>
                  </a:lnTo>
                  <a:lnTo>
                    <a:pt x="28867" y="17475"/>
                  </a:lnTo>
                  <a:lnTo>
                    <a:pt x="39535" y="11696"/>
                  </a:lnTo>
                  <a:lnTo>
                    <a:pt x="51422" y="6045"/>
                  </a:lnTo>
                  <a:lnTo>
                    <a:pt x="57861" y="3492"/>
                  </a:lnTo>
                  <a:lnTo>
                    <a:pt x="63627" y="1955"/>
                  </a:lnTo>
                  <a:lnTo>
                    <a:pt x="196532" y="52832"/>
                  </a:lnTo>
                  <a:lnTo>
                    <a:pt x="196532" y="50761"/>
                  </a:lnTo>
                  <a:lnTo>
                    <a:pt x="63919" y="0"/>
                  </a:lnTo>
                  <a:lnTo>
                    <a:pt x="63436" y="0"/>
                  </a:lnTo>
                  <a:lnTo>
                    <a:pt x="57365" y="1612"/>
                  </a:lnTo>
                  <a:lnTo>
                    <a:pt x="50812" y="4165"/>
                  </a:lnTo>
                  <a:lnTo>
                    <a:pt x="38811" y="9804"/>
                  </a:lnTo>
                  <a:lnTo>
                    <a:pt x="28130" y="15595"/>
                  </a:lnTo>
                  <a:lnTo>
                    <a:pt x="28016" y="15722"/>
                  </a:lnTo>
                  <a:lnTo>
                    <a:pt x="18681" y="22580"/>
                  </a:lnTo>
                  <a:lnTo>
                    <a:pt x="18554" y="22580"/>
                  </a:lnTo>
                  <a:lnTo>
                    <a:pt x="10185" y="30111"/>
                  </a:lnTo>
                  <a:lnTo>
                    <a:pt x="10058" y="30238"/>
                  </a:lnTo>
                  <a:lnTo>
                    <a:pt x="5943" y="35483"/>
                  </a:lnTo>
                  <a:lnTo>
                    <a:pt x="5943" y="35623"/>
                  </a:lnTo>
                  <a:lnTo>
                    <a:pt x="2540" y="40728"/>
                  </a:lnTo>
                  <a:lnTo>
                    <a:pt x="2425" y="40855"/>
                  </a:lnTo>
                  <a:lnTo>
                    <a:pt x="482" y="46240"/>
                  </a:lnTo>
                  <a:lnTo>
                    <a:pt x="482" y="46507"/>
                  </a:lnTo>
                  <a:lnTo>
                    <a:pt x="0" y="49593"/>
                  </a:lnTo>
                  <a:lnTo>
                    <a:pt x="0" y="49999"/>
                  </a:lnTo>
                  <a:lnTo>
                    <a:pt x="482" y="52552"/>
                  </a:lnTo>
                  <a:lnTo>
                    <a:pt x="1206" y="53225"/>
                  </a:lnTo>
                  <a:lnTo>
                    <a:pt x="172237" y="81318"/>
                  </a:lnTo>
                  <a:lnTo>
                    <a:pt x="172605" y="81318"/>
                  </a:lnTo>
                  <a:lnTo>
                    <a:pt x="189217" y="68148"/>
                  </a:lnTo>
                  <a:lnTo>
                    <a:pt x="189344" y="68148"/>
                  </a:lnTo>
                  <a:lnTo>
                    <a:pt x="194437" y="60756"/>
                  </a:lnTo>
                  <a:lnTo>
                    <a:pt x="194437" y="60617"/>
                  </a:lnTo>
                  <a:lnTo>
                    <a:pt x="198564" y="52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780845" y="5235003"/>
              <a:ext cx="2540" cy="1905"/>
            </a:xfrm>
            <a:custGeom>
              <a:avLst/>
              <a:gdLst/>
              <a:ahLst/>
              <a:cxnLst/>
              <a:rect l="l" t="t" r="r" b="b"/>
              <a:pathLst>
                <a:path w="2540" h="1904">
                  <a:moveTo>
                    <a:pt x="2070" y="0"/>
                  </a:moveTo>
                  <a:lnTo>
                    <a:pt x="1816" y="127"/>
                  </a:lnTo>
                  <a:lnTo>
                    <a:pt x="1701" y="266"/>
                  </a:lnTo>
                  <a:lnTo>
                    <a:pt x="1460" y="393"/>
                  </a:lnTo>
                  <a:lnTo>
                    <a:pt x="1333" y="533"/>
                  </a:lnTo>
                  <a:lnTo>
                    <a:pt x="1092" y="673"/>
                  </a:lnTo>
                  <a:lnTo>
                    <a:pt x="977" y="800"/>
                  </a:lnTo>
                  <a:lnTo>
                    <a:pt x="736" y="939"/>
                  </a:lnTo>
                  <a:lnTo>
                    <a:pt x="609" y="1066"/>
                  </a:lnTo>
                  <a:lnTo>
                    <a:pt x="368" y="1206"/>
                  </a:lnTo>
                  <a:lnTo>
                    <a:pt x="241" y="1346"/>
                  </a:lnTo>
                  <a:lnTo>
                    <a:pt x="0" y="1473"/>
                  </a:lnTo>
                  <a:lnTo>
                    <a:pt x="736" y="1473"/>
                  </a:lnTo>
                  <a:lnTo>
                    <a:pt x="977" y="1206"/>
                  </a:lnTo>
                  <a:lnTo>
                    <a:pt x="977" y="1066"/>
                  </a:lnTo>
                  <a:lnTo>
                    <a:pt x="1219" y="939"/>
                  </a:lnTo>
                  <a:lnTo>
                    <a:pt x="1460" y="673"/>
                  </a:lnTo>
                  <a:lnTo>
                    <a:pt x="1701" y="393"/>
                  </a:lnTo>
                  <a:lnTo>
                    <a:pt x="1943" y="127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9953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7777696" y="5236209"/>
              <a:ext cx="4445" cy="3175"/>
            </a:xfrm>
            <a:custGeom>
              <a:avLst/>
              <a:gdLst/>
              <a:ahLst/>
              <a:cxnLst/>
              <a:rect l="l" t="t" r="r" b="b"/>
              <a:pathLst>
                <a:path w="4445" h="3175">
                  <a:moveTo>
                    <a:pt x="4000" y="0"/>
                  </a:moveTo>
                  <a:lnTo>
                    <a:pt x="3517" y="0"/>
                  </a:lnTo>
                  <a:lnTo>
                    <a:pt x="3390" y="139"/>
                  </a:lnTo>
                  <a:lnTo>
                    <a:pt x="3149" y="266"/>
                  </a:lnTo>
                  <a:lnTo>
                    <a:pt x="3035" y="406"/>
                  </a:lnTo>
                  <a:lnTo>
                    <a:pt x="2794" y="533"/>
                  </a:lnTo>
                  <a:lnTo>
                    <a:pt x="2667" y="673"/>
                  </a:lnTo>
                  <a:lnTo>
                    <a:pt x="2425" y="800"/>
                  </a:lnTo>
                  <a:lnTo>
                    <a:pt x="2298" y="939"/>
                  </a:lnTo>
                  <a:lnTo>
                    <a:pt x="2057" y="1079"/>
                  </a:lnTo>
                  <a:lnTo>
                    <a:pt x="1943" y="1206"/>
                  </a:lnTo>
                  <a:lnTo>
                    <a:pt x="1816" y="1206"/>
                  </a:lnTo>
                  <a:lnTo>
                    <a:pt x="1574" y="1473"/>
                  </a:lnTo>
                  <a:lnTo>
                    <a:pt x="1447" y="1473"/>
                  </a:lnTo>
                  <a:lnTo>
                    <a:pt x="1206" y="1752"/>
                  </a:lnTo>
                  <a:lnTo>
                    <a:pt x="965" y="1879"/>
                  </a:lnTo>
                  <a:lnTo>
                    <a:pt x="850" y="2019"/>
                  </a:lnTo>
                  <a:lnTo>
                    <a:pt x="609" y="2146"/>
                  </a:lnTo>
                  <a:lnTo>
                    <a:pt x="355" y="2286"/>
                  </a:lnTo>
                  <a:lnTo>
                    <a:pt x="241" y="2413"/>
                  </a:lnTo>
                  <a:lnTo>
                    <a:pt x="0" y="2552"/>
                  </a:lnTo>
                  <a:lnTo>
                    <a:pt x="2298" y="2552"/>
                  </a:lnTo>
                  <a:lnTo>
                    <a:pt x="2298" y="2413"/>
                  </a:lnTo>
                  <a:lnTo>
                    <a:pt x="2425" y="2286"/>
                  </a:lnTo>
                  <a:lnTo>
                    <a:pt x="2540" y="2146"/>
                  </a:lnTo>
                  <a:lnTo>
                    <a:pt x="2540" y="2019"/>
                  </a:lnTo>
                  <a:lnTo>
                    <a:pt x="2667" y="1879"/>
                  </a:lnTo>
                  <a:lnTo>
                    <a:pt x="2794" y="1752"/>
                  </a:lnTo>
                  <a:lnTo>
                    <a:pt x="2794" y="1612"/>
                  </a:lnTo>
                  <a:lnTo>
                    <a:pt x="2908" y="1473"/>
                  </a:lnTo>
                  <a:lnTo>
                    <a:pt x="3035" y="1346"/>
                  </a:lnTo>
                  <a:lnTo>
                    <a:pt x="3149" y="1206"/>
                  </a:lnTo>
                  <a:lnTo>
                    <a:pt x="3276" y="1079"/>
                  </a:lnTo>
                  <a:lnTo>
                    <a:pt x="3276" y="939"/>
                  </a:lnTo>
                  <a:lnTo>
                    <a:pt x="3390" y="800"/>
                  </a:lnTo>
                  <a:lnTo>
                    <a:pt x="3632" y="533"/>
                  </a:lnTo>
                  <a:lnTo>
                    <a:pt x="3886" y="266"/>
                  </a:lnTo>
                  <a:lnTo>
                    <a:pt x="3886" y="139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rgbClr val="9C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7776972" y="5238495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3149" y="0"/>
                  </a:moveTo>
                  <a:lnTo>
                    <a:pt x="1206" y="0"/>
                  </a:lnTo>
                  <a:lnTo>
                    <a:pt x="723" y="266"/>
                  </a:lnTo>
                  <a:lnTo>
                    <a:pt x="596" y="393"/>
                  </a:lnTo>
                  <a:lnTo>
                    <a:pt x="355" y="533"/>
                  </a:lnTo>
                  <a:lnTo>
                    <a:pt x="241" y="673"/>
                  </a:lnTo>
                  <a:lnTo>
                    <a:pt x="0" y="800"/>
                  </a:lnTo>
                  <a:lnTo>
                    <a:pt x="2667" y="800"/>
                  </a:lnTo>
                  <a:lnTo>
                    <a:pt x="2908" y="533"/>
                  </a:lnTo>
                  <a:lnTo>
                    <a:pt x="2908" y="406"/>
                  </a:lnTo>
                  <a:lnTo>
                    <a:pt x="3022" y="266"/>
                  </a:lnTo>
                  <a:lnTo>
                    <a:pt x="3022" y="127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rgbClr val="9E56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775880" y="5239029"/>
              <a:ext cx="4445" cy="1270"/>
            </a:xfrm>
            <a:custGeom>
              <a:avLst/>
              <a:gdLst/>
              <a:ahLst/>
              <a:cxnLst/>
              <a:rect l="l" t="t" r="r" b="b"/>
              <a:pathLst>
                <a:path w="4445" h="1270">
                  <a:moveTo>
                    <a:pt x="3873" y="0"/>
                  </a:moveTo>
                  <a:lnTo>
                    <a:pt x="1574" y="0"/>
                  </a:lnTo>
                  <a:lnTo>
                    <a:pt x="1092" y="266"/>
                  </a:lnTo>
                  <a:lnTo>
                    <a:pt x="965" y="406"/>
                  </a:lnTo>
                  <a:lnTo>
                    <a:pt x="723" y="546"/>
                  </a:lnTo>
                  <a:lnTo>
                    <a:pt x="596" y="673"/>
                  </a:lnTo>
                  <a:lnTo>
                    <a:pt x="355" y="812"/>
                  </a:lnTo>
                  <a:lnTo>
                    <a:pt x="241" y="939"/>
                  </a:lnTo>
                  <a:lnTo>
                    <a:pt x="0" y="1079"/>
                  </a:lnTo>
                  <a:lnTo>
                    <a:pt x="3517" y="1079"/>
                  </a:lnTo>
                  <a:lnTo>
                    <a:pt x="3517" y="939"/>
                  </a:lnTo>
                  <a:lnTo>
                    <a:pt x="3632" y="812"/>
                  </a:lnTo>
                  <a:lnTo>
                    <a:pt x="3632" y="673"/>
                  </a:lnTo>
                  <a:lnTo>
                    <a:pt x="3759" y="546"/>
                  </a:lnTo>
                  <a:lnTo>
                    <a:pt x="3759" y="406"/>
                  </a:lnTo>
                  <a:lnTo>
                    <a:pt x="3759" y="266"/>
                  </a:lnTo>
                  <a:lnTo>
                    <a:pt x="3873" y="139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9E5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774419" y="5239842"/>
              <a:ext cx="5715" cy="1905"/>
            </a:xfrm>
            <a:custGeom>
              <a:avLst/>
              <a:gdLst/>
              <a:ahLst/>
              <a:cxnLst/>
              <a:rect l="l" t="t" r="r" b="b"/>
              <a:pathLst>
                <a:path w="5715" h="1904">
                  <a:moveTo>
                    <a:pt x="5092" y="0"/>
                  </a:moveTo>
                  <a:lnTo>
                    <a:pt x="1943" y="0"/>
                  </a:lnTo>
                  <a:lnTo>
                    <a:pt x="1460" y="266"/>
                  </a:lnTo>
                  <a:lnTo>
                    <a:pt x="1333" y="393"/>
                  </a:lnTo>
                  <a:lnTo>
                    <a:pt x="1092" y="533"/>
                  </a:lnTo>
                  <a:lnTo>
                    <a:pt x="965" y="673"/>
                  </a:lnTo>
                  <a:lnTo>
                    <a:pt x="723" y="800"/>
                  </a:lnTo>
                  <a:lnTo>
                    <a:pt x="609" y="939"/>
                  </a:lnTo>
                  <a:lnTo>
                    <a:pt x="368" y="1066"/>
                  </a:lnTo>
                  <a:lnTo>
                    <a:pt x="241" y="1206"/>
                  </a:lnTo>
                  <a:lnTo>
                    <a:pt x="0" y="1346"/>
                  </a:lnTo>
                  <a:lnTo>
                    <a:pt x="4851" y="1346"/>
                  </a:lnTo>
                  <a:lnTo>
                    <a:pt x="4851" y="1066"/>
                  </a:lnTo>
                  <a:lnTo>
                    <a:pt x="4851" y="800"/>
                  </a:lnTo>
                  <a:lnTo>
                    <a:pt x="4851" y="673"/>
                  </a:lnTo>
                  <a:lnTo>
                    <a:pt x="4978" y="533"/>
                  </a:lnTo>
                  <a:lnTo>
                    <a:pt x="4978" y="393"/>
                  </a:lnTo>
                  <a:lnTo>
                    <a:pt x="4978" y="266"/>
                  </a:lnTo>
                  <a:lnTo>
                    <a:pt x="4978" y="127"/>
                  </a:lnTo>
                  <a:lnTo>
                    <a:pt x="5092" y="0"/>
                  </a:lnTo>
                  <a:close/>
                </a:path>
              </a:pathLst>
            </a:custGeom>
            <a:solidFill>
              <a:srgbClr val="9E56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7774061" y="5240907"/>
              <a:ext cx="5715" cy="635"/>
            </a:xfrm>
            <a:custGeom>
              <a:avLst/>
              <a:gdLst/>
              <a:ahLst/>
              <a:cxnLst/>
              <a:rect l="l" t="t" r="r" b="b"/>
              <a:pathLst>
                <a:path w="5715" h="635">
                  <a:moveTo>
                    <a:pt x="5215" y="0"/>
                  </a:moveTo>
                  <a:lnTo>
                    <a:pt x="848" y="0"/>
                  </a:lnTo>
                  <a:lnTo>
                    <a:pt x="364" y="269"/>
                  </a:lnTo>
                  <a:lnTo>
                    <a:pt x="242" y="403"/>
                  </a:lnTo>
                  <a:lnTo>
                    <a:pt x="0" y="536"/>
                  </a:lnTo>
                  <a:lnTo>
                    <a:pt x="5215" y="536"/>
                  </a:lnTo>
                  <a:lnTo>
                    <a:pt x="5215" y="0"/>
                  </a:lnTo>
                  <a:close/>
                </a:path>
              </a:pathLst>
            </a:custGeom>
            <a:solidFill>
              <a:srgbClr val="9E5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7772959" y="5241188"/>
              <a:ext cx="6985" cy="1270"/>
            </a:xfrm>
            <a:custGeom>
              <a:avLst/>
              <a:gdLst/>
              <a:ahLst/>
              <a:cxnLst/>
              <a:rect l="l" t="t" r="r" b="b"/>
              <a:pathLst>
                <a:path w="6984" h="1270">
                  <a:moveTo>
                    <a:pt x="6438" y="939"/>
                  </a:moveTo>
                  <a:lnTo>
                    <a:pt x="6311" y="800"/>
                  </a:lnTo>
                  <a:lnTo>
                    <a:pt x="6311" y="660"/>
                  </a:lnTo>
                  <a:lnTo>
                    <a:pt x="6311" y="393"/>
                  </a:lnTo>
                  <a:lnTo>
                    <a:pt x="6311" y="266"/>
                  </a:lnTo>
                  <a:lnTo>
                    <a:pt x="6311" y="0"/>
                  </a:lnTo>
                  <a:lnTo>
                    <a:pt x="1587" y="0"/>
                  </a:lnTo>
                  <a:lnTo>
                    <a:pt x="1460" y="127"/>
                  </a:lnTo>
                  <a:lnTo>
                    <a:pt x="1219" y="266"/>
                  </a:lnTo>
                  <a:lnTo>
                    <a:pt x="1092" y="393"/>
                  </a:lnTo>
                  <a:lnTo>
                    <a:pt x="850" y="533"/>
                  </a:lnTo>
                  <a:lnTo>
                    <a:pt x="736" y="660"/>
                  </a:lnTo>
                  <a:lnTo>
                    <a:pt x="609" y="660"/>
                  </a:lnTo>
                  <a:lnTo>
                    <a:pt x="495" y="800"/>
                  </a:lnTo>
                  <a:lnTo>
                    <a:pt x="368" y="939"/>
                  </a:lnTo>
                  <a:lnTo>
                    <a:pt x="254" y="1066"/>
                  </a:lnTo>
                  <a:lnTo>
                    <a:pt x="0" y="1206"/>
                  </a:lnTo>
                  <a:lnTo>
                    <a:pt x="6438" y="1206"/>
                  </a:lnTo>
                  <a:lnTo>
                    <a:pt x="6438" y="939"/>
                  </a:lnTo>
                  <a:close/>
                </a:path>
              </a:pathLst>
            </a:custGeom>
            <a:solidFill>
              <a:srgbClr val="9E56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7770419" y="5242128"/>
              <a:ext cx="11430" cy="3175"/>
            </a:xfrm>
            <a:custGeom>
              <a:avLst/>
              <a:gdLst/>
              <a:ahLst/>
              <a:cxnLst/>
              <a:rect l="l" t="t" r="r" b="b"/>
              <a:pathLst>
                <a:path w="11429" h="3175">
                  <a:moveTo>
                    <a:pt x="11404" y="2679"/>
                  </a:moveTo>
                  <a:lnTo>
                    <a:pt x="11277" y="2552"/>
                  </a:lnTo>
                  <a:lnTo>
                    <a:pt x="11036" y="2413"/>
                  </a:lnTo>
                  <a:lnTo>
                    <a:pt x="10909" y="2286"/>
                  </a:lnTo>
                  <a:lnTo>
                    <a:pt x="10668" y="2146"/>
                  </a:lnTo>
                  <a:lnTo>
                    <a:pt x="10553" y="2006"/>
                  </a:lnTo>
                  <a:lnTo>
                    <a:pt x="10312" y="1879"/>
                  </a:lnTo>
                  <a:lnTo>
                    <a:pt x="10185" y="1879"/>
                  </a:lnTo>
                  <a:lnTo>
                    <a:pt x="9944" y="1612"/>
                  </a:lnTo>
                  <a:lnTo>
                    <a:pt x="9702" y="1346"/>
                  </a:lnTo>
                  <a:lnTo>
                    <a:pt x="9461" y="1066"/>
                  </a:lnTo>
                  <a:lnTo>
                    <a:pt x="9334" y="939"/>
                  </a:lnTo>
                  <a:lnTo>
                    <a:pt x="9334" y="800"/>
                  </a:lnTo>
                  <a:lnTo>
                    <a:pt x="9093" y="533"/>
                  </a:lnTo>
                  <a:lnTo>
                    <a:pt x="9093" y="393"/>
                  </a:lnTo>
                  <a:lnTo>
                    <a:pt x="8978" y="266"/>
                  </a:lnTo>
                  <a:lnTo>
                    <a:pt x="8978" y="127"/>
                  </a:lnTo>
                  <a:lnTo>
                    <a:pt x="8851" y="0"/>
                  </a:lnTo>
                  <a:lnTo>
                    <a:pt x="2908" y="0"/>
                  </a:lnTo>
                  <a:lnTo>
                    <a:pt x="2667" y="266"/>
                  </a:lnTo>
                  <a:lnTo>
                    <a:pt x="2540" y="266"/>
                  </a:lnTo>
                  <a:lnTo>
                    <a:pt x="2425" y="393"/>
                  </a:lnTo>
                  <a:lnTo>
                    <a:pt x="2298" y="533"/>
                  </a:lnTo>
                  <a:lnTo>
                    <a:pt x="2057" y="800"/>
                  </a:lnTo>
                  <a:lnTo>
                    <a:pt x="1816" y="939"/>
                  </a:lnTo>
                  <a:lnTo>
                    <a:pt x="1701" y="1066"/>
                  </a:lnTo>
                  <a:lnTo>
                    <a:pt x="1447" y="1346"/>
                  </a:lnTo>
                  <a:lnTo>
                    <a:pt x="1206" y="1473"/>
                  </a:lnTo>
                  <a:lnTo>
                    <a:pt x="1092" y="1612"/>
                  </a:lnTo>
                  <a:lnTo>
                    <a:pt x="977" y="1739"/>
                  </a:lnTo>
                  <a:lnTo>
                    <a:pt x="850" y="1879"/>
                  </a:lnTo>
                  <a:lnTo>
                    <a:pt x="609" y="2006"/>
                  </a:lnTo>
                  <a:lnTo>
                    <a:pt x="482" y="2146"/>
                  </a:lnTo>
                  <a:lnTo>
                    <a:pt x="355" y="2286"/>
                  </a:lnTo>
                  <a:lnTo>
                    <a:pt x="241" y="2413"/>
                  </a:lnTo>
                  <a:lnTo>
                    <a:pt x="0" y="2679"/>
                  </a:lnTo>
                  <a:lnTo>
                    <a:pt x="11404" y="2679"/>
                  </a:lnTo>
                  <a:close/>
                </a:path>
              </a:pathLst>
            </a:custGeom>
            <a:solidFill>
              <a:srgbClr val="A05A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7769085" y="5244541"/>
              <a:ext cx="15240" cy="1905"/>
            </a:xfrm>
            <a:custGeom>
              <a:avLst/>
              <a:gdLst/>
              <a:ahLst/>
              <a:cxnLst/>
              <a:rect l="l" t="t" r="r" b="b"/>
              <a:pathLst>
                <a:path w="15240" h="1904">
                  <a:moveTo>
                    <a:pt x="14922" y="1485"/>
                  </a:moveTo>
                  <a:lnTo>
                    <a:pt x="14414" y="1206"/>
                  </a:lnTo>
                  <a:lnTo>
                    <a:pt x="14312" y="1079"/>
                  </a:lnTo>
                  <a:lnTo>
                    <a:pt x="14071" y="939"/>
                  </a:lnTo>
                  <a:lnTo>
                    <a:pt x="13944" y="939"/>
                  </a:lnTo>
                  <a:lnTo>
                    <a:pt x="13830" y="812"/>
                  </a:lnTo>
                  <a:lnTo>
                    <a:pt x="13576" y="673"/>
                  </a:lnTo>
                  <a:lnTo>
                    <a:pt x="13220" y="533"/>
                  </a:lnTo>
                  <a:lnTo>
                    <a:pt x="12738" y="266"/>
                  </a:lnTo>
                  <a:lnTo>
                    <a:pt x="12611" y="139"/>
                  </a:lnTo>
                  <a:lnTo>
                    <a:pt x="12369" y="0"/>
                  </a:lnTo>
                  <a:lnTo>
                    <a:pt x="1574" y="0"/>
                  </a:lnTo>
                  <a:lnTo>
                    <a:pt x="1333" y="266"/>
                  </a:lnTo>
                  <a:lnTo>
                    <a:pt x="1092" y="406"/>
                  </a:lnTo>
                  <a:lnTo>
                    <a:pt x="965" y="533"/>
                  </a:lnTo>
                  <a:lnTo>
                    <a:pt x="723" y="812"/>
                  </a:lnTo>
                  <a:lnTo>
                    <a:pt x="609" y="939"/>
                  </a:lnTo>
                  <a:lnTo>
                    <a:pt x="482" y="1079"/>
                  </a:lnTo>
                  <a:lnTo>
                    <a:pt x="241" y="1206"/>
                  </a:lnTo>
                  <a:lnTo>
                    <a:pt x="0" y="1485"/>
                  </a:lnTo>
                  <a:lnTo>
                    <a:pt x="14922" y="1485"/>
                  </a:lnTo>
                  <a:close/>
                </a:path>
              </a:pathLst>
            </a:custGeom>
            <a:solidFill>
              <a:srgbClr val="A25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7768724" y="5245746"/>
              <a:ext cx="15875" cy="635"/>
            </a:xfrm>
            <a:custGeom>
              <a:avLst/>
              <a:gdLst/>
              <a:ahLst/>
              <a:cxnLst/>
              <a:rect l="l" t="t" r="r" b="b"/>
              <a:pathLst>
                <a:path w="15875" h="635">
                  <a:moveTo>
                    <a:pt x="14797" y="0"/>
                  </a:moveTo>
                  <a:lnTo>
                    <a:pt x="605" y="0"/>
                  </a:lnTo>
                  <a:lnTo>
                    <a:pt x="364" y="269"/>
                  </a:lnTo>
                  <a:lnTo>
                    <a:pt x="121" y="403"/>
                  </a:lnTo>
                  <a:lnTo>
                    <a:pt x="0" y="536"/>
                  </a:lnTo>
                  <a:lnTo>
                    <a:pt x="15769" y="536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rgbClr val="A258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7767866" y="5246027"/>
              <a:ext cx="18415" cy="1270"/>
            </a:xfrm>
            <a:custGeom>
              <a:avLst/>
              <a:gdLst/>
              <a:ahLst/>
              <a:cxnLst/>
              <a:rect l="l" t="t" r="r" b="b"/>
              <a:pathLst>
                <a:path w="18415" h="1270">
                  <a:moveTo>
                    <a:pt x="18313" y="1066"/>
                  </a:moveTo>
                  <a:lnTo>
                    <a:pt x="17830" y="800"/>
                  </a:lnTo>
                  <a:lnTo>
                    <a:pt x="17475" y="660"/>
                  </a:lnTo>
                  <a:lnTo>
                    <a:pt x="17233" y="533"/>
                  </a:lnTo>
                  <a:lnTo>
                    <a:pt x="16738" y="266"/>
                  </a:lnTo>
                  <a:lnTo>
                    <a:pt x="16383" y="127"/>
                  </a:lnTo>
                  <a:lnTo>
                    <a:pt x="16141" y="0"/>
                  </a:lnTo>
                  <a:lnTo>
                    <a:pt x="1219" y="0"/>
                  </a:lnTo>
                  <a:lnTo>
                    <a:pt x="1092" y="127"/>
                  </a:lnTo>
                  <a:lnTo>
                    <a:pt x="850" y="266"/>
                  </a:lnTo>
                  <a:lnTo>
                    <a:pt x="609" y="533"/>
                  </a:lnTo>
                  <a:lnTo>
                    <a:pt x="368" y="660"/>
                  </a:lnTo>
                  <a:lnTo>
                    <a:pt x="241" y="800"/>
                  </a:lnTo>
                  <a:lnTo>
                    <a:pt x="368" y="800"/>
                  </a:lnTo>
                  <a:lnTo>
                    <a:pt x="127" y="939"/>
                  </a:lnTo>
                  <a:lnTo>
                    <a:pt x="0" y="1066"/>
                  </a:lnTo>
                  <a:lnTo>
                    <a:pt x="18313" y="1066"/>
                  </a:lnTo>
                  <a:close/>
                </a:path>
              </a:pathLst>
            </a:custGeom>
            <a:solidFill>
              <a:srgbClr val="A25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7766659" y="5246827"/>
              <a:ext cx="22225" cy="1905"/>
            </a:xfrm>
            <a:custGeom>
              <a:avLst/>
              <a:gdLst/>
              <a:ahLst/>
              <a:cxnLst/>
              <a:rect l="l" t="t" r="r" b="b"/>
              <a:pathLst>
                <a:path w="22225" h="1904">
                  <a:moveTo>
                    <a:pt x="21958" y="1346"/>
                  </a:moveTo>
                  <a:lnTo>
                    <a:pt x="21590" y="1206"/>
                  </a:lnTo>
                  <a:lnTo>
                    <a:pt x="21348" y="1079"/>
                  </a:lnTo>
                  <a:lnTo>
                    <a:pt x="20980" y="939"/>
                  </a:lnTo>
                  <a:lnTo>
                    <a:pt x="20739" y="812"/>
                  </a:lnTo>
                  <a:lnTo>
                    <a:pt x="20370" y="673"/>
                  </a:lnTo>
                  <a:lnTo>
                    <a:pt x="20129" y="533"/>
                  </a:lnTo>
                  <a:lnTo>
                    <a:pt x="19773" y="406"/>
                  </a:lnTo>
                  <a:lnTo>
                    <a:pt x="19519" y="266"/>
                  </a:lnTo>
                  <a:lnTo>
                    <a:pt x="19164" y="139"/>
                  </a:lnTo>
                  <a:lnTo>
                    <a:pt x="18923" y="0"/>
                  </a:lnTo>
                  <a:lnTo>
                    <a:pt x="1447" y="0"/>
                  </a:lnTo>
                  <a:lnTo>
                    <a:pt x="1206" y="266"/>
                  </a:lnTo>
                  <a:lnTo>
                    <a:pt x="965" y="406"/>
                  </a:lnTo>
                  <a:lnTo>
                    <a:pt x="850" y="533"/>
                  </a:lnTo>
                  <a:lnTo>
                    <a:pt x="723" y="673"/>
                  </a:lnTo>
                  <a:lnTo>
                    <a:pt x="596" y="812"/>
                  </a:lnTo>
                  <a:lnTo>
                    <a:pt x="355" y="1079"/>
                  </a:lnTo>
                  <a:lnTo>
                    <a:pt x="114" y="1206"/>
                  </a:lnTo>
                  <a:lnTo>
                    <a:pt x="0" y="1346"/>
                  </a:lnTo>
                  <a:lnTo>
                    <a:pt x="21958" y="1346"/>
                  </a:lnTo>
                  <a:close/>
                </a:path>
              </a:pathLst>
            </a:custGeom>
            <a:solidFill>
              <a:srgbClr val="A258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7766419" y="5247897"/>
              <a:ext cx="22860" cy="635"/>
            </a:xfrm>
            <a:custGeom>
              <a:avLst/>
              <a:gdLst/>
              <a:ahLst/>
              <a:cxnLst/>
              <a:rect l="l" t="t" r="r" b="b"/>
              <a:pathLst>
                <a:path w="22859" h="635">
                  <a:moveTo>
                    <a:pt x="21590" y="0"/>
                  </a:moveTo>
                  <a:lnTo>
                    <a:pt x="607" y="0"/>
                  </a:lnTo>
                  <a:lnTo>
                    <a:pt x="485" y="134"/>
                  </a:lnTo>
                  <a:lnTo>
                    <a:pt x="242" y="269"/>
                  </a:lnTo>
                  <a:lnTo>
                    <a:pt x="0" y="538"/>
                  </a:lnTo>
                  <a:lnTo>
                    <a:pt x="22804" y="538"/>
                  </a:lnTo>
                  <a:lnTo>
                    <a:pt x="22441" y="403"/>
                  </a:lnTo>
                  <a:lnTo>
                    <a:pt x="22198" y="269"/>
                  </a:lnTo>
                  <a:lnTo>
                    <a:pt x="21833" y="134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A25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7765440" y="5248173"/>
              <a:ext cx="26034" cy="1270"/>
            </a:xfrm>
            <a:custGeom>
              <a:avLst/>
              <a:gdLst/>
              <a:ahLst/>
              <a:cxnLst/>
              <a:rect l="l" t="t" r="r" b="b"/>
              <a:pathLst>
                <a:path w="26034" h="1270">
                  <a:moveTo>
                    <a:pt x="25844" y="1206"/>
                  </a:moveTo>
                  <a:lnTo>
                    <a:pt x="25603" y="1092"/>
                  </a:lnTo>
                  <a:lnTo>
                    <a:pt x="25387" y="965"/>
                  </a:lnTo>
                  <a:lnTo>
                    <a:pt x="25107" y="800"/>
                  </a:lnTo>
                  <a:lnTo>
                    <a:pt x="24384" y="533"/>
                  </a:lnTo>
                  <a:lnTo>
                    <a:pt x="24142" y="406"/>
                  </a:lnTo>
                  <a:lnTo>
                    <a:pt x="23787" y="279"/>
                  </a:lnTo>
                  <a:lnTo>
                    <a:pt x="23418" y="139"/>
                  </a:lnTo>
                  <a:lnTo>
                    <a:pt x="23177" y="0"/>
                  </a:lnTo>
                  <a:lnTo>
                    <a:pt x="1219" y="0"/>
                  </a:lnTo>
                  <a:lnTo>
                    <a:pt x="977" y="266"/>
                  </a:lnTo>
                  <a:lnTo>
                    <a:pt x="723" y="406"/>
                  </a:lnTo>
                  <a:lnTo>
                    <a:pt x="609" y="533"/>
                  </a:lnTo>
                  <a:lnTo>
                    <a:pt x="368" y="800"/>
                  </a:lnTo>
                  <a:lnTo>
                    <a:pt x="0" y="1206"/>
                  </a:lnTo>
                  <a:lnTo>
                    <a:pt x="25844" y="1206"/>
                  </a:lnTo>
                  <a:close/>
                </a:path>
              </a:pathLst>
            </a:custGeom>
            <a:solidFill>
              <a:srgbClr val="A65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764958" y="5249252"/>
              <a:ext cx="27940" cy="1270"/>
            </a:xfrm>
            <a:custGeom>
              <a:avLst/>
              <a:gdLst/>
              <a:ahLst/>
              <a:cxnLst/>
              <a:rect l="l" t="t" r="r" b="b"/>
              <a:pathLst>
                <a:path w="27940" h="1270">
                  <a:moveTo>
                    <a:pt x="27901" y="660"/>
                  </a:moveTo>
                  <a:lnTo>
                    <a:pt x="26809" y="266"/>
                  </a:lnTo>
                  <a:lnTo>
                    <a:pt x="26568" y="127"/>
                  </a:lnTo>
                  <a:lnTo>
                    <a:pt x="26428" y="127"/>
                  </a:lnTo>
                  <a:lnTo>
                    <a:pt x="26200" y="0"/>
                  </a:lnTo>
                  <a:lnTo>
                    <a:pt x="609" y="0"/>
                  </a:lnTo>
                  <a:lnTo>
                    <a:pt x="482" y="127"/>
                  </a:lnTo>
                  <a:lnTo>
                    <a:pt x="241" y="393"/>
                  </a:lnTo>
                  <a:lnTo>
                    <a:pt x="0" y="660"/>
                  </a:lnTo>
                  <a:lnTo>
                    <a:pt x="27901" y="660"/>
                  </a:lnTo>
                  <a:close/>
                </a:path>
              </a:pathLst>
            </a:custGeom>
            <a:solidFill>
              <a:srgbClr val="A65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764475" y="5249646"/>
              <a:ext cx="29845" cy="1270"/>
            </a:xfrm>
            <a:custGeom>
              <a:avLst/>
              <a:gdLst/>
              <a:ahLst/>
              <a:cxnLst/>
              <a:rect l="l" t="t" r="r" b="b"/>
              <a:pathLst>
                <a:path w="29845" h="1270">
                  <a:moveTo>
                    <a:pt x="29718" y="812"/>
                  </a:moveTo>
                  <a:lnTo>
                    <a:pt x="29349" y="673"/>
                  </a:lnTo>
                  <a:lnTo>
                    <a:pt x="29108" y="546"/>
                  </a:lnTo>
                  <a:lnTo>
                    <a:pt x="28384" y="266"/>
                  </a:lnTo>
                  <a:lnTo>
                    <a:pt x="27660" y="0"/>
                  </a:lnTo>
                  <a:lnTo>
                    <a:pt x="723" y="0"/>
                  </a:lnTo>
                  <a:lnTo>
                    <a:pt x="482" y="266"/>
                  </a:lnTo>
                  <a:lnTo>
                    <a:pt x="241" y="546"/>
                  </a:lnTo>
                  <a:lnTo>
                    <a:pt x="0" y="812"/>
                  </a:lnTo>
                  <a:lnTo>
                    <a:pt x="29718" y="812"/>
                  </a:lnTo>
                  <a:close/>
                </a:path>
              </a:pathLst>
            </a:custGeom>
            <a:solidFill>
              <a:srgbClr val="A65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763624" y="5250192"/>
              <a:ext cx="33655" cy="1905"/>
            </a:xfrm>
            <a:custGeom>
              <a:avLst/>
              <a:gdLst/>
              <a:ahLst/>
              <a:cxnLst/>
              <a:rect l="l" t="t" r="r" b="b"/>
              <a:pathLst>
                <a:path w="33654" h="1904">
                  <a:moveTo>
                    <a:pt x="33477" y="1346"/>
                  </a:moveTo>
                  <a:lnTo>
                    <a:pt x="32727" y="1066"/>
                  </a:lnTo>
                  <a:lnTo>
                    <a:pt x="32016" y="800"/>
                  </a:lnTo>
                  <a:lnTo>
                    <a:pt x="31292" y="533"/>
                  </a:lnTo>
                  <a:lnTo>
                    <a:pt x="30568" y="266"/>
                  </a:lnTo>
                  <a:lnTo>
                    <a:pt x="30200" y="127"/>
                  </a:lnTo>
                  <a:lnTo>
                    <a:pt x="29959" y="0"/>
                  </a:lnTo>
                  <a:lnTo>
                    <a:pt x="1092" y="0"/>
                  </a:lnTo>
                  <a:lnTo>
                    <a:pt x="965" y="127"/>
                  </a:lnTo>
                  <a:lnTo>
                    <a:pt x="965" y="266"/>
                  </a:lnTo>
                  <a:lnTo>
                    <a:pt x="723" y="393"/>
                  </a:lnTo>
                  <a:lnTo>
                    <a:pt x="723" y="533"/>
                  </a:lnTo>
                  <a:lnTo>
                    <a:pt x="482" y="800"/>
                  </a:lnTo>
                  <a:lnTo>
                    <a:pt x="241" y="1066"/>
                  </a:lnTo>
                  <a:lnTo>
                    <a:pt x="0" y="1346"/>
                  </a:lnTo>
                  <a:lnTo>
                    <a:pt x="33477" y="1346"/>
                  </a:lnTo>
                  <a:close/>
                </a:path>
              </a:pathLst>
            </a:custGeom>
            <a:solidFill>
              <a:srgbClr val="A65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763256" y="5251259"/>
              <a:ext cx="35560" cy="1270"/>
            </a:xfrm>
            <a:custGeom>
              <a:avLst/>
              <a:gdLst/>
              <a:ahLst/>
              <a:cxnLst/>
              <a:rect l="l" t="t" r="r" b="b"/>
              <a:pathLst>
                <a:path w="35559" h="1270">
                  <a:moveTo>
                    <a:pt x="35306" y="812"/>
                  </a:moveTo>
                  <a:lnTo>
                    <a:pt x="34569" y="546"/>
                  </a:lnTo>
                  <a:lnTo>
                    <a:pt x="34366" y="482"/>
                  </a:lnTo>
                  <a:lnTo>
                    <a:pt x="33845" y="279"/>
                  </a:lnTo>
                  <a:lnTo>
                    <a:pt x="33121" y="0"/>
                  </a:lnTo>
                  <a:lnTo>
                    <a:pt x="609" y="0"/>
                  </a:lnTo>
                  <a:lnTo>
                    <a:pt x="368" y="279"/>
                  </a:lnTo>
                  <a:lnTo>
                    <a:pt x="241" y="406"/>
                  </a:lnTo>
                  <a:lnTo>
                    <a:pt x="127" y="546"/>
                  </a:lnTo>
                  <a:lnTo>
                    <a:pt x="0" y="812"/>
                  </a:lnTo>
                  <a:lnTo>
                    <a:pt x="35306" y="812"/>
                  </a:lnTo>
                  <a:close/>
                </a:path>
              </a:pathLst>
            </a:custGeom>
            <a:solidFill>
              <a:srgbClr val="A65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7761326" y="5251805"/>
              <a:ext cx="43815" cy="3175"/>
            </a:xfrm>
            <a:custGeom>
              <a:avLst/>
              <a:gdLst/>
              <a:ahLst/>
              <a:cxnLst/>
              <a:rect l="l" t="t" r="r" b="b"/>
              <a:pathLst>
                <a:path w="43815" h="3175">
                  <a:moveTo>
                    <a:pt x="43662" y="2552"/>
                  </a:moveTo>
                  <a:lnTo>
                    <a:pt x="42938" y="2286"/>
                  </a:lnTo>
                  <a:lnTo>
                    <a:pt x="42570" y="2146"/>
                  </a:lnTo>
                  <a:lnTo>
                    <a:pt x="42202" y="2006"/>
                  </a:lnTo>
                  <a:lnTo>
                    <a:pt x="41783" y="1905"/>
                  </a:lnTo>
                  <a:lnTo>
                    <a:pt x="41351" y="1739"/>
                  </a:lnTo>
                  <a:lnTo>
                    <a:pt x="40627" y="1473"/>
                  </a:lnTo>
                  <a:lnTo>
                    <a:pt x="40144" y="1346"/>
                  </a:lnTo>
                  <a:lnTo>
                    <a:pt x="39458" y="1104"/>
                  </a:lnTo>
                  <a:lnTo>
                    <a:pt x="38684" y="800"/>
                  </a:lnTo>
                  <a:lnTo>
                    <a:pt x="37960" y="533"/>
                  </a:lnTo>
                  <a:lnTo>
                    <a:pt x="37236" y="266"/>
                  </a:lnTo>
                  <a:lnTo>
                    <a:pt x="36499" y="0"/>
                  </a:lnTo>
                  <a:lnTo>
                    <a:pt x="2057" y="0"/>
                  </a:lnTo>
                  <a:lnTo>
                    <a:pt x="1930" y="127"/>
                  </a:lnTo>
                  <a:lnTo>
                    <a:pt x="1930" y="266"/>
                  </a:lnTo>
                  <a:lnTo>
                    <a:pt x="1689" y="533"/>
                  </a:lnTo>
                  <a:lnTo>
                    <a:pt x="1447" y="800"/>
                  </a:lnTo>
                  <a:lnTo>
                    <a:pt x="1206" y="1066"/>
                  </a:lnTo>
                  <a:lnTo>
                    <a:pt x="1130" y="1282"/>
                  </a:lnTo>
                  <a:lnTo>
                    <a:pt x="965" y="1473"/>
                  </a:lnTo>
                  <a:lnTo>
                    <a:pt x="723" y="1739"/>
                  </a:lnTo>
                  <a:lnTo>
                    <a:pt x="482" y="2006"/>
                  </a:lnTo>
                  <a:lnTo>
                    <a:pt x="241" y="2286"/>
                  </a:lnTo>
                  <a:lnTo>
                    <a:pt x="0" y="2679"/>
                  </a:lnTo>
                  <a:lnTo>
                    <a:pt x="43662" y="2552"/>
                  </a:lnTo>
                  <a:close/>
                </a:path>
              </a:pathLst>
            </a:custGeom>
            <a:solidFill>
              <a:srgbClr val="A85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759014" y="5254091"/>
              <a:ext cx="57150" cy="4445"/>
            </a:xfrm>
            <a:custGeom>
              <a:avLst/>
              <a:gdLst/>
              <a:ahLst/>
              <a:cxnLst/>
              <a:rect l="l" t="t" r="r" b="b"/>
              <a:pathLst>
                <a:path w="57150" h="4445">
                  <a:moveTo>
                    <a:pt x="56769" y="3898"/>
                  </a:moveTo>
                  <a:lnTo>
                    <a:pt x="56019" y="3619"/>
                  </a:lnTo>
                  <a:lnTo>
                    <a:pt x="55308" y="3352"/>
                  </a:lnTo>
                  <a:lnTo>
                    <a:pt x="54584" y="3086"/>
                  </a:lnTo>
                  <a:lnTo>
                    <a:pt x="54457" y="3086"/>
                  </a:lnTo>
                  <a:lnTo>
                    <a:pt x="54229" y="3035"/>
                  </a:lnTo>
                  <a:lnTo>
                    <a:pt x="54102" y="2959"/>
                  </a:lnTo>
                  <a:lnTo>
                    <a:pt x="53733" y="2819"/>
                  </a:lnTo>
                  <a:lnTo>
                    <a:pt x="53378" y="2819"/>
                  </a:lnTo>
                  <a:lnTo>
                    <a:pt x="53251" y="2819"/>
                  </a:lnTo>
                  <a:lnTo>
                    <a:pt x="53251" y="2679"/>
                  </a:lnTo>
                  <a:lnTo>
                    <a:pt x="53124" y="2679"/>
                  </a:lnTo>
                  <a:lnTo>
                    <a:pt x="52882" y="2552"/>
                  </a:lnTo>
                  <a:lnTo>
                    <a:pt x="52527" y="2413"/>
                  </a:lnTo>
                  <a:lnTo>
                    <a:pt x="52285" y="2413"/>
                  </a:lnTo>
                  <a:lnTo>
                    <a:pt x="51676" y="2146"/>
                  </a:lnTo>
                  <a:lnTo>
                    <a:pt x="51308" y="2006"/>
                  </a:lnTo>
                  <a:lnTo>
                    <a:pt x="50825" y="1879"/>
                  </a:lnTo>
                  <a:lnTo>
                    <a:pt x="50457" y="1739"/>
                  </a:lnTo>
                  <a:lnTo>
                    <a:pt x="49974" y="1612"/>
                  </a:lnTo>
                  <a:lnTo>
                    <a:pt x="49606" y="1473"/>
                  </a:lnTo>
                  <a:lnTo>
                    <a:pt x="48882" y="1206"/>
                  </a:lnTo>
                  <a:lnTo>
                    <a:pt x="48399" y="1066"/>
                  </a:lnTo>
                  <a:lnTo>
                    <a:pt x="48031" y="939"/>
                  </a:lnTo>
                  <a:lnTo>
                    <a:pt x="47675" y="800"/>
                  </a:lnTo>
                  <a:lnTo>
                    <a:pt x="47180" y="660"/>
                  </a:lnTo>
                  <a:lnTo>
                    <a:pt x="46824" y="533"/>
                  </a:lnTo>
                  <a:lnTo>
                    <a:pt x="46456" y="393"/>
                  </a:lnTo>
                  <a:lnTo>
                    <a:pt x="46088" y="266"/>
                  </a:lnTo>
                  <a:lnTo>
                    <a:pt x="45605" y="127"/>
                  </a:lnTo>
                  <a:lnTo>
                    <a:pt x="45250" y="0"/>
                  </a:lnTo>
                  <a:lnTo>
                    <a:pt x="2552" y="0"/>
                  </a:lnTo>
                  <a:lnTo>
                    <a:pt x="2425" y="266"/>
                  </a:lnTo>
                  <a:lnTo>
                    <a:pt x="2311" y="393"/>
                  </a:lnTo>
                  <a:lnTo>
                    <a:pt x="2184" y="533"/>
                  </a:lnTo>
                  <a:lnTo>
                    <a:pt x="2057" y="660"/>
                  </a:lnTo>
                  <a:lnTo>
                    <a:pt x="2057" y="800"/>
                  </a:lnTo>
                  <a:lnTo>
                    <a:pt x="1816" y="1066"/>
                  </a:lnTo>
                  <a:lnTo>
                    <a:pt x="1701" y="1206"/>
                  </a:lnTo>
                  <a:lnTo>
                    <a:pt x="1701" y="1333"/>
                  </a:lnTo>
                  <a:lnTo>
                    <a:pt x="1574" y="1473"/>
                  </a:lnTo>
                  <a:lnTo>
                    <a:pt x="1460" y="1612"/>
                  </a:lnTo>
                  <a:lnTo>
                    <a:pt x="1333" y="1739"/>
                  </a:lnTo>
                  <a:lnTo>
                    <a:pt x="1333" y="1879"/>
                  </a:lnTo>
                  <a:lnTo>
                    <a:pt x="1219" y="2006"/>
                  </a:lnTo>
                  <a:lnTo>
                    <a:pt x="1092" y="2146"/>
                  </a:lnTo>
                  <a:lnTo>
                    <a:pt x="965" y="2286"/>
                  </a:lnTo>
                  <a:lnTo>
                    <a:pt x="850" y="2552"/>
                  </a:lnTo>
                  <a:lnTo>
                    <a:pt x="723" y="2679"/>
                  </a:lnTo>
                  <a:lnTo>
                    <a:pt x="660" y="2895"/>
                  </a:lnTo>
                  <a:lnTo>
                    <a:pt x="482" y="3086"/>
                  </a:lnTo>
                  <a:lnTo>
                    <a:pt x="368" y="3225"/>
                  </a:lnTo>
                  <a:lnTo>
                    <a:pt x="368" y="3352"/>
                  </a:lnTo>
                  <a:lnTo>
                    <a:pt x="241" y="3492"/>
                  </a:lnTo>
                  <a:lnTo>
                    <a:pt x="127" y="3619"/>
                  </a:lnTo>
                  <a:lnTo>
                    <a:pt x="0" y="3898"/>
                  </a:lnTo>
                  <a:lnTo>
                    <a:pt x="56769" y="3898"/>
                  </a:lnTo>
                  <a:close/>
                </a:path>
              </a:pathLst>
            </a:custGeom>
            <a:solidFill>
              <a:srgbClr val="AB60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758646" y="5257710"/>
              <a:ext cx="59055" cy="1270"/>
            </a:xfrm>
            <a:custGeom>
              <a:avLst/>
              <a:gdLst/>
              <a:ahLst/>
              <a:cxnLst/>
              <a:rect l="l" t="t" r="r" b="b"/>
              <a:pathLst>
                <a:path w="59054" h="1270">
                  <a:moveTo>
                    <a:pt x="58712" y="812"/>
                  </a:moveTo>
                  <a:lnTo>
                    <a:pt x="57988" y="546"/>
                  </a:lnTo>
                  <a:lnTo>
                    <a:pt x="57505" y="406"/>
                  </a:lnTo>
                  <a:lnTo>
                    <a:pt x="57137" y="279"/>
                  </a:lnTo>
                  <a:lnTo>
                    <a:pt x="56413" y="0"/>
                  </a:lnTo>
                  <a:lnTo>
                    <a:pt x="495" y="0"/>
                  </a:lnTo>
                  <a:lnTo>
                    <a:pt x="368" y="139"/>
                  </a:lnTo>
                  <a:lnTo>
                    <a:pt x="368" y="279"/>
                  </a:lnTo>
                  <a:lnTo>
                    <a:pt x="241" y="406"/>
                  </a:lnTo>
                  <a:lnTo>
                    <a:pt x="127" y="546"/>
                  </a:lnTo>
                  <a:lnTo>
                    <a:pt x="0" y="812"/>
                  </a:lnTo>
                  <a:lnTo>
                    <a:pt x="58712" y="812"/>
                  </a:lnTo>
                  <a:close/>
                </a:path>
              </a:pathLst>
            </a:custGeom>
            <a:solidFill>
              <a:srgbClr val="AC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758290" y="5258256"/>
              <a:ext cx="60960" cy="1270"/>
            </a:xfrm>
            <a:custGeom>
              <a:avLst/>
              <a:gdLst/>
              <a:ahLst/>
              <a:cxnLst/>
              <a:rect l="l" t="t" r="r" b="b"/>
              <a:pathLst>
                <a:path w="60959" h="1270">
                  <a:moveTo>
                    <a:pt x="60642" y="800"/>
                  </a:moveTo>
                  <a:lnTo>
                    <a:pt x="59918" y="533"/>
                  </a:lnTo>
                  <a:lnTo>
                    <a:pt x="59436" y="393"/>
                  </a:lnTo>
                  <a:lnTo>
                    <a:pt x="59067" y="266"/>
                  </a:lnTo>
                  <a:lnTo>
                    <a:pt x="58343" y="0"/>
                  </a:lnTo>
                  <a:lnTo>
                    <a:pt x="482" y="0"/>
                  </a:lnTo>
                  <a:lnTo>
                    <a:pt x="355" y="127"/>
                  </a:lnTo>
                  <a:lnTo>
                    <a:pt x="355" y="266"/>
                  </a:lnTo>
                  <a:lnTo>
                    <a:pt x="241" y="393"/>
                  </a:lnTo>
                  <a:lnTo>
                    <a:pt x="114" y="533"/>
                  </a:lnTo>
                  <a:lnTo>
                    <a:pt x="241" y="533"/>
                  </a:lnTo>
                  <a:lnTo>
                    <a:pt x="0" y="800"/>
                  </a:lnTo>
                  <a:lnTo>
                    <a:pt x="60642" y="800"/>
                  </a:lnTo>
                  <a:close/>
                </a:path>
              </a:pathLst>
            </a:custGeom>
            <a:solidFill>
              <a:srgbClr val="AC6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757680" y="5258790"/>
              <a:ext cx="64769" cy="1905"/>
            </a:xfrm>
            <a:custGeom>
              <a:avLst/>
              <a:gdLst/>
              <a:ahLst/>
              <a:cxnLst/>
              <a:rect l="l" t="t" r="r" b="b"/>
              <a:pathLst>
                <a:path w="64770" h="1904">
                  <a:moveTo>
                    <a:pt x="64414" y="1346"/>
                  </a:moveTo>
                  <a:lnTo>
                    <a:pt x="63919" y="1206"/>
                  </a:lnTo>
                  <a:lnTo>
                    <a:pt x="63563" y="1079"/>
                  </a:lnTo>
                  <a:lnTo>
                    <a:pt x="62826" y="800"/>
                  </a:lnTo>
                  <a:lnTo>
                    <a:pt x="62471" y="673"/>
                  </a:lnTo>
                  <a:lnTo>
                    <a:pt x="61988" y="533"/>
                  </a:lnTo>
                  <a:lnTo>
                    <a:pt x="61252" y="266"/>
                  </a:lnTo>
                  <a:lnTo>
                    <a:pt x="60528" y="0"/>
                  </a:lnTo>
                  <a:lnTo>
                    <a:pt x="723" y="0"/>
                  </a:lnTo>
                  <a:lnTo>
                    <a:pt x="609" y="139"/>
                  </a:lnTo>
                  <a:lnTo>
                    <a:pt x="546" y="342"/>
                  </a:lnTo>
                  <a:lnTo>
                    <a:pt x="419" y="533"/>
                  </a:lnTo>
                  <a:lnTo>
                    <a:pt x="254" y="787"/>
                  </a:lnTo>
                  <a:lnTo>
                    <a:pt x="127" y="1079"/>
                  </a:lnTo>
                  <a:lnTo>
                    <a:pt x="127" y="1206"/>
                  </a:lnTo>
                  <a:lnTo>
                    <a:pt x="0" y="1346"/>
                  </a:lnTo>
                  <a:lnTo>
                    <a:pt x="64414" y="1346"/>
                  </a:lnTo>
                  <a:close/>
                </a:path>
              </a:pathLst>
            </a:custGeom>
            <a:solidFill>
              <a:srgbClr val="AC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756461" y="5259870"/>
              <a:ext cx="76200" cy="4445"/>
            </a:xfrm>
            <a:custGeom>
              <a:avLst/>
              <a:gdLst/>
              <a:ahLst/>
              <a:cxnLst/>
              <a:rect l="l" t="t" r="r" b="b"/>
              <a:pathLst>
                <a:path w="76200" h="4445">
                  <a:moveTo>
                    <a:pt x="76060" y="3898"/>
                  </a:moveTo>
                  <a:lnTo>
                    <a:pt x="75298" y="3619"/>
                  </a:lnTo>
                  <a:lnTo>
                    <a:pt x="74968" y="3492"/>
                  </a:lnTo>
                  <a:lnTo>
                    <a:pt x="74599" y="3352"/>
                  </a:lnTo>
                  <a:lnTo>
                    <a:pt x="74180" y="3251"/>
                  </a:lnTo>
                  <a:lnTo>
                    <a:pt x="73901" y="3149"/>
                  </a:lnTo>
                  <a:lnTo>
                    <a:pt x="73761" y="3086"/>
                  </a:lnTo>
                  <a:lnTo>
                    <a:pt x="73025" y="2819"/>
                  </a:lnTo>
                  <a:lnTo>
                    <a:pt x="72542" y="2679"/>
                  </a:lnTo>
                  <a:lnTo>
                    <a:pt x="72174" y="2552"/>
                  </a:lnTo>
                  <a:lnTo>
                    <a:pt x="71450" y="2286"/>
                  </a:lnTo>
                  <a:lnTo>
                    <a:pt x="71081" y="2146"/>
                  </a:lnTo>
                  <a:lnTo>
                    <a:pt x="70599" y="2019"/>
                  </a:lnTo>
                  <a:lnTo>
                    <a:pt x="69875" y="1739"/>
                  </a:lnTo>
                  <a:lnTo>
                    <a:pt x="69507" y="1612"/>
                  </a:lnTo>
                  <a:lnTo>
                    <a:pt x="69151" y="1473"/>
                  </a:lnTo>
                  <a:lnTo>
                    <a:pt x="68910" y="1422"/>
                  </a:lnTo>
                  <a:lnTo>
                    <a:pt x="68541" y="1206"/>
                  </a:lnTo>
                  <a:lnTo>
                    <a:pt x="68300" y="1206"/>
                  </a:lnTo>
                  <a:lnTo>
                    <a:pt x="68059" y="1066"/>
                  </a:lnTo>
                  <a:lnTo>
                    <a:pt x="67691" y="939"/>
                  </a:lnTo>
                  <a:lnTo>
                    <a:pt x="67208" y="800"/>
                  </a:lnTo>
                  <a:lnTo>
                    <a:pt x="66763" y="685"/>
                  </a:lnTo>
                  <a:lnTo>
                    <a:pt x="66357" y="533"/>
                  </a:lnTo>
                  <a:lnTo>
                    <a:pt x="65633" y="266"/>
                  </a:lnTo>
                  <a:lnTo>
                    <a:pt x="65138" y="127"/>
                  </a:lnTo>
                  <a:lnTo>
                    <a:pt x="64782" y="0"/>
                  </a:lnTo>
                  <a:lnTo>
                    <a:pt x="1346" y="0"/>
                  </a:lnTo>
                  <a:lnTo>
                    <a:pt x="1346" y="266"/>
                  </a:lnTo>
                  <a:lnTo>
                    <a:pt x="1219" y="266"/>
                  </a:lnTo>
                  <a:lnTo>
                    <a:pt x="1219" y="393"/>
                  </a:lnTo>
                  <a:lnTo>
                    <a:pt x="1219" y="533"/>
                  </a:lnTo>
                  <a:lnTo>
                    <a:pt x="1092" y="673"/>
                  </a:lnTo>
                  <a:lnTo>
                    <a:pt x="1092" y="800"/>
                  </a:lnTo>
                  <a:lnTo>
                    <a:pt x="1028" y="1003"/>
                  </a:lnTo>
                  <a:lnTo>
                    <a:pt x="901" y="1282"/>
                  </a:lnTo>
                  <a:lnTo>
                    <a:pt x="850" y="1473"/>
                  </a:lnTo>
                  <a:lnTo>
                    <a:pt x="736" y="1612"/>
                  </a:lnTo>
                  <a:lnTo>
                    <a:pt x="736" y="1739"/>
                  </a:lnTo>
                  <a:lnTo>
                    <a:pt x="736" y="1879"/>
                  </a:lnTo>
                  <a:lnTo>
                    <a:pt x="609" y="2019"/>
                  </a:lnTo>
                  <a:lnTo>
                    <a:pt x="609" y="2146"/>
                  </a:lnTo>
                  <a:lnTo>
                    <a:pt x="495" y="2286"/>
                  </a:lnTo>
                  <a:lnTo>
                    <a:pt x="495" y="2413"/>
                  </a:lnTo>
                  <a:lnTo>
                    <a:pt x="495" y="2552"/>
                  </a:lnTo>
                  <a:lnTo>
                    <a:pt x="368" y="2679"/>
                  </a:lnTo>
                  <a:lnTo>
                    <a:pt x="368" y="2819"/>
                  </a:lnTo>
                  <a:lnTo>
                    <a:pt x="254" y="2959"/>
                  </a:lnTo>
                  <a:lnTo>
                    <a:pt x="254" y="3086"/>
                  </a:lnTo>
                  <a:lnTo>
                    <a:pt x="254" y="3225"/>
                  </a:lnTo>
                  <a:lnTo>
                    <a:pt x="127" y="3352"/>
                  </a:lnTo>
                  <a:lnTo>
                    <a:pt x="127" y="3492"/>
                  </a:lnTo>
                  <a:lnTo>
                    <a:pt x="127" y="3619"/>
                  </a:lnTo>
                  <a:lnTo>
                    <a:pt x="0" y="3759"/>
                  </a:lnTo>
                  <a:lnTo>
                    <a:pt x="0" y="3898"/>
                  </a:lnTo>
                  <a:lnTo>
                    <a:pt x="76060" y="3898"/>
                  </a:lnTo>
                  <a:close/>
                </a:path>
              </a:pathLst>
            </a:custGeom>
            <a:solidFill>
              <a:srgbClr val="AF62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756351" y="5263488"/>
              <a:ext cx="77470" cy="635"/>
            </a:xfrm>
            <a:custGeom>
              <a:avLst/>
              <a:gdLst/>
              <a:ahLst/>
              <a:cxnLst/>
              <a:rect l="l" t="t" r="r" b="b"/>
              <a:pathLst>
                <a:path w="77470" h="635">
                  <a:moveTo>
                    <a:pt x="75448" y="0"/>
                  </a:moveTo>
                  <a:lnTo>
                    <a:pt x="121" y="0"/>
                  </a:lnTo>
                  <a:lnTo>
                    <a:pt x="121" y="269"/>
                  </a:lnTo>
                  <a:lnTo>
                    <a:pt x="0" y="403"/>
                  </a:lnTo>
                  <a:lnTo>
                    <a:pt x="0" y="538"/>
                  </a:lnTo>
                  <a:lnTo>
                    <a:pt x="77025" y="538"/>
                  </a:lnTo>
                  <a:lnTo>
                    <a:pt x="76539" y="403"/>
                  </a:lnTo>
                  <a:lnTo>
                    <a:pt x="75448" y="0"/>
                  </a:lnTo>
                  <a:close/>
                </a:path>
              </a:pathLst>
            </a:custGeom>
            <a:solidFill>
              <a:srgbClr val="B162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7755979" y="5263769"/>
              <a:ext cx="80010" cy="1270"/>
            </a:xfrm>
            <a:custGeom>
              <a:avLst/>
              <a:gdLst/>
              <a:ahLst/>
              <a:cxnLst/>
              <a:rect l="l" t="t" r="r" b="b"/>
              <a:pathLst>
                <a:path w="80009" h="1270">
                  <a:moveTo>
                    <a:pt x="79819" y="1206"/>
                  </a:moveTo>
                  <a:lnTo>
                    <a:pt x="79451" y="1079"/>
                  </a:lnTo>
                  <a:lnTo>
                    <a:pt x="79692" y="1066"/>
                  </a:lnTo>
                  <a:lnTo>
                    <a:pt x="78968" y="800"/>
                  </a:lnTo>
                  <a:lnTo>
                    <a:pt x="78524" y="685"/>
                  </a:lnTo>
                  <a:lnTo>
                    <a:pt x="78117" y="533"/>
                  </a:lnTo>
                  <a:lnTo>
                    <a:pt x="77393" y="266"/>
                  </a:lnTo>
                  <a:lnTo>
                    <a:pt x="77025" y="127"/>
                  </a:lnTo>
                  <a:lnTo>
                    <a:pt x="76542" y="0"/>
                  </a:lnTo>
                  <a:lnTo>
                    <a:pt x="482" y="0"/>
                  </a:lnTo>
                  <a:lnTo>
                    <a:pt x="368" y="127"/>
                  </a:lnTo>
                  <a:lnTo>
                    <a:pt x="368" y="266"/>
                  </a:lnTo>
                  <a:lnTo>
                    <a:pt x="241" y="393"/>
                  </a:lnTo>
                  <a:lnTo>
                    <a:pt x="241" y="533"/>
                  </a:lnTo>
                  <a:lnTo>
                    <a:pt x="127" y="800"/>
                  </a:lnTo>
                  <a:lnTo>
                    <a:pt x="0" y="1206"/>
                  </a:lnTo>
                  <a:lnTo>
                    <a:pt x="79819" y="1206"/>
                  </a:lnTo>
                  <a:close/>
                </a:path>
              </a:pathLst>
            </a:custGeom>
            <a:solidFill>
              <a:srgbClr val="B16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7755864" y="5264835"/>
              <a:ext cx="82550" cy="1270"/>
            </a:xfrm>
            <a:custGeom>
              <a:avLst/>
              <a:gdLst/>
              <a:ahLst/>
              <a:cxnLst/>
              <a:rect l="l" t="t" r="r" b="b"/>
              <a:pathLst>
                <a:path w="82550" h="1270">
                  <a:moveTo>
                    <a:pt x="82473" y="939"/>
                  </a:moveTo>
                  <a:lnTo>
                    <a:pt x="81724" y="673"/>
                  </a:lnTo>
                  <a:lnTo>
                    <a:pt x="81381" y="546"/>
                  </a:lnTo>
                  <a:lnTo>
                    <a:pt x="81026" y="406"/>
                  </a:lnTo>
                  <a:lnTo>
                    <a:pt x="80543" y="266"/>
                  </a:lnTo>
                  <a:lnTo>
                    <a:pt x="80175" y="139"/>
                  </a:lnTo>
                  <a:lnTo>
                    <a:pt x="80048" y="139"/>
                  </a:lnTo>
                  <a:lnTo>
                    <a:pt x="79806" y="0"/>
                  </a:lnTo>
                  <a:lnTo>
                    <a:pt x="114" y="0"/>
                  </a:lnTo>
                  <a:lnTo>
                    <a:pt x="114" y="139"/>
                  </a:lnTo>
                  <a:lnTo>
                    <a:pt x="114" y="406"/>
                  </a:lnTo>
                  <a:lnTo>
                    <a:pt x="114" y="673"/>
                  </a:lnTo>
                  <a:lnTo>
                    <a:pt x="114" y="812"/>
                  </a:lnTo>
                  <a:lnTo>
                    <a:pt x="0" y="939"/>
                  </a:lnTo>
                  <a:lnTo>
                    <a:pt x="82473" y="939"/>
                  </a:lnTo>
                  <a:close/>
                </a:path>
              </a:pathLst>
            </a:custGeom>
            <a:solidFill>
              <a:srgbClr val="B162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755867" y="5265506"/>
              <a:ext cx="83820" cy="635"/>
            </a:xfrm>
            <a:custGeom>
              <a:avLst/>
              <a:gdLst/>
              <a:ahLst/>
              <a:cxnLst/>
              <a:rect l="l" t="t" r="r" b="b"/>
              <a:pathLst>
                <a:path w="83820" h="635">
                  <a:moveTo>
                    <a:pt x="81755" y="0"/>
                  </a:moveTo>
                  <a:lnTo>
                    <a:pt x="121" y="0"/>
                  </a:lnTo>
                  <a:lnTo>
                    <a:pt x="0" y="133"/>
                  </a:lnTo>
                  <a:lnTo>
                    <a:pt x="0" y="536"/>
                  </a:lnTo>
                  <a:lnTo>
                    <a:pt x="83331" y="536"/>
                  </a:lnTo>
                  <a:lnTo>
                    <a:pt x="82604" y="267"/>
                  </a:lnTo>
                  <a:lnTo>
                    <a:pt x="82119" y="133"/>
                  </a:lnTo>
                  <a:lnTo>
                    <a:pt x="81755" y="0"/>
                  </a:lnTo>
                  <a:close/>
                </a:path>
              </a:pathLst>
            </a:custGeom>
            <a:solidFill>
              <a:srgbClr val="B164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755496" y="5265775"/>
              <a:ext cx="92710" cy="3175"/>
            </a:xfrm>
            <a:custGeom>
              <a:avLst/>
              <a:gdLst/>
              <a:ahLst/>
              <a:cxnLst/>
              <a:rect l="l" t="t" r="r" b="b"/>
              <a:pathLst>
                <a:path w="92709" h="3175">
                  <a:moveTo>
                    <a:pt x="92557" y="2959"/>
                  </a:moveTo>
                  <a:lnTo>
                    <a:pt x="92062" y="2832"/>
                  </a:lnTo>
                  <a:lnTo>
                    <a:pt x="91465" y="2692"/>
                  </a:lnTo>
                  <a:lnTo>
                    <a:pt x="91097" y="2552"/>
                  </a:lnTo>
                  <a:lnTo>
                    <a:pt x="90487" y="2425"/>
                  </a:lnTo>
                  <a:lnTo>
                    <a:pt x="90614" y="2425"/>
                  </a:lnTo>
                  <a:lnTo>
                    <a:pt x="90004" y="2286"/>
                  </a:lnTo>
                  <a:lnTo>
                    <a:pt x="89522" y="2159"/>
                  </a:lnTo>
                  <a:lnTo>
                    <a:pt x="89065" y="2044"/>
                  </a:lnTo>
                  <a:lnTo>
                    <a:pt x="88544" y="1892"/>
                  </a:lnTo>
                  <a:lnTo>
                    <a:pt x="87947" y="1752"/>
                  </a:lnTo>
                  <a:lnTo>
                    <a:pt x="87579" y="1612"/>
                  </a:lnTo>
                  <a:lnTo>
                    <a:pt x="87210" y="1612"/>
                  </a:lnTo>
                  <a:lnTo>
                    <a:pt x="86969" y="1485"/>
                  </a:lnTo>
                  <a:lnTo>
                    <a:pt x="86728" y="1346"/>
                  </a:lnTo>
                  <a:lnTo>
                    <a:pt x="86487" y="1219"/>
                  </a:lnTo>
                  <a:lnTo>
                    <a:pt x="86004" y="1079"/>
                  </a:lnTo>
                  <a:lnTo>
                    <a:pt x="85636" y="952"/>
                  </a:lnTo>
                  <a:lnTo>
                    <a:pt x="84912" y="673"/>
                  </a:lnTo>
                  <a:lnTo>
                    <a:pt x="84429" y="546"/>
                  </a:lnTo>
                  <a:lnTo>
                    <a:pt x="83693" y="279"/>
                  </a:lnTo>
                  <a:lnTo>
                    <a:pt x="83337" y="139"/>
                  </a:lnTo>
                  <a:lnTo>
                    <a:pt x="82842" y="0"/>
                  </a:lnTo>
                  <a:lnTo>
                    <a:pt x="368" y="0"/>
                  </a:lnTo>
                  <a:lnTo>
                    <a:pt x="368" y="279"/>
                  </a:lnTo>
                  <a:lnTo>
                    <a:pt x="368" y="546"/>
                  </a:lnTo>
                  <a:lnTo>
                    <a:pt x="241" y="673"/>
                  </a:lnTo>
                  <a:lnTo>
                    <a:pt x="241" y="812"/>
                  </a:lnTo>
                  <a:lnTo>
                    <a:pt x="241" y="1079"/>
                  </a:lnTo>
                  <a:lnTo>
                    <a:pt x="241" y="1346"/>
                  </a:lnTo>
                  <a:lnTo>
                    <a:pt x="203" y="1536"/>
                  </a:lnTo>
                  <a:lnTo>
                    <a:pt x="127" y="1892"/>
                  </a:lnTo>
                  <a:lnTo>
                    <a:pt x="0" y="2425"/>
                  </a:lnTo>
                  <a:lnTo>
                    <a:pt x="127" y="2425"/>
                  </a:lnTo>
                  <a:lnTo>
                    <a:pt x="127" y="2692"/>
                  </a:lnTo>
                  <a:lnTo>
                    <a:pt x="127" y="2832"/>
                  </a:lnTo>
                  <a:lnTo>
                    <a:pt x="241" y="2959"/>
                  </a:lnTo>
                  <a:lnTo>
                    <a:pt x="92557" y="2959"/>
                  </a:lnTo>
                  <a:close/>
                </a:path>
              </a:pathLst>
            </a:custGeom>
            <a:solidFill>
              <a:srgbClr val="B56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755624" y="5268462"/>
              <a:ext cx="93345" cy="635"/>
            </a:xfrm>
            <a:custGeom>
              <a:avLst/>
              <a:gdLst/>
              <a:ahLst/>
              <a:cxnLst/>
              <a:rect l="l" t="t" r="r" b="b"/>
              <a:pathLst>
                <a:path w="93345" h="635">
                  <a:moveTo>
                    <a:pt x="91337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121" y="403"/>
                  </a:lnTo>
                  <a:lnTo>
                    <a:pt x="92915" y="403"/>
                  </a:lnTo>
                  <a:lnTo>
                    <a:pt x="92429" y="269"/>
                  </a:lnTo>
                  <a:lnTo>
                    <a:pt x="92066" y="134"/>
                  </a:lnTo>
                  <a:lnTo>
                    <a:pt x="91702" y="134"/>
                  </a:lnTo>
                  <a:lnTo>
                    <a:pt x="91337" y="0"/>
                  </a:lnTo>
                  <a:close/>
                </a:path>
              </a:pathLst>
            </a:custGeom>
            <a:solidFill>
              <a:srgbClr val="B566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7755738" y="5268734"/>
              <a:ext cx="95885" cy="1270"/>
            </a:xfrm>
            <a:custGeom>
              <a:avLst/>
              <a:gdLst/>
              <a:ahLst/>
              <a:cxnLst/>
              <a:rect l="l" t="t" r="r" b="b"/>
              <a:pathLst>
                <a:path w="95884" h="1270">
                  <a:moveTo>
                    <a:pt x="95707" y="939"/>
                  </a:moveTo>
                  <a:lnTo>
                    <a:pt x="94742" y="673"/>
                  </a:lnTo>
                  <a:lnTo>
                    <a:pt x="93764" y="406"/>
                  </a:lnTo>
                  <a:lnTo>
                    <a:pt x="93281" y="266"/>
                  </a:lnTo>
                  <a:lnTo>
                    <a:pt x="92913" y="139"/>
                  </a:lnTo>
                  <a:lnTo>
                    <a:pt x="92671" y="139"/>
                  </a:lnTo>
                  <a:lnTo>
                    <a:pt x="92189" y="0"/>
                  </a:lnTo>
                  <a:lnTo>
                    <a:pt x="0" y="0"/>
                  </a:lnTo>
                  <a:lnTo>
                    <a:pt x="0" y="139"/>
                  </a:lnTo>
                  <a:lnTo>
                    <a:pt x="0" y="406"/>
                  </a:lnTo>
                  <a:lnTo>
                    <a:pt x="0" y="546"/>
                  </a:lnTo>
                  <a:lnTo>
                    <a:pt x="127" y="673"/>
                  </a:lnTo>
                  <a:lnTo>
                    <a:pt x="127" y="939"/>
                  </a:lnTo>
                  <a:lnTo>
                    <a:pt x="95707" y="939"/>
                  </a:lnTo>
                  <a:close/>
                </a:path>
              </a:pathLst>
            </a:custGeom>
            <a:solidFill>
              <a:srgbClr val="B56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7755864" y="5269407"/>
              <a:ext cx="99695" cy="1905"/>
            </a:xfrm>
            <a:custGeom>
              <a:avLst/>
              <a:gdLst/>
              <a:ahLst/>
              <a:cxnLst/>
              <a:rect l="l" t="t" r="r" b="b"/>
              <a:pathLst>
                <a:path w="99695" h="1904">
                  <a:moveTo>
                    <a:pt x="99466" y="1346"/>
                  </a:moveTo>
                  <a:lnTo>
                    <a:pt x="98488" y="1079"/>
                  </a:lnTo>
                  <a:lnTo>
                    <a:pt x="97523" y="812"/>
                  </a:lnTo>
                  <a:lnTo>
                    <a:pt x="96545" y="546"/>
                  </a:lnTo>
                  <a:lnTo>
                    <a:pt x="95580" y="266"/>
                  </a:lnTo>
                  <a:lnTo>
                    <a:pt x="94970" y="139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266"/>
                  </a:lnTo>
                  <a:lnTo>
                    <a:pt x="0" y="406"/>
                  </a:lnTo>
                  <a:lnTo>
                    <a:pt x="114" y="546"/>
                  </a:lnTo>
                  <a:lnTo>
                    <a:pt x="114" y="812"/>
                  </a:lnTo>
                  <a:lnTo>
                    <a:pt x="114" y="1206"/>
                  </a:lnTo>
                  <a:lnTo>
                    <a:pt x="1092" y="1206"/>
                  </a:lnTo>
                  <a:lnTo>
                    <a:pt x="1816" y="1346"/>
                  </a:lnTo>
                  <a:lnTo>
                    <a:pt x="99466" y="1346"/>
                  </a:lnTo>
                  <a:close/>
                </a:path>
              </a:pathLst>
            </a:custGeom>
            <a:solidFill>
              <a:srgbClr val="B86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7755988" y="5270478"/>
              <a:ext cx="100330" cy="635"/>
            </a:xfrm>
            <a:custGeom>
              <a:avLst/>
              <a:gdLst/>
              <a:ahLst/>
              <a:cxnLst/>
              <a:rect l="l" t="t" r="r" b="b"/>
              <a:pathLst>
                <a:path w="100329" h="635">
                  <a:moveTo>
                    <a:pt x="98252" y="0"/>
                  </a:moveTo>
                  <a:lnTo>
                    <a:pt x="0" y="0"/>
                  </a:lnTo>
                  <a:lnTo>
                    <a:pt x="241" y="134"/>
                  </a:lnTo>
                  <a:lnTo>
                    <a:pt x="848" y="269"/>
                  </a:lnTo>
                  <a:lnTo>
                    <a:pt x="1940" y="403"/>
                  </a:lnTo>
                  <a:lnTo>
                    <a:pt x="3275" y="538"/>
                  </a:lnTo>
                  <a:lnTo>
                    <a:pt x="100314" y="538"/>
                  </a:lnTo>
                  <a:lnTo>
                    <a:pt x="99343" y="269"/>
                  </a:lnTo>
                  <a:lnTo>
                    <a:pt x="98736" y="134"/>
                  </a:lnTo>
                  <a:lnTo>
                    <a:pt x="98252" y="0"/>
                  </a:lnTo>
                  <a:close/>
                </a:path>
              </a:pathLst>
            </a:custGeom>
            <a:solidFill>
              <a:srgbClr val="B86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7757680" y="5270753"/>
              <a:ext cx="102870" cy="1905"/>
            </a:xfrm>
            <a:custGeom>
              <a:avLst/>
              <a:gdLst/>
              <a:ahLst/>
              <a:cxnLst/>
              <a:rect l="l" t="t" r="r" b="b"/>
              <a:pathLst>
                <a:path w="102870" h="1904">
                  <a:moveTo>
                    <a:pt x="102501" y="1346"/>
                  </a:moveTo>
                  <a:lnTo>
                    <a:pt x="101523" y="1079"/>
                  </a:lnTo>
                  <a:lnTo>
                    <a:pt x="100558" y="812"/>
                  </a:lnTo>
                  <a:lnTo>
                    <a:pt x="99580" y="533"/>
                  </a:lnTo>
                  <a:lnTo>
                    <a:pt x="98615" y="266"/>
                  </a:lnTo>
                  <a:lnTo>
                    <a:pt x="98005" y="139"/>
                  </a:lnTo>
                  <a:lnTo>
                    <a:pt x="97523" y="0"/>
                  </a:lnTo>
                  <a:lnTo>
                    <a:pt x="0" y="0"/>
                  </a:lnTo>
                  <a:lnTo>
                    <a:pt x="1460" y="266"/>
                  </a:lnTo>
                  <a:lnTo>
                    <a:pt x="2298" y="406"/>
                  </a:lnTo>
                  <a:lnTo>
                    <a:pt x="4851" y="812"/>
                  </a:lnTo>
                  <a:lnTo>
                    <a:pt x="5575" y="939"/>
                  </a:lnTo>
                  <a:lnTo>
                    <a:pt x="8128" y="1346"/>
                  </a:lnTo>
                  <a:lnTo>
                    <a:pt x="102501" y="1346"/>
                  </a:lnTo>
                  <a:close/>
                </a:path>
              </a:pathLst>
            </a:custGeom>
            <a:solidFill>
              <a:srgbClr val="B86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7764234" y="5271833"/>
              <a:ext cx="109220" cy="4445"/>
            </a:xfrm>
            <a:custGeom>
              <a:avLst/>
              <a:gdLst/>
              <a:ahLst/>
              <a:cxnLst/>
              <a:rect l="l" t="t" r="r" b="b"/>
              <a:pathLst>
                <a:path w="109220" h="4445">
                  <a:moveTo>
                    <a:pt x="108927" y="3898"/>
                  </a:moveTo>
                  <a:lnTo>
                    <a:pt x="107924" y="3619"/>
                  </a:lnTo>
                  <a:lnTo>
                    <a:pt x="107391" y="3479"/>
                  </a:lnTo>
                  <a:lnTo>
                    <a:pt x="106984" y="3352"/>
                  </a:lnTo>
                  <a:lnTo>
                    <a:pt x="106006" y="3086"/>
                  </a:lnTo>
                  <a:lnTo>
                    <a:pt x="105041" y="2819"/>
                  </a:lnTo>
                  <a:lnTo>
                    <a:pt x="104076" y="2552"/>
                  </a:lnTo>
                  <a:lnTo>
                    <a:pt x="103098" y="2286"/>
                  </a:lnTo>
                  <a:lnTo>
                    <a:pt x="102133" y="2006"/>
                  </a:lnTo>
                  <a:lnTo>
                    <a:pt x="101155" y="1739"/>
                  </a:lnTo>
                  <a:lnTo>
                    <a:pt x="100190" y="1473"/>
                  </a:lnTo>
                  <a:lnTo>
                    <a:pt x="99225" y="1206"/>
                  </a:lnTo>
                  <a:lnTo>
                    <a:pt x="98247" y="939"/>
                  </a:lnTo>
                  <a:lnTo>
                    <a:pt x="98374" y="939"/>
                  </a:lnTo>
                  <a:lnTo>
                    <a:pt x="97878" y="800"/>
                  </a:lnTo>
                  <a:lnTo>
                    <a:pt x="97523" y="673"/>
                  </a:lnTo>
                  <a:lnTo>
                    <a:pt x="96913" y="533"/>
                  </a:lnTo>
                  <a:lnTo>
                    <a:pt x="95948" y="266"/>
                  </a:lnTo>
                  <a:lnTo>
                    <a:pt x="95338" y="127"/>
                  </a:lnTo>
                  <a:lnTo>
                    <a:pt x="94856" y="0"/>
                  </a:lnTo>
                  <a:lnTo>
                    <a:pt x="0" y="0"/>
                  </a:lnTo>
                  <a:lnTo>
                    <a:pt x="723" y="127"/>
                  </a:lnTo>
                  <a:lnTo>
                    <a:pt x="1574" y="266"/>
                  </a:lnTo>
                  <a:lnTo>
                    <a:pt x="2298" y="393"/>
                  </a:lnTo>
                  <a:lnTo>
                    <a:pt x="3149" y="533"/>
                  </a:lnTo>
                  <a:lnTo>
                    <a:pt x="3759" y="673"/>
                  </a:lnTo>
                  <a:lnTo>
                    <a:pt x="4051" y="673"/>
                  </a:lnTo>
                  <a:lnTo>
                    <a:pt x="4851" y="800"/>
                  </a:lnTo>
                  <a:lnTo>
                    <a:pt x="5461" y="939"/>
                  </a:lnTo>
                  <a:lnTo>
                    <a:pt x="5702" y="939"/>
                  </a:lnTo>
                  <a:lnTo>
                    <a:pt x="6426" y="1066"/>
                  </a:lnTo>
                  <a:lnTo>
                    <a:pt x="7277" y="1206"/>
                  </a:lnTo>
                  <a:lnTo>
                    <a:pt x="8001" y="1333"/>
                  </a:lnTo>
                  <a:lnTo>
                    <a:pt x="8851" y="1473"/>
                  </a:lnTo>
                  <a:lnTo>
                    <a:pt x="9525" y="1587"/>
                  </a:lnTo>
                  <a:lnTo>
                    <a:pt x="9702" y="1612"/>
                  </a:lnTo>
                  <a:lnTo>
                    <a:pt x="10553" y="1739"/>
                  </a:lnTo>
                  <a:lnTo>
                    <a:pt x="11277" y="1879"/>
                  </a:lnTo>
                  <a:lnTo>
                    <a:pt x="12128" y="2006"/>
                  </a:lnTo>
                  <a:lnTo>
                    <a:pt x="13817" y="2286"/>
                  </a:lnTo>
                  <a:lnTo>
                    <a:pt x="14554" y="2413"/>
                  </a:lnTo>
                  <a:lnTo>
                    <a:pt x="15405" y="2552"/>
                  </a:lnTo>
                  <a:lnTo>
                    <a:pt x="17094" y="2819"/>
                  </a:lnTo>
                  <a:lnTo>
                    <a:pt x="17830" y="2959"/>
                  </a:lnTo>
                  <a:lnTo>
                    <a:pt x="18681" y="3086"/>
                  </a:lnTo>
                  <a:lnTo>
                    <a:pt x="19405" y="3225"/>
                  </a:lnTo>
                  <a:lnTo>
                    <a:pt x="20256" y="3352"/>
                  </a:lnTo>
                  <a:lnTo>
                    <a:pt x="20929" y="3467"/>
                  </a:lnTo>
                  <a:lnTo>
                    <a:pt x="21107" y="3492"/>
                  </a:lnTo>
                  <a:lnTo>
                    <a:pt x="21945" y="3619"/>
                  </a:lnTo>
                  <a:lnTo>
                    <a:pt x="22682" y="3759"/>
                  </a:lnTo>
                  <a:lnTo>
                    <a:pt x="23533" y="3898"/>
                  </a:lnTo>
                  <a:lnTo>
                    <a:pt x="108927" y="3898"/>
                  </a:lnTo>
                  <a:close/>
                </a:path>
              </a:pathLst>
            </a:custGeom>
            <a:solidFill>
              <a:srgbClr val="B96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7786179" y="5275452"/>
              <a:ext cx="89535" cy="1270"/>
            </a:xfrm>
            <a:custGeom>
              <a:avLst/>
              <a:gdLst/>
              <a:ahLst/>
              <a:cxnLst/>
              <a:rect l="l" t="t" r="r" b="b"/>
              <a:pathLst>
                <a:path w="89534" h="1270">
                  <a:moveTo>
                    <a:pt x="88912" y="812"/>
                  </a:moveTo>
                  <a:lnTo>
                    <a:pt x="87947" y="546"/>
                  </a:lnTo>
                  <a:lnTo>
                    <a:pt x="86982" y="279"/>
                  </a:lnTo>
                  <a:lnTo>
                    <a:pt x="86004" y="0"/>
                  </a:lnTo>
                  <a:lnTo>
                    <a:pt x="0" y="0"/>
                  </a:lnTo>
                  <a:lnTo>
                    <a:pt x="1701" y="279"/>
                  </a:lnTo>
                  <a:lnTo>
                    <a:pt x="3276" y="546"/>
                  </a:lnTo>
                  <a:lnTo>
                    <a:pt x="4013" y="673"/>
                  </a:lnTo>
                  <a:lnTo>
                    <a:pt x="4864" y="812"/>
                  </a:lnTo>
                  <a:lnTo>
                    <a:pt x="88912" y="812"/>
                  </a:lnTo>
                  <a:close/>
                </a:path>
              </a:pathLst>
            </a:custGeom>
            <a:solidFill>
              <a:srgbClr val="BC6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7789456" y="5275998"/>
              <a:ext cx="86995" cy="1270"/>
            </a:xfrm>
            <a:custGeom>
              <a:avLst/>
              <a:gdLst/>
              <a:ahLst/>
              <a:cxnLst/>
              <a:rect l="l" t="t" r="r" b="b"/>
              <a:pathLst>
                <a:path w="86995" h="1270">
                  <a:moveTo>
                    <a:pt x="86855" y="673"/>
                  </a:moveTo>
                  <a:lnTo>
                    <a:pt x="86474" y="533"/>
                  </a:lnTo>
                  <a:lnTo>
                    <a:pt x="86614" y="533"/>
                  </a:lnTo>
                  <a:lnTo>
                    <a:pt x="86131" y="406"/>
                  </a:lnTo>
                  <a:lnTo>
                    <a:pt x="85636" y="266"/>
                  </a:lnTo>
                  <a:lnTo>
                    <a:pt x="84670" y="0"/>
                  </a:lnTo>
                  <a:lnTo>
                    <a:pt x="0" y="0"/>
                  </a:lnTo>
                  <a:lnTo>
                    <a:pt x="1701" y="266"/>
                  </a:lnTo>
                  <a:lnTo>
                    <a:pt x="2184" y="406"/>
                  </a:lnTo>
                  <a:lnTo>
                    <a:pt x="2425" y="406"/>
                  </a:lnTo>
                  <a:lnTo>
                    <a:pt x="3276" y="533"/>
                  </a:lnTo>
                  <a:lnTo>
                    <a:pt x="4013" y="673"/>
                  </a:lnTo>
                  <a:lnTo>
                    <a:pt x="86855" y="673"/>
                  </a:lnTo>
                  <a:close/>
                </a:path>
              </a:pathLst>
            </a:custGeom>
            <a:solidFill>
              <a:srgbClr val="BC6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7792733" y="5276532"/>
              <a:ext cx="88265" cy="1270"/>
            </a:xfrm>
            <a:custGeom>
              <a:avLst/>
              <a:gdLst/>
              <a:ahLst/>
              <a:cxnLst/>
              <a:rect l="l" t="t" r="r" b="b"/>
              <a:pathLst>
                <a:path w="88265" h="1270">
                  <a:moveTo>
                    <a:pt x="87706" y="1206"/>
                  </a:moveTo>
                  <a:lnTo>
                    <a:pt x="87337" y="1079"/>
                  </a:lnTo>
                  <a:lnTo>
                    <a:pt x="86372" y="812"/>
                  </a:lnTo>
                  <a:lnTo>
                    <a:pt x="85877" y="673"/>
                  </a:lnTo>
                  <a:lnTo>
                    <a:pt x="85572" y="609"/>
                  </a:lnTo>
                  <a:lnTo>
                    <a:pt x="85394" y="533"/>
                  </a:lnTo>
                  <a:lnTo>
                    <a:pt x="84912" y="406"/>
                  </a:lnTo>
                  <a:lnTo>
                    <a:pt x="84302" y="266"/>
                  </a:lnTo>
                  <a:lnTo>
                    <a:pt x="83820" y="139"/>
                  </a:lnTo>
                  <a:lnTo>
                    <a:pt x="83337" y="0"/>
                  </a:lnTo>
                  <a:lnTo>
                    <a:pt x="0" y="0"/>
                  </a:lnTo>
                  <a:lnTo>
                    <a:pt x="609" y="139"/>
                  </a:lnTo>
                  <a:lnTo>
                    <a:pt x="736" y="139"/>
                  </a:lnTo>
                  <a:lnTo>
                    <a:pt x="2425" y="406"/>
                  </a:lnTo>
                  <a:lnTo>
                    <a:pt x="3162" y="533"/>
                  </a:lnTo>
                  <a:lnTo>
                    <a:pt x="4000" y="673"/>
                  </a:lnTo>
                  <a:lnTo>
                    <a:pt x="4673" y="787"/>
                  </a:lnTo>
                  <a:lnTo>
                    <a:pt x="4851" y="812"/>
                  </a:lnTo>
                  <a:lnTo>
                    <a:pt x="5702" y="939"/>
                  </a:lnTo>
                  <a:lnTo>
                    <a:pt x="6426" y="1079"/>
                  </a:lnTo>
                  <a:lnTo>
                    <a:pt x="7277" y="1206"/>
                  </a:lnTo>
                  <a:lnTo>
                    <a:pt x="87706" y="1206"/>
                  </a:lnTo>
                  <a:close/>
                </a:path>
              </a:pathLst>
            </a:custGeom>
            <a:solidFill>
              <a:srgbClr val="BC6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7798443" y="5277468"/>
              <a:ext cx="83185" cy="635"/>
            </a:xfrm>
            <a:custGeom>
              <a:avLst/>
              <a:gdLst/>
              <a:ahLst/>
              <a:cxnLst/>
              <a:rect l="l" t="t" r="r" b="b"/>
              <a:pathLst>
                <a:path w="83184" h="635">
                  <a:moveTo>
                    <a:pt x="81028" y="0"/>
                  </a:moveTo>
                  <a:lnTo>
                    <a:pt x="0" y="0"/>
                  </a:lnTo>
                  <a:lnTo>
                    <a:pt x="727" y="134"/>
                  </a:lnTo>
                  <a:lnTo>
                    <a:pt x="1576" y="267"/>
                  </a:lnTo>
                  <a:lnTo>
                    <a:pt x="2304" y="402"/>
                  </a:lnTo>
                  <a:lnTo>
                    <a:pt x="3153" y="536"/>
                  </a:lnTo>
                  <a:lnTo>
                    <a:pt x="82968" y="536"/>
                  </a:lnTo>
                  <a:lnTo>
                    <a:pt x="82604" y="536"/>
                  </a:lnTo>
                  <a:lnTo>
                    <a:pt x="82119" y="402"/>
                  </a:lnTo>
                  <a:lnTo>
                    <a:pt x="81633" y="134"/>
                  </a:lnTo>
                  <a:lnTo>
                    <a:pt x="81028" y="0"/>
                  </a:lnTo>
                  <a:close/>
                </a:path>
              </a:pathLst>
            </a:custGeom>
            <a:solidFill>
              <a:srgbClr val="BC6D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7800010" y="5277738"/>
              <a:ext cx="95250" cy="4445"/>
            </a:xfrm>
            <a:custGeom>
              <a:avLst/>
              <a:gdLst/>
              <a:ahLst/>
              <a:cxnLst/>
              <a:rect l="l" t="t" r="r" b="b"/>
              <a:pathLst>
                <a:path w="95250" h="4445">
                  <a:moveTo>
                    <a:pt x="95224" y="3898"/>
                  </a:moveTo>
                  <a:lnTo>
                    <a:pt x="94259" y="3632"/>
                  </a:lnTo>
                  <a:lnTo>
                    <a:pt x="93764" y="3505"/>
                  </a:lnTo>
                  <a:lnTo>
                    <a:pt x="93167" y="3365"/>
                  </a:lnTo>
                  <a:lnTo>
                    <a:pt x="92189" y="3098"/>
                  </a:lnTo>
                  <a:lnTo>
                    <a:pt x="91706" y="2959"/>
                  </a:lnTo>
                  <a:lnTo>
                    <a:pt x="91338" y="2832"/>
                  </a:lnTo>
                  <a:lnTo>
                    <a:pt x="91097" y="2832"/>
                  </a:lnTo>
                  <a:lnTo>
                    <a:pt x="90373" y="2552"/>
                  </a:lnTo>
                  <a:lnTo>
                    <a:pt x="90106" y="2552"/>
                  </a:lnTo>
                  <a:lnTo>
                    <a:pt x="89649" y="2425"/>
                  </a:lnTo>
                  <a:lnTo>
                    <a:pt x="89154" y="2286"/>
                  </a:lnTo>
                  <a:lnTo>
                    <a:pt x="88557" y="2159"/>
                  </a:lnTo>
                  <a:lnTo>
                    <a:pt x="87579" y="1892"/>
                  </a:lnTo>
                  <a:lnTo>
                    <a:pt x="87096" y="1752"/>
                  </a:lnTo>
                  <a:lnTo>
                    <a:pt x="86487" y="1612"/>
                  </a:lnTo>
                  <a:lnTo>
                    <a:pt x="86004" y="1485"/>
                  </a:lnTo>
                  <a:lnTo>
                    <a:pt x="85521" y="1346"/>
                  </a:lnTo>
                  <a:lnTo>
                    <a:pt x="84912" y="1219"/>
                  </a:lnTo>
                  <a:lnTo>
                    <a:pt x="84429" y="1079"/>
                  </a:lnTo>
                  <a:lnTo>
                    <a:pt x="84124" y="1041"/>
                  </a:lnTo>
                  <a:lnTo>
                    <a:pt x="83820" y="939"/>
                  </a:lnTo>
                  <a:lnTo>
                    <a:pt x="83451" y="812"/>
                  </a:lnTo>
                  <a:lnTo>
                    <a:pt x="82969" y="673"/>
                  </a:lnTo>
                  <a:lnTo>
                    <a:pt x="82486" y="673"/>
                  </a:lnTo>
                  <a:lnTo>
                    <a:pt x="82359" y="673"/>
                  </a:lnTo>
                  <a:lnTo>
                    <a:pt x="82130" y="546"/>
                  </a:lnTo>
                  <a:lnTo>
                    <a:pt x="81876" y="406"/>
                  </a:lnTo>
                  <a:lnTo>
                    <a:pt x="81394" y="279"/>
                  </a:lnTo>
                  <a:lnTo>
                    <a:pt x="80429" y="0"/>
                  </a:lnTo>
                  <a:lnTo>
                    <a:pt x="0" y="0"/>
                  </a:lnTo>
                  <a:lnTo>
                    <a:pt x="1701" y="279"/>
                  </a:lnTo>
                  <a:lnTo>
                    <a:pt x="1574" y="279"/>
                  </a:lnTo>
                  <a:lnTo>
                    <a:pt x="4851" y="812"/>
                  </a:lnTo>
                  <a:lnTo>
                    <a:pt x="6553" y="1079"/>
                  </a:lnTo>
                  <a:lnTo>
                    <a:pt x="7277" y="1219"/>
                  </a:lnTo>
                  <a:lnTo>
                    <a:pt x="8128" y="1346"/>
                  </a:lnTo>
                  <a:lnTo>
                    <a:pt x="8801" y="1460"/>
                  </a:lnTo>
                  <a:lnTo>
                    <a:pt x="8978" y="1485"/>
                  </a:lnTo>
                  <a:lnTo>
                    <a:pt x="9829" y="1612"/>
                  </a:lnTo>
                  <a:lnTo>
                    <a:pt x="10553" y="1752"/>
                  </a:lnTo>
                  <a:lnTo>
                    <a:pt x="11404" y="1892"/>
                  </a:lnTo>
                  <a:lnTo>
                    <a:pt x="11582" y="1930"/>
                  </a:lnTo>
                  <a:lnTo>
                    <a:pt x="12128" y="2019"/>
                  </a:lnTo>
                  <a:lnTo>
                    <a:pt x="12979" y="2159"/>
                  </a:lnTo>
                  <a:lnTo>
                    <a:pt x="14681" y="2425"/>
                  </a:lnTo>
                  <a:lnTo>
                    <a:pt x="15290" y="2552"/>
                  </a:lnTo>
                  <a:lnTo>
                    <a:pt x="16256" y="2692"/>
                  </a:lnTo>
                  <a:lnTo>
                    <a:pt x="16865" y="2832"/>
                  </a:lnTo>
                  <a:lnTo>
                    <a:pt x="17106" y="2832"/>
                  </a:lnTo>
                  <a:lnTo>
                    <a:pt x="18364" y="3035"/>
                  </a:lnTo>
                  <a:lnTo>
                    <a:pt x="18681" y="3098"/>
                  </a:lnTo>
                  <a:lnTo>
                    <a:pt x="20383" y="3365"/>
                  </a:lnTo>
                  <a:lnTo>
                    <a:pt x="21107" y="3505"/>
                  </a:lnTo>
                  <a:lnTo>
                    <a:pt x="21958" y="3632"/>
                  </a:lnTo>
                  <a:lnTo>
                    <a:pt x="22085" y="3632"/>
                  </a:lnTo>
                  <a:lnTo>
                    <a:pt x="22809" y="3771"/>
                  </a:lnTo>
                  <a:lnTo>
                    <a:pt x="23660" y="3898"/>
                  </a:lnTo>
                  <a:lnTo>
                    <a:pt x="95224" y="3898"/>
                  </a:lnTo>
                  <a:close/>
                </a:path>
              </a:pathLst>
            </a:custGeom>
            <a:solidFill>
              <a:srgbClr val="BE6C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7821968" y="5281371"/>
              <a:ext cx="77470" cy="1905"/>
            </a:xfrm>
            <a:custGeom>
              <a:avLst/>
              <a:gdLst/>
              <a:ahLst/>
              <a:cxnLst/>
              <a:rect l="l" t="t" r="r" b="b"/>
              <a:pathLst>
                <a:path w="77470" h="1904">
                  <a:moveTo>
                    <a:pt x="77393" y="1346"/>
                  </a:moveTo>
                  <a:lnTo>
                    <a:pt x="76415" y="1079"/>
                  </a:lnTo>
                  <a:lnTo>
                    <a:pt x="75933" y="939"/>
                  </a:lnTo>
                  <a:lnTo>
                    <a:pt x="75323" y="812"/>
                  </a:lnTo>
                  <a:lnTo>
                    <a:pt x="74358" y="533"/>
                  </a:lnTo>
                  <a:lnTo>
                    <a:pt x="73875" y="406"/>
                  </a:lnTo>
                  <a:lnTo>
                    <a:pt x="73266" y="266"/>
                  </a:lnTo>
                  <a:lnTo>
                    <a:pt x="72301" y="0"/>
                  </a:lnTo>
                  <a:lnTo>
                    <a:pt x="0" y="0"/>
                  </a:lnTo>
                  <a:lnTo>
                    <a:pt x="1701" y="266"/>
                  </a:lnTo>
                  <a:lnTo>
                    <a:pt x="2425" y="406"/>
                  </a:lnTo>
                  <a:lnTo>
                    <a:pt x="3276" y="533"/>
                  </a:lnTo>
                  <a:lnTo>
                    <a:pt x="4127" y="673"/>
                  </a:lnTo>
                  <a:lnTo>
                    <a:pt x="4978" y="812"/>
                  </a:lnTo>
                  <a:lnTo>
                    <a:pt x="5702" y="939"/>
                  </a:lnTo>
                  <a:lnTo>
                    <a:pt x="6553" y="1079"/>
                  </a:lnTo>
                  <a:lnTo>
                    <a:pt x="7404" y="1206"/>
                  </a:lnTo>
                  <a:lnTo>
                    <a:pt x="8128" y="1346"/>
                  </a:lnTo>
                  <a:lnTo>
                    <a:pt x="77393" y="1346"/>
                  </a:lnTo>
                  <a:close/>
                </a:path>
              </a:pathLst>
            </a:custGeom>
            <a:solidFill>
              <a:srgbClr val="C26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7828521" y="5282450"/>
              <a:ext cx="73025" cy="1270"/>
            </a:xfrm>
            <a:custGeom>
              <a:avLst/>
              <a:gdLst/>
              <a:ahLst/>
              <a:cxnLst/>
              <a:rect l="l" t="t" r="r" b="b"/>
              <a:pathLst>
                <a:path w="73025" h="1270">
                  <a:moveTo>
                    <a:pt x="72898" y="800"/>
                  </a:moveTo>
                  <a:lnTo>
                    <a:pt x="71932" y="533"/>
                  </a:lnTo>
                  <a:lnTo>
                    <a:pt x="71412" y="431"/>
                  </a:lnTo>
                  <a:lnTo>
                    <a:pt x="70840" y="266"/>
                  </a:lnTo>
                  <a:lnTo>
                    <a:pt x="70231" y="127"/>
                  </a:lnTo>
                  <a:lnTo>
                    <a:pt x="69748" y="0"/>
                  </a:lnTo>
                  <a:lnTo>
                    <a:pt x="0" y="0"/>
                  </a:lnTo>
                  <a:lnTo>
                    <a:pt x="1701" y="266"/>
                  </a:lnTo>
                  <a:lnTo>
                    <a:pt x="1574" y="266"/>
                  </a:lnTo>
                  <a:lnTo>
                    <a:pt x="2247" y="381"/>
                  </a:lnTo>
                  <a:lnTo>
                    <a:pt x="2425" y="406"/>
                  </a:lnTo>
                  <a:lnTo>
                    <a:pt x="3276" y="533"/>
                  </a:lnTo>
                  <a:lnTo>
                    <a:pt x="4000" y="673"/>
                  </a:lnTo>
                  <a:lnTo>
                    <a:pt x="4851" y="800"/>
                  </a:lnTo>
                  <a:lnTo>
                    <a:pt x="72898" y="800"/>
                  </a:lnTo>
                  <a:close/>
                </a:path>
              </a:pathLst>
            </a:custGeom>
            <a:solidFill>
              <a:srgbClr val="C26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7831798" y="5282984"/>
              <a:ext cx="71755" cy="1270"/>
            </a:xfrm>
            <a:custGeom>
              <a:avLst/>
              <a:gdLst/>
              <a:ahLst/>
              <a:cxnLst/>
              <a:rect l="l" t="t" r="r" b="b"/>
              <a:pathLst>
                <a:path w="71754" h="1270">
                  <a:moveTo>
                    <a:pt x="71678" y="812"/>
                  </a:moveTo>
                  <a:lnTo>
                    <a:pt x="70713" y="546"/>
                  </a:lnTo>
                  <a:lnTo>
                    <a:pt x="70104" y="406"/>
                  </a:lnTo>
                  <a:lnTo>
                    <a:pt x="69621" y="266"/>
                  </a:lnTo>
                  <a:lnTo>
                    <a:pt x="69011" y="139"/>
                  </a:lnTo>
                  <a:lnTo>
                    <a:pt x="68529" y="0"/>
                  </a:lnTo>
                  <a:lnTo>
                    <a:pt x="0" y="0"/>
                  </a:lnTo>
                  <a:lnTo>
                    <a:pt x="1689" y="266"/>
                  </a:lnTo>
                  <a:lnTo>
                    <a:pt x="2425" y="406"/>
                  </a:lnTo>
                  <a:lnTo>
                    <a:pt x="3276" y="546"/>
                  </a:lnTo>
                  <a:lnTo>
                    <a:pt x="4000" y="673"/>
                  </a:lnTo>
                  <a:lnTo>
                    <a:pt x="4851" y="812"/>
                  </a:lnTo>
                  <a:lnTo>
                    <a:pt x="71678" y="812"/>
                  </a:lnTo>
                  <a:close/>
                </a:path>
              </a:pathLst>
            </a:custGeom>
            <a:solidFill>
              <a:srgbClr val="C26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7835074" y="5283530"/>
              <a:ext cx="71755" cy="1270"/>
            </a:xfrm>
            <a:custGeom>
              <a:avLst/>
              <a:gdLst/>
              <a:ahLst/>
              <a:cxnLst/>
              <a:rect l="l" t="t" r="r" b="b"/>
              <a:pathLst>
                <a:path w="71754" h="1270">
                  <a:moveTo>
                    <a:pt x="71564" y="1206"/>
                  </a:moveTo>
                  <a:lnTo>
                    <a:pt x="70472" y="800"/>
                  </a:lnTo>
                  <a:lnTo>
                    <a:pt x="69494" y="533"/>
                  </a:lnTo>
                  <a:lnTo>
                    <a:pt x="68897" y="393"/>
                  </a:lnTo>
                  <a:lnTo>
                    <a:pt x="68402" y="266"/>
                  </a:lnTo>
                  <a:lnTo>
                    <a:pt x="67805" y="127"/>
                  </a:lnTo>
                  <a:lnTo>
                    <a:pt x="67310" y="0"/>
                  </a:lnTo>
                  <a:lnTo>
                    <a:pt x="0" y="0"/>
                  </a:lnTo>
                  <a:lnTo>
                    <a:pt x="1689" y="266"/>
                  </a:lnTo>
                  <a:lnTo>
                    <a:pt x="3263" y="533"/>
                  </a:lnTo>
                  <a:lnTo>
                    <a:pt x="3873" y="660"/>
                  </a:lnTo>
                  <a:lnTo>
                    <a:pt x="4000" y="660"/>
                  </a:lnTo>
                  <a:lnTo>
                    <a:pt x="4851" y="800"/>
                  </a:lnTo>
                  <a:lnTo>
                    <a:pt x="6667" y="1206"/>
                  </a:lnTo>
                  <a:lnTo>
                    <a:pt x="71564" y="1206"/>
                  </a:lnTo>
                  <a:close/>
                </a:path>
              </a:pathLst>
            </a:custGeom>
            <a:solidFill>
              <a:srgbClr val="C26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7840764" y="5284470"/>
              <a:ext cx="68580" cy="1270"/>
            </a:xfrm>
            <a:custGeom>
              <a:avLst/>
              <a:gdLst/>
              <a:ahLst/>
              <a:cxnLst/>
              <a:rect l="l" t="t" r="r" b="b"/>
              <a:pathLst>
                <a:path w="68579" h="1270">
                  <a:moveTo>
                    <a:pt x="68300" y="800"/>
                  </a:moveTo>
                  <a:lnTo>
                    <a:pt x="67322" y="533"/>
                  </a:lnTo>
                  <a:lnTo>
                    <a:pt x="66357" y="266"/>
                  </a:lnTo>
                  <a:lnTo>
                    <a:pt x="65747" y="127"/>
                  </a:lnTo>
                  <a:lnTo>
                    <a:pt x="65265" y="0"/>
                  </a:lnTo>
                  <a:lnTo>
                    <a:pt x="0" y="0"/>
                  </a:lnTo>
                  <a:lnTo>
                    <a:pt x="1701" y="266"/>
                  </a:lnTo>
                  <a:lnTo>
                    <a:pt x="3276" y="533"/>
                  </a:lnTo>
                  <a:lnTo>
                    <a:pt x="4013" y="660"/>
                  </a:lnTo>
                  <a:lnTo>
                    <a:pt x="4864" y="800"/>
                  </a:lnTo>
                  <a:lnTo>
                    <a:pt x="68300" y="800"/>
                  </a:lnTo>
                  <a:close/>
                </a:path>
              </a:pathLst>
            </a:custGeom>
            <a:solidFill>
              <a:srgbClr val="C26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7844041" y="5285003"/>
              <a:ext cx="69215" cy="1905"/>
            </a:xfrm>
            <a:custGeom>
              <a:avLst/>
              <a:gdLst/>
              <a:ahLst/>
              <a:cxnLst/>
              <a:rect l="l" t="t" r="r" b="b"/>
              <a:pathLst>
                <a:path w="69215" h="1904">
                  <a:moveTo>
                    <a:pt x="69151" y="1346"/>
                  </a:moveTo>
                  <a:lnTo>
                    <a:pt x="68783" y="1206"/>
                  </a:lnTo>
                  <a:lnTo>
                    <a:pt x="68300" y="1079"/>
                  </a:lnTo>
                  <a:lnTo>
                    <a:pt x="67691" y="939"/>
                  </a:lnTo>
                  <a:lnTo>
                    <a:pt x="67208" y="800"/>
                  </a:lnTo>
                  <a:lnTo>
                    <a:pt x="66687" y="698"/>
                  </a:lnTo>
                  <a:lnTo>
                    <a:pt x="66116" y="533"/>
                  </a:lnTo>
                  <a:lnTo>
                    <a:pt x="65138" y="266"/>
                  </a:lnTo>
                  <a:lnTo>
                    <a:pt x="64541" y="127"/>
                  </a:lnTo>
                  <a:lnTo>
                    <a:pt x="64046" y="0"/>
                  </a:lnTo>
                  <a:lnTo>
                    <a:pt x="0" y="0"/>
                  </a:lnTo>
                  <a:lnTo>
                    <a:pt x="1701" y="266"/>
                  </a:lnTo>
                  <a:lnTo>
                    <a:pt x="2209" y="368"/>
                  </a:lnTo>
                  <a:lnTo>
                    <a:pt x="2425" y="406"/>
                  </a:lnTo>
                  <a:lnTo>
                    <a:pt x="3276" y="533"/>
                  </a:lnTo>
                  <a:lnTo>
                    <a:pt x="3835" y="647"/>
                  </a:lnTo>
                  <a:lnTo>
                    <a:pt x="4013" y="673"/>
                  </a:lnTo>
                  <a:lnTo>
                    <a:pt x="4851" y="800"/>
                  </a:lnTo>
                  <a:lnTo>
                    <a:pt x="5588" y="939"/>
                  </a:lnTo>
                  <a:lnTo>
                    <a:pt x="6438" y="1079"/>
                  </a:lnTo>
                  <a:lnTo>
                    <a:pt x="7277" y="1206"/>
                  </a:lnTo>
                  <a:lnTo>
                    <a:pt x="8128" y="1346"/>
                  </a:lnTo>
                  <a:lnTo>
                    <a:pt x="69151" y="1346"/>
                  </a:lnTo>
                  <a:close/>
                </a:path>
              </a:pathLst>
            </a:custGeom>
            <a:solidFill>
              <a:srgbClr val="C46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7850480" y="5286071"/>
              <a:ext cx="64135" cy="635"/>
            </a:xfrm>
            <a:custGeom>
              <a:avLst/>
              <a:gdLst/>
              <a:ahLst/>
              <a:cxnLst/>
              <a:rect l="l" t="t" r="r" b="b"/>
              <a:pathLst>
                <a:path w="64134" h="635">
                  <a:moveTo>
                    <a:pt x="61742" y="0"/>
                  </a:moveTo>
                  <a:lnTo>
                    <a:pt x="0" y="0"/>
                  </a:lnTo>
                  <a:lnTo>
                    <a:pt x="1698" y="267"/>
                  </a:lnTo>
                  <a:lnTo>
                    <a:pt x="2426" y="402"/>
                  </a:lnTo>
                  <a:lnTo>
                    <a:pt x="3275" y="536"/>
                  </a:lnTo>
                  <a:lnTo>
                    <a:pt x="63682" y="536"/>
                  </a:lnTo>
                  <a:lnTo>
                    <a:pt x="63196" y="402"/>
                  </a:lnTo>
                  <a:lnTo>
                    <a:pt x="62590" y="267"/>
                  </a:lnTo>
                  <a:lnTo>
                    <a:pt x="61742" y="0"/>
                  </a:lnTo>
                  <a:close/>
                </a:path>
              </a:pathLst>
            </a:custGeom>
            <a:solidFill>
              <a:srgbClr val="C46F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7852168" y="5286349"/>
              <a:ext cx="71755" cy="1905"/>
            </a:xfrm>
            <a:custGeom>
              <a:avLst/>
              <a:gdLst/>
              <a:ahLst/>
              <a:cxnLst/>
              <a:rect l="l" t="t" r="r" b="b"/>
              <a:pathLst>
                <a:path w="71754" h="1904">
                  <a:moveTo>
                    <a:pt x="71564" y="1346"/>
                  </a:moveTo>
                  <a:lnTo>
                    <a:pt x="70967" y="1206"/>
                  </a:lnTo>
                  <a:lnTo>
                    <a:pt x="70358" y="1206"/>
                  </a:lnTo>
                  <a:lnTo>
                    <a:pt x="69634" y="1066"/>
                  </a:lnTo>
                  <a:lnTo>
                    <a:pt x="69024" y="1066"/>
                  </a:lnTo>
                  <a:lnTo>
                    <a:pt x="68414" y="939"/>
                  </a:lnTo>
                  <a:lnTo>
                    <a:pt x="67805" y="939"/>
                  </a:lnTo>
                  <a:lnTo>
                    <a:pt x="67208" y="800"/>
                  </a:lnTo>
                  <a:lnTo>
                    <a:pt x="66116" y="673"/>
                  </a:lnTo>
                  <a:lnTo>
                    <a:pt x="65747" y="673"/>
                  </a:lnTo>
                  <a:lnTo>
                    <a:pt x="65138" y="673"/>
                  </a:lnTo>
                  <a:lnTo>
                    <a:pt x="64655" y="533"/>
                  </a:lnTo>
                  <a:lnTo>
                    <a:pt x="63563" y="393"/>
                  </a:lnTo>
                  <a:lnTo>
                    <a:pt x="62839" y="393"/>
                  </a:lnTo>
                  <a:lnTo>
                    <a:pt x="61861" y="393"/>
                  </a:lnTo>
                  <a:lnTo>
                    <a:pt x="61747" y="266"/>
                  </a:lnTo>
                  <a:lnTo>
                    <a:pt x="61023" y="0"/>
                  </a:lnTo>
                  <a:lnTo>
                    <a:pt x="0" y="0"/>
                  </a:lnTo>
                  <a:lnTo>
                    <a:pt x="1701" y="266"/>
                  </a:lnTo>
                  <a:lnTo>
                    <a:pt x="1574" y="266"/>
                  </a:lnTo>
                  <a:lnTo>
                    <a:pt x="3276" y="533"/>
                  </a:lnTo>
                  <a:lnTo>
                    <a:pt x="4000" y="673"/>
                  </a:lnTo>
                  <a:lnTo>
                    <a:pt x="4851" y="800"/>
                  </a:lnTo>
                  <a:lnTo>
                    <a:pt x="5524" y="914"/>
                  </a:lnTo>
                  <a:lnTo>
                    <a:pt x="5702" y="939"/>
                  </a:lnTo>
                  <a:lnTo>
                    <a:pt x="6553" y="1066"/>
                  </a:lnTo>
                  <a:lnTo>
                    <a:pt x="7277" y="1206"/>
                  </a:lnTo>
                  <a:lnTo>
                    <a:pt x="8128" y="1346"/>
                  </a:lnTo>
                  <a:lnTo>
                    <a:pt x="71564" y="1346"/>
                  </a:lnTo>
                  <a:close/>
                </a:path>
              </a:pathLst>
            </a:custGeom>
            <a:solidFill>
              <a:srgbClr val="C46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7858608" y="5287416"/>
              <a:ext cx="71120" cy="1270"/>
            </a:xfrm>
            <a:custGeom>
              <a:avLst/>
              <a:gdLst/>
              <a:ahLst/>
              <a:cxnLst/>
              <a:rect l="l" t="t" r="r" b="b"/>
              <a:pathLst>
                <a:path w="71120" h="1270">
                  <a:moveTo>
                    <a:pt x="70827" y="952"/>
                  </a:moveTo>
                  <a:lnTo>
                    <a:pt x="70345" y="812"/>
                  </a:lnTo>
                  <a:lnTo>
                    <a:pt x="70472" y="812"/>
                  </a:lnTo>
                  <a:lnTo>
                    <a:pt x="69735" y="673"/>
                  </a:lnTo>
                  <a:lnTo>
                    <a:pt x="69380" y="673"/>
                  </a:lnTo>
                  <a:lnTo>
                    <a:pt x="69138" y="673"/>
                  </a:lnTo>
                  <a:lnTo>
                    <a:pt x="68529" y="546"/>
                  </a:lnTo>
                  <a:lnTo>
                    <a:pt x="68402" y="546"/>
                  </a:lnTo>
                  <a:lnTo>
                    <a:pt x="67805" y="546"/>
                  </a:lnTo>
                  <a:lnTo>
                    <a:pt x="67195" y="406"/>
                  </a:lnTo>
                  <a:lnTo>
                    <a:pt x="66471" y="406"/>
                  </a:lnTo>
                  <a:lnTo>
                    <a:pt x="65862" y="279"/>
                  </a:lnTo>
                  <a:lnTo>
                    <a:pt x="65252" y="279"/>
                  </a:lnTo>
                  <a:lnTo>
                    <a:pt x="64643" y="139"/>
                  </a:lnTo>
                  <a:lnTo>
                    <a:pt x="63919" y="139"/>
                  </a:lnTo>
                  <a:lnTo>
                    <a:pt x="63309" y="0"/>
                  </a:lnTo>
                  <a:lnTo>
                    <a:pt x="0" y="0"/>
                  </a:lnTo>
                  <a:lnTo>
                    <a:pt x="1689" y="279"/>
                  </a:lnTo>
                  <a:lnTo>
                    <a:pt x="2413" y="406"/>
                  </a:lnTo>
                  <a:lnTo>
                    <a:pt x="3263" y="546"/>
                  </a:lnTo>
                  <a:lnTo>
                    <a:pt x="3873" y="673"/>
                  </a:lnTo>
                  <a:lnTo>
                    <a:pt x="4597" y="812"/>
                  </a:lnTo>
                  <a:lnTo>
                    <a:pt x="5207" y="952"/>
                  </a:lnTo>
                  <a:lnTo>
                    <a:pt x="70827" y="952"/>
                  </a:lnTo>
                  <a:close/>
                </a:path>
              </a:pathLst>
            </a:custGeom>
            <a:solidFill>
              <a:srgbClr val="C67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7863580" y="5288221"/>
              <a:ext cx="70485" cy="635"/>
            </a:xfrm>
            <a:custGeom>
              <a:avLst/>
              <a:gdLst/>
              <a:ahLst/>
              <a:cxnLst/>
              <a:rect l="l" t="t" r="r" b="b"/>
              <a:pathLst>
                <a:path w="70484" h="635">
                  <a:moveTo>
                    <a:pt x="66108" y="0"/>
                  </a:moveTo>
                  <a:lnTo>
                    <a:pt x="0" y="0"/>
                  </a:lnTo>
                  <a:lnTo>
                    <a:pt x="1819" y="402"/>
                  </a:lnTo>
                  <a:lnTo>
                    <a:pt x="69868" y="402"/>
                  </a:lnTo>
                  <a:lnTo>
                    <a:pt x="68533" y="402"/>
                  </a:lnTo>
                  <a:lnTo>
                    <a:pt x="68049" y="269"/>
                  </a:lnTo>
                  <a:lnTo>
                    <a:pt x="67563" y="269"/>
                  </a:lnTo>
                  <a:lnTo>
                    <a:pt x="67079" y="134"/>
                  </a:lnTo>
                  <a:lnTo>
                    <a:pt x="66593" y="134"/>
                  </a:lnTo>
                  <a:close/>
                </a:path>
              </a:pathLst>
            </a:custGeom>
            <a:solidFill>
              <a:srgbClr val="C673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7864297" y="5288368"/>
              <a:ext cx="76200" cy="3175"/>
            </a:xfrm>
            <a:custGeom>
              <a:avLst/>
              <a:gdLst/>
              <a:ahLst/>
              <a:cxnLst/>
              <a:rect l="l" t="t" r="r" b="b"/>
              <a:pathLst>
                <a:path w="76200" h="3175">
                  <a:moveTo>
                    <a:pt x="75577" y="1066"/>
                  </a:moveTo>
                  <a:lnTo>
                    <a:pt x="75450" y="1066"/>
                  </a:lnTo>
                  <a:lnTo>
                    <a:pt x="75336" y="939"/>
                  </a:lnTo>
                  <a:lnTo>
                    <a:pt x="74968" y="939"/>
                  </a:lnTo>
                  <a:lnTo>
                    <a:pt x="74358" y="800"/>
                  </a:lnTo>
                  <a:lnTo>
                    <a:pt x="73990" y="800"/>
                  </a:lnTo>
                  <a:lnTo>
                    <a:pt x="73393" y="660"/>
                  </a:lnTo>
                  <a:lnTo>
                    <a:pt x="72783" y="660"/>
                  </a:lnTo>
                  <a:lnTo>
                    <a:pt x="71818" y="533"/>
                  </a:lnTo>
                  <a:lnTo>
                    <a:pt x="71475" y="533"/>
                  </a:lnTo>
                  <a:lnTo>
                    <a:pt x="70726" y="393"/>
                  </a:lnTo>
                  <a:lnTo>
                    <a:pt x="70599" y="393"/>
                  </a:lnTo>
                  <a:lnTo>
                    <a:pt x="69989" y="393"/>
                  </a:lnTo>
                  <a:lnTo>
                    <a:pt x="69392" y="266"/>
                  </a:lnTo>
                  <a:lnTo>
                    <a:pt x="69151" y="266"/>
                  </a:lnTo>
                  <a:lnTo>
                    <a:pt x="68656" y="266"/>
                  </a:lnTo>
                  <a:lnTo>
                    <a:pt x="68059" y="127"/>
                  </a:lnTo>
                  <a:lnTo>
                    <a:pt x="67322" y="127"/>
                  </a:lnTo>
                  <a:lnTo>
                    <a:pt x="66598" y="0"/>
                  </a:lnTo>
                  <a:lnTo>
                    <a:pt x="0" y="0"/>
                  </a:lnTo>
                  <a:lnTo>
                    <a:pt x="1701" y="266"/>
                  </a:lnTo>
                  <a:lnTo>
                    <a:pt x="2425" y="393"/>
                  </a:lnTo>
                  <a:lnTo>
                    <a:pt x="3276" y="533"/>
                  </a:lnTo>
                  <a:lnTo>
                    <a:pt x="4978" y="800"/>
                  </a:lnTo>
                  <a:lnTo>
                    <a:pt x="5702" y="939"/>
                  </a:lnTo>
                  <a:lnTo>
                    <a:pt x="6553" y="1066"/>
                  </a:lnTo>
                  <a:lnTo>
                    <a:pt x="8255" y="1333"/>
                  </a:lnTo>
                  <a:lnTo>
                    <a:pt x="8978" y="1473"/>
                  </a:lnTo>
                  <a:lnTo>
                    <a:pt x="9829" y="1600"/>
                  </a:lnTo>
                  <a:lnTo>
                    <a:pt x="10680" y="1739"/>
                  </a:lnTo>
                  <a:lnTo>
                    <a:pt x="11531" y="1879"/>
                  </a:lnTo>
                  <a:lnTo>
                    <a:pt x="11404" y="1879"/>
                  </a:lnTo>
                  <a:lnTo>
                    <a:pt x="13106" y="2146"/>
                  </a:lnTo>
                  <a:lnTo>
                    <a:pt x="13830" y="2273"/>
                  </a:lnTo>
                  <a:lnTo>
                    <a:pt x="14681" y="2413"/>
                  </a:lnTo>
                  <a:lnTo>
                    <a:pt x="15354" y="2527"/>
                  </a:lnTo>
                  <a:lnTo>
                    <a:pt x="15532" y="2552"/>
                  </a:lnTo>
                  <a:lnTo>
                    <a:pt x="16383" y="2679"/>
                  </a:lnTo>
                  <a:lnTo>
                    <a:pt x="17106" y="2819"/>
                  </a:lnTo>
                  <a:lnTo>
                    <a:pt x="17957" y="2946"/>
                  </a:lnTo>
                  <a:lnTo>
                    <a:pt x="74002" y="2946"/>
                  </a:lnTo>
                  <a:lnTo>
                    <a:pt x="74244" y="2679"/>
                  </a:lnTo>
                  <a:lnTo>
                    <a:pt x="74485" y="2413"/>
                  </a:lnTo>
                  <a:lnTo>
                    <a:pt x="74726" y="2146"/>
                  </a:lnTo>
                  <a:lnTo>
                    <a:pt x="74726" y="2006"/>
                  </a:lnTo>
                  <a:lnTo>
                    <a:pt x="74841" y="1879"/>
                  </a:lnTo>
                  <a:lnTo>
                    <a:pt x="75095" y="1600"/>
                  </a:lnTo>
                  <a:lnTo>
                    <a:pt x="75336" y="1333"/>
                  </a:lnTo>
                  <a:lnTo>
                    <a:pt x="75577" y="1066"/>
                  </a:lnTo>
                  <a:close/>
                </a:path>
              </a:pathLst>
            </a:custGeom>
            <a:solidFill>
              <a:srgbClr val="C67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7880680" y="5291048"/>
              <a:ext cx="58419" cy="2540"/>
            </a:xfrm>
            <a:custGeom>
              <a:avLst/>
              <a:gdLst/>
              <a:ahLst/>
              <a:cxnLst/>
              <a:rect l="l" t="t" r="r" b="b"/>
              <a:pathLst>
                <a:path w="58420" h="2539">
                  <a:moveTo>
                    <a:pt x="57861" y="0"/>
                  </a:moveTo>
                  <a:lnTo>
                    <a:pt x="0" y="0"/>
                  </a:lnTo>
                  <a:lnTo>
                    <a:pt x="1701" y="266"/>
                  </a:lnTo>
                  <a:lnTo>
                    <a:pt x="1574" y="266"/>
                  </a:lnTo>
                  <a:lnTo>
                    <a:pt x="2247" y="381"/>
                  </a:lnTo>
                  <a:lnTo>
                    <a:pt x="2425" y="406"/>
                  </a:lnTo>
                  <a:lnTo>
                    <a:pt x="3276" y="533"/>
                  </a:lnTo>
                  <a:lnTo>
                    <a:pt x="4000" y="673"/>
                  </a:lnTo>
                  <a:lnTo>
                    <a:pt x="4851" y="812"/>
                  </a:lnTo>
                  <a:lnTo>
                    <a:pt x="6667" y="1206"/>
                  </a:lnTo>
                  <a:lnTo>
                    <a:pt x="7035" y="1206"/>
                  </a:lnTo>
                  <a:lnTo>
                    <a:pt x="7759" y="1346"/>
                  </a:lnTo>
                  <a:lnTo>
                    <a:pt x="8369" y="1485"/>
                  </a:lnTo>
                  <a:lnTo>
                    <a:pt x="8978" y="1485"/>
                  </a:lnTo>
                  <a:lnTo>
                    <a:pt x="9702" y="1612"/>
                  </a:lnTo>
                  <a:lnTo>
                    <a:pt x="10553" y="1752"/>
                  </a:lnTo>
                  <a:lnTo>
                    <a:pt x="12242" y="2019"/>
                  </a:lnTo>
                  <a:lnTo>
                    <a:pt x="12979" y="2159"/>
                  </a:lnTo>
                  <a:lnTo>
                    <a:pt x="13830" y="2286"/>
                  </a:lnTo>
                  <a:lnTo>
                    <a:pt x="56032" y="2286"/>
                  </a:lnTo>
                  <a:lnTo>
                    <a:pt x="56286" y="2019"/>
                  </a:lnTo>
                  <a:lnTo>
                    <a:pt x="56527" y="1752"/>
                  </a:lnTo>
                  <a:lnTo>
                    <a:pt x="56527" y="1612"/>
                  </a:lnTo>
                  <a:lnTo>
                    <a:pt x="56642" y="1485"/>
                  </a:lnTo>
                  <a:lnTo>
                    <a:pt x="56769" y="1485"/>
                  </a:lnTo>
                  <a:lnTo>
                    <a:pt x="56883" y="1346"/>
                  </a:lnTo>
                  <a:lnTo>
                    <a:pt x="56883" y="1206"/>
                  </a:lnTo>
                  <a:lnTo>
                    <a:pt x="57010" y="1206"/>
                  </a:lnTo>
                  <a:lnTo>
                    <a:pt x="57124" y="1079"/>
                  </a:lnTo>
                  <a:lnTo>
                    <a:pt x="57124" y="939"/>
                  </a:lnTo>
                  <a:lnTo>
                    <a:pt x="57251" y="812"/>
                  </a:lnTo>
                  <a:lnTo>
                    <a:pt x="57492" y="533"/>
                  </a:lnTo>
                  <a:lnTo>
                    <a:pt x="57492" y="406"/>
                  </a:lnTo>
                  <a:lnTo>
                    <a:pt x="57619" y="266"/>
                  </a:lnTo>
                  <a:lnTo>
                    <a:pt x="57861" y="0"/>
                  </a:lnTo>
                  <a:close/>
                </a:path>
              </a:pathLst>
            </a:custGeom>
            <a:solidFill>
              <a:srgbClr val="C875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7892813" y="5293060"/>
              <a:ext cx="44450" cy="635"/>
            </a:xfrm>
            <a:custGeom>
              <a:avLst/>
              <a:gdLst/>
              <a:ahLst/>
              <a:cxnLst/>
              <a:rect l="l" t="t" r="r" b="b"/>
              <a:pathLst>
                <a:path w="44450" h="635">
                  <a:moveTo>
                    <a:pt x="44153" y="0"/>
                  </a:moveTo>
                  <a:lnTo>
                    <a:pt x="0" y="0"/>
                  </a:lnTo>
                  <a:lnTo>
                    <a:pt x="2547" y="402"/>
                  </a:lnTo>
                  <a:lnTo>
                    <a:pt x="3275" y="536"/>
                  </a:lnTo>
                  <a:lnTo>
                    <a:pt x="43667" y="536"/>
                  </a:lnTo>
                  <a:lnTo>
                    <a:pt x="44153" y="0"/>
                  </a:lnTo>
                  <a:close/>
                </a:path>
              </a:pathLst>
            </a:custGeom>
            <a:solidFill>
              <a:srgbClr val="CC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7894510" y="5293334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202" y="0"/>
                  </a:moveTo>
                  <a:lnTo>
                    <a:pt x="0" y="0"/>
                  </a:lnTo>
                  <a:lnTo>
                    <a:pt x="1689" y="266"/>
                  </a:lnTo>
                  <a:lnTo>
                    <a:pt x="2222" y="381"/>
                  </a:lnTo>
                  <a:lnTo>
                    <a:pt x="2425" y="406"/>
                  </a:lnTo>
                  <a:lnTo>
                    <a:pt x="3276" y="533"/>
                  </a:lnTo>
                  <a:lnTo>
                    <a:pt x="4000" y="673"/>
                  </a:lnTo>
                  <a:lnTo>
                    <a:pt x="4851" y="812"/>
                  </a:lnTo>
                  <a:lnTo>
                    <a:pt x="8128" y="1346"/>
                  </a:lnTo>
                  <a:lnTo>
                    <a:pt x="40868" y="1346"/>
                  </a:lnTo>
                  <a:lnTo>
                    <a:pt x="41363" y="1079"/>
                  </a:lnTo>
                  <a:lnTo>
                    <a:pt x="41478" y="939"/>
                  </a:lnTo>
                  <a:lnTo>
                    <a:pt x="41605" y="673"/>
                  </a:lnTo>
                  <a:lnTo>
                    <a:pt x="41846" y="533"/>
                  </a:lnTo>
                  <a:lnTo>
                    <a:pt x="41960" y="266"/>
                  </a:lnTo>
                  <a:lnTo>
                    <a:pt x="42202" y="0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7901051" y="5294414"/>
              <a:ext cx="34925" cy="1270"/>
            </a:xfrm>
            <a:custGeom>
              <a:avLst/>
              <a:gdLst/>
              <a:ahLst/>
              <a:cxnLst/>
              <a:rect l="l" t="t" r="r" b="b"/>
              <a:pathLst>
                <a:path w="34925" h="1270">
                  <a:moveTo>
                    <a:pt x="34696" y="0"/>
                  </a:moveTo>
                  <a:lnTo>
                    <a:pt x="0" y="0"/>
                  </a:lnTo>
                  <a:lnTo>
                    <a:pt x="1701" y="266"/>
                  </a:lnTo>
                  <a:lnTo>
                    <a:pt x="3276" y="533"/>
                  </a:lnTo>
                  <a:lnTo>
                    <a:pt x="3886" y="660"/>
                  </a:lnTo>
                  <a:lnTo>
                    <a:pt x="4013" y="673"/>
                  </a:lnTo>
                  <a:lnTo>
                    <a:pt x="4432" y="736"/>
                  </a:lnTo>
                  <a:lnTo>
                    <a:pt x="5702" y="939"/>
                  </a:lnTo>
                  <a:lnTo>
                    <a:pt x="6438" y="1066"/>
                  </a:lnTo>
                  <a:lnTo>
                    <a:pt x="33235" y="1066"/>
                  </a:lnTo>
                  <a:lnTo>
                    <a:pt x="33477" y="939"/>
                  </a:lnTo>
                  <a:lnTo>
                    <a:pt x="33604" y="800"/>
                  </a:lnTo>
                  <a:lnTo>
                    <a:pt x="33845" y="673"/>
                  </a:lnTo>
                  <a:lnTo>
                    <a:pt x="33972" y="533"/>
                  </a:lnTo>
                  <a:lnTo>
                    <a:pt x="34213" y="393"/>
                  </a:lnTo>
                  <a:lnTo>
                    <a:pt x="34328" y="266"/>
                  </a:lnTo>
                  <a:lnTo>
                    <a:pt x="34569" y="127"/>
                  </a:lnTo>
                  <a:lnTo>
                    <a:pt x="34696" y="0"/>
                  </a:lnTo>
                  <a:close/>
                </a:path>
              </a:pathLst>
            </a:custGeom>
            <a:solidFill>
              <a:srgbClr val="CC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7905902" y="5295214"/>
              <a:ext cx="29209" cy="1270"/>
            </a:xfrm>
            <a:custGeom>
              <a:avLst/>
              <a:gdLst/>
              <a:ahLst/>
              <a:cxnLst/>
              <a:rect l="l" t="t" r="r" b="b"/>
              <a:pathLst>
                <a:path w="29209" h="1270">
                  <a:moveTo>
                    <a:pt x="28752" y="0"/>
                  </a:moveTo>
                  <a:lnTo>
                    <a:pt x="0" y="0"/>
                  </a:lnTo>
                  <a:lnTo>
                    <a:pt x="1701" y="266"/>
                  </a:lnTo>
                  <a:lnTo>
                    <a:pt x="2247" y="381"/>
                  </a:lnTo>
                  <a:lnTo>
                    <a:pt x="2425" y="406"/>
                  </a:lnTo>
                  <a:lnTo>
                    <a:pt x="3276" y="546"/>
                  </a:lnTo>
                  <a:lnTo>
                    <a:pt x="4127" y="673"/>
                  </a:lnTo>
                  <a:lnTo>
                    <a:pt x="4851" y="812"/>
                  </a:lnTo>
                  <a:lnTo>
                    <a:pt x="27660" y="812"/>
                  </a:lnTo>
                  <a:lnTo>
                    <a:pt x="27787" y="673"/>
                  </a:lnTo>
                  <a:lnTo>
                    <a:pt x="28028" y="546"/>
                  </a:lnTo>
                  <a:lnTo>
                    <a:pt x="28270" y="406"/>
                  </a:lnTo>
                  <a:lnTo>
                    <a:pt x="28384" y="266"/>
                  </a:lnTo>
                  <a:lnTo>
                    <a:pt x="28625" y="139"/>
                  </a:lnTo>
                  <a:lnTo>
                    <a:pt x="28752" y="0"/>
                  </a:lnTo>
                  <a:close/>
                </a:path>
              </a:pathLst>
            </a:custGeom>
            <a:solidFill>
              <a:srgbClr val="CC7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7909179" y="5295760"/>
              <a:ext cx="24765" cy="1270"/>
            </a:xfrm>
            <a:custGeom>
              <a:avLst/>
              <a:gdLst/>
              <a:ahLst/>
              <a:cxnLst/>
              <a:rect l="l" t="t" r="r" b="b"/>
              <a:pathLst>
                <a:path w="24765" h="1270">
                  <a:moveTo>
                    <a:pt x="24752" y="0"/>
                  </a:moveTo>
                  <a:lnTo>
                    <a:pt x="0" y="0"/>
                  </a:lnTo>
                  <a:lnTo>
                    <a:pt x="1828" y="393"/>
                  </a:lnTo>
                  <a:lnTo>
                    <a:pt x="2146" y="393"/>
                  </a:lnTo>
                  <a:lnTo>
                    <a:pt x="3403" y="673"/>
                  </a:lnTo>
                  <a:lnTo>
                    <a:pt x="4013" y="673"/>
                  </a:lnTo>
                  <a:lnTo>
                    <a:pt x="5168" y="863"/>
                  </a:lnTo>
                  <a:lnTo>
                    <a:pt x="5702" y="939"/>
                  </a:lnTo>
                  <a:lnTo>
                    <a:pt x="6553" y="1066"/>
                  </a:lnTo>
                  <a:lnTo>
                    <a:pt x="7277" y="1206"/>
                  </a:lnTo>
                  <a:lnTo>
                    <a:pt x="23050" y="1206"/>
                  </a:lnTo>
                  <a:lnTo>
                    <a:pt x="23291" y="1066"/>
                  </a:lnTo>
                  <a:lnTo>
                    <a:pt x="23418" y="939"/>
                  </a:lnTo>
                  <a:lnTo>
                    <a:pt x="23660" y="800"/>
                  </a:lnTo>
                  <a:lnTo>
                    <a:pt x="23774" y="673"/>
                  </a:lnTo>
                  <a:lnTo>
                    <a:pt x="23901" y="673"/>
                  </a:lnTo>
                  <a:lnTo>
                    <a:pt x="24015" y="533"/>
                  </a:lnTo>
                  <a:lnTo>
                    <a:pt x="24269" y="393"/>
                  </a:lnTo>
                  <a:lnTo>
                    <a:pt x="24384" y="266"/>
                  </a:lnTo>
                  <a:lnTo>
                    <a:pt x="24625" y="127"/>
                  </a:lnTo>
                  <a:lnTo>
                    <a:pt x="24752" y="0"/>
                  </a:lnTo>
                  <a:close/>
                </a:path>
              </a:pathLst>
            </a:custGeom>
            <a:solidFill>
              <a:srgbClr val="CC75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7914881" y="5296699"/>
              <a:ext cx="17780" cy="2540"/>
            </a:xfrm>
            <a:custGeom>
              <a:avLst/>
              <a:gdLst/>
              <a:ahLst/>
              <a:cxnLst/>
              <a:rect l="l" t="t" r="r" b="b"/>
              <a:pathLst>
                <a:path w="17779" h="2539">
                  <a:moveTo>
                    <a:pt x="17716" y="0"/>
                  </a:moveTo>
                  <a:lnTo>
                    <a:pt x="0" y="0"/>
                  </a:lnTo>
                  <a:lnTo>
                    <a:pt x="1701" y="266"/>
                  </a:lnTo>
                  <a:lnTo>
                    <a:pt x="1574" y="266"/>
                  </a:lnTo>
                  <a:lnTo>
                    <a:pt x="4851" y="800"/>
                  </a:lnTo>
                  <a:lnTo>
                    <a:pt x="6426" y="1066"/>
                  </a:lnTo>
                  <a:lnTo>
                    <a:pt x="7404" y="1206"/>
                  </a:lnTo>
                  <a:lnTo>
                    <a:pt x="8128" y="1346"/>
                  </a:lnTo>
                  <a:lnTo>
                    <a:pt x="8547" y="1409"/>
                  </a:lnTo>
                  <a:lnTo>
                    <a:pt x="9423" y="1574"/>
                  </a:lnTo>
                  <a:lnTo>
                    <a:pt x="10071" y="1739"/>
                  </a:lnTo>
                  <a:lnTo>
                    <a:pt x="10795" y="1879"/>
                  </a:lnTo>
                  <a:lnTo>
                    <a:pt x="11176" y="1879"/>
                  </a:lnTo>
                  <a:lnTo>
                    <a:pt x="11531" y="2006"/>
                  </a:lnTo>
                  <a:lnTo>
                    <a:pt x="12014" y="2146"/>
                  </a:lnTo>
                  <a:lnTo>
                    <a:pt x="12255" y="2146"/>
                  </a:lnTo>
                  <a:lnTo>
                    <a:pt x="12623" y="2006"/>
                  </a:lnTo>
                  <a:lnTo>
                    <a:pt x="12852" y="1879"/>
                  </a:lnTo>
                  <a:lnTo>
                    <a:pt x="12979" y="1879"/>
                  </a:lnTo>
                  <a:lnTo>
                    <a:pt x="13462" y="1739"/>
                  </a:lnTo>
                  <a:lnTo>
                    <a:pt x="14020" y="1498"/>
                  </a:lnTo>
                  <a:lnTo>
                    <a:pt x="14554" y="1346"/>
                  </a:lnTo>
                  <a:lnTo>
                    <a:pt x="16014" y="939"/>
                  </a:lnTo>
                  <a:lnTo>
                    <a:pt x="16383" y="939"/>
                  </a:lnTo>
                  <a:lnTo>
                    <a:pt x="16624" y="800"/>
                  </a:lnTo>
                  <a:lnTo>
                    <a:pt x="16979" y="533"/>
                  </a:lnTo>
                  <a:lnTo>
                    <a:pt x="17106" y="533"/>
                  </a:lnTo>
                  <a:lnTo>
                    <a:pt x="17348" y="266"/>
                  </a:lnTo>
                  <a:lnTo>
                    <a:pt x="17475" y="127"/>
                  </a:lnTo>
                  <a:lnTo>
                    <a:pt x="17716" y="0"/>
                  </a:lnTo>
                  <a:close/>
                </a:path>
              </a:pathLst>
            </a:custGeom>
            <a:solidFill>
              <a:srgbClr val="CF7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7754531" y="5218467"/>
              <a:ext cx="198755" cy="81915"/>
            </a:xfrm>
            <a:custGeom>
              <a:avLst/>
              <a:gdLst/>
              <a:ahLst/>
              <a:cxnLst/>
              <a:rect l="l" t="t" r="r" b="b"/>
              <a:pathLst>
                <a:path w="198754" h="81914">
                  <a:moveTo>
                    <a:pt x="198564" y="52819"/>
                  </a:moveTo>
                  <a:lnTo>
                    <a:pt x="198081" y="51346"/>
                  </a:lnTo>
                  <a:lnTo>
                    <a:pt x="196532" y="50761"/>
                  </a:lnTo>
                  <a:lnTo>
                    <a:pt x="196532" y="52832"/>
                  </a:lnTo>
                  <a:lnTo>
                    <a:pt x="192976" y="59550"/>
                  </a:lnTo>
                  <a:lnTo>
                    <a:pt x="192976" y="59410"/>
                  </a:lnTo>
                  <a:lnTo>
                    <a:pt x="187883" y="66802"/>
                  </a:lnTo>
                  <a:lnTo>
                    <a:pt x="180975" y="75133"/>
                  </a:lnTo>
                  <a:lnTo>
                    <a:pt x="176733" y="78270"/>
                  </a:lnTo>
                  <a:lnTo>
                    <a:pt x="172250" y="79413"/>
                  </a:lnTo>
                  <a:lnTo>
                    <a:pt x="2070" y="51460"/>
                  </a:lnTo>
                  <a:lnTo>
                    <a:pt x="1714" y="49657"/>
                  </a:lnTo>
                  <a:lnTo>
                    <a:pt x="2184" y="46774"/>
                  </a:lnTo>
                  <a:lnTo>
                    <a:pt x="2184" y="47040"/>
                  </a:lnTo>
                  <a:lnTo>
                    <a:pt x="4114" y="41668"/>
                  </a:lnTo>
                  <a:lnTo>
                    <a:pt x="7391" y="36690"/>
                  </a:lnTo>
                  <a:lnTo>
                    <a:pt x="7391" y="36830"/>
                  </a:lnTo>
                  <a:lnTo>
                    <a:pt x="11442" y="31673"/>
                  </a:lnTo>
                  <a:lnTo>
                    <a:pt x="19761" y="24193"/>
                  </a:lnTo>
                  <a:lnTo>
                    <a:pt x="28981" y="17335"/>
                  </a:lnTo>
                  <a:lnTo>
                    <a:pt x="28867" y="17475"/>
                  </a:lnTo>
                  <a:lnTo>
                    <a:pt x="39535" y="11696"/>
                  </a:lnTo>
                  <a:lnTo>
                    <a:pt x="51422" y="6045"/>
                  </a:lnTo>
                  <a:lnTo>
                    <a:pt x="57594" y="3606"/>
                  </a:lnTo>
                  <a:lnTo>
                    <a:pt x="63627" y="1968"/>
                  </a:lnTo>
                  <a:lnTo>
                    <a:pt x="196532" y="52832"/>
                  </a:lnTo>
                  <a:lnTo>
                    <a:pt x="196532" y="50761"/>
                  </a:lnTo>
                  <a:lnTo>
                    <a:pt x="63919" y="0"/>
                  </a:lnTo>
                  <a:lnTo>
                    <a:pt x="63436" y="0"/>
                  </a:lnTo>
                  <a:lnTo>
                    <a:pt x="57378" y="1676"/>
                  </a:lnTo>
                  <a:lnTo>
                    <a:pt x="50812" y="4165"/>
                  </a:lnTo>
                  <a:lnTo>
                    <a:pt x="38811" y="9804"/>
                  </a:lnTo>
                  <a:lnTo>
                    <a:pt x="28130" y="15595"/>
                  </a:lnTo>
                  <a:lnTo>
                    <a:pt x="28016" y="15722"/>
                  </a:lnTo>
                  <a:lnTo>
                    <a:pt x="18681" y="22580"/>
                  </a:lnTo>
                  <a:lnTo>
                    <a:pt x="18554" y="22580"/>
                  </a:lnTo>
                  <a:lnTo>
                    <a:pt x="10185" y="30111"/>
                  </a:lnTo>
                  <a:lnTo>
                    <a:pt x="10058" y="30238"/>
                  </a:lnTo>
                  <a:lnTo>
                    <a:pt x="5943" y="35483"/>
                  </a:lnTo>
                  <a:lnTo>
                    <a:pt x="5943" y="35623"/>
                  </a:lnTo>
                  <a:lnTo>
                    <a:pt x="2540" y="40728"/>
                  </a:lnTo>
                  <a:lnTo>
                    <a:pt x="2425" y="40855"/>
                  </a:lnTo>
                  <a:lnTo>
                    <a:pt x="482" y="46240"/>
                  </a:lnTo>
                  <a:lnTo>
                    <a:pt x="482" y="46507"/>
                  </a:lnTo>
                  <a:lnTo>
                    <a:pt x="0" y="49593"/>
                  </a:lnTo>
                  <a:lnTo>
                    <a:pt x="0" y="49999"/>
                  </a:lnTo>
                  <a:lnTo>
                    <a:pt x="482" y="52552"/>
                  </a:lnTo>
                  <a:lnTo>
                    <a:pt x="1206" y="53225"/>
                  </a:lnTo>
                  <a:lnTo>
                    <a:pt x="172237" y="81318"/>
                  </a:lnTo>
                  <a:lnTo>
                    <a:pt x="172605" y="81318"/>
                  </a:lnTo>
                  <a:lnTo>
                    <a:pt x="189217" y="68148"/>
                  </a:lnTo>
                  <a:lnTo>
                    <a:pt x="189344" y="68148"/>
                  </a:lnTo>
                  <a:lnTo>
                    <a:pt x="194437" y="60756"/>
                  </a:lnTo>
                  <a:lnTo>
                    <a:pt x="194437" y="60617"/>
                  </a:lnTo>
                  <a:lnTo>
                    <a:pt x="198564" y="52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7778914" y="5223298"/>
              <a:ext cx="49530" cy="38735"/>
            </a:xfrm>
            <a:custGeom>
              <a:avLst/>
              <a:gdLst/>
              <a:ahLst/>
              <a:cxnLst/>
              <a:rect l="l" t="t" r="r" b="b"/>
              <a:pathLst>
                <a:path w="49529" h="38735">
                  <a:moveTo>
                    <a:pt x="49247" y="0"/>
                  </a:moveTo>
                  <a:lnTo>
                    <a:pt x="18680" y="17743"/>
                  </a:lnTo>
                  <a:lnTo>
                    <a:pt x="10795" y="23926"/>
                  </a:lnTo>
                  <a:lnTo>
                    <a:pt x="5942" y="28765"/>
                  </a:lnTo>
                  <a:lnTo>
                    <a:pt x="2424" y="33604"/>
                  </a:lnTo>
                  <a:lnTo>
                    <a:pt x="0" y="381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7645120" y="5286743"/>
              <a:ext cx="6985" cy="3810"/>
            </a:xfrm>
            <a:custGeom>
              <a:avLst/>
              <a:gdLst/>
              <a:ahLst/>
              <a:cxnLst/>
              <a:rect l="l" t="t" r="r" b="b"/>
              <a:pathLst>
                <a:path w="6984" h="3810">
                  <a:moveTo>
                    <a:pt x="6540" y="0"/>
                  </a:moveTo>
                  <a:lnTo>
                    <a:pt x="0" y="2692"/>
                  </a:lnTo>
                  <a:lnTo>
                    <a:pt x="0" y="2832"/>
                  </a:lnTo>
                  <a:lnTo>
                    <a:pt x="0" y="2959"/>
                  </a:lnTo>
                  <a:lnTo>
                    <a:pt x="0" y="3225"/>
                  </a:lnTo>
                  <a:lnTo>
                    <a:pt x="2425" y="2019"/>
                  </a:lnTo>
                  <a:lnTo>
                    <a:pt x="4114" y="1219"/>
                  </a:lnTo>
                  <a:lnTo>
                    <a:pt x="5943" y="406"/>
                  </a:lnTo>
                  <a:lnTo>
                    <a:pt x="5041" y="762"/>
                  </a:lnTo>
                  <a:lnTo>
                    <a:pt x="6540" y="0"/>
                  </a:lnTo>
                  <a:close/>
                </a:path>
              </a:pathLst>
            </a:custGeom>
            <a:solidFill>
              <a:srgbClr val="D9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7645120" y="5285943"/>
              <a:ext cx="8890" cy="3810"/>
            </a:xfrm>
            <a:custGeom>
              <a:avLst/>
              <a:gdLst/>
              <a:ahLst/>
              <a:cxnLst/>
              <a:rect l="l" t="t" r="r" b="b"/>
              <a:pathLst>
                <a:path w="8890" h="3810">
                  <a:moveTo>
                    <a:pt x="8369" y="0"/>
                  </a:moveTo>
                  <a:lnTo>
                    <a:pt x="0" y="3365"/>
                  </a:lnTo>
                  <a:lnTo>
                    <a:pt x="0" y="3492"/>
                  </a:lnTo>
                  <a:lnTo>
                    <a:pt x="5943" y="1206"/>
                  </a:lnTo>
                  <a:lnTo>
                    <a:pt x="8369" y="0"/>
                  </a:lnTo>
                  <a:close/>
                </a:path>
              </a:pathLst>
            </a:custGeom>
            <a:solidFill>
              <a:srgbClr val="DB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7645120" y="5285130"/>
              <a:ext cx="10160" cy="4445"/>
            </a:xfrm>
            <a:custGeom>
              <a:avLst/>
              <a:gdLst/>
              <a:ahLst/>
              <a:cxnLst/>
              <a:rect l="l" t="t" r="r" b="b"/>
              <a:pathLst>
                <a:path w="10159" h="4445">
                  <a:moveTo>
                    <a:pt x="10058" y="0"/>
                  </a:moveTo>
                  <a:lnTo>
                    <a:pt x="0" y="4038"/>
                  </a:lnTo>
                  <a:lnTo>
                    <a:pt x="0" y="4178"/>
                  </a:lnTo>
                  <a:lnTo>
                    <a:pt x="8369" y="812"/>
                  </a:lnTo>
                  <a:lnTo>
                    <a:pt x="10058" y="0"/>
                  </a:lnTo>
                  <a:close/>
                </a:path>
              </a:pathLst>
            </a:custGeom>
            <a:solidFill>
              <a:srgbClr val="DB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7645120" y="5283390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76" y="0"/>
                  </a:moveTo>
                  <a:lnTo>
                    <a:pt x="0" y="5511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10058" y="1739"/>
                  </a:lnTo>
                  <a:lnTo>
                    <a:pt x="13576" y="139"/>
                  </a:lnTo>
                  <a:lnTo>
                    <a:pt x="13576" y="0"/>
                  </a:lnTo>
                  <a:close/>
                </a:path>
              </a:pathLst>
            </a:custGeom>
            <a:solidFill>
              <a:srgbClr val="DE3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7645120" y="5283123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76" y="0"/>
                  </a:moveTo>
                  <a:lnTo>
                    <a:pt x="0" y="5372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0" y="5905"/>
                  </a:lnTo>
                  <a:lnTo>
                    <a:pt x="12484" y="800"/>
                  </a:lnTo>
                  <a:lnTo>
                    <a:pt x="13576" y="406"/>
                  </a:lnTo>
                  <a:lnTo>
                    <a:pt x="13576" y="266"/>
                  </a:lnTo>
                  <a:lnTo>
                    <a:pt x="13576" y="127"/>
                  </a:lnTo>
                  <a:lnTo>
                    <a:pt x="13576" y="0"/>
                  </a:lnTo>
                  <a:close/>
                </a:path>
              </a:pathLst>
            </a:custGeom>
            <a:solidFill>
              <a:srgbClr val="D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7645120" y="5282857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76" y="0"/>
                  </a:moveTo>
                  <a:lnTo>
                    <a:pt x="0" y="5372"/>
                  </a:lnTo>
                  <a:lnTo>
                    <a:pt x="0" y="5511"/>
                  </a:lnTo>
                  <a:lnTo>
                    <a:pt x="0" y="5638"/>
                  </a:lnTo>
                  <a:lnTo>
                    <a:pt x="0" y="5905"/>
                  </a:lnTo>
                  <a:lnTo>
                    <a:pt x="13576" y="393"/>
                  </a:lnTo>
                  <a:lnTo>
                    <a:pt x="13576" y="266"/>
                  </a:lnTo>
                  <a:lnTo>
                    <a:pt x="13576" y="127"/>
                  </a:lnTo>
                  <a:lnTo>
                    <a:pt x="13576" y="0"/>
                  </a:lnTo>
                  <a:close/>
                </a:path>
              </a:pathLst>
            </a:custGeom>
            <a:solidFill>
              <a:srgbClr val="DF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7645120" y="5282450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76" y="0"/>
                  </a:moveTo>
                  <a:lnTo>
                    <a:pt x="0" y="5511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13576" y="533"/>
                  </a:lnTo>
                  <a:lnTo>
                    <a:pt x="13576" y="406"/>
                  </a:lnTo>
                  <a:lnTo>
                    <a:pt x="13576" y="266"/>
                  </a:lnTo>
                  <a:lnTo>
                    <a:pt x="13576" y="127"/>
                  </a:lnTo>
                  <a:lnTo>
                    <a:pt x="13576" y="0"/>
                  </a:lnTo>
                  <a:close/>
                </a:path>
              </a:pathLst>
            </a:custGeom>
            <a:solidFill>
              <a:srgbClr val="D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7645120" y="5282044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76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0" y="6045"/>
                  </a:lnTo>
                  <a:lnTo>
                    <a:pt x="13576" y="533"/>
                  </a:lnTo>
                  <a:lnTo>
                    <a:pt x="13576" y="406"/>
                  </a:lnTo>
                  <a:lnTo>
                    <a:pt x="13576" y="266"/>
                  </a:lnTo>
                  <a:lnTo>
                    <a:pt x="13576" y="139"/>
                  </a:lnTo>
                  <a:lnTo>
                    <a:pt x="13576" y="0"/>
                  </a:lnTo>
                  <a:close/>
                </a:path>
              </a:pathLst>
            </a:custGeom>
            <a:solidFill>
              <a:srgbClr val="DE3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7645120" y="5281371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76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0" y="6184"/>
                  </a:lnTo>
                  <a:lnTo>
                    <a:pt x="13576" y="673"/>
                  </a:lnTo>
                  <a:lnTo>
                    <a:pt x="13576" y="533"/>
                  </a:lnTo>
                  <a:lnTo>
                    <a:pt x="13576" y="406"/>
                  </a:lnTo>
                  <a:lnTo>
                    <a:pt x="13576" y="266"/>
                  </a:lnTo>
                  <a:lnTo>
                    <a:pt x="13576" y="0"/>
                  </a:lnTo>
                  <a:close/>
                </a:path>
              </a:pathLst>
            </a:custGeom>
            <a:solidFill>
              <a:srgbClr val="DB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7644994" y="5280837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703" y="0"/>
                  </a:moveTo>
                  <a:lnTo>
                    <a:pt x="0" y="5511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0" y="5905"/>
                  </a:lnTo>
                  <a:lnTo>
                    <a:pt x="127" y="6045"/>
                  </a:lnTo>
                  <a:lnTo>
                    <a:pt x="13703" y="533"/>
                  </a:lnTo>
                  <a:lnTo>
                    <a:pt x="13703" y="406"/>
                  </a:lnTo>
                  <a:lnTo>
                    <a:pt x="13703" y="266"/>
                  </a:lnTo>
                  <a:lnTo>
                    <a:pt x="13703" y="127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D9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7644994" y="5280571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703" y="0"/>
                  </a:moveTo>
                  <a:lnTo>
                    <a:pt x="0" y="5372"/>
                  </a:lnTo>
                  <a:lnTo>
                    <a:pt x="0" y="5511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13703" y="266"/>
                  </a:lnTo>
                  <a:lnTo>
                    <a:pt x="13703" y="127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D93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7644994" y="5280431"/>
              <a:ext cx="13970" cy="5715"/>
            </a:xfrm>
            <a:custGeom>
              <a:avLst/>
              <a:gdLst/>
              <a:ahLst/>
              <a:cxnLst/>
              <a:rect l="l" t="t" r="r" b="b"/>
              <a:pathLst>
                <a:path w="13970" h="5714">
                  <a:moveTo>
                    <a:pt x="13703" y="0"/>
                  </a:moveTo>
                  <a:lnTo>
                    <a:pt x="0" y="5372"/>
                  </a:lnTo>
                  <a:lnTo>
                    <a:pt x="0" y="5511"/>
                  </a:lnTo>
                  <a:lnTo>
                    <a:pt x="0" y="5651"/>
                  </a:lnTo>
                  <a:lnTo>
                    <a:pt x="13703" y="266"/>
                  </a:lnTo>
                  <a:lnTo>
                    <a:pt x="13703" y="139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D5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7644994" y="5279758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703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0" y="6045"/>
                  </a:lnTo>
                  <a:lnTo>
                    <a:pt x="13703" y="673"/>
                  </a:lnTo>
                  <a:lnTo>
                    <a:pt x="13703" y="406"/>
                  </a:lnTo>
                  <a:lnTo>
                    <a:pt x="13703" y="266"/>
                  </a:lnTo>
                  <a:lnTo>
                    <a:pt x="13703" y="139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D5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7644994" y="5279224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703" y="0"/>
                  </a:moveTo>
                  <a:lnTo>
                    <a:pt x="0" y="5372"/>
                  </a:lnTo>
                  <a:lnTo>
                    <a:pt x="0" y="5511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0" y="5905"/>
                  </a:lnTo>
                  <a:lnTo>
                    <a:pt x="0" y="6045"/>
                  </a:lnTo>
                  <a:lnTo>
                    <a:pt x="13703" y="533"/>
                  </a:lnTo>
                  <a:lnTo>
                    <a:pt x="13703" y="406"/>
                  </a:lnTo>
                  <a:lnTo>
                    <a:pt x="13703" y="266"/>
                  </a:lnTo>
                  <a:lnTo>
                    <a:pt x="13703" y="127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D3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7644994" y="5278411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703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0" y="6057"/>
                  </a:lnTo>
                  <a:lnTo>
                    <a:pt x="0" y="6184"/>
                  </a:lnTo>
                  <a:lnTo>
                    <a:pt x="0" y="6324"/>
                  </a:lnTo>
                  <a:lnTo>
                    <a:pt x="13703" y="939"/>
                  </a:lnTo>
                  <a:lnTo>
                    <a:pt x="13703" y="139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D1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7644999" y="5278274"/>
              <a:ext cx="13970" cy="5715"/>
            </a:xfrm>
            <a:custGeom>
              <a:avLst/>
              <a:gdLst/>
              <a:ahLst/>
              <a:cxnLst/>
              <a:rect l="l" t="t" r="r" b="b"/>
              <a:pathLst>
                <a:path w="13970" h="5714">
                  <a:moveTo>
                    <a:pt x="13707" y="0"/>
                  </a:moveTo>
                  <a:lnTo>
                    <a:pt x="0" y="5510"/>
                  </a:lnTo>
                  <a:lnTo>
                    <a:pt x="0" y="5644"/>
                  </a:lnTo>
                  <a:lnTo>
                    <a:pt x="13707" y="134"/>
                  </a:lnTo>
                  <a:lnTo>
                    <a:pt x="13707" y="0"/>
                  </a:lnTo>
                  <a:close/>
                </a:path>
              </a:pathLst>
            </a:custGeom>
            <a:solidFill>
              <a:srgbClr val="CF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7644866" y="5277878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830" y="0"/>
                  </a:moveTo>
                  <a:lnTo>
                    <a:pt x="3162" y="4305"/>
                  </a:lnTo>
                  <a:lnTo>
                    <a:pt x="1587" y="5105"/>
                  </a:lnTo>
                  <a:lnTo>
                    <a:pt x="0" y="5918"/>
                  </a:lnTo>
                  <a:lnTo>
                    <a:pt x="127" y="6045"/>
                  </a:lnTo>
                  <a:lnTo>
                    <a:pt x="13830" y="533"/>
                  </a:lnTo>
                  <a:lnTo>
                    <a:pt x="13830" y="406"/>
                  </a:lnTo>
                  <a:lnTo>
                    <a:pt x="13830" y="139"/>
                  </a:lnTo>
                  <a:lnTo>
                    <a:pt x="13830" y="0"/>
                  </a:lnTo>
                  <a:close/>
                </a:path>
              </a:pathLst>
            </a:custGeom>
            <a:solidFill>
              <a:srgbClr val="CF2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7646454" y="5277738"/>
              <a:ext cx="12700" cy="5715"/>
            </a:xfrm>
            <a:custGeom>
              <a:avLst/>
              <a:gdLst/>
              <a:ahLst/>
              <a:cxnLst/>
              <a:rect l="l" t="t" r="r" b="b"/>
              <a:pathLst>
                <a:path w="12700" h="5714">
                  <a:moveTo>
                    <a:pt x="12242" y="0"/>
                  </a:moveTo>
                  <a:lnTo>
                    <a:pt x="3632" y="3505"/>
                  </a:lnTo>
                  <a:lnTo>
                    <a:pt x="1574" y="4445"/>
                  </a:lnTo>
                  <a:lnTo>
                    <a:pt x="0" y="5245"/>
                  </a:lnTo>
                  <a:lnTo>
                    <a:pt x="12242" y="279"/>
                  </a:lnTo>
                  <a:lnTo>
                    <a:pt x="12242" y="139"/>
                  </a:lnTo>
                  <a:lnTo>
                    <a:pt x="12242" y="0"/>
                  </a:lnTo>
                  <a:close/>
                </a:path>
              </a:pathLst>
            </a:custGeom>
            <a:solidFill>
              <a:srgbClr val="CF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7649604" y="5277472"/>
              <a:ext cx="9525" cy="4445"/>
            </a:xfrm>
            <a:custGeom>
              <a:avLst/>
              <a:gdLst/>
              <a:ahLst/>
              <a:cxnLst/>
              <a:rect l="l" t="t" r="r" b="b"/>
              <a:pathLst>
                <a:path w="9525" h="4445">
                  <a:moveTo>
                    <a:pt x="9093" y="0"/>
                  </a:moveTo>
                  <a:lnTo>
                    <a:pt x="3632" y="2286"/>
                  </a:lnTo>
                  <a:lnTo>
                    <a:pt x="2057" y="2959"/>
                  </a:lnTo>
                  <a:lnTo>
                    <a:pt x="482" y="3771"/>
                  </a:lnTo>
                  <a:lnTo>
                    <a:pt x="0" y="4038"/>
                  </a:lnTo>
                  <a:lnTo>
                    <a:pt x="9093" y="266"/>
                  </a:lnTo>
                  <a:lnTo>
                    <a:pt x="9093" y="139"/>
                  </a:lnTo>
                  <a:lnTo>
                    <a:pt x="9093" y="0"/>
                  </a:lnTo>
                  <a:close/>
                </a:path>
              </a:pathLst>
            </a:custGeom>
            <a:solidFill>
              <a:srgbClr val="CC2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7653236" y="5277065"/>
              <a:ext cx="5715" cy="3175"/>
            </a:xfrm>
            <a:custGeom>
              <a:avLst/>
              <a:gdLst/>
              <a:ahLst/>
              <a:cxnLst/>
              <a:rect l="l" t="t" r="r" b="b"/>
              <a:pathLst>
                <a:path w="5715" h="3175">
                  <a:moveTo>
                    <a:pt x="5461" y="0"/>
                  </a:moveTo>
                  <a:lnTo>
                    <a:pt x="5105" y="139"/>
                  </a:lnTo>
                  <a:lnTo>
                    <a:pt x="3644" y="812"/>
                  </a:lnTo>
                  <a:lnTo>
                    <a:pt x="2159" y="1574"/>
                  </a:lnTo>
                  <a:lnTo>
                    <a:pt x="0" y="2692"/>
                  </a:lnTo>
                  <a:lnTo>
                    <a:pt x="5461" y="406"/>
                  </a:lnTo>
                  <a:lnTo>
                    <a:pt x="5461" y="279"/>
                  </a:lnTo>
                  <a:lnTo>
                    <a:pt x="5461" y="139"/>
                  </a:lnTo>
                  <a:lnTo>
                    <a:pt x="5461" y="0"/>
                  </a:lnTo>
                  <a:close/>
                </a:path>
              </a:pathLst>
            </a:custGeom>
            <a:solidFill>
              <a:srgbClr val="CC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7658342" y="527706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364" y="0"/>
                  </a:moveTo>
                  <a:lnTo>
                    <a:pt x="0" y="134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C82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7644757" y="5277199"/>
              <a:ext cx="13970" cy="13335"/>
            </a:xfrm>
            <a:custGeom>
              <a:avLst/>
              <a:gdLst/>
              <a:ahLst/>
              <a:cxnLst/>
              <a:rect l="l" t="t" r="r" b="b"/>
              <a:pathLst>
                <a:path w="13970" h="13335">
                  <a:moveTo>
                    <a:pt x="0" y="6585"/>
                  </a:moveTo>
                  <a:lnTo>
                    <a:pt x="241" y="12768"/>
                  </a:lnTo>
                  <a:lnTo>
                    <a:pt x="13949" y="6452"/>
                  </a:lnTo>
                  <a:lnTo>
                    <a:pt x="13949" y="0"/>
                  </a:lnTo>
                  <a:lnTo>
                    <a:pt x="0" y="65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7693634" y="526591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70">
                  <a:moveTo>
                    <a:pt x="1460" y="0"/>
                  </a:moveTo>
                  <a:lnTo>
                    <a:pt x="0" y="533"/>
                  </a:lnTo>
                  <a:lnTo>
                    <a:pt x="0" y="67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DB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7693634" y="5263895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6184" y="0"/>
                  </a:moveTo>
                  <a:lnTo>
                    <a:pt x="0" y="2425"/>
                  </a:lnTo>
                  <a:lnTo>
                    <a:pt x="0" y="2552"/>
                  </a:lnTo>
                  <a:lnTo>
                    <a:pt x="1460" y="2019"/>
                  </a:lnTo>
                  <a:lnTo>
                    <a:pt x="5575" y="266"/>
                  </a:lnTo>
                  <a:lnTo>
                    <a:pt x="6184" y="0"/>
                  </a:lnTo>
                  <a:close/>
                </a:path>
              </a:pathLst>
            </a:custGeom>
            <a:solidFill>
              <a:srgbClr val="DB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7693634" y="5260543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5575" y="3619"/>
                  </a:lnTo>
                  <a:lnTo>
                    <a:pt x="6184" y="3352"/>
                  </a:lnTo>
                  <a:lnTo>
                    <a:pt x="11163" y="1206"/>
                  </a:lnTo>
                  <a:lnTo>
                    <a:pt x="10566" y="1447"/>
                  </a:lnTo>
                  <a:lnTo>
                    <a:pt x="13589" y="127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DE3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7693634" y="5260263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91"/>
                  </a:lnTo>
                  <a:lnTo>
                    <a:pt x="0" y="5918"/>
                  </a:lnTo>
                  <a:lnTo>
                    <a:pt x="11163" y="1485"/>
                  </a:lnTo>
                  <a:lnTo>
                    <a:pt x="13589" y="406"/>
                  </a:lnTo>
                  <a:lnTo>
                    <a:pt x="13589" y="279"/>
                  </a:lnTo>
                  <a:lnTo>
                    <a:pt x="13589" y="13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D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7693634" y="5259997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13589" y="406"/>
                  </a:lnTo>
                  <a:lnTo>
                    <a:pt x="13589" y="266"/>
                  </a:lnTo>
                  <a:lnTo>
                    <a:pt x="13589" y="13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DF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693634" y="5259730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13589" y="406"/>
                  </a:lnTo>
                  <a:lnTo>
                    <a:pt x="13589" y="266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D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7693634" y="5259196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0" y="5905"/>
                  </a:lnTo>
                  <a:lnTo>
                    <a:pt x="0" y="6045"/>
                  </a:lnTo>
                  <a:lnTo>
                    <a:pt x="13589" y="533"/>
                  </a:lnTo>
                  <a:lnTo>
                    <a:pt x="13589" y="393"/>
                  </a:lnTo>
                  <a:lnTo>
                    <a:pt x="13589" y="266"/>
                  </a:lnTo>
                  <a:lnTo>
                    <a:pt x="13589" y="127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DE3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7693634" y="5258790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0" y="6045"/>
                  </a:lnTo>
                  <a:lnTo>
                    <a:pt x="13589" y="533"/>
                  </a:lnTo>
                  <a:lnTo>
                    <a:pt x="13589" y="406"/>
                  </a:lnTo>
                  <a:lnTo>
                    <a:pt x="13589" y="266"/>
                  </a:lnTo>
                  <a:lnTo>
                    <a:pt x="13589" y="13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DB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7693634" y="5258117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0" y="6184"/>
                  </a:lnTo>
                  <a:lnTo>
                    <a:pt x="13589" y="673"/>
                  </a:lnTo>
                  <a:lnTo>
                    <a:pt x="13589" y="533"/>
                  </a:lnTo>
                  <a:lnTo>
                    <a:pt x="13589" y="406"/>
                  </a:lnTo>
                  <a:lnTo>
                    <a:pt x="13589" y="266"/>
                  </a:lnTo>
                  <a:lnTo>
                    <a:pt x="13589" y="13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D9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7693507" y="5257850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716" y="0"/>
                  </a:moveTo>
                  <a:lnTo>
                    <a:pt x="0" y="5511"/>
                  </a:lnTo>
                  <a:lnTo>
                    <a:pt x="0" y="5638"/>
                  </a:lnTo>
                  <a:lnTo>
                    <a:pt x="127" y="5778"/>
                  </a:lnTo>
                  <a:lnTo>
                    <a:pt x="13716" y="266"/>
                  </a:lnTo>
                  <a:lnTo>
                    <a:pt x="13716" y="13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D93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7693507" y="5257710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716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78"/>
                  </a:lnTo>
                  <a:lnTo>
                    <a:pt x="13716" y="279"/>
                  </a:lnTo>
                  <a:lnTo>
                    <a:pt x="13716" y="139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D5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7693507" y="5257050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716" y="660"/>
                  </a:moveTo>
                  <a:lnTo>
                    <a:pt x="13589" y="533"/>
                  </a:lnTo>
                  <a:lnTo>
                    <a:pt x="13589" y="393"/>
                  </a:lnTo>
                  <a:lnTo>
                    <a:pt x="13589" y="266"/>
                  </a:lnTo>
                  <a:lnTo>
                    <a:pt x="13589" y="0"/>
                  </a:lnTo>
                  <a:lnTo>
                    <a:pt x="0" y="5499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0" y="5905"/>
                  </a:lnTo>
                  <a:lnTo>
                    <a:pt x="0" y="6045"/>
                  </a:lnTo>
                  <a:lnTo>
                    <a:pt x="0" y="6172"/>
                  </a:lnTo>
                  <a:lnTo>
                    <a:pt x="13716" y="660"/>
                  </a:lnTo>
                  <a:close/>
                </a:path>
              </a:pathLst>
            </a:custGeom>
            <a:solidFill>
              <a:srgbClr val="D5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7693507" y="5256644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0" y="5905"/>
                  </a:lnTo>
                  <a:lnTo>
                    <a:pt x="0" y="6045"/>
                  </a:lnTo>
                  <a:lnTo>
                    <a:pt x="13589" y="673"/>
                  </a:lnTo>
                  <a:lnTo>
                    <a:pt x="13589" y="406"/>
                  </a:lnTo>
                  <a:lnTo>
                    <a:pt x="13589" y="266"/>
                  </a:lnTo>
                  <a:lnTo>
                    <a:pt x="13589" y="127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D3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7693507" y="5255831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78"/>
                  </a:lnTo>
                  <a:lnTo>
                    <a:pt x="0" y="5918"/>
                  </a:lnTo>
                  <a:lnTo>
                    <a:pt x="0" y="6057"/>
                  </a:lnTo>
                  <a:lnTo>
                    <a:pt x="0" y="6184"/>
                  </a:lnTo>
                  <a:lnTo>
                    <a:pt x="0" y="6324"/>
                  </a:lnTo>
                  <a:lnTo>
                    <a:pt x="13589" y="812"/>
                  </a:lnTo>
                  <a:lnTo>
                    <a:pt x="13589" y="13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D1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7693519" y="5255693"/>
              <a:ext cx="13970" cy="5715"/>
            </a:xfrm>
            <a:custGeom>
              <a:avLst/>
              <a:gdLst/>
              <a:ahLst/>
              <a:cxnLst/>
              <a:rect l="l" t="t" r="r" b="b"/>
              <a:pathLst>
                <a:path w="13970" h="5714">
                  <a:moveTo>
                    <a:pt x="13584" y="0"/>
                  </a:moveTo>
                  <a:lnTo>
                    <a:pt x="0" y="5510"/>
                  </a:lnTo>
                  <a:lnTo>
                    <a:pt x="0" y="5644"/>
                  </a:lnTo>
                  <a:lnTo>
                    <a:pt x="13584" y="134"/>
                  </a:lnTo>
                  <a:lnTo>
                    <a:pt x="13584" y="0"/>
                  </a:lnTo>
                  <a:close/>
                </a:path>
              </a:pathLst>
            </a:custGeom>
            <a:solidFill>
              <a:srgbClr val="CF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7693507" y="5255424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51"/>
                  </a:lnTo>
                  <a:lnTo>
                    <a:pt x="0" y="5791"/>
                  </a:lnTo>
                  <a:lnTo>
                    <a:pt x="0" y="5918"/>
                  </a:lnTo>
                  <a:lnTo>
                    <a:pt x="13589" y="406"/>
                  </a:lnTo>
                  <a:lnTo>
                    <a:pt x="13589" y="279"/>
                  </a:lnTo>
                  <a:lnTo>
                    <a:pt x="13589" y="13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CF2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7693507" y="5255297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589" y="0"/>
                  </a:moveTo>
                  <a:lnTo>
                    <a:pt x="0" y="5511"/>
                  </a:lnTo>
                  <a:lnTo>
                    <a:pt x="0" y="5638"/>
                  </a:lnTo>
                  <a:lnTo>
                    <a:pt x="0" y="5778"/>
                  </a:lnTo>
                  <a:lnTo>
                    <a:pt x="13589" y="266"/>
                  </a:lnTo>
                  <a:lnTo>
                    <a:pt x="13589" y="127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CF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7693393" y="5255031"/>
              <a:ext cx="13970" cy="6350"/>
            </a:xfrm>
            <a:custGeom>
              <a:avLst/>
              <a:gdLst/>
              <a:ahLst/>
              <a:cxnLst/>
              <a:rect l="l" t="t" r="r" b="b"/>
              <a:pathLst>
                <a:path w="13970" h="6350">
                  <a:moveTo>
                    <a:pt x="13703" y="0"/>
                  </a:moveTo>
                  <a:lnTo>
                    <a:pt x="3517" y="4025"/>
                  </a:lnTo>
                  <a:lnTo>
                    <a:pt x="0" y="5638"/>
                  </a:lnTo>
                  <a:lnTo>
                    <a:pt x="114" y="5778"/>
                  </a:lnTo>
                  <a:lnTo>
                    <a:pt x="13703" y="266"/>
                  </a:lnTo>
                  <a:lnTo>
                    <a:pt x="13703" y="127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CC2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7696911" y="5254751"/>
              <a:ext cx="10795" cy="4445"/>
            </a:xfrm>
            <a:custGeom>
              <a:avLst/>
              <a:gdLst/>
              <a:ahLst/>
              <a:cxnLst/>
              <a:rect l="l" t="t" r="r" b="b"/>
              <a:pathLst>
                <a:path w="10795" h="4445">
                  <a:moveTo>
                    <a:pt x="10185" y="139"/>
                  </a:moveTo>
                  <a:lnTo>
                    <a:pt x="10071" y="0"/>
                  </a:lnTo>
                  <a:lnTo>
                    <a:pt x="4965" y="2159"/>
                  </a:lnTo>
                  <a:lnTo>
                    <a:pt x="0" y="4305"/>
                  </a:lnTo>
                  <a:lnTo>
                    <a:pt x="10185" y="279"/>
                  </a:lnTo>
                  <a:lnTo>
                    <a:pt x="10185" y="139"/>
                  </a:lnTo>
                  <a:close/>
                </a:path>
              </a:pathLst>
            </a:custGeom>
            <a:solidFill>
              <a:srgbClr val="CC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7693398" y="5254886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70" h="12064">
                  <a:moveTo>
                    <a:pt x="0" y="5781"/>
                  </a:moveTo>
                  <a:lnTo>
                    <a:pt x="121" y="11829"/>
                  </a:lnTo>
                  <a:lnTo>
                    <a:pt x="13706" y="5781"/>
                  </a:lnTo>
                  <a:lnTo>
                    <a:pt x="13586" y="0"/>
                  </a:lnTo>
                  <a:lnTo>
                    <a:pt x="0" y="57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065398" y="1219961"/>
              <a:ext cx="71755" cy="2954655"/>
            </a:xfrm>
            <a:custGeom>
              <a:avLst/>
              <a:gdLst/>
              <a:ahLst/>
              <a:cxnLst/>
              <a:rect l="l" t="t" r="r" b="b"/>
              <a:pathLst>
                <a:path w="71755" h="2954654">
                  <a:moveTo>
                    <a:pt x="71755" y="0"/>
                  </a:moveTo>
                  <a:lnTo>
                    <a:pt x="0" y="0"/>
                  </a:lnTo>
                  <a:lnTo>
                    <a:pt x="0" y="2954528"/>
                  </a:lnTo>
                  <a:lnTo>
                    <a:pt x="71755" y="2954528"/>
                  </a:lnTo>
                  <a:lnTo>
                    <a:pt x="7175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065398" y="1219961"/>
              <a:ext cx="71755" cy="2954655"/>
            </a:xfrm>
            <a:custGeom>
              <a:avLst/>
              <a:gdLst/>
              <a:ahLst/>
              <a:cxnLst/>
              <a:rect l="l" t="t" r="r" b="b"/>
              <a:pathLst>
                <a:path w="71755" h="2954654">
                  <a:moveTo>
                    <a:pt x="0" y="0"/>
                  </a:moveTo>
                  <a:lnTo>
                    <a:pt x="0" y="2954528"/>
                  </a:lnTo>
                  <a:lnTo>
                    <a:pt x="71755" y="2954528"/>
                  </a:lnTo>
                  <a:lnTo>
                    <a:pt x="71755" y="0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2787395" y="57911"/>
              <a:ext cx="7501128" cy="12313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1" name="object 491"/>
          <p:cNvGrpSpPr/>
          <p:nvPr/>
        </p:nvGrpSpPr>
        <p:grpSpPr>
          <a:xfrm>
            <a:off x="3122676" y="812291"/>
            <a:ext cx="6830695" cy="5201920"/>
            <a:chOff x="3122676" y="812291"/>
            <a:chExt cx="6830695" cy="5201920"/>
          </a:xfrm>
        </p:grpSpPr>
        <p:sp>
          <p:nvSpPr>
            <p:cNvPr id="492" name="object 492"/>
            <p:cNvSpPr/>
            <p:nvPr/>
          </p:nvSpPr>
          <p:spPr>
            <a:xfrm>
              <a:off x="3122676" y="812291"/>
              <a:ext cx="6830568" cy="11125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3133598" y="822959"/>
              <a:ext cx="6772909" cy="53340"/>
            </a:xfrm>
            <a:custGeom>
              <a:avLst/>
              <a:gdLst/>
              <a:ahLst/>
              <a:cxnLst/>
              <a:rect l="l" t="t" r="r" b="b"/>
              <a:pathLst>
                <a:path w="6772909" h="53340">
                  <a:moveTo>
                    <a:pt x="6772656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6772656" y="53339"/>
                  </a:lnTo>
                  <a:lnTo>
                    <a:pt x="6772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5529072" y="5105400"/>
              <a:ext cx="987833" cy="90854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5" name="object 495"/>
          <p:cNvSpPr txBox="1"/>
          <p:nvPr/>
        </p:nvSpPr>
        <p:spPr>
          <a:xfrm>
            <a:off x="3044444" y="444588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1945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9217532" y="4445889"/>
            <a:ext cx="626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oday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689" y="374704"/>
            <a:ext cx="782700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Examples of </a:t>
            </a: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Cyber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terrorist</a:t>
            </a:r>
            <a:r>
              <a:rPr sz="3600" b="1" u="heavy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attacks: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31009"/>
            <a:ext cx="4791710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4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40" dirty="0">
                <a:latin typeface="Gothic Uralic"/>
                <a:cs typeface="Gothic Uralic"/>
              </a:rPr>
              <a:t>9/11</a:t>
            </a:r>
            <a:r>
              <a:rPr sz="2800" spc="-10" dirty="0">
                <a:latin typeface="Gothic Uralic"/>
                <a:cs typeface="Gothic Uralic"/>
              </a:rPr>
              <a:t> attack.</a:t>
            </a:r>
            <a:endParaRPr sz="2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7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70" dirty="0">
                <a:latin typeface="Gothic Uralic"/>
                <a:cs typeface="Gothic Uralic"/>
              </a:rPr>
              <a:t>Ahmedabad </a:t>
            </a:r>
            <a:r>
              <a:rPr sz="2800" spc="-5" dirty="0">
                <a:latin typeface="Gothic Uralic"/>
                <a:cs typeface="Gothic Uralic"/>
              </a:rPr>
              <a:t>bomb</a:t>
            </a:r>
            <a:r>
              <a:rPr sz="2800" spc="-114" dirty="0">
                <a:latin typeface="Gothic Uralic"/>
                <a:cs typeface="Gothic Uralic"/>
              </a:rPr>
              <a:t> </a:t>
            </a:r>
            <a:r>
              <a:rPr sz="2800" spc="-130" dirty="0">
                <a:latin typeface="Gothic Uralic"/>
                <a:cs typeface="Gothic Uralic"/>
              </a:rPr>
              <a:t>blast.</a:t>
            </a:r>
            <a:endParaRPr sz="2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114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14" dirty="0">
                <a:latin typeface="Gothic Uralic"/>
                <a:cs typeface="Gothic Uralic"/>
              </a:rPr>
              <a:t>26/11 </a:t>
            </a:r>
            <a:r>
              <a:rPr sz="2800" spc="-5" dirty="0">
                <a:latin typeface="Gothic Uralic"/>
                <a:cs typeface="Gothic Uralic"/>
              </a:rPr>
              <a:t>Mumbai</a:t>
            </a:r>
            <a:r>
              <a:rPr sz="2800" spc="-13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attack.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792" y="647776"/>
            <a:ext cx="5291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9/11 Twin Towers</a:t>
            </a:r>
            <a:r>
              <a:rPr sz="3600" b="1" u="heavy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Attack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72243" y="1179575"/>
            <a:ext cx="2036063" cy="2226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93620" y="3197351"/>
            <a:ext cx="2918460" cy="3660775"/>
            <a:chOff x="2293620" y="3197351"/>
            <a:chExt cx="2918460" cy="3660775"/>
          </a:xfrm>
        </p:grpSpPr>
        <p:sp>
          <p:nvSpPr>
            <p:cNvPr id="5" name="object 5"/>
            <p:cNvSpPr/>
            <p:nvPr/>
          </p:nvSpPr>
          <p:spPr>
            <a:xfrm>
              <a:off x="2293620" y="3197351"/>
              <a:ext cx="2918460" cy="3660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8692" y="3392423"/>
              <a:ext cx="2330196" cy="33223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55570" y="1290319"/>
            <a:ext cx="8684895" cy="411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067050" indent="-3429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75" dirty="0">
                <a:latin typeface="Gothic Uralic"/>
                <a:cs typeface="Gothic Uralic"/>
              </a:rPr>
              <a:t>Al-Qaeda </a:t>
            </a:r>
            <a:r>
              <a:rPr sz="2800" spc="-5" dirty="0">
                <a:latin typeface="Gothic Uralic"/>
                <a:cs typeface="Gothic Uralic"/>
              </a:rPr>
              <a:t>laptop </a:t>
            </a:r>
            <a:r>
              <a:rPr sz="2800" spc="-10" dirty="0">
                <a:latin typeface="Gothic Uralic"/>
                <a:cs typeface="Gothic Uralic"/>
              </a:rPr>
              <a:t>was </a:t>
            </a:r>
            <a:r>
              <a:rPr sz="2800" spc="-5" dirty="0">
                <a:latin typeface="Gothic Uralic"/>
                <a:cs typeface="Gothic Uralic"/>
              </a:rPr>
              <a:t>found</a:t>
            </a:r>
            <a:r>
              <a:rPr sz="2800" spc="-95" dirty="0">
                <a:latin typeface="Gothic Uralic"/>
                <a:cs typeface="Gothic Uralic"/>
              </a:rPr>
              <a:t> </a:t>
            </a:r>
            <a:r>
              <a:rPr sz="2800" spc="-400" dirty="0">
                <a:latin typeface="Gothic Uralic"/>
                <a:cs typeface="Gothic Uralic"/>
              </a:rPr>
              <a:t>in  </a:t>
            </a:r>
            <a:r>
              <a:rPr sz="2800" spc="-5" dirty="0">
                <a:latin typeface="Gothic Uralic"/>
                <a:cs typeface="Gothic Uralic"/>
              </a:rPr>
              <a:t>Afghanistan.</a:t>
            </a:r>
            <a:endParaRPr sz="2800">
              <a:latin typeface="Gothic Uralic"/>
              <a:cs typeface="Gothic Uralic"/>
            </a:endParaRPr>
          </a:p>
          <a:p>
            <a:pPr marL="355600" marR="2012314" indent="-342900">
              <a:lnSpc>
                <a:spcPct val="100000"/>
              </a:lnSpc>
              <a:spcBef>
                <a:spcPts val="890"/>
              </a:spcBef>
            </a:pPr>
            <a:r>
              <a:rPr sz="2800" spc="9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90" dirty="0">
                <a:latin typeface="Trebuchet MS"/>
                <a:cs typeface="Trebuchet MS"/>
              </a:rPr>
              <a:t>Hits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on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web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sites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that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contained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“Sabotage  </a:t>
            </a:r>
            <a:r>
              <a:rPr sz="2800" spc="-130" dirty="0">
                <a:latin typeface="Trebuchet MS"/>
                <a:cs typeface="Trebuchet MS"/>
              </a:rPr>
              <a:t>Handbook”.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rebuchet MS"/>
              <a:cs typeface="Trebuchet MS"/>
            </a:endParaRPr>
          </a:p>
          <a:p>
            <a:pPr marL="2810510" marR="5080" indent="-4578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810510" algn="l"/>
                <a:tab pos="2811145" algn="l"/>
              </a:tabLst>
            </a:pPr>
            <a:r>
              <a:rPr sz="2800" spc="-55" dirty="0">
                <a:latin typeface="Trebuchet MS"/>
                <a:cs typeface="Trebuchet MS"/>
              </a:rPr>
              <a:t>Al-Qaeda </a:t>
            </a:r>
            <a:r>
              <a:rPr sz="2800" spc="-125" dirty="0">
                <a:latin typeface="Trebuchet MS"/>
                <a:cs typeface="Trebuchet MS"/>
              </a:rPr>
              <a:t>actively </a:t>
            </a:r>
            <a:r>
              <a:rPr sz="2800" spc="-110" dirty="0">
                <a:latin typeface="Trebuchet MS"/>
                <a:cs typeface="Trebuchet MS"/>
              </a:rPr>
              <a:t>researched </a:t>
            </a:r>
            <a:r>
              <a:rPr sz="2800" spc="-120" dirty="0">
                <a:latin typeface="Trebuchet MS"/>
                <a:cs typeface="Trebuchet MS"/>
              </a:rPr>
              <a:t>publicly  </a:t>
            </a:r>
            <a:r>
              <a:rPr sz="2800" spc="-125" dirty="0">
                <a:latin typeface="Trebuchet MS"/>
                <a:cs typeface="Trebuchet MS"/>
              </a:rPr>
              <a:t>available </a:t>
            </a:r>
            <a:r>
              <a:rPr sz="2800" spc="-90" dirty="0">
                <a:latin typeface="Trebuchet MS"/>
                <a:cs typeface="Trebuchet MS"/>
              </a:rPr>
              <a:t>information concerning</a:t>
            </a:r>
            <a:r>
              <a:rPr sz="2800" spc="-66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critical  </a:t>
            </a:r>
            <a:r>
              <a:rPr sz="2800" spc="-114" dirty="0">
                <a:latin typeface="Trebuchet MS"/>
                <a:cs typeface="Trebuchet MS"/>
              </a:rPr>
              <a:t>infrastructures</a:t>
            </a:r>
            <a:r>
              <a:rPr sz="2800" spc="-25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posted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on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web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sites.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769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Ahmedabad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Bomb</a:t>
            </a:r>
            <a:r>
              <a:rPr sz="3600" b="1" u="heavy" spc="-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Blast(26-07-08)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7360" y="3991355"/>
            <a:ext cx="4111752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1970" y="1290320"/>
            <a:ext cx="9624060" cy="3987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90190" indent="-342900">
              <a:lnSpc>
                <a:spcPct val="100000"/>
              </a:lnSpc>
              <a:spcBef>
                <a:spcPts val="105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600" dirty="0">
                <a:latin typeface="Gothic Uralic"/>
                <a:cs typeface="Gothic Uralic"/>
              </a:rPr>
              <a:t>A mail </a:t>
            </a:r>
            <a:r>
              <a:rPr sz="2600" spc="-5" dirty="0">
                <a:latin typeface="Gothic Uralic"/>
                <a:cs typeface="Gothic Uralic"/>
              </a:rPr>
              <a:t>with id </a:t>
            </a:r>
            <a:r>
              <a:rPr sz="2600" strike="sngStrike" spc="-5" dirty="0">
                <a:latin typeface="Gill Sans MT Ext Condensed Bold" pitchFamily="34" charset="0"/>
                <a:cs typeface="Gothic Uralic"/>
              </a:rPr>
              <a:t>alarbi_gujrat@ </a:t>
            </a:r>
            <a:r>
              <a:rPr sz="2600" strike="sngStrike" spc="-90" dirty="0">
                <a:latin typeface="Gill Sans MT Ext Condensed Bold" pitchFamily="34" charset="0"/>
                <a:cs typeface="Gothic Uralic"/>
              </a:rPr>
              <a:t>yahoo.com  </a:t>
            </a:r>
            <a:r>
              <a:rPr sz="2600" spc="-5" dirty="0">
                <a:latin typeface="Gothic Uralic"/>
                <a:cs typeface="Gothic Uralic"/>
              </a:rPr>
              <a:t>was being sent </a:t>
            </a:r>
            <a:r>
              <a:rPr sz="2600" dirty="0">
                <a:latin typeface="Gothic Uralic"/>
                <a:cs typeface="Gothic Uralic"/>
              </a:rPr>
              <a:t>by a group of</a:t>
            </a:r>
            <a:r>
              <a:rPr sz="2600" spc="-25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Terrorists.</a:t>
            </a:r>
            <a:endParaRPr sz="2600" dirty="0">
              <a:latin typeface="Gothic Uralic"/>
              <a:cs typeface="Gothic Uralic"/>
            </a:endParaRPr>
          </a:p>
          <a:p>
            <a:pPr marL="355600" marR="3187065" indent="-342900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600" spc="-5" dirty="0">
                <a:latin typeface="Gothic Uralic"/>
                <a:cs typeface="Gothic Uralic"/>
              </a:rPr>
              <a:t>Person </a:t>
            </a:r>
            <a:r>
              <a:rPr sz="2600" dirty="0">
                <a:latin typeface="Gothic Uralic"/>
                <a:cs typeface="Gothic Uralic"/>
              </a:rPr>
              <a:t>named Kenneth </a:t>
            </a:r>
            <a:r>
              <a:rPr sz="2600" spc="-5" dirty="0">
                <a:latin typeface="Gothic Uralic"/>
                <a:cs typeface="Gothic Uralic"/>
              </a:rPr>
              <a:t>Haywood’s  </a:t>
            </a:r>
            <a:r>
              <a:rPr sz="2600" dirty="0">
                <a:latin typeface="Gothic Uralic"/>
                <a:cs typeface="Gothic Uralic"/>
              </a:rPr>
              <a:t>unsecured </a:t>
            </a:r>
            <a:r>
              <a:rPr sz="2600" spc="-10" dirty="0">
                <a:latin typeface="Gothic Uralic"/>
                <a:cs typeface="Gothic Uralic"/>
              </a:rPr>
              <a:t>WIFI </a:t>
            </a:r>
            <a:r>
              <a:rPr sz="2600" dirty="0">
                <a:latin typeface="Gothic Uralic"/>
                <a:cs typeface="Gothic Uralic"/>
              </a:rPr>
              <a:t>router </a:t>
            </a:r>
            <a:r>
              <a:rPr sz="2600" spc="-5" dirty="0">
                <a:latin typeface="Gothic Uralic"/>
                <a:cs typeface="Gothic Uralic"/>
              </a:rPr>
              <a:t>in his </a:t>
            </a:r>
            <a:r>
              <a:rPr sz="2600" dirty="0">
                <a:latin typeface="Gothic Uralic"/>
                <a:cs typeface="Gothic Uralic"/>
              </a:rPr>
              <a:t>house </a:t>
            </a:r>
            <a:r>
              <a:rPr sz="2600" spc="-5" dirty="0">
                <a:latin typeface="Gothic Uralic"/>
                <a:cs typeface="Gothic Uralic"/>
              </a:rPr>
              <a:t>was  being </a:t>
            </a:r>
            <a:r>
              <a:rPr sz="2600" dirty="0">
                <a:latin typeface="Gothic Uralic"/>
                <a:cs typeface="Gothic Uralic"/>
              </a:rPr>
              <a:t>misused by</a:t>
            </a:r>
            <a:r>
              <a:rPr sz="2600" spc="-10" dirty="0">
                <a:latin typeface="Gothic Uralic"/>
                <a:cs typeface="Gothic Uralic"/>
              </a:rPr>
              <a:t> </a:t>
            </a:r>
            <a:r>
              <a:rPr sz="2600" spc="-5" dirty="0">
                <a:latin typeface="Gothic Uralic"/>
                <a:cs typeface="Gothic Uralic"/>
              </a:rPr>
              <a:t>terrorists.</a:t>
            </a:r>
            <a:endParaRPr sz="26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 dirty="0">
              <a:latin typeface="Gothic Uralic"/>
              <a:cs typeface="Gothic Uralic"/>
            </a:endParaRPr>
          </a:p>
          <a:p>
            <a:pPr marL="4108450" marR="5080">
              <a:lnSpc>
                <a:spcPct val="100000"/>
              </a:lnSpc>
            </a:pPr>
            <a:r>
              <a:rPr sz="2800" spc="-5" dirty="0">
                <a:latin typeface="Gothic Uralic"/>
                <a:cs typeface="Gothic Uralic"/>
              </a:rPr>
              <a:t>3 more </a:t>
            </a:r>
            <a:r>
              <a:rPr sz="2800" dirty="0">
                <a:latin typeface="Gothic Uralic"/>
                <a:cs typeface="Gothic Uralic"/>
              </a:rPr>
              <a:t>mails </a:t>
            </a:r>
            <a:r>
              <a:rPr sz="2800" spc="-10" dirty="0">
                <a:latin typeface="Gothic Uralic"/>
                <a:cs typeface="Gothic Uralic"/>
              </a:rPr>
              <a:t>were sent after </a:t>
            </a:r>
            <a:r>
              <a:rPr sz="2800" spc="-5" dirty="0">
                <a:latin typeface="Gothic Uralic"/>
                <a:cs typeface="Gothic Uralic"/>
              </a:rPr>
              <a:t>the  blast </a:t>
            </a:r>
            <a:r>
              <a:rPr sz="2800" dirty="0">
                <a:latin typeface="Gothic Uralic"/>
                <a:cs typeface="Gothic Uralic"/>
              </a:rPr>
              <a:t>with </a:t>
            </a:r>
            <a:r>
              <a:rPr sz="2800" spc="-5" dirty="0">
                <a:latin typeface="Gothic Uralic"/>
                <a:cs typeface="Gothic Uralic"/>
              </a:rPr>
              <a:t>the same misuse of  unsecured </a:t>
            </a:r>
            <a:r>
              <a:rPr sz="2800" spc="-20" dirty="0">
                <a:latin typeface="Gothic Uralic"/>
                <a:cs typeface="Gothic Uralic"/>
              </a:rPr>
              <a:t>WIFI</a:t>
            </a:r>
            <a:r>
              <a:rPr sz="2800" spc="8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routers.</a:t>
            </a:r>
            <a:endParaRPr sz="2800" dirty="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59723" y="1173480"/>
            <a:ext cx="3732529" cy="2950845"/>
            <a:chOff x="8459723" y="1173480"/>
            <a:chExt cx="3732529" cy="2950845"/>
          </a:xfrm>
        </p:grpSpPr>
        <p:sp>
          <p:nvSpPr>
            <p:cNvPr id="6" name="object 6"/>
            <p:cNvSpPr/>
            <p:nvPr/>
          </p:nvSpPr>
          <p:spPr>
            <a:xfrm>
              <a:off x="8459723" y="1173480"/>
              <a:ext cx="3732276" cy="2950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54795" y="1368552"/>
              <a:ext cx="3322320" cy="2362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4701" y="647776"/>
            <a:ext cx="4817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26/11 </a:t>
            </a:r>
            <a:r>
              <a:rPr sz="3600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Mumbai</a:t>
            </a:r>
            <a:r>
              <a:rPr sz="3600" u="heavy" spc="-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Attack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7283" y="1396365"/>
            <a:ext cx="7170420" cy="2853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36854" indent="-342900">
              <a:lnSpc>
                <a:spcPct val="100000"/>
              </a:lnSpc>
              <a:spcBef>
                <a:spcPts val="95"/>
              </a:spcBef>
            </a:pPr>
            <a:r>
              <a:rPr sz="2800" spc="6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60" dirty="0">
                <a:latin typeface="Gothic Uralic"/>
                <a:cs typeface="Gothic Uralic"/>
              </a:rPr>
              <a:t>Terrorists </a:t>
            </a:r>
            <a:r>
              <a:rPr sz="2800" spc="-5" dirty="0">
                <a:latin typeface="Gothic Uralic"/>
                <a:cs typeface="Gothic Uralic"/>
              </a:rPr>
              <a:t>communicated </a:t>
            </a:r>
            <a:r>
              <a:rPr sz="2800" dirty="0">
                <a:latin typeface="Gothic Uralic"/>
                <a:cs typeface="Gothic Uralic"/>
              </a:rPr>
              <a:t>with</a:t>
            </a:r>
            <a:r>
              <a:rPr sz="2800" spc="-50" dirty="0">
                <a:latin typeface="Gothic Uralic"/>
                <a:cs typeface="Gothic Uralic"/>
              </a:rPr>
              <a:t> </a:t>
            </a:r>
            <a:r>
              <a:rPr sz="2800" spc="-110" dirty="0">
                <a:latin typeface="Gothic Uralic"/>
                <a:cs typeface="Gothic Uralic"/>
              </a:rPr>
              <a:t>handlers 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Pakistan through Callphonex </a:t>
            </a:r>
            <a:r>
              <a:rPr sz="2800" dirty="0">
                <a:latin typeface="Gothic Uralic"/>
                <a:cs typeface="Gothic Uralic"/>
              </a:rPr>
              <a:t>using  </a:t>
            </a:r>
            <a:r>
              <a:rPr sz="2800" spc="-5" dirty="0">
                <a:latin typeface="Gothic Uralic"/>
                <a:cs typeface="Gothic Uralic"/>
              </a:rPr>
              <a:t>VoIP</a:t>
            </a:r>
            <a:endParaRPr sz="2800" dirty="0">
              <a:latin typeface="Gothic Uralic"/>
              <a:cs typeface="Gothic Uralic"/>
            </a:endParaRPr>
          </a:p>
          <a:p>
            <a:pPr marL="504825">
              <a:lnSpc>
                <a:spcPct val="100000"/>
              </a:lnSpc>
              <a:spcBef>
                <a:spcPts val="1010"/>
              </a:spcBef>
            </a:pPr>
            <a:r>
              <a:rPr sz="2800" dirty="0">
                <a:latin typeface="Gothic Uralic"/>
                <a:cs typeface="Gothic Uralic"/>
              </a:rPr>
              <a:t>(Voice </a:t>
            </a:r>
            <a:r>
              <a:rPr sz="2800" spc="-5" dirty="0">
                <a:latin typeface="Gothic Uralic"/>
                <a:cs typeface="Gothic Uralic"/>
              </a:rPr>
              <a:t>over </a:t>
            </a:r>
            <a:r>
              <a:rPr sz="2800" spc="-10" dirty="0">
                <a:latin typeface="Gothic Uralic"/>
                <a:cs typeface="Gothic Uralic"/>
              </a:rPr>
              <a:t>Internet</a:t>
            </a:r>
            <a:r>
              <a:rPr sz="2800" spc="3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Protocol).</a:t>
            </a:r>
            <a:endParaRPr sz="28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</a:pPr>
            <a:r>
              <a:rPr sz="2800" spc="17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75" dirty="0">
                <a:latin typeface="Gothic Uralic"/>
                <a:cs typeface="Gothic Uralic"/>
              </a:rPr>
              <a:t>The </a:t>
            </a:r>
            <a:r>
              <a:rPr sz="2800" spc="-10" dirty="0">
                <a:latin typeface="Gothic Uralic"/>
                <a:cs typeface="Gothic Uralic"/>
              </a:rPr>
              <a:t>accused </a:t>
            </a:r>
            <a:r>
              <a:rPr sz="2800" spc="-5" dirty="0">
                <a:latin typeface="Gothic Uralic"/>
                <a:cs typeface="Gothic Uralic"/>
              </a:rPr>
              <a:t>communicated to  terrorists </a:t>
            </a:r>
            <a:r>
              <a:rPr sz="2800" dirty="0">
                <a:latin typeface="Gothic Uralic"/>
                <a:cs typeface="Gothic Uralic"/>
              </a:rPr>
              <a:t>with </a:t>
            </a:r>
            <a:r>
              <a:rPr sz="2800" spc="-10" dirty="0">
                <a:latin typeface="Gothic Uralic"/>
                <a:cs typeface="Gothic Uralic"/>
              </a:rPr>
              <a:t>an </a:t>
            </a:r>
            <a:r>
              <a:rPr sz="2800" dirty="0">
                <a:latin typeface="Gothic Uralic"/>
                <a:cs typeface="Gothic Uralic"/>
              </a:rPr>
              <a:t>email id  </a:t>
            </a:r>
            <a:r>
              <a:rPr sz="2800" strike="sngStrike" spc="-5" dirty="0">
                <a:solidFill>
                  <a:schemeClr val="tx2">
                    <a:lumMod val="50000"/>
                  </a:schemeClr>
                </a:solidFill>
                <a:latin typeface="Gill Sans MT Ext Condensed Bold" pitchFamily="34" charset="0"/>
                <a:cs typeface="Gothic Uralic"/>
                <a:hlinkClick r:id="rId2"/>
              </a:rPr>
              <a:t>Kharak_telco@yahoo.com</a:t>
            </a:r>
            <a:r>
              <a:rPr sz="2800" spc="-5" dirty="0">
                <a:latin typeface="Gothic Uralic"/>
                <a:cs typeface="Gothic Uralic"/>
                <a:hlinkClick r:id="rId2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which was  </a:t>
            </a:r>
            <a:r>
              <a:rPr sz="2800" spc="-10" dirty="0">
                <a:latin typeface="Gothic Uralic"/>
                <a:cs typeface="Gothic Uralic"/>
              </a:rPr>
              <a:t>accessed </a:t>
            </a:r>
            <a:r>
              <a:rPr sz="2800" spc="-5" dirty="0">
                <a:latin typeface="Gothic Uralic"/>
                <a:cs typeface="Gothic Uralic"/>
              </a:rPr>
              <a:t>from 10 different </a:t>
            </a:r>
            <a:r>
              <a:rPr sz="2800" dirty="0">
                <a:latin typeface="Gothic Uralic"/>
                <a:cs typeface="Gothic Uralic"/>
              </a:rPr>
              <a:t>IP</a:t>
            </a:r>
            <a:r>
              <a:rPr sz="2800" spc="4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addresses</a:t>
            </a:r>
            <a:endParaRPr sz="2800" dirty="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9283" y="1231391"/>
            <a:ext cx="3801110" cy="5617845"/>
            <a:chOff x="1129283" y="1231391"/>
            <a:chExt cx="3801110" cy="5617845"/>
          </a:xfrm>
        </p:grpSpPr>
        <p:sp>
          <p:nvSpPr>
            <p:cNvPr id="5" name="object 5"/>
            <p:cNvSpPr/>
            <p:nvPr/>
          </p:nvSpPr>
          <p:spPr>
            <a:xfrm>
              <a:off x="1455419" y="4239766"/>
              <a:ext cx="3474720" cy="2609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9283" y="1231391"/>
              <a:ext cx="3570732" cy="54086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1545" y="386894"/>
            <a:ext cx="33356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 Black" pitchFamily="34" charset="0"/>
              </a:rPr>
              <a:t>Black </a:t>
            </a:r>
            <a:r>
              <a:rPr sz="3600" b="1" u="heavy" spc="-5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 Black" pitchFamily="34" charset="0"/>
                <a:cs typeface="Arial"/>
              </a:rPr>
              <a:t>Out</a:t>
            </a:r>
            <a:r>
              <a:rPr sz="3600" b="1" u="heavy" spc="-5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 Black" pitchFamily="34" charset="0"/>
                <a:cs typeface="Arial"/>
              </a:rPr>
              <a:t> </a:t>
            </a:r>
            <a:r>
              <a:rPr sz="3600" b="1" u="heavy" spc="-6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 Black" pitchFamily="34" charset="0"/>
              </a:rPr>
              <a:t>Day</a:t>
            </a:r>
            <a:endParaRPr sz="3600" b="1" dirty="0">
              <a:latin typeface="Arial Black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667" y="1302537"/>
            <a:ext cx="9796780" cy="48590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105"/>
              </a:spcBef>
              <a:buClr>
                <a:srgbClr val="DDDDDD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5" dirty="0">
                <a:latin typeface="Gothic Uralic"/>
                <a:cs typeface="Gothic Uralic"/>
              </a:rPr>
              <a:t>It </a:t>
            </a:r>
            <a:r>
              <a:rPr sz="2200" spc="-10" dirty="0">
                <a:latin typeface="Gothic Uralic"/>
                <a:cs typeface="Gothic Uralic"/>
              </a:rPr>
              <a:t>was </a:t>
            </a:r>
            <a:r>
              <a:rPr sz="2200" spc="-5" dirty="0">
                <a:latin typeface="Gothic Uralic"/>
                <a:cs typeface="Gothic Uralic"/>
              </a:rPr>
              <a:t>first </a:t>
            </a:r>
            <a:r>
              <a:rPr sz="2200" spc="-10" dirty="0">
                <a:latin typeface="Gothic Uralic"/>
                <a:cs typeface="Gothic Uralic"/>
              </a:rPr>
              <a:t>cyber war </a:t>
            </a:r>
            <a:r>
              <a:rPr sz="2200" spc="-5" dirty="0">
                <a:latin typeface="Gothic Uralic"/>
                <a:cs typeface="Gothic Uralic"/>
              </a:rPr>
              <a:t>at </a:t>
            </a:r>
            <a:r>
              <a:rPr sz="2200" dirty="0">
                <a:latin typeface="Gothic Uralic"/>
                <a:cs typeface="Gothic Uralic"/>
              </a:rPr>
              <a:t>“</a:t>
            </a:r>
            <a:r>
              <a:rPr sz="2200" b="1" dirty="0">
                <a:latin typeface="Gothic Uralic"/>
                <a:cs typeface="Gothic Uralic"/>
              </a:rPr>
              <a:t>New </a:t>
            </a:r>
            <a:r>
              <a:rPr sz="2200" b="1" spc="-10" dirty="0">
                <a:latin typeface="Gothic Uralic"/>
                <a:cs typeface="Gothic Uralic"/>
              </a:rPr>
              <a:t>York</a:t>
            </a:r>
            <a:r>
              <a:rPr sz="2200" spc="-10" dirty="0">
                <a:latin typeface="Gothic Uralic"/>
                <a:cs typeface="Gothic Uralic"/>
              </a:rPr>
              <a:t>” </a:t>
            </a:r>
            <a:r>
              <a:rPr sz="2200" dirty="0">
                <a:latin typeface="Gothic Uralic"/>
                <a:cs typeface="Gothic Uralic"/>
              </a:rPr>
              <a:t>city </a:t>
            </a:r>
            <a:r>
              <a:rPr sz="2200" spc="-5" dirty="0">
                <a:latin typeface="Gothic Uralic"/>
                <a:cs typeface="Gothic Uralic"/>
              </a:rPr>
              <a:t>on</a:t>
            </a:r>
            <a:r>
              <a:rPr sz="2200" spc="7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14</a:t>
            </a:r>
            <a:r>
              <a:rPr sz="2175" spc="-7" baseline="24904" dirty="0">
                <a:latin typeface="Gothic Uralic"/>
                <a:cs typeface="Gothic Uralic"/>
              </a:rPr>
              <a:t>th</a:t>
            </a:r>
            <a:r>
              <a:rPr sz="2200" spc="-5" dirty="0">
                <a:latin typeface="Gothic Uralic"/>
                <a:cs typeface="Gothic Uralic"/>
              </a:rPr>
              <a:t>,August,2003</a:t>
            </a:r>
            <a:endParaRPr sz="2200">
              <a:latin typeface="Gothic Uralic"/>
              <a:cs typeface="Gothic Uralic"/>
            </a:endParaRPr>
          </a:p>
          <a:p>
            <a:pPr marL="381000" indent="-342900">
              <a:lnSpc>
                <a:spcPct val="100000"/>
              </a:lnSpc>
              <a:spcBef>
                <a:spcPts val="1010"/>
              </a:spcBef>
              <a:buClr>
                <a:srgbClr val="DDDDDD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5" dirty="0">
                <a:latin typeface="Gothic Uralic"/>
                <a:cs typeface="Gothic Uralic"/>
              </a:rPr>
              <a:t>Real incidents that </a:t>
            </a:r>
            <a:r>
              <a:rPr sz="2200" dirty="0">
                <a:latin typeface="Gothic Uralic"/>
                <a:cs typeface="Gothic Uralic"/>
              </a:rPr>
              <a:t>horribly </a:t>
            </a:r>
            <a:r>
              <a:rPr sz="2200" spc="-5" dirty="0">
                <a:latin typeface="Gothic Uralic"/>
                <a:cs typeface="Gothic Uralic"/>
              </a:rPr>
              <a:t>suffered New York for 3</a:t>
            </a:r>
            <a:r>
              <a:rPr sz="2200" spc="-40" dirty="0">
                <a:latin typeface="Gothic Uralic"/>
                <a:cs typeface="Gothic Uralic"/>
              </a:rPr>
              <a:t> </a:t>
            </a:r>
            <a:r>
              <a:rPr sz="2200" spc="-10" dirty="0">
                <a:latin typeface="Gothic Uralic"/>
                <a:cs typeface="Gothic Uralic"/>
              </a:rPr>
              <a:t>days</a:t>
            </a:r>
            <a:endParaRPr sz="2200">
              <a:latin typeface="Gothic Uralic"/>
              <a:cs typeface="Gothic Uralic"/>
            </a:endParaRP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10" dirty="0">
                <a:latin typeface="Gothic Uralic"/>
                <a:cs typeface="Gothic Uralic"/>
              </a:rPr>
              <a:t>The </a:t>
            </a:r>
            <a:r>
              <a:rPr sz="2200" spc="-5" dirty="0">
                <a:latin typeface="Gothic Uralic"/>
                <a:cs typeface="Gothic Uralic"/>
              </a:rPr>
              <a:t>hacker attacks on </a:t>
            </a:r>
            <a:r>
              <a:rPr sz="2200" spc="-10" dirty="0">
                <a:latin typeface="Gothic Uralic"/>
                <a:cs typeface="Gothic Uralic"/>
              </a:rPr>
              <a:t>power</a:t>
            </a:r>
            <a:r>
              <a:rPr sz="2200" dirty="0">
                <a:latin typeface="Gothic Uralic"/>
                <a:cs typeface="Gothic Uralic"/>
              </a:rPr>
              <a:t> lines</a:t>
            </a:r>
            <a:endParaRPr sz="2200">
              <a:latin typeface="Gothic Uralic"/>
              <a:cs typeface="Gothic Uralic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DDDDDD"/>
              </a:buClr>
              <a:buFont typeface="Arial"/>
              <a:buChar char=""/>
              <a:tabLst>
                <a:tab pos="381000" algn="l"/>
                <a:tab pos="1410970" algn="l"/>
              </a:tabLst>
            </a:pPr>
            <a:r>
              <a:rPr sz="2200" spc="-10" dirty="0">
                <a:latin typeface="Gothic Uralic"/>
                <a:cs typeface="Gothic Uralic"/>
              </a:rPr>
              <a:t>Before	</a:t>
            </a:r>
            <a:r>
              <a:rPr sz="2200" spc="-5" dirty="0">
                <a:latin typeface="Gothic Uralic"/>
                <a:cs typeface="Gothic Uralic"/>
              </a:rPr>
              <a:t>3 </a:t>
            </a:r>
            <a:r>
              <a:rPr sz="2200" spc="-10" dirty="0">
                <a:latin typeface="Gothic Uralic"/>
                <a:cs typeface="Gothic Uralic"/>
              </a:rPr>
              <a:t>days some </a:t>
            </a:r>
            <a:r>
              <a:rPr sz="2200" spc="-5" dirty="0">
                <a:latin typeface="Gothic Uralic"/>
                <a:cs typeface="Gothic Uralic"/>
              </a:rPr>
              <a:t>one </a:t>
            </a:r>
            <a:r>
              <a:rPr sz="2200" spc="-10" dirty="0">
                <a:latin typeface="Gothic Uralic"/>
                <a:cs typeface="Gothic Uralic"/>
              </a:rPr>
              <a:t>some </a:t>
            </a:r>
            <a:r>
              <a:rPr sz="2200" spc="-5" dirty="0">
                <a:latin typeface="Gothic Uralic"/>
                <a:cs typeface="Gothic Uralic"/>
              </a:rPr>
              <a:t>where </a:t>
            </a:r>
            <a:r>
              <a:rPr sz="2200" dirty="0">
                <a:latin typeface="Gothic Uralic"/>
                <a:cs typeface="Gothic Uralic"/>
              </a:rPr>
              <a:t>realize </a:t>
            </a:r>
            <a:r>
              <a:rPr sz="2200" spc="-5" dirty="0">
                <a:latin typeface="Gothic Uralic"/>
                <a:cs typeface="Gothic Uralic"/>
              </a:rPr>
              <a:t>the </a:t>
            </a:r>
            <a:r>
              <a:rPr sz="2200" dirty="0">
                <a:latin typeface="Gothic Uralic"/>
                <a:cs typeface="Gothic Uralic"/>
              </a:rPr>
              <a:t>virus </a:t>
            </a:r>
            <a:r>
              <a:rPr sz="2200" spc="-5" dirty="0">
                <a:latin typeface="Gothic Uralic"/>
                <a:cs typeface="Gothic Uralic"/>
              </a:rPr>
              <a:t>named as</a:t>
            </a:r>
            <a:r>
              <a:rPr sz="220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“</a:t>
            </a:r>
            <a:endParaRPr sz="2200">
              <a:latin typeface="Gothic Uralic"/>
              <a:cs typeface="Gothic Uralic"/>
            </a:endParaRPr>
          </a:p>
          <a:p>
            <a:pPr marL="381000">
              <a:lnSpc>
                <a:spcPct val="100000"/>
              </a:lnSpc>
            </a:pPr>
            <a:r>
              <a:rPr sz="2200" b="1" spc="-10" dirty="0">
                <a:latin typeface="Gothic Uralic"/>
                <a:cs typeface="Gothic Uralic"/>
              </a:rPr>
              <a:t>BLASTER</a:t>
            </a:r>
            <a:r>
              <a:rPr sz="2200" spc="-10" dirty="0">
                <a:latin typeface="Gothic Uralic"/>
                <a:cs typeface="Gothic Uralic"/>
              </a:rPr>
              <a:t>”</a:t>
            </a:r>
            <a:endParaRPr sz="2200">
              <a:latin typeface="Gothic Uralic"/>
              <a:cs typeface="Gothic Uralic"/>
            </a:endParaRPr>
          </a:p>
          <a:p>
            <a:pPr marL="381000" indent="-342900">
              <a:lnSpc>
                <a:spcPct val="100000"/>
              </a:lnSpc>
              <a:spcBef>
                <a:spcPts val="1005"/>
              </a:spcBef>
              <a:buClr>
                <a:srgbClr val="DDDDDD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15" dirty="0">
                <a:latin typeface="Gothic Uralic"/>
                <a:cs typeface="Gothic Uralic"/>
              </a:rPr>
              <a:t>And </a:t>
            </a:r>
            <a:r>
              <a:rPr sz="2200" dirty="0">
                <a:latin typeface="Gothic Uralic"/>
                <a:cs typeface="Gothic Uralic"/>
              </a:rPr>
              <a:t>it </a:t>
            </a:r>
            <a:r>
              <a:rPr sz="2200" spc="-5" dirty="0">
                <a:latin typeface="Gothic Uralic"/>
                <a:cs typeface="Gothic Uralic"/>
              </a:rPr>
              <a:t>a self</a:t>
            </a:r>
            <a:r>
              <a:rPr sz="2200" spc="10" dirty="0">
                <a:latin typeface="Gothic Uralic"/>
                <a:cs typeface="Gothic Uralic"/>
              </a:rPr>
              <a:t> </a:t>
            </a:r>
            <a:r>
              <a:rPr sz="2200" dirty="0">
                <a:latin typeface="Gothic Uralic"/>
                <a:cs typeface="Gothic Uralic"/>
              </a:rPr>
              <a:t>active</a:t>
            </a:r>
            <a:endParaRPr sz="2200">
              <a:latin typeface="Gothic Uralic"/>
              <a:cs typeface="Gothic Uralic"/>
            </a:endParaRPr>
          </a:p>
          <a:p>
            <a:pPr marL="381000" indent="-342900">
              <a:lnSpc>
                <a:spcPct val="100000"/>
              </a:lnSpc>
              <a:spcBef>
                <a:spcPts val="1000"/>
              </a:spcBef>
              <a:buClr>
                <a:srgbClr val="DDDDDD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10" dirty="0">
                <a:latin typeface="Gothic Uralic"/>
                <a:cs typeface="Gothic Uralic"/>
              </a:rPr>
              <a:t>100 power </a:t>
            </a:r>
            <a:r>
              <a:rPr sz="2200" spc="-5" dirty="0">
                <a:latin typeface="Gothic Uralic"/>
                <a:cs typeface="Gothic Uralic"/>
              </a:rPr>
              <a:t>plants </a:t>
            </a:r>
            <a:r>
              <a:rPr sz="2200" spc="-10" dirty="0">
                <a:latin typeface="Gothic Uralic"/>
                <a:cs typeface="Gothic Uralic"/>
              </a:rPr>
              <a:t>are </a:t>
            </a:r>
            <a:r>
              <a:rPr sz="2200" spc="-5" dirty="0">
                <a:latin typeface="Gothic Uralic"/>
                <a:cs typeface="Gothic Uralic"/>
              </a:rPr>
              <a:t>shut</a:t>
            </a:r>
            <a:r>
              <a:rPr sz="2200" spc="30" dirty="0">
                <a:latin typeface="Gothic Uralic"/>
                <a:cs typeface="Gothic Uralic"/>
              </a:rPr>
              <a:t> </a:t>
            </a:r>
            <a:r>
              <a:rPr sz="2200" spc="-10" dirty="0">
                <a:latin typeface="Gothic Uralic"/>
                <a:cs typeface="Gothic Uralic"/>
              </a:rPr>
              <a:t>down</a:t>
            </a:r>
            <a:endParaRPr sz="2200">
              <a:latin typeface="Gothic Uralic"/>
              <a:cs typeface="Gothic Uralic"/>
            </a:endParaRPr>
          </a:p>
          <a:p>
            <a:pPr marL="381000" marR="30480" indent="-342900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5" dirty="0">
                <a:latin typeface="Gothic Uralic"/>
                <a:cs typeface="Gothic Uralic"/>
              </a:rPr>
              <a:t>By the incident effects on whole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traffic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,air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line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power ,water system </a:t>
            </a:r>
            <a:r>
              <a:rPr sz="2200" u="heavy" spc="-530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&amp; 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nuclear reactor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too</a:t>
            </a:r>
            <a:endParaRPr sz="2200">
              <a:latin typeface="Gothic Uralic"/>
              <a:cs typeface="Gothic Uralic"/>
            </a:endParaRPr>
          </a:p>
          <a:p>
            <a:pPr marL="381000" indent="-342900">
              <a:lnSpc>
                <a:spcPct val="100000"/>
              </a:lnSpc>
              <a:spcBef>
                <a:spcPts val="1010"/>
              </a:spcBef>
              <a:buClr>
                <a:srgbClr val="DDDDDD"/>
              </a:buClr>
              <a:buFont typeface="Arial"/>
              <a:buChar char=""/>
              <a:tabLst>
                <a:tab pos="381000" algn="l"/>
              </a:tabLst>
            </a:pPr>
            <a:r>
              <a:rPr sz="2200" spc="-5" dirty="0">
                <a:latin typeface="Gothic Uralic"/>
                <a:cs typeface="Gothic Uralic"/>
              </a:rPr>
              <a:t>New York government struggled 3 months </a:t>
            </a:r>
            <a:r>
              <a:rPr sz="2200" dirty="0">
                <a:latin typeface="Gothic Uralic"/>
                <a:cs typeface="Gothic Uralic"/>
              </a:rPr>
              <a:t>to find </a:t>
            </a:r>
            <a:r>
              <a:rPr sz="2200" spc="-5" dirty="0">
                <a:latin typeface="Gothic Uralic"/>
                <a:cs typeface="Gothic Uralic"/>
              </a:rPr>
              <a:t>the</a:t>
            </a:r>
            <a:r>
              <a:rPr sz="2200" spc="-25" dirty="0">
                <a:latin typeface="Gothic Uralic"/>
                <a:cs typeface="Gothic Uralic"/>
              </a:rPr>
              <a:t> </a:t>
            </a:r>
            <a:r>
              <a:rPr sz="2200" spc="-10" dirty="0">
                <a:latin typeface="Gothic Uralic"/>
                <a:cs typeface="Gothic Uralic"/>
              </a:rPr>
              <a:t>accused</a:t>
            </a:r>
            <a:endParaRPr sz="2200">
              <a:latin typeface="Gothic Uralic"/>
              <a:cs typeface="Gothic Uralic"/>
            </a:endParaRPr>
          </a:p>
          <a:p>
            <a:pPr marL="458470" indent="-421005">
              <a:lnSpc>
                <a:spcPct val="100000"/>
              </a:lnSpc>
              <a:spcBef>
                <a:spcPts val="1000"/>
              </a:spcBef>
              <a:buClr>
                <a:srgbClr val="DDDDDD"/>
              </a:buClr>
              <a:buFont typeface="Arial"/>
              <a:buChar char=""/>
              <a:tabLst>
                <a:tab pos="458470" algn="l"/>
                <a:tab pos="459105" algn="l"/>
              </a:tabLst>
            </a:pPr>
            <a:r>
              <a:rPr sz="2200" spc="-10" dirty="0">
                <a:latin typeface="Gothic Uralic"/>
                <a:cs typeface="Gothic Uralic"/>
              </a:rPr>
              <a:t>That was </a:t>
            </a:r>
            <a:r>
              <a:rPr sz="2200" spc="-5" dirty="0">
                <a:latin typeface="Gothic Uralic"/>
                <a:cs typeface="Gothic Uralic"/>
              </a:rPr>
              <a:t>Russian government is totally responsibility </a:t>
            </a:r>
            <a:r>
              <a:rPr sz="2200" dirty="0">
                <a:latin typeface="Gothic Uralic"/>
                <a:cs typeface="Gothic Uralic"/>
              </a:rPr>
              <a:t>to this</a:t>
            </a:r>
            <a:r>
              <a:rPr sz="2200" spc="-45" dirty="0">
                <a:latin typeface="Gothic Uralic"/>
                <a:cs typeface="Gothic Uralic"/>
              </a:rPr>
              <a:t> </a:t>
            </a:r>
            <a:r>
              <a:rPr sz="2200" spc="-10" dirty="0">
                <a:latin typeface="Gothic Uralic"/>
                <a:cs typeface="Gothic Uralic"/>
              </a:rPr>
              <a:t>act</a:t>
            </a:r>
            <a:endParaRPr sz="22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304799"/>
            <a:ext cx="5017694" cy="6400801"/>
            <a:chOff x="0" y="0"/>
            <a:chExt cx="4956048" cy="6857999"/>
          </a:xfrm>
        </p:grpSpPr>
        <p:sp>
          <p:nvSpPr>
            <p:cNvPr id="3" name="object 3"/>
            <p:cNvSpPr/>
            <p:nvPr/>
          </p:nvSpPr>
          <p:spPr>
            <a:xfrm>
              <a:off x="0" y="4323588"/>
              <a:ext cx="1743075" cy="779145"/>
            </a:xfrm>
            <a:custGeom>
              <a:avLst/>
              <a:gdLst/>
              <a:ahLst/>
              <a:cxnLst/>
              <a:rect l="l" t="t" r="r" b="b"/>
              <a:pathLst>
                <a:path w="1743075" h="779145">
                  <a:moveTo>
                    <a:pt x="1346200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1346200" y="778763"/>
                  </a:lnTo>
                  <a:lnTo>
                    <a:pt x="1355891" y="777956"/>
                  </a:lnTo>
                  <a:lnTo>
                    <a:pt x="1363821" y="775827"/>
                  </a:lnTo>
                  <a:lnTo>
                    <a:pt x="1369988" y="772816"/>
                  </a:lnTo>
                  <a:lnTo>
                    <a:pt x="1374394" y="769366"/>
                  </a:lnTo>
                  <a:lnTo>
                    <a:pt x="1374394" y="764667"/>
                  </a:lnTo>
                  <a:lnTo>
                    <a:pt x="1379093" y="764667"/>
                  </a:lnTo>
                  <a:lnTo>
                    <a:pt x="1735582" y="408178"/>
                  </a:lnTo>
                  <a:lnTo>
                    <a:pt x="1740868" y="399587"/>
                  </a:lnTo>
                  <a:lnTo>
                    <a:pt x="1742630" y="388794"/>
                  </a:lnTo>
                  <a:lnTo>
                    <a:pt x="1740868" y="377120"/>
                  </a:lnTo>
                  <a:lnTo>
                    <a:pt x="1735582" y="365887"/>
                  </a:lnTo>
                  <a:lnTo>
                    <a:pt x="1379093" y="14097"/>
                  </a:lnTo>
                  <a:lnTo>
                    <a:pt x="1379093" y="9398"/>
                  </a:lnTo>
                  <a:lnTo>
                    <a:pt x="1374394" y="9398"/>
                  </a:lnTo>
                  <a:lnTo>
                    <a:pt x="1369988" y="5947"/>
                  </a:lnTo>
                  <a:lnTo>
                    <a:pt x="1363821" y="2936"/>
                  </a:lnTo>
                  <a:lnTo>
                    <a:pt x="1355891" y="807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" y="0"/>
              <a:ext cx="4879848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69767" y="3999833"/>
            <a:ext cx="8439785" cy="14224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ts val="3600"/>
              </a:lnSpc>
              <a:spcBef>
                <a:spcPts val="380"/>
              </a:spcBef>
            </a:pPr>
            <a:r>
              <a:rPr sz="3150" i="1" spc="-110" dirty="0">
                <a:solidFill>
                  <a:srgbClr val="181818"/>
                </a:solidFill>
                <a:latin typeface="Arial Black"/>
                <a:cs typeface="Arial Black"/>
              </a:rPr>
              <a:t>“Tomorrow’s </a:t>
            </a:r>
            <a:r>
              <a:rPr sz="3150" i="1" spc="-60" dirty="0">
                <a:solidFill>
                  <a:srgbClr val="181818"/>
                </a:solidFill>
                <a:latin typeface="Arial Black"/>
                <a:cs typeface="Arial Black"/>
              </a:rPr>
              <a:t>terrorist </a:t>
            </a:r>
            <a:r>
              <a:rPr sz="3150" i="1" spc="-114" dirty="0">
                <a:solidFill>
                  <a:srgbClr val="181818"/>
                </a:solidFill>
                <a:latin typeface="Arial Black"/>
                <a:cs typeface="Arial Black"/>
              </a:rPr>
              <a:t>may </a:t>
            </a:r>
            <a:r>
              <a:rPr sz="3150" i="1" spc="-105" dirty="0">
                <a:solidFill>
                  <a:srgbClr val="181818"/>
                </a:solidFill>
                <a:latin typeface="Arial Black"/>
                <a:cs typeface="Arial Black"/>
              </a:rPr>
              <a:t>be </a:t>
            </a:r>
            <a:r>
              <a:rPr sz="3150" i="1" spc="-85" dirty="0">
                <a:solidFill>
                  <a:srgbClr val="181818"/>
                </a:solidFill>
                <a:latin typeface="Arial Black"/>
                <a:cs typeface="Arial Black"/>
              </a:rPr>
              <a:t>able to </a:t>
            </a:r>
            <a:r>
              <a:rPr sz="3150" i="1" spc="-105" dirty="0">
                <a:solidFill>
                  <a:srgbClr val="181818"/>
                </a:solidFill>
                <a:latin typeface="Arial Black"/>
                <a:cs typeface="Arial Black"/>
              </a:rPr>
              <a:t>do  </a:t>
            </a:r>
            <a:r>
              <a:rPr sz="3150" i="1" spc="-95" dirty="0">
                <a:solidFill>
                  <a:srgbClr val="181818"/>
                </a:solidFill>
                <a:latin typeface="Arial Black"/>
                <a:cs typeface="Arial Black"/>
              </a:rPr>
              <a:t>more </a:t>
            </a:r>
            <a:r>
              <a:rPr sz="3150" i="1" spc="-100" dirty="0">
                <a:solidFill>
                  <a:srgbClr val="181818"/>
                </a:solidFill>
                <a:latin typeface="Arial Black"/>
                <a:cs typeface="Arial Black"/>
              </a:rPr>
              <a:t>damage </a:t>
            </a:r>
            <a:r>
              <a:rPr sz="3150" i="1" spc="-90" dirty="0">
                <a:solidFill>
                  <a:srgbClr val="181818"/>
                </a:solidFill>
                <a:latin typeface="Arial Black"/>
                <a:cs typeface="Arial Black"/>
              </a:rPr>
              <a:t>with </a:t>
            </a:r>
            <a:r>
              <a:rPr sz="3150" i="1" spc="-105" dirty="0">
                <a:solidFill>
                  <a:srgbClr val="181818"/>
                </a:solidFill>
                <a:latin typeface="Arial Black"/>
                <a:cs typeface="Arial Black"/>
              </a:rPr>
              <a:t>a </a:t>
            </a:r>
            <a:r>
              <a:rPr sz="3150" i="1" spc="-100" dirty="0">
                <a:solidFill>
                  <a:srgbClr val="181818"/>
                </a:solidFill>
                <a:latin typeface="Arial Black"/>
                <a:cs typeface="Arial Black"/>
              </a:rPr>
              <a:t>keyboard </a:t>
            </a:r>
            <a:r>
              <a:rPr sz="3150" i="1" spc="-95" dirty="0">
                <a:solidFill>
                  <a:srgbClr val="181818"/>
                </a:solidFill>
                <a:latin typeface="Arial Black"/>
                <a:cs typeface="Arial Black"/>
              </a:rPr>
              <a:t>than </a:t>
            </a:r>
            <a:r>
              <a:rPr sz="3150" i="1" spc="-90" dirty="0">
                <a:solidFill>
                  <a:srgbClr val="181818"/>
                </a:solidFill>
                <a:latin typeface="Arial Black"/>
                <a:cs typeface="Arial Black"/>
              </a:rPr>
              <a:t>with  </a:t>
            </a:r>
            <a:r>
              <a:rPr sz="3150" i="1" spc="-100" dirty="0">
                <a:solidFill>
                  <a:srgbClr val="181818"/>
                </a:solidFill>
                <a:latin typeface="Arial Black"/>
                <a:cs typeface="Arial Black"/>
              </a:rPr>
              <a:t>a</a:t>
            </a:r>
            <a:r>
              <a:rPr sz="3150" i="1" spc="-6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3150" i="1" spc="-90" dirty="0">
                <a:solidFill>
                  <a:srgbClr val="181818"/>
                </a:solidFill>
                <a:latin typeface="Arial Black"/>
                <a:cs typeface="Arial Black"/>
              </a:rPr>
              <a:t>bomb</a:t>
            </a:r>
            <a:r>
              <a:rPr sz="3000" spc="-90" dirty="0">
                <a:solidFill>
                  <a:srgbClr val="181818"/>
                </a:solidFill>
                <a:latin typeface="Arial Black"/>
                <a:cs typeface="Arial Black"/>
              </a:rPr>
              <a:t>”</a:t>
            </a:r>
            <a:endParaRPr sz="3000" dirty="0"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2362200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Algerian" pitchFamily="82" charset="0"/>
              </a:rPr>
              <a:t>Cyber Terrorism</a:t>
            </a:r>
            <a:endParaRPr lang="en-US" sz="4400" b="1" dirty="0">
              <a:solidFill>
                <a:schemeClr val="tx2">
                  <a:lumMod val="5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990" y="670963"/>
            <a:ext cx="77856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u="heavy" spc="-400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4000" b="1" i="1" u="heavy" spc="-5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eXGyreAdventor"/>
                <a:cs typeface="TeXGyreAdventor"/>
              </a:rPr>
              <a:t>CYBER </a:t>
            </a:r>
            <a:r>
              <a:rPr sz="4000" b="1" i="1" u="heavy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eXGyreAdventor"/>
                <a:cs typeface="TeXGyreAdventor"/>
              </a:rPr>
              <a:t>TERRORISM </a:t>
            </a:r>
            <a:r>
              <a:rPr sz="4000" b="1" u="heavy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Gothic Uralic"/>
                <a:cs typeface="Gothic Uralic"/>
              </a:rPr>
              <a:t>IN</a:t>
            </a:r>
            <a:r>
              <a:rPr sz="4000" b="1" u="heavy" spc="-155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Gothic Uralic"/>
                <a:cs typeface="Gothic Uralic"/>
              </a:rPr>
              <a:t> </a:t>
            </a:r>
            <a:r>
              <a:rPr sz="4000" b="1" u="heavy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Gothic Uralic"/>
                <a:cs typeface="Gothic Uralic"/>
              </a:rPr>
              <a:t>INDIA</a:t>
            </a:r>
            <a:endParaRPr sz="40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4955" y="1740154"/>
            <a:ext cx="10217785" cy="3700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2710" indent="-342900">
              <a:lnSpc>
                <a:spcPct val="100000"/>
              </a:lnSpc>
              <a:spcBef>
                <a:spcPts val="95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ECIL(Electronic Corporation of India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Limited</a:t>
            </a:r>
            <a:r>
              <a:rPr sz="2200" b="1" dirty="0">
                <a:latin typeface="Gothic Uralic"/>
                <a:cs typeface="Gothic Uralic"/>
              </a:rPr>
              <a:t>) </a:t>
            </a:r>
            <a:r>
              <a:rPr sz="2200" spc="-5" dirty="0">
                <a:latin typeface="Gothic Uralic"/>
                <a:cs typeface="Gothic Uralic"/>
              </a:rPr>
              <a:t>which </a:t>
            </a:r>
            <a:r>
              <a:rPr sz="2200" spc="-10" dirty="0">
                <a:latin typeface="Gothic Uralic"/>
                <a:cs typeface="Gothic Uralic"/>
              </a:rPr>
              <a:t>was </a:t>
            </a:r>
            <a:r>
              <a:rPr sz="2200" dirty="0">
                <a:latin typeface="Gothic Uralic"/>
                <a:cs typeface="Gothic Uralic"/>
              </a:rPr>
              <a:t>invented </a:t>
            </a:r>
            <a:r>
              <a:rPr sz="2200" spc="-85" dirty="0">
                <a:latin typeface="Gothic Uralic"/>
                <a:cs typeface="Gothic Uralic"/>
              </a:rPr>
              <a:t>electro  </a:t>
            </a:r>
            <a:r>
              <a:rPr sz="2200" dirty="0">
                <a:latin typeface="Gothic Uralic"/>
                <a:cs typeface="Gothic Uralic"/>
              </a:rPr>
              <a:t>voting </a:t>
            </a:r>
            <a:r>
              <a:rPr sz="2200" spc="-5" dirty="0">
                <a:latin typeface="Gothic Uralic"/>
                <a:cs typeface="Gothic Uralic"/>
              </a:rPr>
              <a:t>system </a:t>
            </a:r>
            <a:r>
              <a:rPr sz="2200" spc="5" dirty="0">
                <a:latin typeface="Gothic Uralic"/>
                <a:cs typeface="Gothic Uralic"/>
              </a:rPr>
              <a:t>in </a:t>
            </a:r>
            <a:r>
              <a:rPr sz="2200" spc="-5" dirty="0">
                <a:latin typeface="Gothic Uralic"/>
                <a:cs typeface="Gothic Uralic"/>
              </a:rPr>
              <a:t>India , controlling parliament security system , </a:t>
            </a:r>
            <a:r>
              <a:rPr sz="2200" spc="-10" dirty="0">
                <a:latin typeface="Gothic Uralic"/>
                <a:cs typeface="Gothic Uralic"/>
              </a:rPr>
              <a:t>Nuclear  </a:t>
            </a:r>
            <a:r>
              <a:rPr sz="2200" spc="-5" dirty="0">
                <a:latin typeface="Gothic Uralic"/>
                <a:cs typeface="Gothic Uralic"/>
              </a:rPr>
              <a:t>plants </a:t>
            </a:r>
            <a:r>
              <a:rPr sz="2200" spc="-10" dirty="0">
                <a:latin typeface="Gothic Uralic"/>
                <a:cs typeface="Gothic Uralic"/>
              </a:rPr>
              <a:t>,Defense</a:t>
            </a:r>
            <a:r>
              <a:rPr sz="2200" spc="15" dirty="0">
                <a:latin typeface="Gothic Uralic"/>
                <a:cs typeface="Gothic Uralic"/>
              </a:rPr>
              <a:t> </a:t>
            </a:r>
            <a:r>
              <a:rPr sz="2200" dirty="0">
                <a:latin typeface="Gothic Uralic"/>
                <a:cs typeface="Gothic Uralic"/>
              </a:rPr>
              <a:t>etc.</a:t>
            </a: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200" spc="-10" dirty="0">
                <a:latin typeface="Gothic Uralic"/>
                <a:cs typeface="Gothic Uralic"/>
              </a:rPr>
              <a:t>ECIL </a:t>
            </a:r>
            <a:r>
              <a:rPr sz="2200" spc="-5" dirty="0">
                <a:latin typeface="Gothic Uralic"/>
                <a:cs typeface="Gothic Uralic"/>
              </a:rPr>
              <a:t>CYBER website </a:t>
            </a:r>
            <a:r>
              <a:rPr sz="2200" spc="-10" dirty="0">
                <a:latin typeface="Gothic Uralic"/>
                <a:cs typeface="Gothic Uralic"/>
              </a:rPr>
              <a:t>was hacked </a:t>
            </a:r>
            <a:r>
              <a:rPr sz="2200" spc="-5" dirty="0">
                <a:latin typeface="Gothic Uralic"/>
                <a:cs typeface="Gothic Uralic"/>
              </a:rPr>
              <a:t>by Phrozenmyst</a:t>
            </a:r>
            <a:endParaRPr sz="2200" dirty="0">
              <a:latin typeface="Gothic Uralic"/>
              <a:cs typeface="Gothic Uralic"/>
            </a:endParaRPr>
          </a:p>
          <a:p>
            <a:pPr marL="433070" indent="-421005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433070" algn="l"/>
                <a:tab pos="433705" algn="l"/>
              </a:tabLst>
            </a:pPr>
            <a:r>
              <a:rPr sz="2200" spc="-5" dirty="0">
                <a:latin typeface="Gothic Uralic"/>
                <a:cs typeface="Gothic Uralic"/>
              </a:rPr>
              <a:t>Not only </a:t>
            </a:r>
            <a:r>
              <a:rPr sz="2200" spc="-10" dirty="0">
                <a:latin typeface="Gothic Uralic"/>
                <a:cs typeface="Gothic Uralic"/>
              </a:rPr>
              <a:t>ECIL </a:t>
            </a:r>
            <a:r>
              <a:rPr sz="2200" spc="-5" dirty="0">
                <a:latin typeface="Gothic Uralic"/>
                <a:cs typeface="Gothic Uralic"/>
              </a:rPr>
              <a:t>and </a:t>
            </a:r>
            <a:r>
              <a:rPr sz="2200" spc="-10" dirty="0">
                <a:latin typeface="Gothic Uralic"/>
                <a:cs typeface="Gothic Uralic"/>
              </a:rPr>
              <a:t>also </a:t>
            </a:r>
            <a:r>
              <a:rPr sz="2200" b="1" spc="-5" dirty="0">
                <a:latin typeface="Gothic Uralic"/>
                <a:cs typeface="Gothic Uralic"/>
              </a:rPr>
              <a:t>ISRO</a:t>
            </a:r>
            <a:r>
              <a:rPr sz="2200" b="1" spc="25" dirty="0">
                <a:latin typeface="Gothic Uralic"/>
                <a:cs typeface="Gothic Uralic"/>
              </a:rPr>
              <a:t> </a:t>
            </a:r>
            <a:r>
              <a:rPr sz="2200" spc="-15" dirty="0">
                <a:latin typeface="Gothic Uralic"/>
                <a:cs typeface="Gothic Uralic"/>
              </a:rPr>
              <a:t>,</a:t>
            </a:r>
            <a:r>
              <a:rPr sz="2200" b="1" spc="-15" dirty="0">
                <a:latin typeface="Gothic Uralic"/>
                <a:cs typeface="Gothic Uralic"/>
              </a:rPr>
              <a:t>BARC</a:t>
            </a:r>
            <a:endParaRPr sz="2200" dirty="0">
              <a:latin typeface="Gothic Uralic"/>
              <a:cs typeface="Gothic Uralic"/>
            </a:endParaRPr>
          </a:p>
          <a:p>
            <a:pPr marL="355600" marR="179705" indent="-342900">
              <a:lnSpc>
                <a:spcPct val="100000"/>
              </a:lnSpc>
              <a:spcBef>
                <a:spcPts val="1000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200" spc="-10" dirty="0">
                <a:latin typeface="Gothic Uralic"/>
                <a:cs typeface="Gothic Uralic"/>
              </a:rPr>
              <a:t>The </a:t>
            </a:r>
            <a:r>
              <a:rPr sz="2200" spc="-5" dirty="0">
                <a:latin typeface="Gothic Uralic"/>
                <a:cs typeface="Gothic Uralic"/>
              </a:rPr>
              <a:t>hacker Phrozenmyst </a:t>
            </a:r>
            <a:r>
              <a:rPr sz="2200" spc="-10" dirty="0">
                <a:latin typeface="Gothic Uralic"/>
                <a:cs typeface="Gothic Uralic"/>
              </a:rPr>
              <a:t>was </a:t>
            </a:r>
            <a:r>
              <a:rPr sz="2200" spc="-5" dirty="0">
                <a:latin typeface="Gothic Uralic"/>
                <a:cs typeface="Gothic Uralic"/>
              </a:rPr>
              <a:t>stolen sensitive data from </a:t>
            </a:r>
            <a:r>
              <a:rPr sz="2200" spc="-10" dirty="0">
                <a:latin typeface="Gothic Uralic"/>
                <a:cs typeface="Gothic Uralic"/>
              </a:rPr>
              <a:t>ECIL </a:t>
            </a:r>
            <a:r>
              <a:rPr sz="2200" spc="-5" dirty="0">
                <a:latin typeface="Gothic Uralic"/>
                <a:cs typeface="Gothic Uralic"/>
              </a:rPr>
              <a:t>and </a:t>
            </a:r>
            <a:r>
              <a:rPr sz="2200" spc="-95" dirty="0">
                <a:latin typeface="Gothic Uralic"/>
                <a:cs typeface="Gothic Uralic"/>
              </a:rPr>
              <a:t>pasted  </a:t>
            </a:r>
            <a:r>
              <a:rPr sz="2200" spc="-5" dirty="0">
                <a:latin typeface="Gothic Uralic"/>
                <a:cs typeface="Gothic Uralic"/>
              </a:rPr>
              <a:t>on </a:t>
            </a:r>
            <a:r>
              <a:rPr sz="2200" b="1" u="heavy" spc="-10" dirty="0" smtClean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PA</a:t>
            </a:r>
            <a:r>
              <a:rPr lang="en-US" sz="2200" b="1" u="heavy" spc="-10" dirty="0" smtClean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STEBIN</a:t>
            </a:r>
            <a:r>
              <a:rPr sz="2200" b="1" spc="30" dirty="0" smtClean="0">
                <a:latin typeface="Gothic Uralic"/>
                <a:cs typeface="Gothic Uralic"/>
              </a:rPr>
              <a:t> </a:t>
            </a:r>
            <a:r>
              <a:rPr sz="2200" dirty="0" smtClean="0">
                <a:latin typeface="Gothic Uralic"/>
                <a:cs typeface="Gothic Uralic"/>
              </a:rPr>
              <a:t>website</a:t>
            </a:r>
            <a:endParaRPr lang="en-US" sz="2200" dirty="0" smtClean="0">
              <a:latin typeface="Gothic Uralic"/>
              <a:cs typeface="Gothic Uralic"/>
            </a:endParaRPr>
          </a:p>
          <a:p>
            <a:pPr marL="355600" marR="179705" indent="-342900">
              <a:lnSpc>
                <a:spcPct val="100000"/>
              </a:lnSpc>
              <a:spcBef>
                <a:spcPts val="1000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lang="en-US" sz="2200" dirty="0" smtClean="0">
                <a:latin typeface="Gothic Uralic"/>
                <a:cs typeface="Gothic Uralic"/>
              </a:rPr>
              <a:t>And some other Cases.</a:t>
            </a:r>
            <a:endParaRPr sz="2200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endParaRPr sz="22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114" y="457200"/>
            <a:ext cx="103828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Cyber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terrorism against </a:t>
            </a: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traditional</a:t>
            </a:r>
            <a:r>
              <a:rPr sz="3600" b="1" u="heavy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terrorism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01723"/>
            <a:ext cx="870013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</a:pPr>
            <a:r>
              <a:rPr sz="2800" spc="-75" dirty="0">
                <a:latin typeface="Trebuchet MS"/>
                <a:cs typeface="Trebuchet MS"/>
              </a:rPr>
              <a:t>In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the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future,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cyber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terrorism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may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become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a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feasible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option  to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traditional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physical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acts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of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violence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due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to:</a:t>
            </a:r>
            <a:endParaRPr sz="2800" dirty="0">
              <a:latin typeface="Trebuchet MS"/>
              <a:cs typeface="Trebuchet MS"/>
            </a:endParaRPr>
          </a:p>
          <a:p>
            <a:pPr marL="981710" indent="-515620">
              <a:lnSpc>
                <a:spcPct val="100000"/>
              </a:lnSpc>
              <a:spcBef>
                <a:spcPts val="630"/>
              </a:spcBef>
              <a:buClr>
                <a:srgbClr val="DDDDDD"/>
              </a:buClr>
              <a:buAutoNum type="alphaLcPeriod"/>
              <a:tabLst>
                <a:tab pos="981710" algn="l"/>
                <a:tab pos="982344" algn="l"/>
              </a:tabLst>
            </a:pPr>
            <a:r>
              <a:rPr sz="2800" spc="-125" dirty="0">
                <a:latin typeface="Trebuchet MS"/>
                <a:cs typeface="Trebuchet MS"/>
              </a:rPr>
              <a:t>Perceived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anonymity.</a:t>
            </a:r>
            <a:endParaRPr sz="2800" dirty="0">
              <a:latin typeface="Trebuchet MS"/>
              <a:cs typeface="Trebuchet MS"/>
            </a:endParaRPr>
          </a:p>
          <a:p>
            <a:pPr marL="981710" indent="-515620">
              <a:lnSpc>
                <a:spcPct val="100000"/>
              </a:lnSpc>
              <a:spcBef>
                <a:spcPts val="660"/>
              </a:spcBef>
              <a:buClr>
                <a:srgbClr val="DDDDDD"/>
              </a:buClr>
              <a:buAutoNum type="alphaLcPeriod"/>
              <a:tabLst>
                <a:tab pos="981710" algn="l"/>
                <a:tab pos="982344" algn="l"/>
              </a:tabLst>
            </a:pPr>
            <a:r>
              <a:rPr sz="2800" spc="-25" dirty="0">
                <a:latin typeface="Trebuchet MS"/>
                <a:cs typeface="Trebuchet MS"/>
              </a:rPr>
              <a:t>Low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risk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of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detection.</a:t>
            </a:r>
            <a:endParaRPr sz="2800" dirty="0">
              <a:latin typeface="Trebuchet MS"/>
              <a:cs typeface="Trebuchet MS"/>
            </a:endParaRPr>
          </a:p>
          <a:p>
            <a:pPr marL="981710" indent="-515620">
              <a:lnSpc>
                <a:spcPct val="100000"/>
              </a:lnSpc>
              <a:spcBef>
                <a:spcPts val="660"/>
              </a:spcBef>
              <a:buClr>
                <a:srgbClr val="DDDDDD"/>
              </a:buClr>
              <a:buAutoNum type="alphaLcPeriod"/>
              <a:tabLst>
                <a:tab pos="981710" algn="l"/>
                <a:tab pos="982344" algn="l"/>
              </a:tabLst>
            </a:pPr>
            <a:r>
              <a:rPr sz="2800" spc="-25" dirty="0">
                <a:latin typeface="Trebuchet MS"/>
                <a:cs typeface="Trebuchet MS"/>
              </a:rPr>
              <a:t>Low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investment.</a:t>
            </a:r>
            <a:endParaRPr sz="2800" dirty="0">
              <a:latin typeface="Trebuchet MS"/>
              <a:cs typeface="Trebuchet MS"/>
            </a:endParaRPr>
          </a:p>
          <a:p>
            <a:pPr marL="981710" indent="-515620">
              <a:lnSpc>
                <a:spcPct val="100000"/>
              </a:lnSpc>
              <a:spcBef>
                <a:spcPts val="675"/>
              </a:spcBef>
              <a:buClr>
                <a:srgbClr val="DDDDDD"/>
              </a:buClr>
              <a:buAutoNum type="alphaLcPeriod"/>
              <a:tabLst>
                <a:tab pos="981710" algn="l"/>
                <a:tab pos="982344" algn="l"/>
              </a:tabLst>
            </a:pPr>
            <a:r>
              <a:rPr sz="2800" spc="-90" dirty="0">
                <a:latin typeface="Trebuchet MS"/>
                <a:cs typeface="Trebuchet MS"/>
              </a:rPr>
              <a:t>Operate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from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nearly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any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location.</a:t>
            </a:r>
            <a:endParaRPr sz="2800" dirty="0">
              <a:latin typeface="Trebuchet MS"/>
              <a:cs typeface="Trebuchet MS"/>
            </a:endParaRPr>
          </a:p>
          <a:p>
            <a:pPr marL="981710" indent="-515620">
              <a:lnSpc>
                <a:spcPct val="100000"/>
              </a:lnSpc>
              <a:spcBef>
                <a:spcPts val="685"/>
              </a:spcBef>
              <a:buClr>
                <a:srgbClr val="DDDDDD"/>
              </a:buClr>
              <a:buAutoNum type="alphaLcPeriod"/>
              <a:tabLst>
                <a:tab pos="981710" algn="l"/>
                <a:tab pos="982344" algn="l"/>
              </a:tabLst>
            </a:pPr>
            <a:r>
              <a:rPr sz="2800" spc="-100" dirty="0">
                <a:latin typeface="Trebuchet MS"/>
                <a:cs typeface="Trebuchet MS"/>
              </a:rPr>
              <a:t>Few </a:t>
            </a:r>
            <a:r>
              <a:rPr sz="2800" spc="-95" dirty="0">
                <a:latin typeface="Trebuchet MS"/>
                <a:cs typeface="Trebuchet MS"/>
              </a:rPr>
              <a:t>resources </a:t>
            </a:r>
            <a:r>
              <a:rPr sz="2800" spc="-130" dirty="0">
                <a:latin typeface="Trebuchet MS"/>
                <a:cs typeface="Trebuchet MS"/>
              </a:rPr>
              <a:t>are</a:t>
            </a:r>
            <a:r>
              <a:rPr sz="2800" spc="-670" dirty="0">
                <a:latin typeface="Trebuchet MS"/>
                <a:cs typeface="Trebuchet MS"/>
              </a:rPr>
              <a:t> </a:t>
            </a:r>
            <a:r>
              <a:rPr lang="en-US" sz="2800" spc="-670" dirty="0" smtClean="0">
                <a:latin typeface="Trebuchet MS"/>
                <a:cs typeface="Trebuchet MS"/>
              </a:rPr>
              <a:t> </a:t>
            </a:r>
            <a:r>
              <a:rPr sz="2800" spc="-105" dirty="0" smtClean="0">
                <a:latin typeface="Trebuchet MS"/>
                <a:cs typeface="Trebuchet MS"/>
              </a:rPr>
              <a:t>needed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9300"/>
            <a:ext cx="81546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How does Cyber Terrorism affect you </a:t>
            </a:r>
            <a:r>
              <a:rPr sz="3600" b="1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and your</a:t>
            </a: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future?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952" y="1931035"/>
            <a:ext cx="8502015" cy="450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28470" indent="-342900">
              <a:lnSpc>
                <a:spcPct val="100000"/>
              </a:lnSpc>
              <a:spcBef>
                <a:spcPts val="95"/>
              </a:spcBef>
            </a:pPr>
            <a:r>
              <a:rPr sz="2800" spc="18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b="1" spc="180" dirty="0">
                <a:latin typeface="Gothic Uralic"/>
                <a:cs typeface="Gothic Uralic"/>
              </a:rPr>
              <a:t>Air </a:t>
            </a:r>
            <a:r>
              <a:rPr sz="2800" b="1" spc="-5" dirty="0">
                <a:latin typeface="Gothic Uralic"/>
                <a:cs typeface="Gothic Uralic"/>
              </a:rPr>
              <a:t>traffic </a:t>
            </a:r>
            <a:r>
              <a:rPr sz="2800" spc="-5" dirty="0">
                <a:latin typeface="Gothic Uralic"/>
                <a:cs typeface="Gothic Uralic"/>
              </a:rPr>
              <a:t>control towers or our</a:t>
            </a:r>
            <a:r>
              <a:rPr sz="2800" spc="-120" dirty="0">
                <a:latin typeface="Gothic Uralic"/>
                <a:cs typeface="Gothic Uralic"/>
              </a:rPr>
              <a:t> </a:t>
            </a:r>
            <a:r>
              <a:rPr sz="2800" spc="-105" dirty="0">
                <a:latin typeface="Gothic Uralic"/>
                <a:cs typeface="Gothic Uralic"/>
              </a:rPr>
              <a:t>airlines  </a:t>
            </a:r>
            <a:r>
              <a:rPr sz="2800" spc="-5" dirty="0">
                <a:latin typeface="Gothic Uralic"/>
                <a:cs typeface="Gothic Uralic"/>
              </a:rPr>
              <a:t>infrastructure could </a:t>
            </a:r>
            <a:r>
              <a:rPr sz="2800" spc="-10" dirty="0">
                <a:latin typeface="Gothic Uralic"/>
                <a:cs typeface="Gothic Uralic"/>
              </a:rPr>
              <a:t>be </a:t>
            </a:r>
            <a:r>
              <a:rPr sz="2800" spc="-5" dirty="0">
                <a:latin typeface="Gothic Uralic"/>
                <a:cs typeface="Gothic Uralic"/>
              </a:rPr>
              <a:t>hacked</a:t>
            </a:r>
            <a:r>
              <a:rPr sz="2800" spc="15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into.</a:t>
            </a:r>
          </a:p>
          <a:p>
            <a:pPr marL="355600" marR="391795" indent="-342900">
              <a:lnSpc>
                <a:spcPct val="100000"/>
              </a:lnSpc>
              <a:spcBef>
                <a:spcPts val="1005"/>
              </a:spcBef>
            </a:pPr>
            <a:r>
              <a:rPr sz="2800" spc="8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b="1" spc="85" dirty="0">
                <a:latin typeface="Gothic Uralic"/>
                <a:cs typeface="Gothic Uralic"/>
              </a:rPr>
              <a:t>Banking </a:t>
            </a:r>
            <a:r>
              <a:rPr sz="2800" b="1" spc="-5" dirty="0">
                <a:latin typeface="Gothic Uralic"/>
                <a:cs typeface="Gothic Uralic"/>
              </a:rPr>
              <a:t>systems </a:t>
            </a:r>
            <a:r>
              <a:rPr sz="2800" dirty="0">
                <a:latin typeface="Gothic Uralic"/>
                <a:cs typeface="Gothic Uralic"/>
              </a:rPr>
              <a:t>could </a:t>
            </a:r>
            <a:r>
              <a:rPr sz="2800" spc="-5" dirty="0">
                <a:latin typeface="Gothic Uralic"/>
                <a:cs typeface="Gothic Uralic"/>
              </a:rPr>
              <a:t>be </a:t>
            </a:r>
            <a:r>
              <a:rPr sz="2800" dirty="0">
                <a:latin typeface="Gothic Uralic"/>
                <a:cs typeface="Gothic Uralic"/>
              </a:rPr>
              <a:t>violated </a:t>
            </a:r>
            <a:r>
              <a:rPr sz="2800" spc="-5" dirty="0">
                <a:latin typeface="Gothic Uralic"/>
                <a:cs typeface="Gothic Uralic"/>
              </a:rPr>
              <a:t>and all</a:t>
            </a:r>
            <a:r>
              <a:rPr sz="2800" spc="-110" dirty="0">
                <a:latin typeface="Gothic Uralic"/>
                <a:cs typeface="Gothic Uralic"/>
              </a:rPr>
              <a:t> </a:t>
            </a:r>
            <a:r>
              <a:rPr sz="2800" spc="-380" dirty="0">
                <a:latin typeface="Gothic Uralic"/>
                <a:cs typeface="Gothic Uralic"/>
              </a:rPr>
              <a:t>of  </a:t>
            </a:r>
            <a:r>
              <a:rPr sz="2800" spc="-5" dirty="0">
                <a:latin typeface="Gothic Uralic"/>
                <a:cs typeface="Gothic Uralic"/>
              </a:rPr>
              <a:t>our money could </a:t>
            </a:r>
            <a:r>
              <a:rPr sz="2800" spc="-10" dirty="0">
                <a:latin typeface="Gothic Uralic"/>
                <a:cs typeface="Gothic Uralic"/>
              </a:rPr>
              <a:t>be</a:t>
            </a:r>
            <a:r>
              <a:rPr sz="2800" spc="2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stolen.</a:t>
            </a:r>
            <a:endParaRPr sz="28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</a:pPr>
            <a:r>
              <a:rPr sz="2800" spc="114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b="1" spc="114" dirty="0">
                <a:latin typeface="Gothic Uralic"/>
                <a:cs typeface="Gothic Uralic"/>
              </a:rPr>
              <a:t>Bombs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5" dirty="0">
                <a:latin typeface="Gothic Uralic"/>
                <a:cs typeface="Gothic Uralic"/>
              </a:rPr>
              <a:t>other explosives could </a:t>
            </a:r>
            <a:r>
              <a:rPr sz="2800" spc="-10" dirty="0">
                <a:latin typeface="Gothic Uralic"/>
                <a:cs typeface="Gothic Uralic"/>
              </a:rPr>
              <a:t>be set </a:t>
            </a:r>
            <a:r>
              <a:rPr sz="2800" spc="-5" dirty="0">
                <a:latin typeface="Gothic Uralic"/>
                <a:cs typeface="Gothic Uralic"/>
              </a:rPr>
              <a:t>off </a:t>
            </a:r>
            <a:r>
              <a:rPr sz="2800" spc="-400" dirty="0">
                <a:latin typeface="Gothic Uralic"/>
                <a:cs typeface="Gothic Uralic"/>
              </a:rPr>
              <a:t>by  </a:t>
            </a:r>
            <a:r>
              <a:rPr sz="2800" spc="-5" dirty="0">
                <a:latin typeface="Gothic Uralic"/>
                <a:cs typeface="Gothic Uralic"/>
              </a:rPr>
              <a:t>remote.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6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b="1" spc="65" dirty="0">
                <a:latin typeface="Gothic Uralic"/>
                <a:cs typeface="Gothic Uralic"/>
              </a:rPr>
              <a:t>Hospitals </a:t>
            </a:r>
            <a:r>
              <a:rPr sz="2800" spc="-5" dirty="0">
                <a:latin typeface="Gothic Uralic"/>
                <a:cs typeface="Gothic Uralic"/>
              </a:rPr>
              <a:t>could lose all of their</a:t>
            </a:r>
            <a:r>
              <a:rPr sz="2800" spc="-40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information.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120" smtClean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lang="en-US" sz="2800" b="1" spc="120" smtClean="0">
                <a:latin typeface="Gothic Uralic"/>
                <a:cs typeface="Arial"/>
              </a:rPr>
              <a:t>Disclose of</a:t>
            </a:r>
            <a:r>
              <a:rPr sz="2800" b="1" spc="120" smtClean="0">
                <a:latin typeface="Gothic Uralic"/>
                <a:cs typeface="Gothic Uralic"/>
              </a:rPr>
              <a:t> </a:t>
            </a:r>
            <a:r>
              <a:rPr sz="2800" b="1" spc="-5" dirty="0">
                <a:latin typeface="Gothic Uralic"/>
                <a:cs typeface="Gothic Uralic"/>
              </a:rPr>
              <a:t>Government </a:t>
            </a:r>
            <a:r>
              <a:rPr sz="2800" spc="-5" dirty="0">
                <a:latin typeface="Gothic Uralic"/>
                <a:cs typeface="Gothic Uralic"/>
              </a:rPr>
              <a:t>secrets </a:t>
            </a:r>
            <a:r>
              <a:rPr sz="2800" spc="-10" dirty="0">
                <a:latin typeface="Gothic Uralic"/>
                <a:cs typeface="Gothic Uralic"/>
              </a:rPr>
              <a:t>and</a:t>
            </a:r>
            <a:r>
              <a:rPr sz="2800" spc="-9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plans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18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b="1" spc="180" dirty="0">
                <a:latin typeface="Gothic Uralic"/>
                <a:cs typeface="Gothic Uralic"/>
              </a:rPr>
              <a:t>The </a:t>
            </a:r>
            <a:r>
              <a:rPr sz="2800" b="1" spc="-5" dirty="0">
                <a:latin typeface="Gothic Uralic"/>
                <a:cs typeface="Gothic Uralic"/>
              </a:rPr>
              <a:t>tampering </a:t>
            </a:r>
            <a:r>
              <a:rPr sz="2800" spc="-5" dirty="0">
                <a:latin typeface="Gothic Uralic"/>
                <a:cs typeface="Gothic Uralic"/>
              </a:rPr>
              <a:t>of our </a:t>
            </a:r>
            <a:r>
              <a:rPr sz="2800" spc="-10" dirty="0">
                <a:latin typeface="Gothic Uralic"/>
                <a:cs typeface="Gothic Uralic"/>
              </a:rPr>
              <a:t>water</a:t>
            </a:r>
            <a:r>
              <a:rPr sz="2800" spc="-17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systems.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330" y="640460"/>
            <a:ext cx="573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What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do we need to</a:t>
            </a:r>
            <a:r>
              <a:rPr sz="3600" b="1" u="heavy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do??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69123" y="62484"/>
            <a:ext cx="4652772" cy="279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4330" y="1854606"/>
            <a:ext cx="8646160" cy="3478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8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80" dirty="0">
                <a:latin typeface="Gothic Uralic"/>
                <a:cs typeface="Gothic Uralic"/>
              </a:rPr>
              <a:t>Maintain </a:t>
            </a:r>
            <a:r>
              <a:rPr sz="2800" dirty="0">
                <a:latin typeface="Gothic Uralic"/>
                <a:cs typeface="Gothic Uralic"/>
              </a:rPr>
              <a:t>high </a:t>
            </a:r>
            <a:r>
              <a:rPr sz="2800" spc="-5" dirty="0">
                <a:latin typeface="Gothic Uralic"/>
                <a:cs typeface="Gothic Uralic"/>
              </a:rPr>
              <a:t>alert &amp;</a:t>
            </a:r>
            <a:r>
              <a:rPr sz="2800" spc="-8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vigilance.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10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00" dirty="0">
                <a:latin typeface="Gothic Uralic"/>
                <a:cs typeface="Gothic Uralic"/>
              </a:rPr>
              <a:t>Update </a:t>
            </a:r>
            <a:r>
              <a:rPr sz="2800" spc="-5" dirty="0">
                <a:latin typeface="Gothic Uralic"/>
                <a:cs typeface="Gothic Uralic"/>
              </a:rPr>
              <a:t>OS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5" dirty="0">
                <a:latin typeface="Gothic Uralic"/>
                <a:cs typeface="Gothic Uralic"/>
              </a:rPr>
              <a:t>applications</a:t>
            </a:r>
            <a:r>
              <a:rPr sz="2800" spc="-6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regularly.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85" dirty="0" smtClean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lang="en-US" sz="2800" spc="85" dirty="0" smtClean="0">
                <a:latin typeface="Gothic Uralic"/>
                <a:cs typeface="Arial"/>
              </a:rPr>
              <a:t>Set</a:t>
            </a:r>
            <a:r>
              <a:rPr sz="2800" spc="85" dirty="0" smtClean="0">
                <a:latin typeface="Gothic Uralic"/>
                <a:cs typeface="Gothic Uralic"/>
              </a:rPr>
              <a:t> </a:t>
            </a:r>
            <a:r>
              <a:rPr sz="2800" spc="-10" dirty="0" smtClean="0">
                <a:latin typeface="Gothic Uralic"/>
                <a:cs typeface="Gothic Uralic"/>
              </a:rPr>
              <a:t>strong</a:t>
            </a:r>
            <a:r>
              <a:rPr lang="en-US" sz="2800" spc="-60" dirty="0">
                <a:latin typeface="Gothic Uralic"/>
                <a:cs typeface="Gothic Uralic"/>
              </a:rPr>
              <a:t> </a:t>
            </a:r>
            <a:r>
              <a:rPr lang="en-US" sz="2800" spc="-60" dirty="0" smtClean="0">
                <a:latin typeface="Gothic Uralic"/>
                <a:cs typeface="Gothic Uralic"/>
              </a:rPr>
              <a:t>and complex </a:t>
            </a:r>
            <a:r>
              <a:rPr sz="2800" spc="-5" dirty="0" smtClean="0">
                <a:latin typeface="Gothic Uralic"/>
                <a:cs typeface="Gothic Uralic"/>
              </a:rPr>
              <a:t>passwords</a:t>
            </a:r>
            <a:r>
              <a:rPr sz="2800" spc="-5" dirty="0">
                <a:latin typeface="Gothic Uralic"/>
                <a:cs typeface="Gothic Uralic"/>
              </a:rPr>
              <a:t>.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12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20" dirty="0">
                <a:latin typeface="Gothic Uralic"/>
                <a:cs typeface="Gothic Uralic"/>
              </a:rPr>
              <a:t>“Lock </a:t>
            </a:r>
            <a:r>
              <a:rPr sz="2800" spc="-5" dirty="0">
                <a:latin typeface="Gothic Uralic"/>
                <a:cs typeface="Gothic Uralic"/>
              </a:rPr>
              <a:t>down"</a:t>
            </a:r>
            <a:r>
              <a:rPr sz="2800" spc="-14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systems.</a:t>
            </a:r>
            <a:endParaRPr sz="2800" dirty="0">
              <a:latin typeface="Gothic Uralic"/>
              <a:cs typeface="Gothic Uralic"/>
            </a:endParaRPr>
          </a:p>
          <a:p>
            <a:pPr marL="355600" marR="735330" indent="-342900">
              <a:lnSpc>
                <a:spcPts val="3020"/>
              </a:lnSpc>
              <a:spcBef>
                <a:spcPts val="1060"/>
              </a:spcBef>
            </a:pPr>
            <a:r>
              <a:rPr sz="2800" spc="14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140" dirty="0">
                <a:latin typeface="Gothic Uralic"/>
                <a:cs typeface="Gothic Uralic"/>
              </a:rPr>
              <a:t>Keep </a:t>
            </a:r>
            <a:r>
              <a:rPr sz="2800" spc="-5" dirty="0">
                <a:latin typeface="Gothic Uralic"/>
                <a:cs typeface="Gothic Uralic"/>
              </a:rPr>
              <a:t>anti-virus </a:t>
            </a:r>
            <a:r>
              <a:rPr sz="2800" spc="-10" dirty="0">
                <a:latin typeface="Gothic Uralic"/>
                <a:cs typeface="Gothic Uralic"/>
              </a:rPr>
              <a:t>software </a:t>
            </a:r>
            <a:r>
              <a:rPr sz="2800" spc="-5" dirty="0">
                <a:latin typeface="Gothic Uralic"/>
                <a:cs typeface="Gothic Uralic"/>
              </a:rPr>
              <a:t>installed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130" dirty="0">
                <a:latin typeface="Gothic Uralic"/>
                <a:cs typeface="Gothic Uralic"/>
              </a:rPr>
              <a:t>up-to-  </a:t>
            </a:r>
            <a:r>
              <a:rPr sz="2800" spc="-10" dirty="0">
                <a:latin typeface="Gothic Uralic"/>
                <a:cs typeface="Gothic Uralic"/>
              </a:rPr>
              <a:t>date.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spc="100" dirty="0" smtClean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lang="en-US" sz="2800" spc="100" dirty="0" smtClean="0">
                <a:latin typeface="Gothic Uralic"/>
                <a:cs typeface="Arial"/>
              </a:rPr>
              <a:t>Deploy</a:t>
            </a:r>
            <a:r>
              <a:rPr sz="2800" spc="100" dirty="0" smtClean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intrusion </a:t>
            </a:r>
            <a:r>
              <a:rPr sz="2800" spc="-5" dirty="0">
                <a:latin typeface="Gothic Uralic"/>
                <a:cs typeface="Gothic Uralic"/>
              </a:rPr>
              <a:t>detection </a:t>
            </a:r>
            <a:r>
              <a:rPr sz="2800" spc="-10" dirty="0">
                <a:latin typeface="Gothic Uralic"/>
                <a:cs typeface="Gothic Uralic"/>
              </a:rPr>
              <a:t>systems and</a:t>
            </a:r>
            <a:r>
              <a:rPr sz="2800" spc="-60" dirty="0">
                <a:latin typeface="Gothic Uralic"/>
                <a:cs typeface="Gothic Uralic"/>
              </a:rPr>
              <a:t> </a:t>
            </a:r>
            <a:r>
              <a:rPr sz="2800" spc="-70" dirty="0">
                <a:latin typeface="Gothic Uralic"/>
                <a:cs typeface="Gothic Uralic"/>
              </a:rPr>
              <a:t>firewalls.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533400"/>
            <a:ext cx="59855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Prevention </a:t>
            </a:r>
            <a:r>
              <a:rPr sz="36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&amp;</a:t>
            </a:r>
            <a:r>
              <a:rPr sz="3600" b="1" u="heavy" spc="-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Protection: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416228"/>
            <a:ext cx="8533765" cy="27978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spc="24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240" dirty="0">
                <a:latin typeface="Gothic Uralic"/>
                <a:cs typeface="Gothic Uralic"/>
              </a:rPr>
              <a:t>Be </a:t>
            </a:r>
            <a:r>
              <a:rPr sz="2800" dirty="0">
                <a:latin typeface="Gothic Uralic"/>
                <a:cs typeface="Gothic Uralic"/>
              </a:rPr>
              <a:t>cautious </a:t>
            </a:r>
            <a:r>
              <a:rPr sz="2800" spc="-10" dirty="0">
                <a:latin typeface="Gothic Uralic"/>
                <a:cs typeface="Gothic Uralic"/>
              </a:rPr>
              <a:t>about </a:t>
            </a:r>
            <a:r>
              <a:rPr sz="2800" spc="-5" dirty="0">
                <a:latin typeface="Gothic Uralic"/>
                <a:cs typeface="Gothic Uralic"/>
              </a:rPr>
              <a:t>opening </a:t>
            </a:r>
            <a:r>
              <a:rPr sz="2800" dirty="0">
                <a:latin typeface="Gothic Uralic"/>
                <a:cs typeface="Gothic Uralic"/>
              </a:rPr>
              <a:t>email</a:t>
            </a:r>
            <a:r>
              <a:rPr sz="2800" spc="-220" dirty="0">
                <a:latin typeface="Gothic Uralic"/>
                <a:cs typeface="Gothic Uralic"/>
              </a:rPr>
              <a:t> </a:t>
            </a:r>
            <a:r>
              <a:rPr sz="2800" spc="-65" dirty="0">
                <a:latin typeface="Gothic Uralic"/>
                <a:cs typeface="Gothic Uralic"/>
              </a:rPr>
              <a:t>attachments.</a:t>
            </a:r>
            <a:endParaRPr sz="2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7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75" dirty="0">
                <a:latin typeface="Gothic Uralic"/>
                <a:cs typeface="Gothic Uralic"/>
              </a:rPr>
              <a:t>Complete </a:t>
            </a:r>
            <a:r>
              <a:rPr sz="2800" spc="-10" dirty="0">
                <a:latin typeface="Gothic Uralic"/>
                <a:cs typeface="Gothic Uralic"/>
              </a:rPr>
              <a:t>Software</a:t>
            </a:r>
            <a:r>
              <a:rPr sz="2800" spc="-4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Updates</a:t>
            </a:r>
            <a:endParaRPr sz="2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9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95" dirty="0">
                <a:latin typeface="Gothic Uralic"/>
                <a:cs typeface="Gothic Uralic"/>
              </a:rPr>
              <a:t>Create </a:t>
            </a:r>
            <a:r>
              <a:rPr sz="2800" dirty="0">
                <a:latin typeface="Gothic Uralic"/>
                <a:cs typeface="Gothic Uralic"/>
              </a:rPr>
              <a:t>difficult</a:t>
            </a:r>
            <a:r>
              <a:rPr sz="2800" spc="-11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passwords</a:t>
            </a:r>
            <a:endParaRPr sz="2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7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75" dirty="0">
                <a:latin typeface="Gothic Uralic"/>
                <a:cs typeface="Gothic Uralic"/>
              </a:rPr>
              <a:t>Download </a:t>
            </a:r>
            <a:r>
              <a:rPr sz="2800" spc="-5" dirty="0">
                <a:latin typeface="Gothic Uralic"/>
                <a:cs typeface="Gothic Uralic"/>
              </a:rPr>
              <a:t>anti-virus</a:t>
            </a:r>
            <a:r>
              <a:rPr sz="2800" spc="-80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software</a:t>
            </a:r>
            <a:endParaRPr sz="2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7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70" dirty="0">
                <a:latin typeface="Gothic Uralic"/>
                <a:cs typeface="Gothic Uralic"/>
              </a:rPr>
              <a:t>Uninstall </a:t>
            </a:r>
            <a:r>
              <a:rPr sz="2800" spc="-5" dirty="0">
                <a:latin typeface="Gothic Uralic"/>
                <a:cs typeface="Gothic Uralic"/>
              </a:rPr>
              <a:t>unused applications or</a:t>
            </a:r>
            <a:r>
              <a:rPr sz="2800" spc="-2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services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010" y="700862"/>
            <a:ext cx="3174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CONCLUSION: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752600" y="1066800"/>
            <a:ext cx="10287000" cy="442364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458595" indent="-343535">
              <a:lnSpc>
                <a:spcPct val="100000"/>
              </a:lnSpc>
              <a:spcBef>
                <a:spcPts val="1095"/>
              </a:spcBef>
              <a:buClr>
                <a:srgbClr val="DDDDDD"/>
              </a:buClr>
              <a:buFont typeface="Arial"/>
              <a:buChar char=""/>
              <a:tabLst>
                <a:tab pos="1459230" algn="l"/>
              </a:tabLst>
            </a:pPr>
            <a:r>
              <a:rPr sz="2400" dirty="0"/>
              <a:t>Cyber terrorism </a:t>
            </a:r>
            <a:r>
              <a:rPr sz="2400" spc="10" dirty="0"/>
              <a:t>is </a:t>
            </a:r>
            <a:r>
              <a:rPr sz="2400" dirty="0"/>
              <a:t>a </a:t>
            </a:r>
            <a:r>
              <a:rPr sz="2400" spc="-5" dirty="0"/>
              <a:t>scary concept for </a:t>
            </a:r>
            <a:r>
              <a:rPr sz="2400" dirty="0"/>
              <a:t>many</a:t>
            </a:r>
            <a:r>
              <a:rPr sz="2400" spc="-60" dirty="0"/>
              <a:t> </a:t>
            </a:r>
            <a:r>
              <a:rPr sz="2400" dirty="0"/>
              <a:t>reasons.</a:t>
            </a:r>
          </a:p>
          <a:p>
            <a:pPr marL="1458595" marR="107314" indent="-343535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1459230" algn="l"/>
              </a:tabLst>
            </a:pPr>
            <a:r>
              <a:rPr sz="2400" spc="-10" dirty="0"/>
              <a:t>It </a:t>
            </a:r>
            <a:r>
              <a:rPr sz="2400" dirty="0"/>
              <a:t>can </a:t>
            </a:r>
            <a:r>
              <a:rPr sz="2400" spc="-5" dirty="0"/>
              <a:t>do possible </a:t>
            </a:r>
            <a:r>
              <a:rPr sz="2400" dirty="0"/>
              <a:t>serious </a:t>
            </a:r>
            <a:r>
              <a:rPr sz="2400" spc="-5" dirty="0"/>
              <a:t>damages to </a:t>
            </a:r>
            <a:r>
              <a:rPr sz="2400" dirty="0"/>
              <a:t>various </a:t>
            </a:r>
            <a:r>
              <a:rPr sz="2400" spc="-5" dirty="0"/>
              <a:t>aspects of </a:t>
            </a:r>
            <a:r>
              <a:rPr sz="2400" spc="-210" dirty="0"/>
              <a:t>our  </a:t>
            </a:r>
            <a:r>
              <a:rPr sz="2400" dirty="0"/>
              <a:t>lives. </a:t>
            </a:r>
            <a:r>
              <a:rPr sz="2400" spc="-10" dirty="0"/>
              <a:t>It </a:t>
            </a:r>
            <a:r>
              <a:rPr sz="2400" spc="10" dirty="0"/>
              <a:t>is </a:t>
            </a:r>
            <a:r>
              <a:rPr sz="2400" spc="5" dirty="0"/>
              <a:t>even </a:t>
            </a:r>
            <a:r>
              <a:rPr sz="2400" dirty="0"/>
              <a:t>scarier that </a:t>
            </a:r>
            <a:r>
              <a:rPr sz="2400" spc="-5" dirty="0"/>
              <a:t>cyber </a:t>
            </a:r>
            <a:r>
              <a:rPr sz="2400" dirty="0"/>
              <a:t>terrorism </a:t>
            </a:r>
            <a:r>
              <a:rPr sz="2400" spc="10" dirty="0"/>
              <a:t>is </a:t>
            </a:r>
            <a:r>
              <a:rPr sz="2400" spc="-5" dirty="0"/>
              <a:t>so difficult </a:t>
            </a:r>
            <a:r>
              <a:rPr sz="2400" dirty="0"/>
              <a:t>to  </a:t>
            </a:r>
            <a:r>
              <a:rPr sz="2400" spc="-5" dirty="0"/>
              <a:t>catch and track and</a:t>
            </a:r>
            <a:r>
              <a:rPr sz="2400" spc="-15" dirty="0"/>
              <a:t> </a:t>
            </a:r>
            <a:r>
              <a:rPr sz="2400" spc="-5" dirty="0"/>
              <a:t>prosecute.</a:t>
            </a:r>
          </a:p>
          <a:p>
            <a:pPr marL="1458595" marR="309880" indent="-343535">
              <a:lnSpc>
                <a:spcPct val="100000"/>
              </a:lnSpc>
              <a:spcBef>
                <a:spcPts val="1000"/>
              </a:spcBef>
              <a:buClr>
                <a:srgbClr val="DDDDDD"/>
              </a:buClr>
              <a:buFont typeface="Arial"/>
              <a:buChar char=""/>
              <a:tabLst>
                <a:tab pos="1459230" algn="l"/>
              </a:tabLst>
            </a:pPr>
            <a:r>
              <a:rPr sz="2400" spc="-10" dirty="0"/>
              <a:t>The </a:t>
            </a:r>
            <a:r>
              <a:rPr sz="2400" dirty="0"/>
              <a:t>information </a:t>
            </a:r>
            <a:r>
              <a:rPr sz="2400" spc="-5" dirty="0"/>
              <a:t>age </a:t>
            </a:r>
            <a:r>
              <a:rPr sz="2400" dirty="0"/>
              <a:t>has </a:t>
            </a:r>
            <a:r>
              <a:rPr sz="2400" spc="-5" dirty="0"/>
              <a:t>brought </a:t>
            </a:r>
            <a:r>
              <a:rPr sz="2400" dirty="0"/>
              <a:t>us </a:t>
            </a:r>
            <a:r>
              <a:rPr sz="2400" spc="-5" dirty="0"/>
              <a:t>many good </a:t>
            </a:r>
            <a:r>
              <a:rPr sz="2400" dirty="0"/>
              <a:t>things, </a:t>
            </a:r>
            <a:r>
              <a:rPr sz="2400" spc="-229" dirty="0"/>
              <a:t>but  </a:t>
            </a:r>
            <a:r>
              <a:rPr sz="2400" spc="-5" dirty="0"/>
              <a:t>along </a:t>
            </a:r>
            <a:r>
              <a:rPr sz="2400" dirty="0"/>
              <a:t>with those </a:t>
            </a:r>
            <a:r>
              <a:rPr sz="2400" spc="-5" dirty="0"/>
              <a:t>good </a:t>
            </a:r>
            <a:r>
              <a:rPr sz="2400" dirty="0"/>
              <a:t>things came </a:t>
            </a:r>
            <a:r>
              <a:rPr sz="2400" spc="-5" dirty="0"/>
              <a:t>some bad </a:t>
            </a:r>
            <a:r>
              <a:rPr sz="2400" dirty="0"/>
              <a:t>things</a:t>
            </a:r>
            <a:r>
              <a:rPr sz="2400" spc="-85" dirty="0"/>
              <a:t> </a:t>
            </a:r>
            <a:r>
              <a:rPr sz="2400" spc="-5" dirty="0"/>
              <a:t>too.</a:t>
            </a:r>
          </a:p>
          <a:p>
            <a:pPr marL="1458595" marR="5080" indent="-343535">
              <a:lnSpc>
                <a:spcPct val="100000"/>
              </a:lnSpc>
              <a:spcBef>
                <a:spcPts val="1010"/>
              </a:spcBef>
              <a:buClr>
                <a:srgbClr val="DDDDDD"/>
              </a:buClr>
              <a:buFont typeface="Arial"/>
              <a:buChar char=""/>
              <a:tabLst>
                <a:tab pos="1459230" algn="l"/>
              </a:tabLst>
            </a:pPr>
            <a:r>
              <a:rPr sz="2400" dirty="0"/>
              <a:t>All </a:t>
            </a:r>
            <a:r>
              <a:rPr sz="2400" spc="-5" dirty="0"/>
              <a:t>we </a:t>
            </a:r>
            <a:r>
              <a:rPr sz="2400" dirty="0"/>
              <a:t>can </a:t>
            </a:r>
            <a:r>
              <a:rPr sz="2400" spc="-5" dirty="0"/>
              <a:t>do as </a:t>
            </a:r>
            <a:r>
              <a:rPr sz="2400" dirty="0"/>
              <a:t>citizens </a:t>
            </a:r>
            <a:r>
              <a:rPr sz="2400" spc="10" dirty="0"/>
              <a:t>is </a:t>
            </a:r>
            <a:r>
              <a:rPr sz="2400" spc="-5" dirty="0"/>
              <a:t>to protect </a:t>
            </a:r>
            <a:r>
              <a:rPr sz="2400" dirty="0"/>
              <a:t>ourselves </a:t>
            </a:r>
            <a:r>
              <a:rPr sz="2400" spc="-5" dirty="0"/>
              <a:t>by </a:t>
            </a:r>
            <a:r>
              <a:rPr sz="2400" spc="-70" dirty="0"/>
              <a:t>protecting  </a:t>
            </a:r>
            <a:r>
              <a:rPr sz="2400" spc="-5" dirty="0"/>
              <a:t>our </a:t>
            </a:r>
            <a:r>
              <a:rPr sz="2400" dirty="0"/>
              <a:t>information, </a:t>
            </a:r>
            <a:r>
              <a:rPr sz="2400" spc="-5" dirty="0"/>
              <a:t>who we </a:t>
            </a:r>
            <a:r>
              <a:rPr sz="2400" spc="5" dirty="0"/>
              <a:t>give </a:t>
            </a:r>
            <a:r>
              <a:rPr sz="2400" spc="10" dirty="0"/>
              <a:t>it </a:t>
            </a:r>
            <a:r>
              <a:rPr sz="2400" spc="-5" dirty="0"/>
              <a:t>to and how much we </a:t>
            </a:r>
            <a:r>
              <a:rPr sz="2400" spc="5" dirty="0"/>
              <a:t>give </a:t>
            </a:r>
            <a:r>
              <a:rPr sz="2400" spc="10" dirty="0"/>
              <a:t>it  </a:t>
            </a:r>
            <a:r>
              <a:rPr sz="2400" dirty="0"/>
              <a:t>out.</a:t>
            </a:r>
          </a:p>
          <a:p>
            <a:pPr marL="1458595" indent="-343535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1459230" algn="l"/>
              </a:tabLst>
            </a:pPr>
            <a:r>
              <a:rPr sz="2400" spc="-5" dirty="0"/>
              <a:t>Our </a:t>
            </a:r>
            <a:r>
              <a:rPr sz="2400" dirty="0"/>
              <a:t>government </a:t>
            </a:r>
            <a:r>
              <a:rPr sz="2400" spc="10" dirty="0"/>
              <a:t>is </a:t>
            </a:r>
            <a:r>
              <a:rPr sz="2400" dirty="0"/>
              <a:t>trying to </a:t>
            </a:r>
            <a:r>
              <a:rPr sz="2400" spc="-5" dirty="0"/>
              <a:t>do </a:t>
            </a:r>
            <a:r>
              <a:rPr sz="2400" spc="5" dirty="0"/>
              <a:t>its </a:t>
            </a:r>
            <a:r>
              <a:rPr sz="2400" spc="-5" dirty="0"/>
              <a:t>part, so let’s support</a:t>
            </a:r>
            <a:r>
              <a:rPr sz="2400" spc="-130" dirty="0"/>
              <a:t> </a:t>
            </a:r>
            <a:r>
              <a:rPr sz="2400" dirty="0"/>
              <a:t>them</a:t>
            </a:r>
          </a:p>
          <a:p>
            <a:pPr marL="1458595">
              <a:lnSpc>
                <a:spcPct val="100000"/>
              </a:lnSpc>
              <a:buNone/>
            </a:pPr>
            <a:r>
              <a:rPr lang="en-US" sz="2400" spc="-5" dirty="0" smtClean="0"/>
              <a:t>   </a:t>
            </a:r>
            <a:r>
              <a:rPr sz="2400" spc="-5" dirty="0" smtClean="0"/>
              <a:t>and </a:t>
            </a:r>
            <a:r>
              <a:rPr sz="2400" dirty="0"/>
              <a:t>their </a:t>
            </a:r>
            <a:r>
              <a:rPr sz="2400" spc="-5" dirty="0"/>
              <a:t>efforts and stop </a:t>
            </a:r>
            <a:r>
              <a:rPr sz="2400" spc="5" dirty="0"/>
              <a:t>this </a:t>
            </a:r>
            <a:r>
              <a:rPr sz="2400" spc="-5" dirty="0"/>
              <a:t>cyber</a:t>
            </a:r>
            <a:r>
              <a:rPr sz="2400" spc="-70" dirty="0"/>
              <a:t> </a:t>
            </a:r>
            <a:r>
              <a:rPr sz="2400" spc="-5" dirty="0"/>
              <a:t>battle.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2299157"/>
            <a:ext cx="617601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Sitka Small" pitchFamily="2" charset="0"/>
                <a:cs typeface="Times New Roman"/>
              </a:rPr>
              <a:t>Thank you  all </a:t>
            </a:r>
            <a:r>
              <a:rPr lang="en-US" sz="2800" b="1" dirty="0" smtClean="0">
                <a:solidFill>
                  <a:srgbClr val="000000"/>
                </a:solidFill>
                <a:effectLst/>
                <a:latin typeface="Arial Black" pitchFamily="34" charset="0"/>
                <a:cs typeface="Times New Roman"/>
              </a:rPr>
              <a:t>for your precious time</a:t>
            </a:r>
            <a:r>
              <a:rPr lang="en-US" sz="2800" b="1" dirty="0" smtClean="0">
                <a:solidFill>
                  <a:srgbClr val="000000"/>
                </a:solidFill>
                <a:latin typeface="Sitka Small" pitchFamily="2" charset="0"/>
                <a:cs typeface="Times New Roman"/>
              </a:rPr>
              <a:t> </a:t>
            </a:r>
            <a:endParaRPr sz="2800" b="1" dirty="0">
              <a:latin typeface="Sitka Small" pitchFamily="2" charset="0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209800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contact me at</a:t>
            </a:r>
          </a:p>
          <a:p>
            <a:r>
              <a:rPr lang="en-US" dirty="0" err="1" smtClean="0"/>
              <a:t>Instagram</a:t>
            </a:r>
            <a:r>
              <a:rPr lang="en-US" dirty="0" smtClean="0"/>
              <a:t>: @biswajeetray7</a:t>
            </a:r>
          </a:p>
          <a:p>
            <a:r>
              <a:rPr lang="en-US" dirty="0" smtClean="0"/>
              <a:t>Twitter:  @BiswajeetRay7</a:t>
            </a:r>
          </a:p>
          <a:p>
            <a:r>
              <a:rPr lang="en-US" dirty="0" smtClean="0"/>
              <a:t>My organization:  @</a:t>
            </a:r>
            <a:r>
              <a:rPr lang="en-US" dirty="0" err="1" smtClean="0"/>
              <a:t>indian_cyber_ops</a:t>
            </a:r>
            <a:r>
              <a:rPr lang="en-US" dirty="0" smtClean="0"/>
              <a:t> {</a:t>
            </a:r>
            <a:r>
              <a:rPr lang="en-US" dirty="0" err="1" smtClean="0"/>
              <a:t>Instagram</a:t>
            </a:r>
            <a:r>
              <a:rPr lang="en-US" dirty="0" smtClean="0"/>
              <a:t> , </a:t>
            </a:r>
            <a:r>
              <a:rPr lang="en-US" dirty="0" err="1" smtClean="0"/>
              <a:t>Facebook</a:t>
            </a:r>
            <a:r>
              <a:rPr lang="en-US" dirty="0" smtClean="0"/>
              <a:t>, Twitter, </a:t>
            </a:r>
            <a:r>
              <a:rPr lang="en-US" dirty="0" err="1" smtClean="0"/>
              <a:t>Youtube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445" y="647776"/>
            <a:ext cx="17932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Gothic Uralic"/>
                <a:cs typeface="Gothic Uralic"/>
              </a:rPr>
              <a:t>Content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0714" y="1261087"/>
            <a:ext cx="4154170" cy="48621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spc="-5" dirty="0" smtClean="0">
                <a:latin typeface="Gothic Uralic"/>
                <a:cs typeface="Gothic Uralic"/>
              </a:rPr>
              <a:t>Introduction</a:t>
            </a:r>
            <a:endParaRPr sz="2600" b="1" dirty="0" smtClean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spc="-5" dirty="0" smtClean="0">
                <a:latin typeface="Gothic Uralic"/>
                <a:cs typeface="Gothic Uralic"/>
              </a:rPr>
              <a:t>Cyber</a:t>
            </a:r>
            <a:r>
              <a:rPr sz="2600" b="1" dirty="0" smtClean="0">
                <a:latin typeface="Gothic Uralic"/>
                <a:cs typeface="Gothic Uralic"/>
              </a:rPr>
              <a:t> terrorism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dirty="0" smtClean="0">
                <a:latin typeface="Gothic Uralic"/>
                <a:cs typeface="Gothic Uralic"/>
              </a:rPr>
              <a:t>Common</a:t>
            </a:r>
            <a:r>
              <a:rPr sz="2600" b="1" spc="-30" dirty="0" smtClean="0">
                <a:latin typeface="Gothic Uralic"/>
                <a:cs typeface="Gothic Uralic"/>
              </a:rPr>
              <a:t> </a:t>
            </a:r>
            <a:r>
              <a:rPr sz="2600" b="1" spc="-5" dirty="0" smtClean="0">
                <a:latin typeface="Gothic Uralic"/>
                <a:cs typeface="Gothic Uralic"/>
              </a:rPr>
              <a:t>attack</a:t>
            </a:r>
            <a:endParaRPr sz="2600" b="1" dirty="0" smtClean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dirty="0" smtClean="0">
                <a:latin typeface="Gothic Uralic"/>
                <a:cs typeface="Gothic Uralic"/>
              </a:rPr>
              <a:t>Examples</a:t>
            </a:r>
            <a:endParaRPr sz="2600" b="1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spc="-5" dirty="0">
                <a:latin typeface="Gothic Uralic"/>
                <a:cs typeface="Gothic Uralic"/>
              </a:rPr>
              <a:t>Black </a:t>
            </a:r>
            <a:r>
              <a:rPr sz="2600" b="1" dirty="0">
                <a:latin typeface="Gothic Uralic"/>
                <a:cs typeface="Gothic Uralic"/>
              </a:rPr>
              <a:t>Out</a:t>
            </a:r>
            <a:r>
              <a:rPr sz="2600" b="1" spc="-25" dirty="0">
                <a:latin typeface="Gothic Uralic"/>
                <a:cs typeface="Gothic Uralic"/>
              </a:rPr>
              <a:t> </a:t>
            </a:r>
            <a:r>
              <a:rPr sz="2600" b="1" spc="-5" dirty="0">
                <a:latin typeface="Gothic Uralic"/>
                <a:cs typeface="Gothic Uralic"/>
              </a:rPr>
              <a:t>Day</a:t>
            </a:r>
            <a:endParaRPr sz="2600" b="1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dirty="0">
                <a:latin typeface="Gothic Uralic"/>
                <a:cs typeface="Gothic Uralic"/>
              </a:rPr>
              <a:t>Traditional</a:t>
            </a:r>
            <a:r>
              <a:rPr sz="2600" b="1" spc="-10" dirty="0">
                <a:latin typeface="Gothic Uralic"/>
                <a:cs typeface="Gothic Uralic"/>
              </a:rPr>
              <a:t> </a:t>
            </a:r>
            <a:r>
              <a:rPr sz="2600" b="1" spc="-5" dirty="0">
                <a:latin typeface="Gothic Uralic"/>
                <a:cs typeface="Gothic Uralic"/>
              </a:rPr>
              <a:t>terrorism</a:t>
            </a:r>
            <a:endParaRPr sz="2600" b="1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dirty="0" smtClean="0">
                <a:latin typeface="Gothic Uralic"/>
                <a:cs typeface="Gothic Uralic"/>
              </a:rPr>
              <a:t>Affect </a:t>
            </a:r>
            <a:r>
              <a:rPr sz="2600" b="1" spc="10" dirty="0" smtClean="0">
                <a:latin typeface="Gothic Uralic"/>
                <a:cs typeface="Gothic Uralic"/>
              </a:rPr>
              <a:t>In</a:t>
            </a:r>
            <a:r>
              <a:rPr sz="2600" b="1" spc="-55" dirty="0" smtClean="0">
                <a:latin typeface="Gothic Uralic"/>
                <a:cs typeface="Gothic Uralic"/>
              </a:rPr>
              <a:t> </a:t>
            </a:r>
            <a:r>
              <a:rPr sz="2600" b="1" dirty="0" smtClean="0">
                <a:latin typeface="Gothic Uralic"/>
                <a:cs typeface="Gothic Uralic"/>
              </a:rPr>
              <a:t>Future</a:t>
            </a: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dirty="0" smtClean="0">
                <a:latin typeface="Gothic Uralic"/>
                <a:cs typeface="Gothic Uralic"/>
              </a:rPr>
              <a:t>Need </a:t>
            </a:r>
            <a:r>
              <a:rPr sz="2600" b="1" dirty="0">
                <a:latin typeface="Gothic Uralic"/>
                <a:cs typeface="Gothic Uralic"/>
              </a:rPr>
              <a:t>to</a:t>
            </a:r>
            <a:r>
              <a:rPr sz="2600" b="1" spc="-50" dirty="0">
                <a:latin typeface="Gothic Uralic"/>
                <a:cs typeface="Gothic Uralic"/>
              </a:rPr>
              <a:t> </a:t>
            </a:r>
            <a:r>
              <a:rPr sz="2600" b="1" dirty="0">
                <a:latin typeface="Gothic Uralic"/>
                <a:cs typeface="Gothic Uralic"/>
              </a:rPr>
              <a:t>do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dirty="0">
                <a:latin typeface="Gothic Uralic"/>
                <a:cs typeface="Gothic Uralic"/>
              </a:rPr>
              <a:t>Prevention &amp;</a:t>
            </a:r>
            <a:r>
              <a:rPr sz="2600" b="1" spc="-85" dirty="0">
                <a:latin typeface="Gothic Uralic"/>
                <a:cs typeface="Gothic Uralic"/>
              </a:rPr>
              <a:t> </a:t>
            </a:r>
            <a:r>
              <a:rPr sz="2600" b="1" spc="-70" dirty="0">
                <a:latin typeface="Gothic Uralic"/>
                <a:cs typeface="Gothic Uralic"/>
              </a:rPr>
              <a:t>Protection</a:t>
            </a:r>
            <a:endParaRPr sz="2600" b="1" dirty="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DDDDDD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600" b="1" spc="-5" dirty="0">
                <a:latin typeface="Gothic Uralic"/>
                <a:cs typeface="Gothic Uralic"/>
              </a:rPr>
              <a:t>Conclusion</a:t>
            </a:r>
            <a:endParaRPr sz="2600" b="1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4846" y="647776"/>
            <a:ext cx="43563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52525"/>
                </a:solidFill>
                <a:latin typeface="Gothic Uralic"/>
                <a:cs typeface="Gothic Uralic"/>
              </a:rPr>
              <a:t>INTRODUCTION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952" y="1657349"/>
            <a:ext cx="8493760" cy="3567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6845" indent="-342900" algn="just">
              <a:lnSpc>
                <a:spcPct val="100000"/>
              </a:lnSpc>
              <a:spcBef>
                <a:spcPts val="95"/>
              </a:spcBef>
            </a:pPr>
            <a:r>
              <a:rPr sz="2800" spc="240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240" dirty="0">
                <a:latin typeface="Gothic Uralic"/>
                <a:cs typeface="Gothic Uralic"/>
              </a:rPr>
              <a:t>As </a:t>
            </a:r>
            <a:r>
              <a:rPr lang="en-US" sz="2800" spc="-5" dirty="0" smtClean="0">
                <a:latin typeface="Gothic Uralic"/>
                <a:cs typeface="Gothic Uralic"/>
              </a:rPr>
              <a:t>we know</a:t>
            </a:r>
            <a:r>
              <a:rPr sz="2800" spc="-5" dirty="0" smtClean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use of </a:t>
            </a:r>
            <a:r>
              <a:rPr sz="2800" spc="-10" dirty="0">
                <a:latin typeface="Gothic Uralic"/>
                <a:cs typeface="Gothic Uralic"/>
              </a:rPr>
              <a:t>Internet </a:t>
            </a:r>
            <a:r>
              <a:rPr sz="2800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increasing </a:t>
            </a:r>
            <a:r>
              <a:rPr sz="2800" spc="-10" dirty="0">
                <a:latin typeface="Gothic Uralic"/>
                <a:cs typeface="Gothic Uralic"/>
              </a:rPr>
              <a:t>day </a:t>
            </a:r>
            <a:r>
              <a:rPr sz="2800" spc="-5" dirty="0">
                <a:latin typeface="Gothic Uralic"/>
                <a:cs typeface="Gothic Uralic"/>
              </a:rPr>
              <a:t>by</a:t>
            </a:r>
            <a:r>
              <a:rPr sz="2800" spc="-125" dirty="0">
                <a:latin typeface="Gothic Uralic"/>
                <a:cs typeface="Gothic Uralic"/>
              </a:rPr>
              <a:t> </a:t>
            </a:r>
            <a:r>
              <a:rPr sz="2800" spc="-200" dirty="0">
                <a:latin typeface="Gothic Uralic"/>
                <a:cs typeface="Gothic Uralic"/>
              </a:rPr>
              <a:t>day,  </a:t>
            </a:r>
            <a:r>
              <a:rPr sz="2800" dirty="0">
                <a:latin typeface="Gothic Uralic"/>
                <a:cs typeface="Gothic Uralic"/>
              </a:rPr>
              <a:t>traditional </a:t>
            </a:r>
            <a:r>
              <a:rPr sz="2800" spc="-5" dirty="0">
                <a:latin typeface="Gothic Uralic"/>
                <a:cs typeface="Gothic Uralic"/>
              </a:rPr>
              <a:t>concepts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5" dirty="0">
                <a:latin typeface="Gothic Uralic"/>
                <a:cs typeface="Gothic Uralic"/>
              </a:rPr>
              <a:t>methods of terrorism  have taken new</a:t>
            </a:r>
            <a:r>
              <a:rPr sz="2800" spc="4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dimensions.</a:t>
            </a:r>
            <a:endParaRPr sz="28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</a:pPr>
            <a:r>
              <a:rPr sz="2800" spc="520" dirty="0">
                <a:solidFill>
                  <a:srgbClr val="DDDDDD"/>
                </a:solidFill>
                <a:latin typeface="Arial"/>
                <a:cs typeface="Arial"/>
              </a:rPr>
              <a:t> </a:t>
            </a:r>
            <a:r>
              <a:rPr sz="2800" spc="-5" dirty="0">
                <a:latin typeface="Gothic Uralic"/>
                <a:cs typeface="Gothic Uralic"/>
              </a:rPr>
              <a:t>Individuals or groups can use the anonymity  </a:t>
            </a:r>
            <a:r>
              <a:rPr sz="2800" spc="-10" dirty="0">
                <a:latin typeface="Gothic Uralic"/>
                <a:cs typeface="Gothic Uralic"/>
              </a:rPr>
              <a:t>afforded </a:t>
            </a:r>
            <a:r>
              <a:rPr sz="2800" spc="-5" dirty="0">
                <a:latin typeface="Gothic Uralic"/>
                <a:cs typeface="Gothic Uralic"/>
              </a:rPr>
              <a:t>by cyberspace to </a:t>
            </a:r>
            <a:r>
              <a:rPr sz="2800" spc="-10" dirty="0">
                <a:latin typeface="Gothic Uralic"/>
                <a:cs typeface="Gothic Uralic"/>
              </a:rPr>
              <a:t>threaten </a:t>
            </a:r>
            <a:r>
              <a:rPr sz="2800" spc="-5" dirty="0">
                <a:latin typeface="Gothic Uralic"/>
                <a:cs typeface="Gothic Uralic"/>
              </a:rPr>
              <a:t>citizens,  specific groups (i.e. </a:t>
            </a:r>
            <a:r>
              <a:rPr sz="2800" dirty="0">
                <a:latin typeface="Gothic Uralic"/>
                <a:cs typeface="Gothic Uralic"/>
              </a:rPr>
              <a:t>with </a:t>
            </a:r>
            <a:r>
              <a:rPr sz="2800" spc="-5" dirty="0">
                <a:latin typeface="Gothic Uralic"/>
                <a:cs typeface="Gothic Uralic"/>
              </a:rPr>
              <a:t>membership </a:t>
            </a:r>
            <a:r>
              <a:rPr sz="2800" spc="-10" dirty="0">
                <a:latin typeface="Gothic Uralic"/>
                <a:cs typeface="Gothic Uralic"/>
              </a:rPr>
              <a:t>based </a:t>
            </a:r>
            <a:r>
              <a:rPr sz="2800" spc="-5" dirty="0">
                <a:latin typeface="Gothic Uralic"/>
                <a:cs typeface="Gothic Uralic"/>
              </a:rPr>
              <a:t>on  ethnicity or </a:t>
            </a:r>
            <a:r>
              <a:rPr sz="2800" spc="-10" dirty="0">
                <a:latin typeface="Gothic Uralic"/>
                <a:cs typeface="Gothic Uralic"/>
              </a:rPr>
              <a:t>belief), </a:t>
            </a:r>
            <a:r>
              <a:rPr sz="2800" dirty="0">
                <a:latin typeface="Gothic Uralic"/>
                <a:cs typeface="Gothic Uralic"/>
              </a:rPr>
              <a:t>communities </a:t>
            </a:r>
            <a:r>
              <a:rPr sz="2800" spc="-10" dirty="0">
                <a:latin typeface="Gothic Uralic"/>
                <a:cs typeface="Gothic Uralic"/>
              </a:rPr>
              <a:t>and </a:t>
            </a:r>
            <a:r>
              <a:rPr sz="2800" spc="-5" dirty="0">
                <a:latin typeface="Gothic Uralic"/>
                <a:cs typeface="Gothic Uralic"/>
              </a:rPr>
              <a:t>even the  countries.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51703"/>
            <a:ext cx="67768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What is Cyber</a:t>
            </a:r>
            <a:r>
              <a:rPr sz="3600" b="1" u="heavy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terrorism???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9635"/>
            <a:ext cx="872680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othic Uralic"/>
                <a:cs typeface="Gothic Uralic"/>
              </a:rPr>
              <a:t>Cyber terrorism </a:t>
            </a:r>
            <a:r>
              <a:rPr sz="2800" dirty="0">
                <a:latin typeface="Gothic Uralic"/>
                <a:cs typeface="Gothic Uralic"/>
              </a:rPr>
              <a:t>is </a:t>
            </a:r>
            <a:r>
              <a:rPr sz="2800" spc="-5" dirty="0">
                <a:latin typeface="Gothic Uralic"/>
                <a:cs typeface="Gothic Uralic"/>
              </a:rPr>
              <a:t>a </a:t>
            </a:r>
            <a:r>
              <a:rPr sz="2800" spc="-10" dirty="0">
                <a:latin typeface="Gothic Uralic"/>
                <a:cs typeface="Gothic Uralic"/>
              </a:rPr>
              <a:t>phrase </a:t>
            </a:r>
            <a:r>
              <a:rPr sz="2800" spc="-5" dirty="0">
                <a:latin typeface="Gothic Uralic"/>
                <a:cs typeface="Gothic Uralic"/>
              </a:rPr>
              <a:t>used to describe the  use of Internet </a:t>
            </a:r>
            <a:r>
              <a:rPr sz="2800" spc="-10" dirty="0">
                <a:latin typeface="Gothic Uralic"/>
                <a:cs typeface="Gothic Uralic"/>
              </a:rPr>
              <a:t>based attacks </a:t>
            </a:r>
            <a:r>
              <a:rPr sz="2800" dirty="0">
                <a:latin typeface="Gothic Uralic"/>
                <a:cs typeface="Gothic Uralic"/>
              </a:rPr>
              <a:t>in </a:t>
            </a:r>
            <a:r>
              <a:rPr sz="2800" spc="-5" dirty="0">
                <a:latin typeface="Gothic Uralic"/>
                <a:cs typeface="Gothic Uralic"/>
              </a:rPr>
              <a:t>terrorist activities,  </a:t>
            </a:r>
            <a:r>
              <a:rPr sz="2800" dirty="0">
                <a:latin typeface="Gothic Uralic"/>
                <a:cs typeface="Gothic Uralic"/>
              </a:rPr>
              <a:t>including </a:t>
            </a:r>
            <a:r>
              <a:rPr sz="2800" spc="-5" dirty="0">
                <a:latin typeface="Gothic Uralic"/>
                <a:cs typeface="Gothic Uralic"/>
              </a:rPr>
              <a:t>acts of </a:t>
            </a:r>
            <a:r>
              <a:rPr sz="2800" spc="-10" dirty="0">
                <a:latin typeface="Gothic Uralic"/>
                <a:cs typeface="Gothic Uralic"/>
              </a:rPr>
              <a:t>deliberate, </a:t>
            </a:r>
            <a:r>
              <a:rPr sz="2800" spc="-5" dirty="0">
                <a:latin typeface="Gothic Uralic"/>
                <a:cs typeface="Gothic Uralic"/>
              </a:rPr>
              <a:t>large-scale disruption  of computer networks, </a:t>
            </a:r>
            <a:r>
              <a:rPr sz="2800" spc="-10" dirty="0">
                <a:latin typeface="Gothic Uralic"/>
                <a:cs typeface="Gothic Uralic"/>
              </a:rPr>
              <a:t>especially </a:t>
            </a:r>
            <a:r>
              <a:rPr sz="2800" spc="-5" dirty="0">
                <a:latin typeface="Gothic Uralic"/>
                <a:cs typeface="Gothic Uralic"/>
              </a:rPr>
              <a:t>of personal  computers </a:t>
            </a:r>
            <a:r>
              <a:rPr sz="2800" spc="-10" dirty="0">
                <a:latin typeface="Gothic Uralic"/>
                <a:cs typeface="Gothic Uralic"/>
              </a:rPr>
              <a:t>attached </a:t>
            </a:r>
            <a:r>
              <a:rPr sz="2800" spc="-5" dirty="0">
                <a:latin typeface="Gothic Uralic"/>
                <a:cs typeface="Gothic Uralic"/>
              </a:rPr>
              <a:t>to the </a:t>
            </a:r>
            <a:r>
              <a:rPr sz="2800" spc="-10" dirty="0">
                <a:latin typeface="Gothic Uralic"/>
                <a:cs typeface="Gothic Uralic"/>
              </a:rPr>
              <a:t>Internet, </a:t>
            </a:r>
            <a:r>
              <a:rPr sz="2800" spc="-5" dirty="0">
                <a:latin typeface="Gothic Uralic"/>
                <a:cs typeface="Gothic Uralic"/>
              </a:rPr>
              <a:t>by the means  of </a:t>
            </a:r>
            <a:r>
              <a:rPr sz="2800" dirty="0">
                <a:latin typeface="Gothic Uralic"/>
                <a:cs typeface="Gothic Uralic"/>
              </a:rPr>
              <a:t>tools </a:t>
            </a:r>
            <a:r>
              <a:rPr sz="2800" spc="-10" dirty="0">
                <a:latin typeface="Gothic Uralic"/>
                <a:cs typeface="Gothic Uralic"/>
              </a:rPr>
              <a:t>such </a:t>
            </a:r>
            <a:r>
              <a:rPr sz="2800" spc="-5" dirty="0">
                <a:latin typeface="Gothic Uralic"/>
                <a:cs typeface="Gothic Uralic"/>
              </a:rPr>
              <a:t>as computer</a:t>
            </a:r>
            <a:r>
              <a:rPr sz="2800" spc="2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viruses.</a:t>
            </a:r>
            <a:endParaRPr sz="2800" dirty="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98507" y="178307"/>
            <a:ext cx="2258695" cy="1856739"/>
            <a:chOff x="9398507" y="178307"/>
            <a:chExt cx="2258695" cy="1856739"/>
          </a:xfrm>
        </p:grpSpPr>
        <p:sp>
          <p:nvSpPr>
            <p:cNvPr id="5" name="object 5"/>
            <p:cNvSpPr/>
            <p:nvPr/>
          </p:nvSpPr>
          <p:spPr>
            <a:xfrm>
              <a:off x="9413747" y="193548"/>
              <a:ext cx="2228088" cy="1825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06127" y="185927"/>
              <a:ext cx="2243455" cy="1841500"/>
            </a:xfrm>
            <a:custGeom>
              <a:avLst/>
              <a:gdLst/>
              <a:ahLst/>
              <a:cxnLst/>
              <a:rect l="l" t="t" r="r" b="b"/>
              <a:pathLst>
                <a:path w="2243454" h="1841500">
                  <a:moveTo>
                    <a:pt x="0" y="1840992"/>
                  </a:moveTo>
                  <a:lnTo>
                    <a:pt x="2243328" y="1840992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1840992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501" y="381000"/>
            <a:ext cx="7192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Features of </a:t>
            </a: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Cyber</a:t>
            </a:r>
            <a:r>
              <a:rPr sz="3600" b="1" u="heavy" spc="-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Terrorism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310766"/>
            <a:ext cx="8659495" cy="492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4940" indent="-342900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Difficulty Identifying Attackers: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remains </a:t>
            </a:r>
            <a:r>
              <a:rPr sz="2400" spc="-10" dirty="0">
                <a:latin typeface="Times New Roman"/>
                <a:cs typeface="Times New Roman"/>
              </a:rPr>
              <a:t>difficult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85" dirty="0">
                <a:latin typeface="Times New Roman"/>
                <a:cs typeface="Times New Roman"/>
              </a:rPr>
              <a:t>determine  </a:t>
            </a:r>
            <a:r>
              <a:rPr sz="2400" dirty="0">
                <a:latin typeface="Times New Roman"/>
                <a:cs typeface="Times New Roman"/>
              </a:rPr>
              <a:t>the identity of the </a:t>
            </a:r>
            <a:r>
              <a:rPr sz="2400" spc="-5" dirty="0">
                <a:latin typeface="Times New Roman"/>
                <a:cs typeface="Times New Roman"/>
              </a:rPr>
              <a:t>initiators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cyber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attacks.</a:t>
            </a:r>
            <a:endParaRPr sz="2400">
              <a:latin typeface="Times New Roman"/>
              <a:cs typeface="Times New Roman"/>
            </a:endParaRPr>
          </a:p>
          <a:p>
            <a:pPr marL="355600" marR="283845" indent="-342900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Lack of </a:t>
            </a:r>
            <a:r>
              <a:rPr sz="2400" b="1" spc="-5" dirty="0">
                <a:latin typeface="Times New Roman"/>
                <a:cs typeface="Times New Roman"/>
              </a:rPr>
              <a:t>Boundaries: </a:t>
            </a:r>
            <a:r>
              <a:rPr sz="2400" spc="-5" dirty="0">
                <a:latin typeface="Times New Roman"/>
                <a:cs typeface="Times New Roman"/>
              </a:rPr>
              <a:t>Attacks </a:t>
            </a:r>
            <a:r>
              <a:rPr sz="2400" dirty="0">
                <a:latin typeface="Times New Roman"/>
                <a:cs typeface="Times New Roman"/>
              </a:rPr>
              <a:t>can originate from anywhere in </a:t>
            </a:r>
            <a:r>
              <a:rPr sz="2400" spc="-24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world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from multiple </a:t>
            </a:r>
            <a:r>
              <a:rPr sz="2400" dirty="0">
                <a:latin typeface="Times New Roman"/>
                <a:cs typeface="Times New Roman"/>
              </a:rPr>
              <a:t>locations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simultaneously.</a:t>
            </a:r>
            <a:endParaRPr sz="2400">
              <a:latin typeface="Times New Roman"/>
              <a:cs typeface="Times New Roman"/>
            </a:endParaRPr>
          </a:p>
          <a:p>
            <a:pPr marL="355600" marR="208915" indent="-342900">
              <a:lnSpc>
                <a:spcPct val="100000"/>
              </a:lnSpc>
              <a:spcBef>
                <a:spcPts val="1010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Speed </a:t>
            </a:r>
            <a:r>
              <a:rPr sz="2400" b="1" dirty="0">
                <a:latin typeface="Times New Roman"/>
                <a:cs typeface="Times New Roman"/>
              </a:rPr>
              <a:t>of Development: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between the discovery of a </a:t>
            </a:r>
            <a:r>
              <a:rPr sz="2400" spc="-250" dirty="0">
                <a:latin typeface="Times New Roman"/>
                <a:cs typeface="Times New Roman"/>
              </a:rPr>
              <a:t>new  </a:t>
            </a:r>
            <a:r>
              <a:rPr sz="2400" dirty="0">
                <a:latin typeface="Times New Roman"/>
                <a:cs typeface="Times New Roman"/>
              </a:rPr>
              <a:t>vulnerability and the </a:t>
            </a:r>
            <a:r>
              <a:rPr sz="2400" spc="-10" dirty="0">
                <a:latin typeface="Times New Roman"/>
                <a:cs typeface="Times New Roman"/>
              </a:rPr>
              <a:t>emergence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tool or technique that  exploits the vulnerability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getting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shorter</a:t>
            </a:r>
            <a:endParaRPr sz="2400">
              <a:latin typeface="Times New Roman"/>
              <a:cs typeface="Times New Roman"/>
            </a:endParaRPr>
          </a:p>
          <a:p>
            <a:pPr marL="355600" marR="209550" indent="-342900">
              <a:lnSpc>
                <a:spcPct val="100000"/>
              </a:lnSpc>
              <a:spcBef>
                <a:spcPts val="1000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Low </a:t>
            </a:r>
            <a:r>
              <a:rPr sz="2400" b="1" spc="-5" dirty="0">
                <a:latin typeface="Times New Roman"/>
                <a:cs typeface="Times New Roman"/>
              </a:rPr>
              <a:t>Cost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40" dirty="0">
                <a:latin typeface="Times New Roman"/>
                <a:cs typeface="Times New Roman"/>
              </a:rPr>
              <a:t>Tools: </a:t>
            </a:r>
            <a:r>
              <a:rPr sz="2400" dirty="0">
                <a:latin typeface="Times New Roman"/>
                <a:cs typeface="Times New Roman"/>
              </a:rPr>
              <a:t>The technology </a:t>
            </a:r>
            <a:r>
              <a:rPr sz="2400" spc="-5" dirty="0">
                <a:latin typeface="Times New Roman"/>
                <a:cs typeface="Times New Roman"/>
              </a:rPr>
              <a:t>employed </a:t>
            </a:r>
            <a:r>
              <a:rPr sz="2400" dirty="0">
                <a:latin typeface="Times New Roman"/>
                <a:cs typeface="Times New Roman"/>
              </a:rPr>
              <a:t>in attacks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25" dirty="0">
                <a:latin typeface="Times New Roman"/>
                <a:cs typeface="Times New Roman"/>
              </a:rPr>
              <a:t>simple 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use, </a:t>
            </a:r>
            <a:r>
              <a:rPr sz="2400" dirty="0">
                <a:latin typeface="Times New Roman"/>
                <a:cs typeface="Times New Roman"/>
              </a:rPr>
              <a:t>inexpensive, and widely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Automated </a:t>
            </a:r>
            <a:r>
              <a:rPr sz="2400" b="1" dirty="0">
                <a:latin typeface="Times New Roman"/>
                <a:cs typeface="Times New Roman"/>
              </a:rPr>
              <a:t>Methods: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of attack have </a:t>
            </a:r>
            <a:r>
              <a:rPr sz="2400" spc="-5" dirty="0">
                <a:latin typeface="Times New Roman"/>
                <a:cs typeface="Times New Roman"/>
              </a:rPr>
              <a:t>become  automated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sophisticated, resulting in greater </a:t>
            </a:r>
            <a:r>
              <a:rPr sz="2400" spc="-5" dirty="0">
                <a:latin typeface="Times New Roman"/>
                <a:cs typeface="Times New Roman"/>
              </a:rPr>
              <a:t>damage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 a single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attack.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6487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Examples</a:t>
            </a:r>
            <a:r>
              <a:rPr sz="36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of </a:t>
            </a:r>
            <a:r>
              <a:rPr sz="3600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Cyber</a:t>
            </a:r>
            <a:r>
              <a:rPr sz="3600" u="heavy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terrorism..</a:t>
            </a:r>
            <a:endParaRPr sz="3600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31009"/>
            <a:ext cx="7633334" cy="280910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8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85" dirty="0">
                <a:latin typeface="Gothic Uralic"/>
                <a:cs typeface="Gothic Uralic"/>
              </a:rPr>
              <a:t>Hacking </a:t>
            </a:r>
            <a:r>
              <a:rPr sz="2800" dirty="0">
                <a:latin typeface="Gothic Uralic"/>
                <a:cs typeface="Gothic Uralic"/>
              </a:rPr>
              <a:t>into </a:t>
            </a:r>
            <a:r>
              <a:rPr sz="2800" spc="-5" dirty="0">
                <a:latin typeface="Gothic Uralic"/>
                <a:cs typeface="Gothic Uralic"/>
              </a:rPr>
              <a:t>computer</a:t>
            </a:r>
            <a:r>
              <a:rPr sz="2800" spc="-9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systems.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5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55" dirty="0">
                <a:latin typeface="Gothic Uralic"/>
                <a:cs typeface="Gothic Uralic"/>
              </a:rPr>
              <a:t>Introducing </a:t>
            </a:r>
            <a:r>
              <a:rPr sz="2800" spc="-5" dirty="0">
                <a:latin typeface="Gothic Uralic"/>
                <a:cs typeface="Gothic Uralic"/>
              </a:rPr>
              <a:t>viruses to </a:t>
            </a:r>
            <a:r>
              <a:rPr sz="2800" spc="-10" dirty="0">
                <a:latin typeface="Gothic Uralic"/>
                <a:cs typeface="Gothic Uralic"/>
              </a:rPr>
              <a:t>vulnerable</a:t>
            </a:r>
            <a:r>
              <a:rPr sz="2800" spc="35" dirty="0">
                <a:latin typeface="Gothic Uralic"/>
                <a:cs typeface="Gothic Uralic"/>
              </a:rPr>
              <a:t> </a:t>
            </a:r>
            <a:r>
              <a:rPr sz="2800" spc="-85" dirty="0">
                <a:latin typeface="Gothic Uralic"/>
                <a:cs typeface="Gothic Uralic"/>
              </a:rPr>
              <a:t>networks.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8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85" dirty="0">
                <a:latin typeface="Gothic Uralic"/>
                <a:cs typeface="Gothic Uralic"/>
              </a:rPr>
              <a:t>Website</a:t>
            </a:r>
            <a:r>
              <a:rPr sz="2800" spc="5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Defacing.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2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25" dirty="0">
                <a:latin typeface="Gothic Uralic"/>
                <a:cs typeface="Gothic Uralic"/>
              </a:rPr>
              <a:t>Denial-of-Service(DoS)</a:t>
            </a:r>
            <a:r>
              <a:rPr sz="2800" spc="45" dirty="0">
                <a:latin typeface="Gothic Uralic"/>
                <a:cs typeface="Gothic Uralic"/>
              </a:rPr>
              <a:t> </a:t>
            </a:r>
            <a:r>
              <a:rPr sz="2800" spc="-10" dirty="0">
                <a:latin typeface="Gothic Uralic"/>
                <a:cs typeface="Gothic Uralic"/>
              </a:rPr>
              <a:t>attacks.</a:t>
            </a:r>
            <a:endParaRPr sz="2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5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55" dirty="0">
                <a:latin typeface="Gothic Uralic"/>
                <a:cs typeface="Gothic Uralic"/>
              </a:rPr>
              <a:t>Terroristic </a:t>
            </a:r>
            <a:r>
              <a:rPr sz="2800" spc="-10" dirty="0">
                <a:latin typeface="Gothic Uralic"/>
                <a:cs typeface="Gothic Uralic"/>
              </a:rPr>
              <a:t>threats </a:t>
            </a:r>
            <a:r>
              <a:rPr sz="2800" spc="-5" dirty="0">
                <a:latin typeface="Gothic Uralic"/>
                <a:cs typeface="Gothic Uralic"/>
              </a:rPr>
              <a:t>made </a:t>
            </a:r>
            <a:r>
              <a:rPr sz="2800" dirty="0">
                <a:latin typeface="Gothic Uralic"/>
                <a:cs typeface="Gothic Uralic"/>
              </a:rPr>
              <a:t>via</a:t>
            </a:r>
            <a:r>
              <a:rPr sz="2800" spc="-4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e-mail</a:t>
            </a:r>
            <a:r>
              <a:rPr sz="2800" spc="-5" dirty="0" smtClean="0">
                <a:latin typeface="Gothic Uralic"/>
                <a:cs typeface="Gothic Uralic"/>
              </a:rPr>
              <a:t>.</a:t>
            </a:r>
            <a:endParaRPr lang="en-US" sz="2800" spc="-5" dirty="0" smtClean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53227"/>
            <a:ext cx="86056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How does Cyber Terrorism</a:t>
            </a:r>
            <a:r>
              <a:rPr sz="3600" b="1" u="heavy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 </a:t>
            </a:r>
            <a:r>
              <a:rPr sz="36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othic Uralic"/>
                <a:cs typeface="Gothic Uralic"/>
              </a:rPr>
              <a:t>work?</a:t>
            </a:r>
            <a:endParaRPr sz="3600" b="1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2820" y="1772539"/>
            <a:ext cx="9290050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8175" indent="-342900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5" dirty="0">
                <a:latin typeface="Gothic Uralic"/>
                <a:cs typeface="Gothic Uralic"/>
              </a:rPr>
              <a:t>Hacking </a:t>
            </a:r>
            <a:r>
              <a:rPr sz="2400" spc="-5" dirty="0">
                <a:latin typeface="Gothic Uralic"/>
                <a:cs typeface="Gothic Uralic"/>
              </a:rPr>
              <a:t>: </a:t>
            </a:r>
            <a:r>
              <a:rPr sz="2400" spc="-10" dirty="0">
                <a:latin typeface="Gothic Uralic"/>
                <a:cs typeface="Gothic Uralic"/>
              </a:rPr>
              <a:t>To </a:t>
            </a:r>
            <a:r>
              <a:rPr sz="2400" dirty="0">
                <a:latin typeface="Gothic Uralic"/>
                <a:cs typeface="Gothic Uralic"/>
              </a:rPr>
              <a:t>gain </a:t>
            </a:r>
            <a:r>
              <a:rPr sz="2400" spc="-5" dirty="0">
                <a:latin typeface="Gothic Uralic"/>
                <a:cs typeface="Gothic Uralic"/>
              </a:rPr>
              <a:t>access to (a computer </a:t>
            </a:r>
            <a:r>
              <a:rPr sz="2400" dirty="0">
                <a:latin typeface="Gothic Uralic"/>
                <a:cs typeface="Gothic Uralic"/>
              </a:rPr>
              <a:t>file </a:t>
            </a:r>
            <a:r>
              <a:rPr sz="2400" spc="-5" dirty="0">
                <a:latin typeface="Gothic Uralic"/>
                <a:cs typeface="Gothic Uralic"/>
              </a:rPr>
              <a:t>or </a:t>
            </a:r>
            <a:r>
              <a:rPr sz="2400" spc="-90" dirty="0">
                <a:latin typeface="Gothic Uralic"/>
                <a:cs typeface="Gothic Uralic"/>
              </a:rPr>
              <a:t>network)  </a:t>
            </a:r>
            <a:r>
              <a:rPr sz="2400" spc="-5" dirty="0">
                <a:latin typeface="Gothic Uralic"/>
                <a:cs typeface="Gothic Uralic"/>
              </a:rPr>
              <a:t>illegally or </a:t>
            </a:r>
            <a:r>
              <a:rPr sz="2400" dirty="0">
                <a:latin typeface="Gothic Uralic"/>
                <a:cs typeface="Gothic Uralic"/>
              </a:rPr>
              <a:t>without</a:t>
            </a:r>
            <a:r>
              <a:rPr sz="2400" spc="-7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authorization.</a:t>
            </a:r>
            <a:endParaRPr sz="240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5" dirty="0">
                <a:latin typeface="Gothic Uralic"/>
                <a:cs typeface="Gothic Uralic"/>
              </a:rPr>
              <a:t>Misinformation</a:t>
            </a:r>
            <a:r>
              <a:rPr sz="2400" spc="-5" dirty="0">
                <a:latin typeface="Gothic Uralic"/>
                <a:cs typeface="Gothic Uralic"/>
              </a:rPr>
              <a:t>: To </a:t>
            </a:r>
            <a:r>
              <a:rPr sz="2400" dirty="0">
                <a:latin typeface="Gothic Uralic"/>
                <a:cs typeface="Gothic Uralic"/>
              </a:rPr>
              <a:t>provide with </a:t>
            </a:r>
            <a:r>
              <a:rPr sz="2400" spc="-5" dirty="0">
                <a:latin typeface="Gothic Uralic"/>
                <a:cs typeface="Gothic Uralic"/>
              </a:rPr>
              <a:t>incorrect</a:t>
            </a:r>
            <a:r>
              <a:rPr sz="2400" spc="-7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information.</a:t>
            </a:r>
            <a:endParaRPr sz="24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5" dirty="0">
                <a:latin typeface="Gothic Uralic"/>
                <a:cs typeface="Gothic Uralic"/>
              </a:rPr>
              <a:t>Virus</a:t>
            </a:r>
            <a:r>
              <a:rPr sz="2400" spc="-5" dirty="0">
                <a:latin typeface="Gothic Uralic"/>
                <a:cs typeface="Gothic Uralic"/>
              </a:rPr>
              <a:t>: A computer program that </a:t>
            </a:r>
            <a:r>
              <a:rPr sz="2400" dirty="0">
                <a:latin typeface="Gothic Uralic"/>
                <a:cs typeface="Gothic Uralic"/>
              </a:rPr>
              <a:t>duplicates itself in a </a:t>
            </a:r>
            <a:r>
              <a:rPr sz="2400" spc="-110" dirty="0">
                <a:latin typeface="Gothic Uralic"/>
                <a:cs typeface="Gothic Uralic"/>
              </a:rPr>
              <a:t>manner  </a:t>
            </a:r>
            <a:r>
              <a:rPr sz="2400" dirty="0">
                <a:latin typeface="Gothic Uralic"/>
                <a:cs typeface="Gothic Uralic"/>
              </a:rPr>
              <a:t>that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dirty="0">
                <a:latin typeface="Gothic Uralic"/>
                <a:cs typeface="Gothic Uralic"/>
              </a:rPr>
              <a:t>harmful </a:t>
            </a:r>
            <a:r>
              <a:rPr sz="2400" spc="-5" dirty="0">
                <a:latin typeface="Gothic Uralic"/>
                <a:cs typeface="Gothic Uralic"/>
              </a:rPr>
              <a:t>to </a:t>
            </a:r>
            <a:r>
              <a:rPr sz="2400" dirty="0">
                <a:latin typeface="Gothic Uralic"/>
                <a:cs typeface="Gothic Uralic"/>
              </a:rPr>
              <a:t>normal </a:t>
            </a:r>
            <a:r>
              <a:rPr sz="2400" spc="-5" dirty="0">
                <a:latin typeface="Gothic Uralic"/>
                <a:cs typeface="Gothic Uralic"/>
              </a:rPr>
              <a:t>computer </a:t>
            </a:r>
            <a:r>
              <a:rPr sz="2400" dirty="0">
                <a:latin typeface="Gothic Uralic"/>
                <a:cs typeface="Gothic Uralic"/>
              </a:rPr>
              <a:t>use. Most viruses </a:t>
            </a:r>
            <a:r>
              <a:rPr sz="2400" spc="-5" dirty="0">
                <a:latin typeface="Gothic Uralic"/>
                <a:cs typeface="Gothic Uralic"/>
              </a:rPr>
              <a:t>work by  attaching </a:t>
            </a:r>
            <a:r>
              <a:rPr sz="2400" dirty="0">
                <a:latin typeface="Gothic Uralic"/>
                <a:cs typeface="Gothic Uralic"/>
              </a:rPr>
              <a:t>themselves </a:t>
            </a:r>
            <a:r>
              <a:rPr sz="2400" spc="-5" dirty="0">
                <a:latin typeface="Gothic Uralic"/>
                <a:cs typeface="Gothic Uralic"/>
              </a:rPr>
              <a:t>to another program. The amount of  damage </a:t>
            </a:r>
            <a:r>
              <a:rPr sz="2400" dirty="0">
                <a:latin typeface="Gothic Uralic"/>
                <a:cs typeface="Gothic Uralic"/>
              </a:rPr>
              <a:t>varies; viruses may erase </a:t>
            </a:r>
            <a:r>
              <a:rPr sz="2400" spc="-5" dirty="0">
                <a:latin typeface="Gothic Uralic"/>
                <a:cs typeface="Gothic Uralic"/>
              </a:rPr>
              <a:t>all data or do </a:t>
            </a:r>
            <a:r>
              <a:rPr sz="2400" dirty="0">
                <a:latin typeface="Gothic Uralic"/>
                <a:cs typeface="Gothic Uralic"/>
              </a:rPr>
              <a:t>nothing </a:t>
            </a:r>
            <a:r>
              <a:rPr sz="2400" spc="-5" dirty="0">
                <a:latin typeface="Gothic Uralic"/>
                <a:cs typeface="Gothic Uralic"/>
              </a:rPr>
              <a:t>but  reproduce</a:t>
            </a:r>
            <a:r>
              <a:rPr sz="2400" spc="2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themselves.</a:t>
            </a:r>
            <a:endParaRPr sz="2400">
              <a:latin typeface="Gothic Uralic"/>
              <a:cs typeface="Gothic Uralic"/>
            </a:endParaRPr>
          </a:p>
          <a:p>
            <a:pPr marL="355600" marR="93980" indent="-342900">
              <a:lnSpc>
                <a:spcPct val="100000"/>
              </a:lnSpc>
              <a:spcBef>
                <a:spcPts val="1015"/>
              </a:spcBef>
              <a:buClr>
                <a:srgbClr val="DDDDDD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5" dirty="0">
                <a:latin typeface="Gothic Uralic"/>
                <a:cs typeface="Gothic Uralic"/>
              </a:rPr>
              <a:t>Worm</a:t>
            </a:r>
            <a:r>
              <a:rPr sz="2400" spc="-5" dirty="0">
                <a:latin typeface="Gothic Uralic"/>
                <a:cs typeface="Gothic Uralic"/>
              </a:rPr>
              <a:t>: A malicious program that </a:t>
            </a:r>
            <a:r>
              <a:rPr sz="2400" dirty="0">
                <a:latin typeface="Gothic Uralic"/>
                <a:cs typeface="Gothic Uralic"/>
              </a:rPr>
              <a:t>replicates itself </a:t>
            </a:r>
            <a:r>
              <a:rPr sz="2400" spc="5" dirty="0">
                <a:latin typeface="Gothic Uralic"/>
                <a:cs typeface="Gothic Uralic"/>
              </a:rPr>
              <a:t>until </a:t>
            </a:r>
            <a:r>
              <a:rPr sz="2400" spc="10" dirty="0">
                <a:latin typeface="Gothic Uralic"/>
                <a:cs typeface="Gothic Uralic"/>
              </a:rPr>
              <a:t>it </a:t>
            </a:r>
            <a:r>
              <a:rPr sz="2400" dirty="0">
                <a:latin typeface="Gothic Uralic"/>
                <a:cs typeface="Gothic Uralic"/>
              </a:rPr>
              <a:t>fills </a:t>
            </a:r>
            <a:r>
              <a:rPr sz="2400" spc="-225" dirty="0">
                <a:latin typeface="Gothic Uralic"/>
                <a:cs typeface="Gothic Uralic"/>
              </a:rPr>
              <a:t>all  </a:t>
            </a:r>
            <a:r>
              <a:rPr sz="2400" dirty="0">
                <a:latin typeface="Gothic Uralic"/>
                <a:cs typeface="Gothic Uralic"/>
              </a:rPr>
              <a:t>of the </a:t>
            </a:r>
            <a:r>
              <a:rPr sz="2400" spc="-5" dirty="0">
                <a:latin typeface="Gothic Uralic"/>
                <a:cs typeface="Gothic Uralic"/>
              </a:rPr>
              <a:t>storage space </a:t>
            </a:r>
            <a:r>
              <a:rPr sz="2400" dirty="0">
                <a:latin typeface="Gothic Uralic"/>
                <a:cs typeface="Gothic Uralic"/>
              </a:rPr>
              <a:t>on a drive or</a:t>
            </a:r>
            <a:r>
              <a:rPr sz="2400" spc="-8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network.</a:t>
            </a:r>
            <a:endParaRPr sz="2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10080" y="495819"/>
            <a:ext cx="9875520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135" marR="508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Who </a:t>
            </a:r>
            <a:r>
              <a:rPr lang="en-US" b="1" spc="-5" dirty="0" smtClean="0"/>
              <a:t>takes part</a:t>
            </a:r>
            <a:r>
              <a:rPr b="1" spc="-5" dirty="0" smtClean="0"/>
              <a:t> </a:t>
            </a:r>
            <a:r>
              <a:rPr b="1" dirty="0"/>
              <a:t>in the </a:t>
            </a:r>
            <a:r>
              <a:rPr b="1" spc="-5" dirty="0"/>
              <a:t>act of cyber  terrorism?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59635"/>
            <a:ext cx="84861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solidFill>
                  <a:srgbClr val="DDDDDD"/>
                </a:solidFill>
                <a:latin typeface="Arial"/>
                <a:cs typeface="Arial"/>
              </a:rPr>
              <a:t></a:t>
            </a:r>
            <a:r>
              <a:rPr sz="2800" spc="55" dirty="0">
                <a:latin typeface="Gothic Uralic"/>
                <a:cs typeface="Gothic Uralic"/>
              </a:rPr>
              <a:t>Terrorists- </a:t>
            </a:r>
            <a:r>
              <a:rPr sz="2800" spc="-5" dirty="0">
                <a:latin typeface="Gothic Uralic"/>
                <a:cs typeface="Gothic Uralic"/>
              </a:rPr>
              <a:t>Anyone </a:t>
            </a:r>
            <a:r>
              <a:rPr sz="2800" spc="-10" dirty="0">
                <a:latin typeface="Gothic Uralic"/>
                <a:cs typeface="Gothic Uralic"/>
              </a:rPr>
              <a:t>who </a:t>
            </a:r>
            <a:r>
              <a:rPr sz="2800" spc="-5" dirty="0">
                <a:latin typeface="Gothic Uralic"/>
                <a:cs typeface="Gothic Uralic"/>
              </a:rPr>
              <a:t>terrorizes by using  violence, </a:t>
            </a:r>
            <a:r>
              <a:rPr sz="2800" spc="-10" dirty="0">
                <a:latin typeface="Gothic Uralic"/>
                <a:cs typeface="Gothic Uralic"/>
              </a:rPr>
              <a:t>threats, </a:t>
            </a:r>
            <a:r>
              <a:rPr sz="2800" spc="-5" dirty="0">
                <a:latin typeface="Gothic Uralic"/>
                <a:cs typeface="Gothic Uralic"/>
              </a:rPr>
              <a:t>coercion, and/or </a:t>
            </a:r>
            <a:r>
              <a:rPr sz="2800" dirty="0">
                <a:latin typeface="Gothic Uralic"/>
                <a:cs typeface="Gothic Uralic"/>
              </a:rPr>
              <a:t>intimidation  </a:t>
            </a:r>
            <a:r>
              <a:rPr sz="2800" spc="-5" dirty="0">
                <a:latin typeface="Gothic Uralic"/>
                <a:cs typeface="Gothic Uralic"/>
              </a:rPr>
              <a:t>as a way to </a:t>
            </a:r>
            <a:r>
              <a:rPr sz="2800" dirty="0">
                <a:latin typeface="Gothic Uralic"/>
                <a:cs typeface="Gothic Uralic"/>
              </a:rPr>
              <a:t>instill </a:t>
            </a:r>
            <a:r>
              <a:rPr sz="2800" spc="-10" dirty="0">
                <a:latin typeface="Gothic Uralic"/>
                <a:cs typeface="Gothic Uralic"/>
              </a:rPr>
              <a:t>fear </a:t>
            </a:r>
            <a:r>
              <a:rPr sz="2800" spc="-5" dirty="0">
                <a:latin typeface="Gothic Uralic"/>
                <a:cs typeface="Gothic Uralic"/>
              </a:rPr>
              <a:t>and </a:t>
            </a:r>
            <a:r>
              <a:rPr sz="2800" dirty="0">
                <a:latin typeface="Gothic Uralic"/>
                <a:cs typeface="Gothic Uralic"/>
              </a:rPr>
              <a:t>gain </a:t>
            </a:r>
            <a:r>
              <a:rPr sz="2800" spc="-5" dirty="0">
                <a:latin typeface="Gothic Uralic"/>
                <a:cs typeface="Gothic Uralic"/>
              </a:rPr>
              <a:t>submission.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6159" y="3488435"/>
            <a:ext cx="5295899" cy="3093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71</TotalTime>
  <Words>1185</Words>
  <Application>Microsoft Office PowerPoint</Application>
  <PresentationFormat>Custom</PresentationFormat>
  <Paragraphs>141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</vt:lpstr>
      <vt:lpstr>Slide 1</vt:lpstr>
      <vt:lpstr>Slide 2</vt:lpstr>
      <vt:lpstr>Content</vt:lpstr>
      <vt:lpstr>INTRODUCTION</vt:lpstr>
      <vt:lpstr>What is Cyber terrorism???</vt:lpstr>
      <vt:lpstr>Features of Cyber Terrorism</vt:lpstr>
      <vt:lpstr>Examples of Cyber terrorism..</vt:lpstr>
      <vt:lpstr>How does Cyber Terrorism work?</vt:lpstr>
      <vt:lpstr>Who takes part in the act of cyber  terrorism?</vt:lpstr>
      <vt:lpstr>3 most common attack methods</vt:lpstr>
      <vt:lpstr>IP Spoofing</vt:lpstr>
      <vt:lpstr>Password Cracking</vt:lpstr>
      <vt:lpstr>Denial-of-Service attacks</vt:lpstr>
      <vt:lpstr>Slide 14</vt:lpstr>
      <vt:lpstr>Examples of Cyber terrorist attacks:</vt:lpstr>
      <vt:lpstr>9/11 Twin Towers Attack</vt:lpstr>
      <vt:lpstr>Ahmedabad Bomb Blast(26-07-08)</vt:lpstr>
      <vt:lpstr>26/11 Mumbai Attack</vt:lpstr>
      <vt:lpstr>Black Out Day</vt:lpstr>
      <vt:lpstr> CYBER TERRORISM IN INDIA</vt:lpstr>
      <vt:lpstr>Cyber terrorism against traditional terrorism</vt:lpstr>
      <vt:lpstr>How does Cyber Terrorism affect you  and your future?</vt:lpstr>
      <vt:lpstr>What do we need to do??</vt:lpstr>
      <vt:lpstr>Prevention &amp; Protection:</vt:lpstr>
      <vt:lpstr>CONCLUSION:</vt:lpstr>
      <vt:lpstr>Thank you  all for your precious time 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Biswajeet Ray</dc:creator>
  <cp:lastModifiedBy>Hp</cp:lastModifiedBy>
  <cp:revision>2</cp:revision>
  <dcterms:created xsi:type="dcterms:W3CDTF">2021-07-26T09:12:53Z</dcterms:created>
  <dcterms:modified xsi:type="dcterms:W3CDTF">2021-07-26T10:25:53Z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2021-07-26T00:00:00Z</vt:filetime>
  </property>
</Properties>
</file>