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5"/>
  </p:notesMasterIdLst>
  <p:handoutMasterIdLst>
    <p:handoutMasterId r:id="rId16"/>
  </p:handoutMasterIdLst>
  <p:sldIdLst>
    <p:sldId id="312" r:id="rId5"/>
    <p:sldId id="319" r:id="rId6"/>
    <p:sldId id="318" r:id="rId7"/>
    <p:sldId id="315" r:id="rId8"/>
    <p:sldId id="314" r:id="rId9"/>
    <p:sldId id="316" r:id="rId10"/>
    <p:sldId id="317" r:id="rId11"/>
    <p:sldId id="320" r:id="rId12"/>
    <p:sldId id="313" r:id="rId13"/>
    <p:sldId id="32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7" autoAdjust="0"/>
  </p:normalViewPr>
  <p:slideViewPr>
    <p:cSldViewPr snapToGrid="0">
      <p:cViewPr varScale="1">
        <p:scale>
          <a:sx n="80" d="100"/>
          <a:sy n="80" d="100"/>
        </p:scale>
        <p:origin x="53" y="221"/>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6C490-2503-4A54-B988-D135449BAC42}" type="doc">
      <dgm:prSet loTypeId="urn:microsoft.com/office/officeart/2005/8/layout/cycle2" loCatId="cycle" qsTypeId="urn:microsoft.com/office/officeart/2005/8/quickstyle/3d3" qsCatId="3D" csTypeId="urn:microsoft.com/office/officeart/2005/8/colors/accent1_2" csCatId="accent1" phldr="1"/>
      <dgm:spPr/>
      <dgm:t>
        <a:bodyPr/>
        <a:lstStyle/>
        <a:p>
          <a:endParaRPr lang="en-IN"/>
        </a:p>
      </dgm:t>
    </dgm:pt>
    <dgm:pt modelId="{3F0E42D5-6DD8-4169-98D3-EFA2A6396964}">
      <dgm:prSet phldrT="[Text]" custT="1"/>
      <dgm:spPr>
        <a:solidFill>
          <a:srgbClr val="00B0F0"/>
        </a:solidFill>
      </dgm:spPr>
      <dgm:t>
        <a:bodyPr/>
        <a:lstStyle/>
        <a:p>
          <a:r>
            <a:rPr lang="en-IN" sz="1300" b="1" dirty="0"/>
            <a:t>Pre-engagement</a:t>
          </a:r>
        </a:p>
        <a:p>
          <a:r>
            <a:rPr lang="en-IN" sz="1300" b="1" dirty="0"/>
            <a:t>interactions</a:t>
          </a:r>
        </a:p>
      </dgm:t>
    </dgm:pt>
    <dgm:pt modelId="{DBC37F58-5078-4033-9FFF-E5DAD02887CE}" type="parTrans" cxnId="{F28A53AA-186B-4275-B507-05CA7C9162D9}">
      <dgm:prSet/>
      <dgm:spPr/>
      <dgm:t>
        <a:bodyPr/>
        <a:lstStyle/>
        <a:p>
          <a:endParaRPr lang="en-IN"/>
        </a:p>
      </dgm:t>
    </dgm:pt>
    <dgm:pt modelId="{25FF56C6-B05C-4A2B-ACCE-07CBE8EC790A}" type="sibTrans" cxnId="{F28A53AA-186B-4275-B507-05CA7C9162D9}">
      <dgm:prSet/>
      <dgm:spPr/>
      <dgm:t>
        <a:bodyPr/>
        <a:lstStyle/>
        <a:p>
          <a:endParaRPr lang="en-IN"/>
        </a:p>
      </dgm:t>
    </dgm:pt>
    <dgm:pt modelId="{B15932FA-5023-445F-9E2A-A8D60E7FADBF}">
      <dgm:prSet phldrT="[Text]" custT="1"/>
      <dgm:spPr>
        <a:solidFill>
          <a:srgbClr val="00FFFF"/>
        </a:solidFill>
      </dgm:spPr>
      <dgm:t>
        <a:bodyPr/>
        <a:lstStyle/>
        <a:p>
          <a:r>
            <a:rPr lang="en-IN" sz="1300" b="1" dirty="0"/>
            <a:t>Reconnaissance</a:t>
          </a:r>
          <a:r>
            <a:rPr lang="en-IN" sz="1400" b="1" dirty="0"/>
            <a:t> or</a:t>
          </a:r>
        </a:p>
        <a:p>
          <a:r>
            <a:rPr lang="en-IN" sz="1400" b="1" dirty="0"/>
            <a:t>OSINT</a:t>
          </a:r>
        </a:p>
      </dgm:t>
    </dgm:pt>
    <dgm:pt modelId="{06C8C1F6-ED9B-40D9-9758-9AAE690A10D3}" type="parTrans" cxnId="{AE3FF432-EC8D-41CB-BF2C-19EF319ADD20}">
      <dgm:prSet/>
      <dgm:spPr/>
      <dgm:t>
        <a:bodyPr/>
        <a:lstStyle/>
        <a:p>
          <a:endParaRPr lang="en-IN"/>
        </a:p>
      </dgm:t>
    </dgm:pt>
    <dgm:pt modelId="{A3E4DAFF-AC86-485D-BB65-785EABCC11DD}" type="sibTrans" cxnId="{AE3FF432-EC8D-41CB-BF2C-19EF319ADD20}">
      <dgm:prSet/>
      <dgm:spPr/>
      <dgm:t>
        <a:bodyPr/>
        <a:lstStyle/>
        <a:p>
          <a:endParaRPr lang="en-IN"/>
        </a:p>
      </dgm:t>
    </dgm:pt>
    <dgm:pt modelId="{4CDEC03F-151E-40A1-8CC7-FFB466C924C6}">
      <dgm:prSet phldrT="[Text]"/>
      <dgm:spPr>
        <a:solidFill>
          <a:srgbClr val="00B0F0"/>
        </a:solidFill>
      </dgm:spPr>
      <dgm:t>
        <a:bodyPr/>
        <a:lstStyle/>
        <a:p>
          <a:r>
            <a:rPr lang="en-IN" b="1" dirty="0"/>
            <a:t>Exploitation</a:t>
          </a:r>
        </a:p>
      </dgm:t>
    </dgm:pt>
    <dgm:pt modelId="{9E9A6E4D-2618-494D-8FB2-961784123FA0}" type="parTrans" cxnId="{8CB099D5-F69E-4763-AFE3-9991F8EE4E00}">
      <dgm:prSet/>
      <dgm:spPr/>
      <dgm:t>
        <a:bodyPr/>
        <a:lstStyle/>
        <a:p>
          <a:endParaRPr lang="en-IN"/>
        </a:p>
      </dgm:t>
    </dgm:pt>
    <dgm:pt modelId="{9BB021C5-C571-4B52-AF67-0A759244C84C}" type="sibTrans" cxnId="{8CB099D5-F69E-4763-AFE3-9991F8EE4E00}">
      <dgm:prSet/>
      <dgm:spPr/>
      <dgm:t>
        <a:bodyPr/>
        <a:lstStyle/>
        <a:p>
          <a:endParaRPr lang="en-IN"/>
        </a:p>
      </dgm:t>
    </dgm:pt>
    <dgm:pt modelId="{DDFD39C3-AAE8-4A78-BA20-EE8887969042}">
      <dgm:prSet phldrT="[Text]" custT="1"/>
      <dgm:spPr>
        <a:solidFill>
          <a:srgbClr val="92D050"/>
        </a:solidFill>
      </dgm:spPr>
      <dgm:t>
        <a:bodyPr/>
        <a:lstStyle/>
        <a:p>
          <a:r>
            <a:rPr lang="en-IN" sz="1300" b="1" dirty="0"/>
            <a:t>Post-exploitation,</a:t>
          </a:r>
        </a:p>
        <a:p>
          <a:r>
            <a:rPr lang="en-IN" sz="1300" b="1" dirty="0"/>
            <a:t>Analysis, &amp;</a:t>
          </a:r>
        </a:p>
        <a:p>
          <a:r>
            <a:rPr lang="en-IN" sz="1300" b="1" dirty="0"/>
            <a:t>recommendations</a:t>
          </a:r>
        </a:p>
      </dgm:t>
    </dgm:pt>
    <dgm:pt modelId="{5CA72148-69B7-4D4D-B268-8F085C8D036B}" type="parTrans" cxnId="{45814D95-C8B0-442A-83B3-6C88B09791FC}">
      <dgm:prSet/>
      <dgm:spPr/>
      <dgm:t>
        <a:bodyPr/>
        <a:lstStyle/>
        <a:p>
          <a:endParaRPr lang="en-IN"/>
        </a:p>
      </dgm:t>
    </dgm:pt>
    <dgm:pt modelId="{E27B9BC1-AD99-4370-8A48-7DC327D35077}" type="sibTrans" cxnId="{45814D95-C8B0-442A-83B3-6C88B09791FC}">
      <dgm:prSet/>
      <dgm:spPr/>
      <dgm:t>
        <a:bodyPr/>
        <a:lstStyle/>
        <a:p>
          <a:endParaRPr lang="en-IN"/>
        </a:p>
      </dgm:t>
    </dgm:pt>
    <dgm:pt modelId="{ADE92939-43E4-408B-AD79-9A3DB1DA1116}">
      <dgm:prSet phldrT="[Text]"/>
      <dgm:spPr>
        <a:solidFill>
          <a:srgbClr val="92D050"/>
        </a:solidFill>
      </dgm:spPr>
      <dgm:t>
        <a:bodyPr/>
        <a:lstStyle/>
        <a:p>
          <a:r>
            <a:rPr lang="en-IN" b="1" dirty="0"/>
            <a:t>Reporting</a:t>
          </a:r>
        </a:p>
      </dgm:t>
    </dgm:pt>
    <dgm:pt modelId="{22E3C124-5C7D-4CB4-8FF2-66BB5F4389DD}" type="parTrans" cxnId="{DE7B059B-CE45-4688-8E37-1C63F12E8920}">
      <dgm:prSet/>
      <dgm:spPr/>
      <dgm:t>
        <a:bodyPr/>
        <a:lstStyle/>
        <a:p>
          <a:endParaRPr lang="en-IN"/>
        </a:p>
      </dgm:t>
    </dgm:pt>
    <dgm:pt modelId="{D3F41D25-FD3B-4E33-AB4F-5AB07F121D8D}" type="sibTrans" cxnId="{DE7B059B-CE45-4688-8E37-1C63F12E8920}">
      <dgm:prSet/>
      <dgm:spPr/>
      <dgm:t>
        <a:bodyPr/>
        <a:lstStyle/>
        <a:p>
          <a:endParaRPr lang="en-IN"/>
        </a:p>
      </dgm:t>
    </dgm:pt>
    <dgm:pt modelId="{5F7E0649-D5D5-40FA-B8FA-8303282C9C31}">
      <dgm:prSet/>
      <dgm:spPr>
        <a:solidFill>
          <a:srgbClr val="00FFFF"/>
        </a:solidFill>
      </dgm:spPr>
      <dgm:t>
        <a:bodyPr/>
        <a:lstStyle/>
        <a:p>
          <a:r>
            <a:rPr lang="en-IN" b="1" dirty="0"/>
            <a:t>Threat modelling</a:t>
          </a:r>
        </a:p>
        <a:p>
          <a:r>
            <a:rPr lang="en-IN" b="1" dirty="0"/>
            <a:t>&amp; vulnerability</a:t>
          </a:r>
        </a:p>
        <a:p>
          <a:r>
            <a:rPr lang="en-IN" b="1" dirty="0"/>
            <a:t>identification</a:t>
          </a:r>
        </a:p>
      </dgm:t>
    </dgm:pt>
    <dgm:pt modelId="{EC903847-AFF0-4D54-B422-634DAD7F684A}" type="parTrans" cxnId="{619144A5-BF82-4150-8750-DC6EBD36A773}">
      <dgm:prSet/>
      <dgm:spPr/>
      <dgm:t>
        <a:bodyPr/>
        <a:lstStyle/>
        <a:p>
          <a:endParaRPr lang="en-IN"/>
        </a:p>
      </dgm:t>
    </dgm:pt>
    <dgm:pt modelId="{76A02B6D-F75A-400D-AAEF-B2E222A88353}" type="sibTrans" cxnId="{619144A5-BF82-4150-8750-DC6EBD36A773}">
      <dgm:prSet/>
      <dgm:spPr/>
      <dgm:t>
        <a:bodyPr/>
        <a:lstStyle/>
        <a:p>
          <a:endParaRPr lang="en-IN"/>
        </a:p>
      </dgm:t>
    </dgm:pt>
    <dgm:pt modelId="{B81360C1-4307-4099-BAF5-63446ECAEE51}" type="pres">
      <dgm:prSet presAssocID="{52F6C490-2503-4A54-B988-D135449BAC42}" presName="cycle" presStyleCnt="0">
        <dgm:presLayoutVars>
          <dgm:dir/>
          <dgm:resizeHandles val="exact"/>
        </dgm:presLayoutVars>
      </dgm:prSet>
      <dgm:spPr/>
    </dgm:pt>
    <dgm:pt modelId="{290D3646-E5EA-4B45-8215-4BC6EC4E1060}" type="pres">
      <dgm:prSet presAssocID="{3F0E42D5-6DD8-4169-98D3-EFA2A6396964}" presName="node" presStyleLbl="node1" presStyleIdx="0" presStyleCnt="6">
        <dgm:presLayoutVars>
          <dgm:bulletEnabled val="1"/>
        </dgm:presLayoutVars>
      </dgm:prSet>
      <dgm:spPr/>
    </dgm:pt>
    <dgm:pt modelId="{9795A1E5-0402-4662-B667-CEB8329D007E}" type="pres">
      <dgm:prSet presAssocID="{25FF56C6-B05C-4A2B-ACCE-07CBE8EC790A}" presName="sibTrans" presStyleLbl="sibTrans2D1" presStyleIdx="0" presStyleCnt="6"/>
      <dgm:spPr/>
    </dgm:pt>
    <dgm:pt modelId="{48693B2F-FE22-4A31-8413-70F3529CFB85}" type="pres">
      <dgm:prSet presAssocID="{25FF56C6-B05C-4A2B-ACCE-07CBE8EC790A}" presName="connectorText" presStyleLbl="sibTrans2D1" presStyleIdx="0" presStyleCnt="6"/>
      <dgm:spPr/>
    </dgm:pt>
    <dgm:pt modelId="{D5362949-56DF-430F-AB12-0DA53AD503DD}" type="pres">
      <dgm:prSet presAssocID="{B15932FA-5023-445F-9E2A-A8D60E7FADBF}" presName="node" presStyleLbl="node1" presStyleIdx="1" presStyleCnt="6">
        <dgm:presLayoutVars>
          <dgm:bulletEnabled val="1"/>
        </dgm:presLayoutVars>
      </dgm:prSet>
      <dgm:spPr/>
    </dgm:pt>
    <dgm:pt modelId="{BF580959-B96F-4733-921E-E70D6DD5AD56}" type="pres">
      <dgm:prSet presAssocID="{A3E4DAFF-AC86-485D-BB65-785EABCC11DD}" presName="sibTrans" presStyleLbl="sibTrans2D1" presStyleIdx="1" presStyleCnt="6"/>
      <dgm:spPr/>
    </dgm:pt>
    <dgm:pt modelId="{154E4BCE-54FE-4DA1-AE47-C7C6FFC6ADAF}" type="pres">
      <dgm:prSet presAssocID="{A3E4DAFF-AC86-485D-BB65-785EABCC11DD}" presName="connectorText" presStyleLbl="sibTrans2D1" presStyleIdx="1" presStyleCnt="6"/>
      <dgm:spPr/>
    </dgm:pt>
    <dgm:pt modelId="{C834337B-968D-482D-AC1B-2048BE9C0C4F}" type="pres">
      <dgm:prSet presAssocID="{5F7E0649-D5D5-40FA-B8FA-8303282C9C31}" presName="node" presStyleLbl="node1" presStyleIdx="2" presStyleCnt="6">
        <dgm:presLayoutVars>
          <dgm:bulletEnabled val="1"/>
        </dgm:presLayoutVars>
      </dgm:prSet>
      <dgm:spPr/>
    </dgm:pt>
    <dgm:pt modelId="{7631B6E4-D6E8-431B-A05E-7979B9E86570}" type="pres">
      <dgm:prSet presAssocID="{76A02B6D-F75A-400D-AAEF-B2E222A88353}" presName="sibTrans" presStyleLbl="sibTrans2D1" presStyleIdx="2" presStyleCnt="6"/>
      <dgm:spPr/>
    </dgm:pt>
    <dgm:pt modelId="{4D922335-78BF-4805-9BF8-9B468BAA6F11}" type="pres">
      <dgm:prSet presAssocID="{76A02B6D-F75A-400D-AAEF-B2E222A88353}" presName="connectorText" presStyleLbl="sibTrans2D1" presStyleIdx="2" presStyleCnt="6"/>
      <dgm:spPr/>
    </dgm:pt>
    <dgm:pt modelId="{ADBDB116-D6D9-4E79-8AD4-C7338379BFC5}" type="pres">
      <dgm:prSet presAssocID="{4CDEC03F-151E-40A1-8CC7-FFB466C924C6}" presName="node" presStyleLbl="node1" presStyleIdx="3" presStyleCnt="6">
        <dgm:presLayoutVars>
          <dgm:bulletEnabled val="1"/>
        </dgm:presLayoutVars>
      </dgm:prSet>
      <dgm:spPr/>
    </dgm:pt>
    <dgm:pt modelId="{1BC20F71-DA69-4156-98AB-8FBEFE55F3E1}" type="pres">
      <dgm:prSet presAssocID="{9BB021C5-C571-4B52-AF67-0A759244C84C}" presName="sibTrans" presStyleLbl="sibTrans2D1" presStyleIdx="3" presStyleCnt="6"/>
      <dgm:spPr/>
    </dgm:pt>
    <dgm:pt modelId="{16C3F9CB-DBC8-4754-B09E-F77525E67E56}" type="pres">
      <dgm:prSet presAssocID="{9BB021C5-C571-4B52-AF67-0A759244C84C}" presName="connectorText" presStyleLbl="sibTrans2D1" presStyleIdx="3" presStyleCnt="6"/>
      <dgm:spPr/>
    </dgm:pt>
    <dgm:pt modelId="{5BF98A85-A0B5-4B77-96D6-9350B41B1D8D}" type="pres">
      <dgm:prSet presAssocID="{DDFD39C3-AAE8-4A78-BA20-EE8887969042}" presName="node" presStyleLbl="node1" presStyleIdx="4" presStyleCnt="6">
        <dgm:presLayoutVars>
          <dgm:bulletEnabled val="1"/>
        </dgm:presLayoutVars>
      </dgm:prSet>
      <dgm:spPr/>
    </dgm:pt>
    <dgm:pt modelId="{7ED9EE2C-F2AB-4405-B65E-D8A269F75738}" type="pres">
      <dgm:prSet presAssocID="{E27B9BC1-AD99-4370-8A48-7DC327D35077}" presName="sibTrans" presStyleLbl="sibTrans2D1" presStyleIdx="4" presStyleCnt="6"/>
      <dgm:spPr/>
    </dgm:pt>
    <dgm:pt modelId="{2BBF0C26-5F8A-4F32-BCAF-5C68452237F5}" type="pres">
      <dgm:prSet presAssocID="{E27B9BC1-AD99-4370-8A48-7DC327D35077}" presName="connectorText" presStyleLbl="sibTrans2D1" presStyleIdx="4" presStyleCnt="6"/>
      <dgm:spPr/>
    </dgm:pt>
    <dgm:pt modelId="{D18E5883-7F77-4E7B-A5DB-0D74BBCEEC4E}" type="pres">
      <dgm:prSet presAssocID="{ADE92939-43E4-408B-AD79-9A3DB1DA1116}" presName="node" presStyleLbl="node1" presStyleIdx="5" presStyleCnt="6">
        <dgm:presLayoutVars>
          <dgm:bulletEnabled val="1"/>
        </dgm:presLayoutVars>
      </dgm:prSet>
      <dgm:spPr/>
    </dgm:pt>
    <dgm:pt modelId="{2F7E9D67-7166-46F9-B495-82CA63489AD1}" type="pres">
      <dgm:prSet presAssocID="{D3F41D25-FD3B-4E33-AB4F-5AB07F121D8D}" presName="sibTrans" presStyleLbl="sibTrans2D1" presStyleIdx="5" presStyleCnt="6"/>
      <dgm:spPr/>
    </dgm:pt>
    <dgm:pt modelId="{35BA68B4-D736-443B-B01D-17148CD06A27}" type="pres">
      <dgm:prSet presAssocID="{D3F41D25-FD3B-4E33-AB4F-5AB07F121D8D}" presName="connectorText" presStyleLbl="sibTrans2D1" presStyleIdx="5" presStyleCnt="6"/>
      <dgm:spPr/>
    </dgm:pt>
  </dgm:ptLst>
  <dgm:cxnLst>
    <dgm:cxn modelId="{EDD1AE08-0DA8-4573-AC15-05654D0F730B}" type="presOf" srcId="{25FF56C6-B05C-4A2B-ACCE-07CBE8EC790A}" destId="{48693B2F-FE22-4A31-8413-70F3529CFB85}" srcOrd="1" destOrd="0" presId="urn:microsoft.com/office/officeart/2005/8/layout/cycle2"/>
    <dgm:cxn modelId="{5C966509-15D7-44F3-A778-BC7149863D80}" type="presOf" srcId="{E27B9BC1-AD99-4370-8A48-7DC327D35077}" destId="{2BBF0C26-5F8A-4F32-BCAF-5C68452237F5}" srcOrd="1" destOrd="0" presId="urn:microsoft.com/office/officeart/2005/8/layout/cycle2"/>
    <dgm:cxn modelId="{3FA7BD1C-79B0-467D-B754-A93C6DF2CB63}" type="presOf" srcId="{4CDEC03F-151E-40A1-8CC7-FFB466C924C6}" destId="{ADBDB116-D6D9-4E79-8AD4-C7338379BFC5}" srcOrd="0" destOrd="0" presId="urn:microsoft.com/office/officeart/2005/8/layout/cycle2"/>
    <dgm:cxn modelId="{49AA4A24-1727-4CAC-8997-AE1FC4673F92}" type="presOf" srcId="{25FF56C6-B05C-4A2B-ACCE-07CBE8EC790A}" destId="{9795A1E5-0402-4662-B667-CEB8329D007E}" srcOrd="0" destOrd="0" presId="urn:microsoft.com/office/officeart/2005/8/layout/cycle2"/>
    <dgm:cxn modelId="{1EC6EE30-64D3-45C4-AE30-7EE8ACAA8361}" type="presOf" srcId="{9BB021C5-C571-4B52-AF67-0A759244C84C}" destId="{1BC20F71-DA69-4156-98AB-8FBEFE55F3E1}" srcOrd="0" destOrd="0" presId="urn:microsoft.com/office/officeart/2005/8/layout/cycle2"/>
    <dgm:cxn modelId="{AE3FF432-EC8D-41CB-BF2C-19EF319ADD20}" srcId="{52F6C490-2503-4A54-B988-D135449BAC42}" destId="{B15932FA-5023-445F-9E2A-A8D60E7FADBF}" srcOrd="1" destOrd="0" parTransId="{06C8C1F6-ED9B-40D9-9758-9AAE690A10D3}" sibTransId="{A3E4DAFF-AC86-485D-BB65-785EABCC11DD}"/>
    <dgm:cxn modelId="{33F7D733-DCCB-46DB-8E4B-AAD710C7825F}" type="presOf" srcId="{D3F41D25-FD3B-4E33-AB4F-5AB07F121D8D}" destId="{2F7E9D67-7166-46F9-B495-82CA63489AD1}" srcOrd="0" destOrd="0" presId="urn:microsoft.com/office/officeart/2005/8/layout/cycle2"/>
    <dgm:cxn modelId="{CEF7A939-CB94-4930-9D1A-3C88E7A51118}" type="presOf" srcId="{5F7E0649-D5D5-40FA-B8FA-8303282C9C31}" destId="{C834337B-968D-482D-AC1B-2048BE9C0C4F}" srcOrd="0" destOrd="0" presId="urn:microsoft.com/office/officeart/2005/8/layout/cycle2"/>
    <dgm:cxn modelId="{FC61203C-52DD-44FB-98E7-C28E71D3C632}" type="presOf" srcId="{A3E4DAFF-AC86-485D-BB65-785EABCC11DD}" destId="{154E4BCE-54FE-4DA1-AE47-C7C6FFC6ADAF}" srcOrd="1" destOrd="0" presId="urn:microsoft.com/office/officeart/2005/8/layout/cycle2"/>
    <dgm:cxn modelId="{630B6C4C-7448-4023-9E5A-015809D04E27}" type="presOf" srcId="{A3E4DAFF-AC86-485D-BB65-785EABCC11DD}" destId="{BF580959-B96F-4733-921E-E70D6DD5AD56}" srcOrd="0" destOrd="0" presId="urn:microsoft.com/office/officeart/2005/8/layout/cycle2"/>
    <dgm:cxn modelId="{37BAEF4E-1D71-4CD1-A263-2630987CFAC2}" type="presOf" srcId="{D3F41D25-FD3B-4E33-AB4F-5AB07F121D8D}" destId="{35BA68B4-D736-443B-B01D-17148CD06A27}" srcOrd="1" destOrd="0" presId="urn:microsoft.com/office/officeart/2005/8/layout/cycle2"/>
    <dgm:cxn modelId="{23A34B57-977E-4B9B-890B-15DB1DC8F439}" type="presOf" srcId="{DDFD39C3-AAE8-4A78-BA20-EE8887969042}" destId="{5BF98A85-A0B5-4B77-96D6-9350B41B1D8D}" srcOrd="0" destOrd="0" presId="urn:microsoft.com/office/officeart/2005/8/layout/cycle2"/>
    <dgm:cxn modelId="{0D85C67E-CC5E-4406-93CD-E420D105BA6E}" type="presOf" srcId="{76A02B6D-F75A-400D-AAEF-B2E222A88353}" destId="{7631B6E4-D6E8-431B-A05E-7979B9E86570}" srcOrd="0" destOrd="0" presId="urn:microsoft.com/office/officeart/2005/8/layout/cycle2"/>
    <dgm:cxn modelId="{3A829781-AEDD-460D-A96F-51AF38808A8B}" type="presOf" srcId="{B15932FA-5023-445F-9E2A-A8D60E7FADBF}" destId="{D5362949-56DF-430F-AB12-0DA53AD503DD}" srcOrd="0" destOrd="0" presId="urn:microsoft.com/office/officeart/2005/8/layout/cycle2"/>
    <dgm:cxn modelId="{BFDEF18B-A391-4D21-B9FF-0BE06907F4B3}" type="presOf" srcId="{ADE92939-43E4-408B-AD79-9A3DB1DA1116}" destId="{D18E5883-7F77-4E7B-A5DB-0D74BBCEEC4E}" srcOrd="0" destOrd="0" presId="urn:microsoft.com/office/officeart/2005/8/layout/cycle2"/>
    <dgm:cxn modelId="{45814D95-C8B0-442A-83B3-6C88B09791FC}" srcId="{52F6C490-2503-4A54-B988-D135449BAC42}" destId="{DDFD39C3-AAE8-4A78-BA20-EE8887969042}" srcOrd="4" destOrd="0" parTransId="{5CA72148-69B7-4D4D-B268-8F085C8D036B}" sibTransId="{E27B9BC1-AD99-4370-8A48-7DC327D35077}"/>
    <dgm:cxn modelId="{DE7B059B-CE45-4688-8E37-1C63F12E8920}" srcId="{52F6C490-2503-4A54-B988-D135449BAC42}" destId="{ADE92939-43E4-408B-AD79-9A3DB1DA1116}" srcOrd="5" destOrd="0" parTransId="{22E3C124-5C7D-4CB4-8FF2-66BB5F4389DD}" sibTransId="{D3F41D25-FD3B-4E33-AB4F-5AB07F121D8D}"/>
    <dgm:cxn modelId="{619144A5-BF82-4150-8750-DC6EBD36A773}" srcId="{52F6C490-2503-4A54-B988-D135449BAC42}" destId="{5F7E0649-D5D5-40FA-B8FA-8303282C9C31}" srcOrd="2" destOrd="0" parTransId="{EC903847-AFF0-4D54-B422-634DAD7F684A}" sibTransId="{76A02B6D-F75A-400D-AAEF-B2E222A88353}"/>
    <dgm:cxn modelId="{F28A53AA-186B-4275-B507-05CA7C9162D9}" srcId="{52F6C490-2503-4A54-B988-D135449BAC42}" destId="{3F0E42D5-6DD8-4169-98D3-EFA2A6396964}" srcOrd="0" destOrd="0" parTransId="{DBC37F58-5078-4033-9FFF-E5DAD02887CE}" sibTransId="{25FF56C6-B05C-4A2B-ACCE-07CBE8EC790A}"/>
    <dgm:cxn modelId="{8CB099D5-F69E-4763-AFE3-9991F8EE4E00}" srcId="{52F6C490-2503-4A54-B988-D135449BAC42}" destId="{4CDEC03F-151E-40A1-8CC7-FFB466C924C6}" srcOrd="3" destOrd="0" parTransId="{9E9A6E4D-2618-494D-8FB2-961784123FA0}" sibTransId="{9BB021C5-C571-4B52-AF67-0A759244C84C}"/>
    <dgm:cxn modelId="{3A6944D9-EE0E-477A-9A9D-BAA4F345BEE0}" type="presOf" srcId="{76A02B6D-F75A-400D-AAEF-B2E222A88353}" destId="{4D922335-78BF-4805-9BF8-9B468BAA6F11}" srcOrd="1" destOrd="0" presId="urn:microsoft.com/office/officeart/2005/8/layout/cycle2"/>
    <dgm:cxn modelId="{B82C19E7-A6BA-4C6D-8331-13711EA35073}" type="presOf" srcId="{9BB021C5-C571-4B52-AF67-0A759244C84C}" destId="{16C3F9CB-DBC8-4754-B09E-F77525E67E56}" srcOrd="1" destOrd="0" presId="urn:microsoft.com/office/officeart/2005/8/layout/cycle2"/>
    <dgm:cxn modelId="{B366FEE9-068D-4A1B-BBCD-DC0D2CA90F4B}" type="presOf" srcId="{E27B9BC1-AD99-4370-8A48-7DC327D35077}" destId="{7ED9EE2C-F2AB-4405-B65E-D8A269F75738}" srcOrd="0" destOrd="0" presId="urn:microsoft.com/office/officeart/2005/8/layout/cycle2"/>
    <dgm:cxn modelId="{948DF1EB-B9E9-4494-9FE9-05936D279A9F}" type="presOf" srcId="{3F0E42D5-6DD8-4169-98D3-EFA2A6396964}" destId="{290D3646-E5EA-4B45-8215-4BC6EC4E1060}" srcOrd="0" destOrd="0" presId="urn:microsoft.com/office/officeart/2005/8/layout/cycle2"/>
    <dgm:cxn modelId="{D2095DF4-48C5-41A9-94CF-DAD04CC0BCA7}" type="presOf" srcId="{52F6C490-2503-4A54-B988-D135449BAC42}" destId="{B81360C1-4307-4099-BAF5-63446ECAEE51}" srcOrd="0" destOrd="0" presId="urn:microsoft.com/office/officeart/2005/8/layout/cycle2"/>
    <dgm:cxn modelId="{D5D73958-8DFD-4745-A454-5156027B81DA}" type="presParOf" srcId="{B81360C1-4307-4099-BAF5-63446ECAEE51}" destId="{290D3646-E5EA-4B45-8215-4BC6EC4E1060}" srcOrd="0" destOrd="0" presId="urn:microsoft.com/office/officeart/2005/8/layout/cycle2"/>
    <dgm:cxn modelId="{492B689F-4177-4F97-89C5-075E9EC0672C}" type="presParOf" srcId="{B81360C1-4307-4099-BAF5-63446ECAEE51}" destId="{9795A1E5-0402-4662-B667-CEB8329D007E}" srcOrd="1" destOrd="0" presId="urn:microsoft.com/office/officeart/2005/8/layout/cycle2"/>
    <dgm:cxn modelId="{58D1A5BA-1476-49E3-A787-49B68B1FC7FD}" type="presParOf" srcId="{9795A1E5-0402-4662-B667-CEB8329D007E}" destId="{48693B2F-FE22-4A31-8413-70F3529CFB85}" srcOrd="0" destOrd="0" presId="urn:microsoft.com/office/officeart/2005/8/layout/cycle2"/>
    <dgm:cxn modelId="{C8C72C26-C713-4CFA-B1DD-9FD1940DDB2E}" type="presParOf" srcId="{B81360C1-4307-4099-BAF5-63446ECAEE51}" destId="{D5362949-56DF-430F-AB12-0DA53AD503DD}" srcOrd="2" destOrd="0" presId="urn:microsoft.com/office/officeart/2005/8/layout/cycle2"/>
    <dgm:cxn modelId="{1573D9BF-16FC-4B22-81DC-656BA0011726}" type="presParOf" srcId="{B81360C1-4307-4099-BAF5-63446ECAEE51}" destId="{BF580959-B96F-4733-921E-E70D6DD5AD56}" srcOrd="3" destOrd="0" presId="urn:microsoft.com/office/officeart/2005/8/layout/cycle2"/>
    <dgm:cxn modelId="{F7724712-A81C-49F5-9A10-6443595CD28B}" type="presParOf" srcId="{BF580959-B96F-4733-921E-E70D6DD5AD56}" destId="{154E4BCE-54FE-4DA1-AE47-C7C6FFC6ADAF}" srcOrd="0" destOrd="0" presId="urn:microsoft.com/office/officeart/2005/8/layout/cycle2"/>
    <dgm:cxn modelId="{4735E3F9-A59D-4CAC-87BA-A492EBD5F84D}" type="presParOf" srcId="{B81360C1-4307-4099-BAF5-63446ECAEE51}" destId="{C834337B-968D-482D-AC1B-2048BE9C0C4F}" srcOrd="4" destOrd="0" presId="urn:microsoft.com/office/officeart/2005/8/layout/cycle2"/>
    <dgm:cxn modelId="{BE668FFD-1EBB-4605-A2F3-4B660C86B9C3}" type="presParOf" srcId="{B81360C1-4307-4099-BAF5-63446ECAEE51}" destId="{7631B6E4-D6E8-431B-A05E-7979B9E86570}" srcOrd="5" destOrd="0" presId="urn:microsoft.com/office/officeart/2005/8/layout/cycle2"/>
    <dgm:cxn modelId="{50874D59-84B1-487A-9243-EE2209EDC146}" type="presParOf" srcId="{7631B6E4-D6E8-431B-A05E-7979B9E86570}" destId="{4D922335-78BF-4805-9BF8-9B468BAA6F11}" srcOrd="0" destOrd="0" presId="urn:microsoft.com/office/officeart/2005/8/layout/cycle2"/>
    <dgm:cxn modelId="{DA3B9E71-7CE1-4D1E-A276-467216A35F44}" type="presParOf" srcId="{B81360C1-4307-4099-BAF5-63446ECAEE51}" destId="{ADBDB116-D6D9-4E79-8AD4-C7338379BFC5}" srcOrd="6" destOrd="0" presId="urn:microsoft.com/office/officeart/2005/8/layout/cycle2"/>
    <dgm:cxn modelId="{4B76F27B-961A-43FE-A759-7D866585AB77}" type="presParOf" srcId="{B81360C1-4307-4099-BAF5-63446ECAEE51}" destId="{1BC20F71-DA69-4156-98AB-8FBEFE55F3E1}" srcOrd="7" destOrd="0" presId="urn:microsoft.com/office/officeart/2005/8/layout/cycle2"/>
    <dgm:cxn modelId="{82CC9D9F-4895-4E3F-A97F-0F1F7EC5AC79}" type="presParOf" srcId="{1BC20F71-DA69-4156-98AB-8FBEFE55F3E1}" destId="{16C3F9CB-DBC8-4754-B09E-F77525E67E56}" srcOrd="0" destOrd="0" presId="urn:microsoft.com/office/officeart/2005/8/layout/cycle2"/>
    <dgm:cxn modelId="{6315FEC6-B019-41CF-907C-25CB47923736}" type="presParOf" srcId="{B81360C1-4307-4099-BAF5-63446ECAEE51}" destId="{5BF98A85-A0B5-4B77-96D6-9350B41B1D8D}" srcOrd="8" destOrd="0" presId="urn:microsoft.com/office/officeart/2005/8/layout/cycle2"/>
    <dgm:cxn modelId="{8D98E4C1-C4F5-4767-826F-792245034065}" type="presParOf" srcId="{B81360C1-4307-4099-BAF5-63446ECAEE51}" destId="{7ED9EE2C-F2AB-4405-B65E-D8A269F75738}" srcOrd="9" destOrd="0" presId="urn:microsoft.com/office/officeart/2005/8/layout/cycle2"/>
    <dgm:cxn modelId="{F17E5F73-70D8-47D3-BBC4-2604A1A92BAA}" type="presParOf" srcId="{7ED9EE2C-F2AB-4405-B65E-D8A269F75738}" destId="{2BBF0C26-5F8A-4F32-BCAF-5C68452237F5}" srcOrd="0" destOrd="0" presId="urn:microsoft.com/office/officeart/2005/8/layout/cycle2"/>
    <dgm:cxn modelId="{F80C4C47-9FB2-4BF6-B392-590C01399C36}" type="presParOf" srcId="{B81360C1-4307-4099-BAF5-63446ECAEE51}" destId="{D18E5883-7F77-4E7B-A5DB-0D74BBCEEC4E}" srcOrd="10" destOrd="0" presId="urn:microsoft.com/office/officeart/2005/8/layout/cycle2"/>
    <dgm:cxn modelId="{6F6F8BD0-9F84-4A4B-85DD-FB4F02A81AE2}" type="presParOf" srcId="{B81360C1-4307-4099-BAF5-63446ECAEE51}" destId="{2F7E9D67-7166-46F9-B495-82CA63489AD1}" srcOrd="11" destOrd="0" presId="urn:microsoft.com/office/officeart/2005/8/layout/cycle2"/>
    <dgm:cxn modelId="{C7DFDFE9-39A8-46A8-A9B2-F5DBB5BE7F4C}" type="presParOf" srcId="{2F7E9D67-7166-46F9-B495-82CA63489AD1}" destId="{35BA68B4-D736-443B-B01D-17148CD06A2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5F3691-54C7-4E38-BAEB-0AD821D21DBA}"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IN"/>
        </a:p>
      </dgm:t>
    </dgm:pt>
    <dgm:pt modelId="{37CFC99D-3C57-41E2-9465-F245B640A55A}">
      <dgm:prSet phldrT="[Text]" custT="1"/>
      <dgm:spPr>
        <a:solidFill>
          <a:srgbClr val="92D050"/>
        </a:solidFill>
      </dgm:spPr>
      <dgm:t>
        <a:bodyPr/>
        <a:lstStyle/>
        <a:p>
          <a:r>
            <a:rPr lang="en-IN" sz="1400" b="1" dirty="0"/>
            <a:t>discover</a:t>
          </a:r>
        </a:p>
      </dgm:t>
    </dgm:pt>
    <dgm:pt modelId="{9819B785-B62C-4BC5-B051-52E78E7635C2}" type="parTrans" cxnId="{A9FBBC40-C07C-4763-9221-B673422DE26A}">
      <dgm:prSet/>
      <dgm:spPr/>
      <dgm:t>
        <a:bodyPr/>
        <a:lstStyle/>
        <a:p>
          <a:endParaRPr lang="en-IN"/>
        </a:p>
      </dgm:t>
    </dgm:pt>
    <dgm:pt modelId="{8C00791F-3740-4721-B9B7-5238D8D6FEBA}" type="sibTrans" cxnId="{A9FBBC40-C07C-4763-9221-B673422DE26A}">
      <dgm:prSet/>
      <dgm:spPr/>
      <dgm:t>
        <a:bodyPr/>
        <a:lstStyle/>
        <a:p>
          <a:endParaRPr lang="en-IN"/>
        </a:p>
      </dgm:t>
    </dgm:pt>
    <dgm:pt modelId="{63C1907A-E290-4638-A2F6-7B33F21F2D08}">
      <dgm:prSet phldrT="[Text]" custT="1"/>
      <dgm:spPr>
        <a:solidFill>
          <a:srgbClr val="00B0F0"/>
        </a:solidFill>
      </dgm:spPr>
      <dgm:t>
        <a:bodyPr/>
        <a:lstStyle/>
        <a:p>
          <a:r>
            <a:rPr lang="en-IN" sz="1400" b="1" dirty="0"/>
            <a:t>Prioritize</a:t>
          </a:r>
        </a:p>
        <a:p>
          <a:r>
            <a:rPr lang="en-IN" sz="1400" b="1" dirty="0"/>
            <a:t>Assets</a:t>
          </a:r>
        </a:p>
      </dgm:t>
    </dgm:pt>
    <dgm:pt modelId="{4ED747B3-5496-4A48-9B69-B105B4DC4450}" type="parTrans" cxnId="{94DD30FA-09C3-4D59-990C-2339E6814B40}">
      <dgm:prSet/>
      <dgm:spPr/>
      <dgm:t>
        <a:bodyPr/>
        <a:lstStyle/>
        <a:p>
          <a:endParaRPr lang="en-IN"/>
        </a:p>
      </dgm:t>
    </dgm:pt>
    <dgm:pt modelId="{4DBE1385-2A9B-43F5-87E3-EDE413BE8363}" type="sibTrans" cxnId="{94DD30FA-09C3-4D59-990C-2339E6814B40}">
      <dgm:prSet/>
      <dgm:spPr/>
      <dgm:t>
        <a:bodyPr/>
        <a:lstStyle/>
        <a:p>
          <a:endParaRPr lang="en-IN"/>
        </a:p>
      </dgm:t>
    </dgm:pt>
    <dgm:pt modelId="{471D29F0-AF12-4944-A676-C91C39D5E49E}">
      <dgm:prSet phldrT="[Text]" custT="1"/>
      <dgm:spPr>
        <a:solidFill>
          <a:srgbClr val="92D050"/>
        </a:solidFill>
      </dgm:spPr>
      <dgm:t>
        <a:bodyPr/>
        <a:lstStyle/>
        <a:p>
          <a:r>
            <a:rPr lang="en-IN" sz="1400" b="1" dirty="0"/>
            <a:t>Report</a:t>
          </a:r>
        </a:p>
      </dgm:t>
    </dgm:pt>
    <dgm:pt modelId="{580EE863-3F2F-4282-8A91-4D40FED87425}" type="parTrans" cxnId="{A50675B7-1DF5-4A8D-92FC-58890B2C0A1F}">
      <dgm:prSet/>
      <dgm:spPr/>
      <dgm:t>
        <a:bodyPr/>
        <a:lstStyle/>
        <a:p>
          <a:endParaRPr lang="en-IN"/>
        </a:p>
      </dgm:t>
    </dgm:pt>
    <dgm:pt modelId="{EE9DD9C1-2072-48D8-B85C-131D3868035B}" type="sibTrans" cxnId="{A50675B7-1DF5-4A8D-92FC-58890B2C0A1F}">
      <dgm:prSet/>
      <dgm:spPr/>
      <dgm:t>
        <a:bodyPr/>
        <a:lstStyle/>
        <a:p>
          <a:endParaRPr lang="en-IN"/>
        </a:p>
      </dgm:t>
    </dgm:pt>
    <dgm:pt modelId="{7C18E4B9-7A98-4C25-9F4D-3C74B548873D}">
      <dgm:prSet phldrT="[Text]" custT="1"/>
      <dgm:spPr>
        <a:solidFill>
          <a:srgbClr val="00B0F0"/>
        </a:solidFill>
      </dgm:spPr>
      <dgm:t>
        <a:bodyPr/>
        <a:lstStyle/>
        <a:p>
          <a:r>
            <a:rPr lang="en-IN" sz="1400" b="1" dirty="0"/>
            <a:t>Remediate</a:t>
          </a:r>
        </a:p>
      </dgm:t>
    </dgm:pt>
    <dgm:pt modelId="{69C8791E-9936-4A98-B2EB-FC580F343072}" type="parTrans" cxnId="{48BB2A46-7744-44E3-9AF3-400BC06BEB2C}">
      <dgm:prSet/>
      <dgm:spPr/>
      <dgm:t>
        <a:bodyPr/>
        <a:lstStyle/>
        <a:p>
          <a:endParaRPr lang="en-IN"/>
        </a:p>
      </dgm:t>
    </dgm:pt>
    <dgm:pt modelId="{369EC5FD-9220-4E0F-AD86-D70EF08DA838}" type="sibTrans" cxnId="{48BB2A46-7744-44E3-9AF3-400BC06BEB2C}">
      <dgm:prSet/>
      <dgm:spPr/>
      <dgm:t>
        <a:bodyPr/>
        <a:lstStyle/>
        <a:p>
          <a:endParaRPr lang="en-IN"/>
        </a:p>
      </dgm:t>
    </dgm:pt>
    <dgm:pt modelId="{408A38AE-797A-4DE2-9B79-3566CFD2D5FE}">
      <dgm:prSet phldrT="[Text]" custT="1"/>
      <dgm:spPr>
        <a:solidFill>
          <a:srgbClr val="FFFF00"/>
        </a:solidFill>
      </dgm:spPr>
      <dgm:t>
        <a:bodyPr/>
        <a:lstStyle/>
        <a:p>
          <a:r>
            <a:rPr lang="en-IN" sz="1400" b="1" dirty="0"/>
            <a:t>verify</a:t>
          </a:r>
        </a:p>
      </dgm:t>
    </dgm:pt>
    <dgm:pt modelId="{1A1355F0-3B66-48B3-B3FE-D328A8D1EB6F}" type="parTrans" cxnId="{9CBD26BF-A170-457F-A21A-E4DE07D23B8A}">
      <dgm:prSet/>
      <dgm:spPr/>
      <dgm:t>
        <a:bodyPr/>
        <a:lstStyle/>
        <a:p>
          <a:endParaRPr lang="en-IN"/>
        </a:p>
      </dgm:t>
    </dgm:pt>
    <dgm:pt modelId="{B4EC933F-B36A-438D-82A6-5178491B7961}" type="sibTrans" cxnId="{9CBD26BF-A170-457F-A21A-E4DE07D23B8A}">
      <dgm:prSet/>
      <dgm:spPr/>
      <dgm:t>
        <a:bodyPr/>
        <a:lstStyle/>
        <a:p>
          <a:endParaRPr lang="en-IN"/>
        </a:p>
      </dgm:t>
    </dgm:pt>
    <dgm:pt modelId="{982EE656-24C6-47DA-A2EE-A6EF4F01526B}">
      <dgm:prSet custT="1"/>
      <dgm:spPr>
        <a:solidFill>
          <a:srgbClr val="FFFF00"/>
        </a:solidFill>
      </dgm:spPr>
      <dgm:t>
        <a:bodyPr/>
        <a:lstStyle/>
        <a:p>
          <a:r>
            <a:rPr lang="en-IN" sz="1400" b="1" dirty="0"/>
            <a:t>Assess</a:t>
          </a:r>
        </a:p>
      </dgm:t>
    </dgm:pt>
    <dgm:pt modelId="{B2EA7900-DEB3-422B-BCC1-1349E0BC478D}" type="parTrans" cxnId="{6F0A2729-0860-442A-92B0-178C2E44CFB0}">
      <dgm:prSet/>
      <dgm:spPr/>
      <dgm:t>
        <a:bodyPr/>
        <a:lstStyle/>
        <a:p>
          <a:endParaRPr lang="en-IN"/>
        </a:p>
      </dgm:t>
    </dgm:pt>
    <dgm:pt modelId="{937DABE2-506E-4E6A-8D5F-95455BCBBDA3}" type="sibTrans" cxnId="{6F0A2729-0860-442A-92B0-178C2E44CFB0}">
      <dgm:prSet/>
      <dgm:spPr/>
      <dgm:t>
        <a:bodyPr/>
        <a:lstStyle/>
        <a:p>
          <a:endParaRPr lang="en-IN"/>
        </a:p>
      </dgm:t>
    </dgm:pt>
    <dgm:pt modelId="{FDF69DB7-4EC5-41DE-9D61-D92149BC44C3}" type="pres">
      <dgm:prSet presAssocID="{B05F3691-54C7-4E38-BAEB-0AD821D21DBA}" presName="cycle" presStyleCnt="0">
        <dgm:presLayoutVars>
          <dgm:dir/>
          <dgm:resizeHandles val="exact"/>
        </dgm:presLayoutVars>
      </dgm:prSet>
      <dgm:spPr/>
    </dgm:pt>
    <dgm:pt modelId="{41DD1E72-E117-4002-9665-04385D8514A6}" type="pres">
      <dgm:prSet presAssocID="{37CFC99D-3C57-41E2-9465-F245B640A55A}" presName="node" presStyleLbl="node1" presStyleIdx="0" presStyleCnt="6">
        <dgm:presLayoutVars>
          <dgm:bulletEnabled val="1"/>
        </dgm:presLayoutVars>
      </dgm:prSet>
      <dgm:spPr/>
    </dgm:pt>
    <dgm:pt modelId="{CF9295DA-C6E2-4CAD-AD7D-672E48EBFFB3}" type="pres">
      <dgm:prSet presAssocID="{8C00791F-3740-4721-B9B7-5238D8D6FEBA}" presName="sibTrans" presStyleLbl="sibTrans2D1" presStyleIdx="0" presStyleCnt="6"/>
      <dgm:spPr/>
    </dgm:pt>
    <dgm:pt modelId="{68D6A26B-4087-4648-8B21-CBDD4C153E48}" type="pres">
      <dgm:prSet presAssocID="{8C00791F-3740-4721-B9B7-5238D8D6FEBA}" presName="connectorText" presStyleLbl="sibTrans2D1" presStyleIdx="0" presStyleCnt="6"/>
      <dgm:spPr/>
    </dgm:pt>
    <dgm:pt modelId="{ECBD9A49-99F7-42FF-A8AE-D8A473091D3E}" type="pres">
      <dgm:prSet presAssocID="{63C1907A-E290-4638-A2F6-7B33F21F2D08}" presName="node" presStyleLbl="node1" presStyleIdx="1" presStyleCnt="6">
        <dgm:presLayoutVars>
          <dgm:bulletEnabled val="1"/>
        </dgm:presLayoutVars>
      </dgm:prSet>
      <dgm:spPr/>
    </dgm:pt>
    <dgm:pt modelId="{102656D6-BA29-465A-9965-51D8B8178E80}" type="pres">
      <dgm:prSet presAssocID="{4DBE1385-2A9B-43F5-87E3-EDE413BE8363}" presName="sibTrans" presStyleLbl="sibTrans2D1" presStyleIdx="1" presStyleCnt="6"/>
      <dgm:spPr/>
    </dgm:pt>
    <dgm:pt modelId="{A020CB39-A6C0-4F35-B8F4-940D6CAC1600}" type="pres">
      <dgm:prSet presAssocID="{4DBE1385-2A9B-43F5-87E3-EDE413BE8363}" presName="connectorText" presStyleLbl="sibTrans2D1" presStyleIdx="1" presStyleCnt="6"/>
      <dgm:spPr/>
    </dgm:pt>
    <dgm:pt modelId="{75953549-D43D-48C7-BB53-EE14B48ED9FD}" type="pres">
      <dgm:prSet presAssocID="{982EE656-24C6-47DA-A2EE-A6EF4F01526B}" presName="node" presStyleLbl="node1" presStyleIdx="2" presStyleCnt="6">
        <dgm:presLayoutVars>
          <dgm:bulletEnabled val="1"/>
        </dgm:presLayoutVars>
      </dgm:prSet>
      <dgm:spPr/>
    </dgm:pt>
    <dgm:pt modelId="{F601260D-74EB-4300-A263-769492E90BFE}" type="pres">
      <dgm:prSet presAssocID="{937DABE2-506E-4E6A-8D5F-95455BCBBDA3}" presName="sibTrans" presStyleLbl="sibTrans2D1" presStyleIdx="2" presStyleCnt="6"/>
      <dgm:spPr/>
    </dgm:pt>
    <dgm:pt modelId="{9CCC97E3-81F5-4979-B8B6-6BE9878E649C}" type="pres">
      <dgm:prSet presAssocID="{937DABE2-506E-4E6A-8D5F-95455BCBBDA3}" presName="connectorText" presStyleLbl="sibTrans2D1" presStyleIdx="2" presStyleCnt="6"/>
      <dgm:spPr/>
    </dgm:pt>
    <dgm:pt modelId="{18C536C5-F95B-49A7-8BF1-659ADCAA7699}" type="pres">
      <dgm:prSet presAssocID="{471D29F0-AF12-4944-A676-C91C39D5E49E}" presName="node" presStyleLbl="node1" presStyleIdx="3" presStyleCnt="6">
        <dgm:presLayoutVars>
          <dgm:bulletEnabled val="1"/>
        </dgm:presLayoutVars>
      </dgm:prSet>
      <dgm:spPr/>
    </dgm:pt>
    <dgm:pt modelId="{2D9E5D6A-BF6D-4630-91D7-B2ECD670743A}" type="pres">
      <dgm:prSet presAssocID="{EE9DD9C1-2072-48D8-B85C-131D3868035B}" presName="sibTrans" presStyleLbl="sibTrans2D1" presStyleIdx="3" presStyleCnt="6"/>
      <dgm:spPr/>
    </dgm:pt>
    <dgm:pt modelId="{3A970B30-CD5C-4423-8AAB-7F0C934DFCD2}" type="pres">
      <dgm:prSet presAssocID="{EE9DD9C1-2072-48D8-B85C-131D3868035B}" presName="connectorText" presStyleLbl="sibTrans2D1" presStyleIdx="3" presStyleCnt="6"/>
      <dgm:spPr/>
    </dgm:pt>
    <dgm:pt modelId="{14F7BA55-0910-4914-95ED-AD6F2CF447A8}" type="pres">
      <dgm:prSet presAssocID="{7C18E4B9-7A98-4C25-9F4D-3C74B548873D}" presName="node" presStyleLbl="node1" presStyleIdx="4" presStyleCnt="6">
        <dgm:presLayoutVars>
          <dgm:bulletEnabled val="1"/>
        </dgm:presLayoutVars>
      </dgm:prSet>
      <dgm:spPr/>
    </dgm:pt>
    <dgm:pt modelId="{3EEDA7FE-AF49-4D6E-860A-4C42F97EB001}" type="pres">
      <dgm:prSet presAssocID="{369EC5FD-9220-4E0F-AD86-D70EF08DA838}" presName="sibTrans" presStyleLbl="sibTrans2D1" presStyleIdx="4" presStyleCnt="6"/>
      <dgm:spPr/>
    </dgm:pt>
    <dgm:pt modelId="{89120CC1-2410-4B3A-AD24-10722AE4B119}" type="pres">
      <dgm:prSet presAssocID="{369EC5FD-9220-4E0F-AD86-D70EF08DA838}" presName="connectorText" presStyleLbl="sibTrans2D1" presStyleIdx="4" presStyleCnt="6"/>
      <dgm:spPr/>
    </dgm:pt>
    <dgm:pt modelId="{3ADD686B-1A5F-476D-A9B6-0E7B2D4DE784}" type="pres">
      <dgm:prSet presAssocID="{408A38AE-797A-4DE2-9B79-3566CFD2D5FE}" presName="node" presStyleLbl="node1" presStyleIdx="5" presStyleCnt="6">
        <dgm:presLayoutVars>
          <dgm:bulletEnabled val="1"/>
        </dgm:presLayoutVars>
      </dgm:prSet>
      <dgm:spPr/>
    </dgm:pt>
    <dgm:pt modelId="{508A6DB4-3366-4EB9-80F1-EA416AB76A1D}" type="pres">
      <dgm:prSet presAssocID="{B4EC933F-B36A-438D-82A6-5178491B7961}" presName="sibTrans" presStyleLbl="sibTrans2D1" presStyleIdx="5" presStyleCnt="6"/>
      <dgm:spPr/>
    </dgm:pt>
    <dgm:pt modelId="{CBA690E0-1980-4BC7-B145-5BA429189A2C}" type="pres">
      <dgm:prSet presAssocID="{B4EC933F-B36A-438D-82A6-5178491B7961}" presName="connectorText" presStyleLbl="sibTrans2D1" presStyleIdx="5" presStyleCnt="6"/>
      <dgm:spPr/>
    </dgm:pt>
  </dgm:ptLst>
  <dgm:cxnLst>
    <dgm:cxn modelId="{60195A05-16A7-4ED4-BA43-8F54EA2F3D8D}" type="presOf" srcId="{8C00791F-3740-4721-B9B7-5238D8D6FEBA}" destId="{68D6A26B-4087-4648-8B21-CBDD4C153E48}" srcOrd="1" destOrd="0" presId="urn:microsoft.com/office/officeart/2005/8/layout/cycle2"/>
    <dgm:cxn modelId="{5A0D5E06-7D56-4AA7-9792-F8490C097141}" type="presOf" srcId="{369EC5FD-9220-4E0F-AD86-D70EF08DA838}" destId="{89120CC1-2410-4B3A-AD24-10722AE4B119}" srcOrd="1" destOrd="0" presId="urn:microsoft.com/office/officeart/2005/8/layout/cycle2"/>
    <dgm:cxn modelId="{AAAC5507-D40D-4090-B791-FA3FCB6106DB}" type="presOf" srcId="{B4EC933F-B36A-438D-82A6-5178491B7961}" destId="{CBA690E0-1980-4BC7-B145-5BA429189A2C}" srcOrd="1" destOrd="0" presId="urn:microsoft.com/office/officeart/2005/8/layout/cycle2"/>
    <dgm:cxn modelId="{F2EE430E-A00B-4ACD-BE74-8FECB71F50ED}" type="presOf" srcId="{471D29F0-AF12-4944-A676-C91C39D5E49E}" destId="{18C536C5-F95B-49A7-8BF1-659ADCAA7699}" srcOrd="0" destOrd="0" presId="urn:microsoft.com/office/officeart/2005/8/layout/cycle2"/>
    <dgm:cxn modelId="{35DE2419-DBFE-41FC-A136-1B7AA93052B4}" type="presOf" srcId="{EE9DD9C1-2072-48D8-B85C-131D3868035B}" destId="{3A970B30-CD5C-4423-8AAB-7F0C934DFCD2}" srcOrd="1" destOrd="0" presId="urn:microsoft.com/office/officeart/2005/8/layout/cycle2"/>
    <dgm:cxn modelId="{6F0A2729-0860-442A-92B0-178C2E44CFB0}" srcId="{B05F3691-54C7-4E38-BAEB-0AD821D21DBA}" destId="{982EE656-24C6-47DA-A2EE-A6EF4F01526B}" srcOrd="2" destOrd="0" parTransId="{B2EA7900-DEB3-422B-BCC1-1349E0BC478D}" sibTransId="{937DABE2-506E-4E6A-8D5F-95455BCBBDA3}"/>
    <dgm:cxn modelId="{0AD23134-5099-49B0-B78C-0B640DB207D5}" type="presOf" srcId="{37CFC99D-3C57-41E2-9465-F245B640A55A}" destId="{41DD1E72-E117-4002-9665-04385D8514A6}" srcOrd="0" destOrd="0" presId="urn:microsoft.com/office/officeart/2005/8/layout/cycle2"/>
    <dgm:cxn modelId="{A9FBBC40-C07C-4763-9221-B673422DE26A}" srcId="{B05F3691-54C7-4E38-BAEB-0AD821D21DBA}" destId="{37CFC99D-3C57-41E2-9465-F245B640A55A}" srcOrd="0" destOrd="0" parTransId="{9819B785-B62C-4BC5-B051-52E78E7635C2}" sibTransId="{8C00791F-3740-4721-B9B7-5238D8D6FEBA}"/>
    <dgm:cxn modelId="{5BBEA35B-D8B9-4FCA-9295-7E9A51F9ACC0}" type="presOf" srcId="{369EC5FD-9220-4E0F-AD86-D70EF08DA838}" destId="{3EEDA7FE-AF49-4D6E-860A-4C42F97EB001}" srcOrd="0" destOrd="0" presId="urn:microsoft.com/office/officeart/2005/8/layout/cycle2"/>
    <dgm:cxn modelId="{4B596A41-F470-47BF-89F7-D3309D56DA9B}" type="presOf" srcId="{8C00791F-3740-4721-B9B7-5238D8D6FEBA}" destId="{CF9295DA-C6E2-4CAD-AD7D-672E48EBFFB3}" srcOrd="0" destOrd="0" presId="urn:microsoft.com/office/officeart/2005/8/layout/cycle2"/>
    <dgm:cxn modelId="{6A6FFE63-862E-4620-ADF7-2578D7F0F57B}" type="presOf" srcId="{EE9DD9C1-2072-48D8-B85C-131D3868035B}" destId="{2D9E5D6A-BF6D-4630-91D7-B2ECD670743A}" srcOrd="0" destOrd="0" presId="urn:microsoft.com/office/officeart/2005/8/layout/cycle2"/>
    <dgm:cxn modelId="{48BB2A46-7744-44E3-9AF3-400BC06BEB2C}" srcId="{B05F3691-54C7-4E38-BAEB-0AD821D21DBA}" destId="{7C18E4B9-7A98-4C25-9F4D-3C74B548873D}" srcOrd="4" destOrd="0" parTransId="{69C8791E-9936-4A98-B2EB-FC580F343072}" sibTransId="{369EC5FD-9220-4E0F-AD86-D70EF08DA838}"/>
    <dgm:cxn modelId="{EF318146-C93D-49C8-983F-124F23BB2490}" type="presOf" srcId="{937DABE2-506E-4E6A-8D5F-95455BCBBDA3}" destId="{9CCC97E3-81F5-4979-B8B6-6BE9878E649C}" srcOrd="1" destOrd="0" presId="urn:microsoft.com/office/officeart/2005/8/layout/cycle2"/>
    <dgm:cxn modelId="{63A5A27D-AC25-4CF0-BE05-CF1643EDA4E7}" type="presOf" srcId="{B4EC933F-B36A-438D-82A6-5178491B7961}" destId="{508A6DB4-3366-4EB9-80F1-EA416AB76A1D}" srcOrd="0" destOrd="0" presId="urn:microsoft.com/office/officeart/2005/8/layout/cycle2"/>
    <dgm:cxn modelId="{DE46077F-875A-43C3-B8C7-2B37E4329EB9}" type="presOf" srcId="{7C18E4B9-7A98-4C25-9F4D-3C74B548873D}" destId="{14F7BA55-0910-4914-95ED-AD6F2CF447A8}" srcOrd="0" destOrd="0" presId="urn:microsoft.com/office/officeart/2005/8/layout/cycle2"/>
    <dgm:cxn modelId="{5B26A68B-8C44-4704-BCEF-11E2C80BB0A5}" type="presOf" srcId="{408A38AE-797A-4DE2-9B79-3566CFD2D5FE}" destId="{3ADD686B-1A5F-476D-A9B6-0E7B2D4DE784}" srcOrd="0" destOrd="0" presId="urn:microsoft.com/office/officeart/2005/8/layout/cycle2"/>
    <dgm:cxn modelId="{82A2FB98-3489-4701-834D-C072DD2ABC60}" type="presOf" srcId="{937DABE2-506E-4E6A-8D5F-95455BCBBDA3}" destId="{F601260D-74EB-4300-A263-769492E90BFE}" srcOrd="0" destOrd="0" presId="urn:microsoft.com/office/officeart/2005/8/layout/cycle2"/>
    <dgm:cxn modelId="{E35A2C99-CE66-4FCC-A0A8-AC6751F59577}" type="presOf" srcId="{982EE656-24C6-47DA-A2EE-A6EF4F01526B}" destId="{75953549-D43D-48C7-BB53-EE14B48ED9FD}" srcOrd="0" destOrd="0" presId="urn:microsoft.com/office/officeart/2005/8/layout/cycle2"/>
    <dgm:cxn modelId="{43565DA4-CDA5-4665-A316-5F006257A21D}" type="presOf" srcId="{4DBE1385-2A9B-43F5-87E3-EDE413BE8363}" destId="{A020CB39-A6C0-4F35-B8F4-940D6CAC1600}" srcOrd="1" destOrd="0" presId="urn:microsoft.com/office/officeart/2005/8/layout/cycle2"/>
    <dgm:cxn modelId="{A50675B7-1DF5-4A8D-92FC-58890B2C0A1F}" srcId="{B05F3691-54C7-4E38-BAEB-0AD821D21DBA}" destId="{471D29F0-AF12-4944-A676-C91C39D5E49E}" srcOrd="3" destOrd="0" parTransId="{580EE863-3F2F-4282-8A91-4D40FED87425}" sibTransId="{EE9DD9C1-2072-48D8-B85C-131D3868035B}"/>
    <dgm:cxn modelId="{9CBD26BF-A170-457F-A21A-E4DE07D23B8A}" srcId="{B05F3691-54C7-4E38-BAEB-0AD821D21DBA}" destId="{408A38AE-797A-4DE2-9B79-3566CFD2D5FE}" srcOrd="5" destOrd="0" parTransId="{1A1355F0-3B66-48B3-B3FE-D328A8D1EB6F}" sibTransId="{B4EC933F-B36A-438D-82A6-5178491B7961}"/>
    <dgm:cxn modelId="{BFE2C6C6-D3CE-462D-BAFA-C62CB994C2B2}" type="presOf" srcId="{B05F3691-54C7-4E38-BAEB-0AD821D21DBA}" destId="{FDF69DB7-4EC5-41DE-9D61-D92149BC44C3}" srcOrd="0" destOrd="0" presId="urn:microsoft.com/office/officeart/2005/8/layout/cycle2"/>
    <dgm:cxn modelId="{3286EDC9-4D37-428A-9D30-C4CB21596ACC}" type="presOf" srcId="{4DBE1385-2A9B-43F5-87E3-EDE413BE8363}" destId="{102656D6-BA29-465A-9965-51D8B8178E80}" srcOrd="0" destOrd="0" presId="urn:microsoft.com/office/officeart/2005/8/layout/cycle2"/>
    <dgm:cxn modelId="{94DD30FA-09C3-4D59-990C-2339E6814B40}" srcId="{B05F3691-54C7-4E38-BAEB-0AD821D21DBA}" destId="{63C1907A-E290-4638-A2F6-7B33F21F2D08}" srcOrd="1" destOrd="0" parTransId="{4ED747B3-5496-4A48-9B69-B105B4DC4450}" sibTransId="{4DBE1385-2A9B-43F5-87E3-EDE413BE8363}"/>
    <dgm:cxn modelId="{C74147FC-91D6-4390-AE21-5069FCB1F00E}" type="presOf" srcId="{63C1907A-E290-4638-A2F6-7B33F21F2D08}" destId="{ECBD9A49-99F7-42FF-A8AE-D8A473091D3E}" srcOrd="0" destOrd="0" presId="urn:microsoft.com/office/officeart/2005/8/layout/cycle2"/>
    <dgm:cxn modelId="{37FE6E00-4D4B-49A9-9294-1927410FFE10}" type="presParOf" srcId="{FDF69DB7-4EC5-41DE-9D61-D92149BC44C3}" destId="{41DD1E72-E117-4002-9665-04385D8514A6}" srcOrd="0" destOrd="0" presId="urn:microsoft.com/office/officeart/2005/8/layout/cycle2"/>
    <dgm:cxn modelId="{5C81CEFA-D8BE-4E1D-8EF1-709E32EC49FC}" type="presParOf" srcId="{FDF69DB7-4EC5-41DE-9D61-D92149BC44C3}" destId="{CF9295DA-C6E2-4CAD-AD7D-672E48EBFFB3}" srcOrd="1" destOrd="0" presId="urn:microsoft.com/office/officeart/2005/8/layout/cycle2"/>
    <dgm:cxn modelId="{73B2EC68-A717-458A-9B78-DDB3BB642910}" type="presParOf" srcId="{CF9295DA-C6E2-4CAD-AD7D-672E48EBFFB3}" destId="{68D6A26B-4087-4648-8B21-CBDD4C153E48}" srcOrd="0" destOrd="0" presId="urn:microsoft.com/office/officeart/2005/8/layout/cycle2"/>
    <dgm:cxn modelId="{345E4C09-28BF-44A6-90BF-BDC4A5D7367D}" type="presParOf" srcId="{FDF69DB7-4EC5-41DE-9D61-D92149BC44C3}" destId="{ECBD9A49-99F7-42FF-A8AE-D8A473091D3E}" srcOrd="2" destOrd="0" presId="urn:microsoft.com/office/officeart/2005/8/layout/cycle2"/>
    <dgm:cxn modelId="{CAA3A2FD-6825-4387-B1E8-F7E3EE6CDB68}" type="presParOf" srcId="{FDF69DB7-4EC5-41DE-9D61-D92149BC44C3}" destId="{102656D6-BA29-465A-9965-51D8B8178E80}" srcOrd="3" destOrd="0" presId="urn:microsoft.com/office/officeart/2005/8/layout/cycle2"/>
    <dgm:cxn modelId="{1CBE8FF7-D7A9-4D75-9066-5CE1FA26370C}" type="presParOf" srcId="{102656D6-BA29-465A-9965-51D8B8178E80}" destId="{A020CB39-A6C0-4F35-B8F4-940D6CAC1600}" srcOrd="0" destOrd="0" presId="urn:microsoft.com/office/officeart/2005/8/layout/cycle2"/>
    <dgm:cxn modelId="{088A04EB-8C52-4E72-8486-4FA5B7D7D43F}" type="presParOf" srcId="{FDF69DB7-4EC5-41DE-9D61-D92149BC44C3}" destId="{75953549-D43D-48C7-BB53-EE14B48ED9FD}" srcOrd="4" destOrd="0" presId="urn:microsoft.com/office/officeart/2005/8/layout/cycle2"/>
    <dgm:cxn modelId="{3793DBD3-45E8-4520-B17A-8B86D09A49A1}" type="presParOf" srcId="{FDF69DB7-4EC5-41DE-9D61-D92149BC44C3}" destId="{F601260D-74EB-4300-A263-769492E90BFE}" srcOrd="5" destOrd="0" presId="urn:microsoft.com/office/officeart/2005/8/layout/cycle2"/>
    <dgm:cxn modelId="{928560D2-CC31-4580-A8E0-5DF094B0F50B}" type="presParOf" srcId="{F601260D-74EB-4300-A263-769492E90BFE}" destId="{9CCC97E3-81F5-4979-B8B6-6BE9878E649C}" srcOrd="0" destOrd="0" presId="urn:microsoft.com/office/officeart/2005/8/layout/cycle2"/>
    <dgm:cxn modelId="{539E0C3E-DFF0-4C44-BC43-D1E0F1A804A1}" type="presParOf" srcId="{FDF69DB7-4EC5-41DE-9D61-D92149BC44C3}" destId="{18C536C5-F95B-49A7-8BF1-659ADCAA7699}" srcOrd="6" destOrd="0" presId="urn:microsoft.com/office/officeart/2005/8/layout/cycle2"/>
    <dgm:cxn modelId="{16A51555-E61F-4100-82EE-F5DCCE41F2D2}" type="presParOf" srcId="{FDF69DB7-4EC5-41DE-9D61-D92149BC44C3}" destId="{2D9E5D6A-BF6D-4630-91D7-B2ECD670743A}" srcOrd="7" destOrd="0" presId="urn:microsoft.com/office/officeart/2005/8/layout/cycle2"/>
    <dgm:cxn modelId="{212F0C23-C461-415F-96EC-857FBD2CEA93}" type="presParOf" srcId="{2D9E5D6A-BF6D-4630-91D7-B2ECD670743A}" destId="{3A970B30-CD5C-4423-8AAB-7F0C934DFCD2}" srcOrd="0" destOrd="0" presId="urn:microsoft.com/office/officeart/2005/8/layout/cycle2"/>
    <dgm:cxn modelId="{24E1E7CF-FD4A-468D-AB91-3A73EBC22A09}" type="presParOf" srcId="{FDF69DB7-4EC5-41DE-9D61-D92149BC44C3}" destId="{14F7BA55-0910-4914-95ED-AD6F2CF447A8}" srcOrd="8" destOrd="0" presId="urn:microsoft.com/office/officeart/2005/8/layout/cycle2"/>
    <dgm:cxn modelId="{46210733-FECD-40A9-87D4-B0503247BA96}" type="presParOf" srcId="{FDF69DB7-4EC5-41DE-9D61-D92149BC44C3}" destId="{3EEDA7FE-AF49-4D6E-860A-4C42F97EB001}" srcOrd="9" destOrd="0" presId="urn:microsoft.com/office/officeart/2005/8/layout/cycle2"/>
    <dgm:cxn modelId="{B3E4A31B-0334-402E-89C2-832B734855AB}" type="presParOf" srcId="{3EEDA7FE-AF49-4D6E-860A-4C42F97EB001}" destId="{89120CC1-2410-4B3A-AD24-10722AE4B119}" srcOrd="0" destOrd="0" presId="urn:microsoft.com/office/officeart/2005/8/layout/cycle2"/>
    <dgm:cxn modelId="{98EA10DD-01BC-462D-9155-9575781121CA}" type="presParOf" srcId="{FDF69DB7-4EC5-41DE-9D61-D92149BC44C3}" destId="{3ADD686B-1A5F-476D-A9B6-0E7B2D4DE784}" srcOrd="10" destOrd="0" presId="urn:microsoft.com/office/officeart/2005/8/layout/cycle2"/>
    <dgm:cxn modelId="{22AC1FFA-F165-42FA-90A3-D4D36EE810E9}" type="presParOf" srcId="{FDF69DB7-4EC5-41DE-9D61-D92149BC44C3}" destId="{508A6DB4-3366-4EB9-80F1-EA416AB76A1D}" srcOrd="11" destOrd="0" presId="urn:microsoft.com/office/officeart/2005/8/layout/cycle2"/>
    <dgm:cxn modelId="{BA46321E-0D6B-4951-86C4-125A8B36B67B}" type="presParOf" srcId="{508A6DB4-3366-4EB9-80F1-EA416AB76A1D}" destId="{CBA690E0-1980-4BC7-B145-5BA429189A2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5F3691-54C7-4E38-BAEB-0AD821D21DBA}"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IN"/>
        </a:p>
      </dgm:t>
    </dgm:pt>
    <dgm:pt modelId="{37CFC99D-3C57-41E2-9465-F245B640A55A}">
      <dgm:prSet phldrT="[Text]" custT="1"/>
      <dgm:spPr>
        <a:solidFill>
          <a:srgbClr val="92D050"/>
        </a:solidFill>
      </dgm:spPr>
      <dgm:t>
        <a:bodyPr/>
        <a:lstStyle/>
        <a:p>
          <a:r>
            <a:rPr lang="en-IN" sz="1400" b="1" dirty="0"/>
            <a:t>Discover</a:t>
          </a:r>
        </a:p>
      </dgm:t>
    </dgm:pt>
    <dgm:pt modelId="{9819B785-B62C-4BC5-B051-52E78E7635C2}" type="parTrans" cxnId="{A9FBBC40-C07C-4763-9221-B673422DE26A}">
      <dgm:prSet/>
      <dgm:spPr/>
      <dgm:t>
        <a:bodyPr/>
        <a:lstStyle/>
        <a:p>
          <a:endParaRPr lang="en-IN"/>
        </a:p>
      </dgm:t>
    </dgm:pt>
    <dgm:pt modelId="{8C00791F-3740-4721-B9B7-5238D8D6FEBA}" type="sibTrans" cxnId="{A9FBBC40-C07C-4763-9221-B673422DE26A}">
      <dgm:prSet/>
      <dgm:spPr/>
      <dgm:t>
        <a:bodyPr/>
        <a:lstStyle/>
        <a:p>
          <a:endParaRPr lang="en-IN"/>
        </a:p>
      </dgm:t>
    </dgm:pt>
    <dgm:pt modelId="{63C1907A-E290-4638-A2F6-7B33F21F2D08}">
      <dgm:prSet phldrT="[Text]" custT="1"/>
      <dgm:spPr>
        <a:solidFill>
          <a:srgbClr val="00B0F0"/>
        </a:solidFill>
      </dgm:spPr>
      <dgm:t>
        <a:bodyPr/>
        <a:lstStyle/>
        <a:p>
          <a:r>
            <a:rPr lang="en-IN" sz="1400" b="1" dirty="0"/>
            <a:t>Prioritize</a:t>
          </a:r>
        </a:p>
        <a:p>
          <a:r>
            <a:rPr lang="en-IN" sz="1400" b="1" dirty="0"/>
            <a:t>Assets</a:t>
          </a:r>
        </a:p>
      </dgm:t>
    </dgm:pt>
    <dgm:pt modelId="{4ED747B3-5496-4A48-9B69-B105B4DC4450}" type="parTrans" cxnId="{94DD30FA-09C3-4D59-990C-2339E6814B40}">
      <dgm:prSet/>
      <dgm:spPr/>
      <dgm:t>
        <a:bodyPr/>
        <a:lstStyle/>
        <a:p>
          <a:endParaRPr lang="en-IN"/>
        </a:p>
      </dgm:t>
    </dgm:pt>
    <dgm:pt modelId="{4DBE1385-2A9B-43F5-87E3-EDE413BE8363}" type="sibTrans" cxnId="{94DD30FA-09C3-4D59-990C-2339E6814B40}">
      <dgm:prSet/>
      <dgm:spPr/>
      <dgm:t>
        <a:bodyPr/>
        <a:lstStyle/>
        <a:p>
          <a:endParaRPr lang="en-IN"/>
        </a:p>
      </dgm:t>
    </dgm:pt>
    <dgm:pt modelId="{471D29F0-AF12-4944-A676-C91C39D5E49E}">
      <dgm:prSet phldrT="[Text]" custT="1"/>
      <dgm:spPr>
        <a:solidFill>
          <a:srgbClr val="92D050"/>
        </a:solidFill>
      </dgm:spPr>
      <dgm:t>
        <a:bodyPr/>
        <a:lstStyle/>
        <a:p>
          <a:r>
            <a:rPr lang="en-IN" sz="1400" b="1" dirty="0"/>
            <a:t>Report</a:t>
          </a:r>
        </a:p>
      </dgm:t>
    </dgm:pt>
    <dgm:pt modelId="{580EE863-3F2F-4282-8A91-4D40FED87425}" type="parTrans" cxnId="{A50675B7-1DF5-4A8D-92FC-58890B2C0A1F}">
      <dgm:prSet/>
      <dgm:spPr/>
      <dgm:t>
        <a:bodyPr/>
        <a:lstStyle/>
        <a:p>
          <a:endParaRPr lang="en-IN"/>
        </a:p>
      </dgm:t>
    </dgm:pt>
    <dgm:pt modelId="{EE9DD9C1-2072-48D8-B85C-131D3868035B}" type="sibTrans" cxnId="{A50675B7-1DF5-4A8D-92FC-58890B2C0A1F}">
      <dgm:prSet/>
      <dgm:spPr/>
      <dgm:t>
        <a:bodyPr/>
        <a:lstStyle/>
        <a:p>
          <a:endParaRPr lang="en-IN"/>
        </a:p>
      </dgm:t>
    </dgm:pt>
    <dgm:pt modelId="{7C18E4B9-7A98-4C25-9F4D-3C74B548873D}">
      <dgm:prSet phldrT="[Text]" custT="1"/>
      <dgm:spPr>
        <a:solidFill>
          <a:srgbClr val="00B0F0"/>
        </a:solidFill>
      </dgm:spPr>
      <dgm:t>
        <a:bodyPr/>
        <a:lstStyle/>
        <a:p>
          <a:pPr algn="ctr"/>
          <a:r>
            <a:rPr lang="en-IN" sz="1400" b="1" dirty="0"/>
            <a:t>Remediate</a:t>
          </a:r>
        </a:p>
      </dgm:t>
    </dgm:pt>
    <dgm:pt modelId="{69C8791E-9936-4A98-B2EB-FC580F343072}" type="parTrans" cxnId="{48BB2A46-7744-44E3-9AF3-400BC06BEB2C}">
      <dgm:prSet/>
      <dgm:spPr/>
      <dgm:t>
        <a:bodyPr/>
        <a:lstStyle/>
        <a:p>
          <a:endParaRPr lang="en-IN"/>
        </a:p>
      </dgm:t>
    </dgm:pt>
    <dgm:pt modelId="{369EC5FD-9220-4E0F-AD86-D70EF08DA838}" type="sibTrans" cxnId="{48BB2A46-7744-44E3-9AF3-400BC06BEB2C}">
      <dgm:prSet/>
      <dgm:spPr/>
      <dgm:t>
        <a:bodyPr/>
        <a:lstStyle/>
        <a:p>
          <a:endParaRPr lang="en-IN"/>
        </a:p>
      </dgm:t>
    </dgm:pt>
    <dgm:pt modelId="{408A38AE-797A-4DE2-9B79-3566CFD2D5FE}">
      <dgm:prSet phldrT="[Text]" custT="1"/>
      <dgm:spPr>
        <a:solidFill>
          <a:srgbClr val="FFFF00"/>
        </a:solidFill>
      </dgm:spPr>
      <dgm:t>
        <a:bodyPr/>
        <a:lstStyle/>
        <a:p>
          <a:r>
            <a:rPr lang="en-IN" sz="1400" b="1" dirty="0"/>
            <a:t>Verify</a:t>
          </a:r>
        </a:p>
      </dgm:t>
    </dgm:pt>
    <dgm:pt modelId="{1A1355F0-3B66-48B3-B3FE-D328A8D1EB6F}" type="parTrans" cxnId="{9CBD26BF-A170-457F-A21A-E4DE07D23B8A}">
      <dgm:prSet/>
      <dgm:spPr/>
      <dgm:t>
        <a:bodyPr/>
        <a:lstStyle/>
        <a:p>
          <a:endParaRPr lang="en-IN"/>
        </a:p>
      </dgm:t>
    </dgm:pt>
    <dgm:pt modelId="{B4EC933F-B36A-438D-82A6-5178491B7961}" type="sibTrans" cxnId="{9CBD26BF-A170-457F-A21A-E4DE07D23B8A}">
      <dgm:prSet/>
      <dgm:spPr/>
      <dgm:t>
        <a:bodyPr/>
        <a:lstStyle/>
        <a:p>
          <a:endParaRPr lang="en-IN"/>
        </a:p>
      </dgm:t>
    </dgm:pt>
    <dgm:pt modelId="{982EE656-24C6-47DA-A2EE-A6EF4F01526B}">
      <dgm:prSet custT="1"/>
      <dgm:spPr>
        <a:solidFill>
          <a:srgbClr val="FFFF00"/>
        </a:solidFill>
      </dgm:spPr>
      <dgm:t>
        <a:bodyPr/>
        <a:lstStyle/>
        <a:p>
          <a:r>
            <a:rPr lang="en-IN" sz="1400" b="1" dirty="0"/>
            <a:t>Assess</a:t>
          </a:r>
        </a:p>
      </dgm:t>
    </dgm:pt>
    <dgm:pt modelId="{B2EA7900-DEB3-422B-BCC1-1349E0BC478D}" type="parTrans" cxnId="{6F0A2729-0860-442A-92B0-178C2E44CFB0}">
      <dgm:prSet/>
      <dgm:spPr/>
      <dgm:t>
        <a:bodyPr/>
        <a:lstStyle/>
        <a:p>
          <a:endParaRPr lang="en-IN"/>
        </a:p>
      </dgm:t>
    </dgm:pt>
    <dgm:pt modelId="{937DABE2-506E-4E6A-8D5F-95455BCBBDA3}" type="sibTrans" cxnId="{6F0A2729-0860-442A-92B0-178C2E44CFB0}">
      <dgm:prSet/>
      <dgm:spPr/>
      <dgm:t>
        <a:bodyPr/>
        <a:lstStyle/>
        <a:p>
          <a:endParaRPr lang="en-IN"/>
        </a:p>
      </dgm:t>
    </dgm:pt>
    <dgm:pt modelId="{FDF69DB7-4EC5-41DE-9D61-D92149BC44C3}" type="pres">
      <dgm:prSet presAssocID="{B05F3691-54C7-4E38-BAEB-0AD821D21DBA}" presName="cycle" presStyleCnt="0">
        <dgm:presLayoutVars>
          <dgm:dir/>
          <dgm:resizeHandles val="exact"/>
        </dgm:presLayoutVars>
      </dgm:prSet>
      <dgm:spPr/>
    </dgm:pt>
    <dgm:pt modelId="{41DD1E72-E117-4002-9665-04385D8514A6}" type="pres">
      <dgm:prSet presAssocID="{37CFC99D-3C57-41E2-9465-F245B640A55A}" presName="node" presStyleLbl="node1" presStyleIdx="0" presStyleCnt="6">
        <dgm:presLayoutVars>
          <dgm:bulletEnabled val="1"/>
        </dgm:presLayoutVars>
      </dgm:prSet>
      <dgm:spPr/>
    </dgm:pt>
    <dgm:pt modelId="{CF9295DA-C6E2-4CAD-AD7D-672E48EBFFB3}" type="pres">
      <dgm:prSet presAssocID="{8C00791F-3740-4721-B9B7-5238D8D6FEBA}" presName="sibTrans" presStyleLbl="sibTrans2D1" presStyleIdx="0" presStyleCnt="6"/>
      <dgm:spPr/>
    </dgm:pt>
    <dgm:pt modelId="{68D6A26B-4087-4648-8B21-CBDD4C153E48}" type="pres">
      <dgm:prSet presAssocID="{8C00791F-3740-4721-B9B7-5238D8D6FEBA}" presName="connectorText" presStyleLbl="sibTrans2D1" presStyleIdx="0" presStyleCnt="6"/>
      <dgm:spPr/>
    </dgm:pt>
    <dgm:pt modelId="{ECBD9A49-99F7-42FF-A8AE-D8A473091D3E}" type="pres">
      <dgm:prSet presAssocID="{63C1907A-E290-4638-A2F6-7B33F21F2D08}" presName="node" presStyleLbl="node1" presStyleIdx="1" presStyleCnt="6">
        <dgm:presLayoutVars>
          <dgm:bulletEnabled val="1"/>
        </dgm:presLayoutVars>
      </dgm:prSet>
      <dgm:spPr/>
    </dgm:pt>
    <dgm:pt modelId="{102656D6-BA29-465A-9965-51D8B8178E80}" type="pres">
      <dgm:prSet presAssocID="{4DBE1385-2A9B-43F5-87E3-EDE413BE8363}" presName="sibTrans" presStyleLbl="sibTrans2D1" presStyleIdx="1" presStyleCnt="6"/>
      <dgm:spPr/>
    </dgm:pt>
    <dgm:pt modelId="{A020CB39-A6C0-4F35-B8F4-940D6CAC1600}" type="pres">
      <dgm:prSet presAssocID="{4DBE1385-2A9B-43F5-87E3-EDE413BE8363}" presName="connectorText" presStyleLbl="sibTrans2D1" presStyleIdx="1" presStyleCnt="6"/>
      <dgm:spPr/>
    </dgm:pt>
    <dgm:pt modelId="{75953549-D43D-48C7-BB53-EE14B48ED9FD}" type="pres">
      <dgm:prSet presAssocID="{982EE656-24C6-47DA-A2EE-A6EF4F01526B}" presName="node" presStyleLbl="node1" presStyleIdx="2" presStyleCnt="6">
        <dgm:presLayoutVars>
          <dgm:bulletEnabled val="1"/>
        </dgm:presLayoutVars>
      </dgm:prSet>
      <dgm:spPr/>
    </dgm:pt>
    <dgm:pt modelId="{F601260D-74EB-4300-A263-769492E90BFE}" type="pres">
      <dgm:prSet presAssocID="{937DABE2-506E-4E6A-8D5F-95455BCBBDA3}" presName="sibTrans" presStyleLbl="sibTrans2D1" presStyleIdx="2" presStyleCnt="6"/>
      <dgm:spPr/>
    </dgm:pt>
    <dgm:pt modelId="{9CCC97E3-81F5-4979-B8B6-6BE9878E649C}" type="pres">
      <dgm:prSet presAssocID="{937DABE2-506E-4E6A-8D5F-95455BCBBDA3}" presName="connectorText" presStyleLbl="sibTrans2D1" presStyleIdx="2" presStyleCnt="6"/>
      <dgm:spPr/>
    </dgm:pt>
    <dgm:pt modelId="{18C536C5-F95B-49A7-8BF1-659ADCAA7699}" type="pres">
      <dgm:prSet presAssocID="{471D29F0-AF12-4944-A676-C91C39D5E49E}" presName="node" presStyleLbl="node1" presStyleIdx="3" presStyleCnt="6">
        <dgm:presLayoutVars>
          <dgm:bulletEnabled val="1"/>
        </dgm:presLayoutVars>
      </dgm:prSet>
      <dgm:spPr/>
    </dgm:pt>
    <dgm:pt modelId="{2D9E5D6A-BF6D-4630-91D7-B2ECD670743A}" type="pres">
      <dgm:prSet presAssocID="{EE9DD9C1-2072-48D8-B85C-131D3868035B}" presName="sibTrans" presStyleLbl="sibTrans2D1" presStyleIdx="3" presStyleCnt="6"/>
      <dgm:spPr/>
    </dgm:pt>
    <dgm:pt modelId="{3A970B30-CD5C-4423-8AAB-7F0C934DFCD2}" type="pres">
      <dgm:prSet presAssocID="{EE9DD9C1-2072-48D8-B85C-131D3868035B}" presName="connectorText" presStyleLbl="sibTrans2D1" presStyleIdx="3" presStyleCnt="6"/>
      <dgm:spPr/>
    </dgm:pt>
    <dgm:pt modelId="{14F7BA55-0910-4914-95ED-AD6F2CF447A8}" type="pres">
      <dgm:prSet presAssocID="{7C18E4B9-7A98-4C25-9F4D-3C74B548873D}" presName="node" presStyleLbl="node1" presStyleIdx="4" presStyleCnt="6">
        <dgm:presLayoutVars>
          <dgm:bulletEnabled val="1"/>
        </dgm:presLayoutVars>
      </dgm:prSet>
      <dgm:spPr/>
    </dgm:pt>
    <dgm:pt modelId="{3EEDA7FE-AF49-4D6E-860A-4C42F97EB001}" type="pres">
      <dgm:prSet presAssocID="{369EC5FD-9220-4E0F-AD86-D70EF08DA838}" presName="sibTrans" presStyleLbl="sibTrans2D1" presStyleIdx="4" presStyleCnt="6"/>
      <dgm:spPr/>
    </dgm:pt>
    <dgm:pt modelId="{89120CC1-2410-4B3A-AD24-10722AE4B119}" type="pres">
      <dgm:prSet presAssocID="{369EC5FD-9220-4E0F-AD86-D70EF08DA838}" presName="connectorText" presStyleLbl="sibTrans2D1" presStyleIdx="4" presStyleCnt="6"/>
      <dgm:spPr/>
    </dgm:pt>
    <dgm:pt modelId="{3ADD686B-1A5F-476D-A9B6-0E7B2D4DE784}" type="pres">
      <dgm:prSet presAssocID="{408A38AE-797A-4DE2-9B79-3566CFD2D5FE}" presName="node" presStyleLbl="node1" presStyleIdx="5" presStyleCnt="6">
        <dgm:presLayoutVars>
          <dgm:bulletEnabled val="1"/>
        </dgm:presLayoutVars>
      </dgm:prSet>
      <dgm:spPr/>
    </dgm:pt>
    <dgm:pt modelId="{508A6DB4-3366-4EB9-80F1-EA416AB76A1D}" type="pres">
      <dgm:prSet presAssocID="{B4EC933F-B36A-438D-82A6-5178491B7961}" presName="sibTrans" presStyleLbl="sibTrans2D1" presStyleIdx="5" presStyleCnt="6"/>
      <dgm:spPr/>
    </dgm:pt>
    <dgm:pt modelId="{CBA690E0-1980-4BC7-B145-5BA429189A2C}" type="pres">
      <dgm:prSet presAssocID="{B4EC933F-B36A-438D-82A6-5178491B7961}" presName="connectorText" presStyleLbl="sibTrans2D1" presStyleIdx="5" presStyleCnt="6"/>
      <dgm:spPr/>
    </dgm:pt>
  </dgm:ptLst>
  <dgm:cxnLst>
    <dgm:cxn modelId="{60195A05-16A7-4ED4-BA43-8F54EA2F3D8D}" type="presOf" srcId="{8C00791F-3740-4721-B9B7-5238D8D6FEBA}" destId="{68D6A26B-4087-4648-8B21-CBDD4C153E48}" srcOrd="1" destOrd="0" presId="urn:microsoft.com/office/officeart/2005/8/layout/cycle2"/>
    <dgm:cxn modelId="{5A0D5E06-7D56-4AA7-9792-F8490C097141}" type="presOf" srcId="{369EC5FD-9220-4E0F-AD86-D70EF08DA838}" destId="{89120CC1-2410-4B3A-AD24-10722AE4B119}" srcOrd="1" destOrd="0" presId="urn:microsoft.com/office/officeart/2005/8/layout/cycle2"/>
    <dgm:cxn modelId="{AAAC5507-D40D-4090-B791-FA3FCB6106DB}" type="presOf" srcId="{B4EC933F-B36A-438D-82A6-5178491B7961}" destId="{CBA690E0-1980-4BC7-B145-5BA429189A2C}" srcOrd="1" destOrd="0" presId="urn:microsoft.com/office/officeart/2005/8/layout/cycle2"/>
    <dgm:cxn modelId="{F2EE430E-A00B-4ACD-BE74-8FECB71F50ED}" type="presOf" srcId="{471D29F0-AF12-4944-A676-C91C39D5E49E}" destId="{18C536C5-F95B-49A7-8BF1-659ADCAA7699}" srcOrd="0" destOrd="0" presId="urn:microsoft.com/office/officeart/2005/8/layout/cycle2"/>
    <dgm:cxn modelId="{35DE2419-DBFE-41FC-A136-1B7AA93052B4}" type="presOf" srcId="{EE9DD9C1-2072-48D8-B85C-131D3868035B}" destId="{3A970B30-CD5C-4423-8AAB-7F0C934DFCD2}" srcOrd="1" destOrd="0" presId="urn:microsoft.com/office/officeart/2005/8/layout/cycle2"/>
    <dgm:cxn modelId="{6F0A2729-0860-442A-92B0-178C2E44CFB0}" srcId="{B05F3691-54C7-4E38-BAEB-0AD821D21DBA}" destId="{982EE656-24C6-47DA-A2EE-A6EF4F01526B}" srcOrd="2" destOrd="0" parTransId="{B2EA7900-DEB3-422B-BCC1-1349E0BC478D}" sibTransId="{937DABE2-506E-4E6A-8D5F-95455BCBBDA3}"/>
    <dgm:cxn modelId="{0AD23134-5099-49B0-B78C-0B640DB207D5}" type="presOf" srcId="{37CFC99D-3C57-41E2-9465-F245B640A55A}" destId="{41DD1E72-E117-4002-9665-04385D8514A6}" srcOrd="0" destOrd="0" presId="urn:microsoft.com/office/officeart/2005/8/layout/cycle2"/>
    <dgm:cxn modelId="{A9FBBC40-C07C-4763-9221-B673422DE26A}" srcId="{B05F3691-54C7-4E38-BAEB-0AD821D21DBA}" destId="{37CFC99D-3C57-41E2-9465-F245B640A55A}" srcOrd="0" destOrd="0" parTransId="{9819B785-B62C-4BC5-B051-52E78E7635C2}" sibTransId="{8C00791F-3740-4721-B9B7-5238D8D6FEBA}"/>
    <dgm:cxn modelId="{5BBEA35B-D8B9-4FCA-9295-7E9A51F9ACC0}" type="presOf" srcId="{369EC5FD-9220-4E0F-AD86-D70EF08DA838}" destId="{3EEDA7FE-AF49-4D6E-860A-4C42F97EB001}" srcOrd="0" destOrd="0" presId="urn:microsoft.com/office/officeart/2005/8/layout/cycle2"/>
    <dgm:cxn modelId="{4B596A41-F470-47BF-89F7-D3309D56DA9B}" type="presOf" srcId="{8C00791F-3740-4721-B9B7-5238D8D6FEBA}" destId="{CF9295DA-C6E2-4CAD-AD7D-672E48EBFFB3}" srcOrd="0" destOrd="0" presId="urn:microsoft.com/office/officeart/2005/8/layout/cycle2"/>
    <dgm:cxn modelId="{6A6FFE63-862E-4620-ADF7-2578D7F0F57B}" type="presOf" srcId="{EE9DD9C1-2072-48D8-B85C-131D3868035B}" destId="{2D9E5D6A-BF6D-4630-91D7-B2ECD670743A}" srcOrd="0" destOrd="0" presId="urn:microsoft.com/office/officeart/2005/8/layout/cycle2"/>
    <dgm:cxn modelId="{48BB2A46-7744-44E3-9AF3-400BC06BEB2C}" srcId="{B05F3691-54C7-4E38-BAEB-0AD821D21DBA}" destId="{7C18E4B9-7A98-4C25-9F4D-3C74B548873D}" srcOrd="4" destOrd="0" parTransId="{69C8791E-9936-4A98-B2EB-FC580F343072}" sibTransId="{369EC5FD-9220-4E0F-AD86-D70EF08DA838}"/>
    <dgm:cxn modelId="{EF318146-C93D-49C8-983F-124F23BB2490}" type="presOf" srcId="{937DABE2-506E-4E6A-8D5F-95455BCBBDA3}" destId="{9CCC97E3-81F5-4979-B8B6-6BE9878E649C}" srcOrd="1" destOrd="0" presId="urn:microsoft.com/office/officeart/2005/8/layout/cycle2"/>
    <dgm:cxn modelId="{63A5A27D-AC25-4CF0-BE05-CF1643EDA4E7}" type="presOf" srcId="{B4EC933F-B36A-438D-82A6-5178491B7961}" destId="{508A6DB4-3366-4EB9-80F1-EA416AB76A1D}" srcOrd="0" destOrd="0" presId="urn:microsoft.com/office/officeart/2005/8/layout/cycle2"/>
    <dgm:cxn modelId="{DE46077F-875A-43C3-B8C7-2B37E4329EB9}" type="presOf" srcId="{7C18E4B9-7A98-4C25-9F4D-3C74B548873D}" destId="{14F7BA55-0910-4914-95ED-AD6F2CF447A8}" srcOrd="0" destOrd="0" presId="urn:microsoft.com/office/officeart/2005/8/layout/cycle2"/>
    <dgm:cxn modelId="{5B26A68B-8C44-4704-BCEF-11E2C80BB0A5}" type="presOf" srcId="{408A38AE-797A-4DE2-9B79-3566CFD2D5FE}" destId="{3ADD686B-1A5F-476D-A9B6-0E7B2D4DE784}" srcOrd="0" destOrd="0" presId="urn:microsoft.com/office/officeart/2005/8/layout/cycle2"/>
    <dgm:cxn modelId="{82A2FB98-3489-4701-834D-C072DD2ABC60}" type="presOf" srcId="{937DABE2-506E-4E6A-8D5F-95455BCBBDA3}" destId="{F601260D-74EB-4300-A263-769492E90BFE}" srcOrd="0" destOrd="0" presId="urn:microsoft.com/office/officeart/2005/8/layout/cycle2"/>
    <dgm:cxn modelId="{E35A2C99-CE66-4FCC-A0A8-AC6751F59577}" type="presOf" srcId="{982EE656-24C6-47DA-A2EE-A6EF4F01526B}" destId="{75953549-D43D-48C7-BB53-EE14B48ED9FD}" srcOrd="0" destOrd="0" presId="urn:microsoft.com/office/officeart/2005/8/layout/cycle2"/>
    <dgm:cxn modelId="{43565DA4-CDA5-4665-A316-5F006257A21D}" type="presOf" srcId="{4DBE1385-2A9B-43F5-87E3-EDE413BE8363}" destId="{A020CB39-A6C0-4F35-B8F4-940D6CAC1600}" srcOrd="1" destOrd="0" presId="urn:microsoft.com/office/officeart/2005/8/layout/cycle2"/>
    <dgm:cxn modelId="{A50675B7-1DF5-4A8D-92FC-58890B2C0A1F}" srcId="{B05F3691-54C7-4E38-BAEB-0AD821D21DBA}" destId="{471D29F0-AF12-4944-A676-C91C39D5E49E}" srcOrd="3" destOrd="0" parTransId="{580EE863-3F2F-4282-8A91-4D40FED87425}" sibTransId="{EE9DD9C1-2072-48D8-B85C-131D3868035B}"/>
    <dgm:cxn modelId="{9CBD26BF-A170-457F-A21A-E4DE07D23B8A}" srcId="{B05F3691-54C7-4E38-BAEB-0AD821D21DBA}" destId="{408A38AE-797A-4DE2-9B79-3566CFD2D5FE}" srcOrd="5" destOrd="0" parTransId="{1A1355F0-3B66-48B3-B3FE-D328A8D1EB6F}" sibTransId="{B4EC933F-B36A-438D-82A6-5178491B7961}"/>
    <dgm:cxn modelId="{BFE2C6C6-D3CE-462D-BAFA-C62CB994C2B2}" type="presOf" srcId="{B05F3691-54C7-4E38-BAEB-0AD821D21DBA}" destId="{FDF69DB7-4EC5-41DE-9D61-D92149BC44C3}" srcOrd="0" destOrd="0" presId="urn:microsoft.com/office/officeart/2005/8/layout/cycle2"/>
    <dgm:cxn modelId="{3286EDC9-4D37-428A-9D30-C4CB21596ACC}" type="presOf" srcId="{4DBE1385-2A9B-43F5-87E3-EDE413BE8363}" destId="{102656D6-BA29-465A-9965-51D8B8178E80}" srcOrd="0" destOrd="0" presId="urn:microsoft.com/office/officeart/2005/8/layout/cycle2"/>
    <dgm:cxn modelId="{94DD30FA-09C3-4D59-990C-2339E6814B40}" srcId="{B05F3691-54C7-4E38-BAEB-0AD821D21DBA}" destId="{63C1907A-E290-4638-A2F6-7B33F21F2D08}" srcOrd="1" destOrd="0" parTransId="{4ED747B3-5496-4A48-9B69-B105B4DC4450}" sibTransId="{4DBE1385-2A9B-43F5-87E3-EDE413BE8363}"/>
    <dgm:cxn modelId="{C74147FC-91D6-4390-AE21-5069FCB1F00E}" type="presOf" srcId="{63C1907A-E290-4638-A2F6-7B33F21F2D08}" destId="{ECBD9A49-99F7-42FF-A8AE-D8A473091D3E}" srcOrd="0" destOrd="0" presId="urn:microsoft.com/office/officeart/2005/8/layout/cycle2"/>
    <dgm:cxn modelId="{37FE6E00-4D4B-49A9-9294-1927410FFE10}" type="presParOf" srcId="{FDF69DB7-4EC5-41DE-9D61-D92149BC44C3}" destId="{41DD1E72-E117-4002-9665-04385D8514A6}" srcOrd="0" destOrd="0" presId="urn:microsoft.com/office/officeart/2005/8/layout/cycle2"/>
    <dgm:cxn modelId="{5C81CEFA-D8BE-4E1D-8EF1-709E32EC49FC}" type="presParOf" srcId="{FDF69DB7-4EC5-41DE-9D61-D92149BC44C3}" destId="{CF9295DA-C6E2-4CAD-AD7D-672E48EBFFB3}" srcOrd="1" destOrd="0" presId="urn:microsoft.com/office/officeart/2005/8/layout/cycle2"/>
    <dgm:cxn modelId="{73B2EC68-A717-458A-9B78-DDB3BB642910}" type="presParOf" srcId="{CF9295DA-C6E2-4CAD-AD7D-672E48EBFFB3}" destId="{68D6A26B-4087-4648-8B21-CBDD4C153E48}" srcOrd="0" destOrd="0" presId="urn:microsoft.com/office/officeart/2005/8/layout/cycle2"/>
    <dgm:cxn modelId="{345E4C09-28BF-44A6-90BF-BDC4A5D7367D}" type="presParOf" srcId="{FDF69DB7-4EC5-41DE-9D61-D92149BC44C3}" destId="{ECBD9A49-99F7-42FF-A8AE-D8A473091D3E}" srcOrd="2" destOrd="0" presId="urn:microsoft.com/office/officeart/2005/8/layout/cycle2"/>
    <dgm:cxn modelId="{CAA3A2FD-6825-4387-B1E8-F7E3EE6CDB68}" type="presParOf" srcId="{FDF69DB7-4EC5-41DE-9D61-D92149BC44C3}" destId="{102656D6-BA29-465A-9965-51D8B8178E80}" srcOrd="3" destOrd="0" presId="urn:microsoft.com/office/officeart/2005/8/layout/cycle2"/>
    <dgm:cxn modelId="{1CBE8FF7-D7A9-4D75-9066-5CE1FA26370C}" type="presParOf" srcId="{102656D6-BA29-465A-9965-51D8B8178E80}" destId="{A020CB39-A6C0-4F35-B8F4-940D6CAC1600}" srcOrd="0" destOrd="0" presId="urn:microsoft.com/office/officeart/2005/8/layout/cycle2"/>
    <dgm:cxn modelId="{088A04EB-8C52-4E72-8486-4FA5B7D7D43F}" type="presParOf" srcId="{FDF69DB7-4EC5-41DE-9D61-D92149BC44C3}" destId="{75953549-D43D-48C7-BB53-EE14B48ED9FD}" srcOrd="4" destOrd="0" presId="urn:microsoft.com/office/officeart/2005/8/layout/cycle2"/>
    <dgm:cxn modelId="{3793DBD3-45E8-4520-B17A-8B86D09A49A1}" type="presParOf" srcId="{FDF69DB7-4EC5-41DE-9D61-D92149BC44C3}" destId="{F601260D-74EB-4300-A263-769492E90BFE}" srcOrd="5" destOrd="0" presId="urn:microsoft.com/office/officeart/2005/8/layout/cycle2"/>
    <dgm:cxn modelId="{928560D2-CC31-4580-A8E0-5DF094B0F50B}" type="presParOf" srcId="{F601260D-74EB-4300-A263-769492E90BFE}" destId="{9CCC97E3-81F5-4979-B8B6-6BE9878E649C}" srcOrd="0" destOrd="0" presId="urn:microsoft.com/office/officeart/2005/8/layout/cycle2"/>
    <dgm:cxn modelId="{539E0C3E-DFF0-4C44-BC43-D1E0F1A804A1}" type="presParOf" srcId="{FDF69DB7-4EC5-41DE-9D61-D92149BC44C3}" destId="{18C536C5-F95B-49A7-8BF1-659ADCAA7699}" srcOrd="6" destOrd="0" presId="urn:microsoft.com/office/officeart/2005/8/layout/cycle2"/>
    <dgm:cxn modelId="{16A51555-E61F-4100-82EE-F5DCCE41F2D2}" type="presParOf" srcId="{FDF69DB7-4EC5-41DE-9D61-D92149BC44C3}" destId="{2D9E5D6A-BF6D-4630-91D7-B2ECD670743A}" srcOrd="7" destOrd="0" presId="urn:microsoft.com/office/officeart/2005/8/layout/cycle2"/>
    <dgm:cxn modelId="{212F0C23-C461-415F-96EC-857FBD2CEA93}" type="presParOf" srcId="{2D9E5D6A-BF6D-4630-91D7-B2ECD670743A}" destId="{3A970B30-CD5C-4423-8AAB-7F0C934DFCD2}" srcOrd="0" destOrd="0" presId="urn:microsoft.com/office/officeart/2005/8/layout/cycle2"/>
    <dgm:cxn modelId="{24E1E7CF-FD4A-468D-AB91-3A73EBC22A09}" type="presParOf" srcId="{FDF69DB7-4EC5-41DE-9D61-D92149BC44C3}" destId="{14F7BA55-0910-4914-95ED-AD6F2CF447A8}" srcOrd="8" destOrd="0" presId="urn:microsoft.com/office/officeart/2005/8/layout/cycle2"/>
    <dgm:cxn modelId="{46210733-FECD-40A9-87D4-B0503247BA96}" type="presParOf" srcId="{FDF69DB7-4EC5-41DE-9D61-D92149BC44C3}" destId="{3EEDA7FE-AF49-4D6E-860A-4C42F97EB001}" srcOrd="9" destOrd="0" presId="urn:microsoft.com/office/officeart/2005/8/layout/cycle2"/>
    <dgm:cxn modelId="{B3E4A31B-0334-402E-89C2-832B734855AB}" type="presParOf" srcId="{3EEDA7FE-AF49-4D6E-860A-4C42F97EB001}" destId="{89120CC1-2410-4B3A-AD24-10722AE4B119}" srcOrd="0" destOrd="0" presId="urn:microsoft.com/office/officeart/2005/8/layout/cycle2"/>
    <dgm:cxn modelId="{98EA10DD-01BC-462D-9155-9575781121CA}" type="presParOf" srcId="{FDF69DB7-4EC5-41DE-9D61-D92149BC44C3}" destId="{3ADD686B-1A5F-476D-A9B6-0E7B2D4DE784}" srcOrd="10" destOrd="0" presId="urn:microsoft.com/office/officeart/2005/8/layout/cycle2"/>
    <dgm:cxn modelId="{22AC1FFA-F165-42FA-90A3-D4D36EE810E9}" type="presParOf" srcId="{FDF69DB7-4EC5-41DE-9D61-D92149BC44C3}" destId="{508A6DB4-3366-4EB9-80F1-EA416AB76A1D}" srcOrd="11" destOrd="0" presId="urn:microsoft.com/office/officeart/2005/8/layout/cycle2"/>
    <dgm:cxn modelId="{BA46321E-0D6B-4951-86C4-125A8B36B67B}" type="presParOf" srcId="{508A6DB4-3366-4EB9-80F1-EA416AB76A1D}" destId="{CBA690E0-1980-4BC7-B145-5BA429189A2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D3646-E5EA-4B45-8215-4BC6EC4E1060}">
      <dsp:nvSpPr>
        <dsp:cNvPr id="0" name=""/>
        <dsp:cNvSpPr/>
      </dsp:nvSpPr>
      <dsp:spPr>
        <a:xfrm>
          <a:off x="3271509" y="597"/>
          <a:ext cx="1553720" cy="1553720"/>
        </a:xfrm>
        <a:prstGeom prst="ellipse">
          <a:avLst/>
        </a:prstGeom>
        <a:solidFill>
          <a:srgbClr val="00B0F0"/>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dirty="0"/>
            <a:t>Pre-engagement</a:t>
          </a:r>
        </a:p>
        <a:p>
          <a:pPr marL="0" lvl="0" indent="0" algn="ctr" defTabSz="577850">
            <a:lnSpc>
              <a:spcPct val="90000"/>
            </a:lnSpc>
            <a:spcBef>
              <a:spcPct val="0"/>
            </a:spcBef>
            <a:spcAft>
              <a:spcPct val="35000"/>
            </a:spcAft>
            <a:buNone/>
          </a:pPr>
          <a:r>
            <a:rPr lang="en-IN" sz="1300" b="1" kern="1200" dirty="0"/>
            <a:t>interactions</a:t>
          </a:r>
        </a:p>
      </dsp:txBody>
      <dsp:txXfrm>
        <a:off x="3499046" y="228134"/>
        <a:ext cx="1098646" cy="1098646"/>
      </dsp:txXfrm>
    </dsp:sp>
    <dsp:sp modelId="{9795A1E5-0402-4662-B667-CEB8329D007E}">
      <dsp:nvSpPr>
        <dsp:cNvPr id="0" name=""/>
        <dsp:cNvSpPr/>
      </dsp:nvSpPr>
      <dsp:spPr>
        <a:xfrm rot="1800000">
          <a:off x="4841909" y="1092599"/>
          <a:ext cx="412858" cy="52438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850206" y="1166511"/>
        <a:ext cx="289001" cy="314628"/>
      </dsp:txXfrm>
    </dsp:sp>
    <dsp:sp modelId="{D5362949-56DF-430F-AB12-0DA53AD503DD}">
      <dsp:nvSpPr>
        <dsp:cNvPr id="0" name=""/>
        <dsp:cNvSpPr/>
      </dsp:nvSpPr>
      <dsp:spPr>
        <a:xfrm>
          <a:off x="5291685" y="1166946"/>
          <a:ext cx="1553720" cy="1553720"/>
        </a:xfrm>
        <a:prstGeom prst="ellipse">
          <a:avLst/>
        </a:prstGeom>
        <a:solidFill>
          <a:srgbClr val="00FFFF"/>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dirty="0"/>
            <a:t>Reconnaissance</a:t>
          </a:r>
          <a:r>
            <a:rPr lang="en-IN" sz="1400" b="1" kern="1200" dirty="0"/>
            <a:t> or</a:t>
          </a:r>
        </a:p>
        <a:p>
          <a:pPr marL="0" lvl="0" indent="0" algn="ctr" defTabSz="577850">
            <a:lnSpc>
              <a:spcPct val="90000"/>
            </a:lnSpc>
            <a:spcBef>
              <a:spcPct val="0"/>
            </a:spcBef>
            <a:spcAft>
              <a:spcPct val="35000"/>
            </a:spcAft>
            <a:buNone/>
          </a:pPr>
          <a:r>
            <a:rPr lang="en-IN" sz="1400" b="1" kern="1200" dirty="0"/>
            <a:t>OSINT</a:t>
          </a:r>
        </a:p>
      </dsp:txBody>
      <dsp:txXfrm>
        <a:off x="5519222" y="1394483"/>
        <a:ext cx="1098646" cy="1098646"/>
      </dsp:txXfrm>
    </dsp:sp>
    <dsp:sp modelId="{BF580959-B96F-4733-921E-E70D6DD5AD56}">
      <dsp:nvSpPr>
        <dsp:cNvPr id="0" name=""/>
        <dsp:cNvSpPr/>
      </dsp:nvSpPr>
      <dsp:spPr>
        <a:xfrm rot="5400000">
          <a:off x="5862116" y="2836281"/>
          <a:ext cx="412858" cy="52438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924045" y="2879229"/>
        <a:ext cx="289001" cy="314628"/>
      </dsp:txXfrm>
    </dsp:sp>
    <dsp:sp modelId="{C834337B-968D-482D-AC1B-2048BE9C0C4F}">
      <dsp:nvSpPr>
        <dsp:cNvPr id="0" name=""/>
        <dsp:cNvSpPr/>
      </dsp:nvSpPr>
      <dsp:spPr>
        <a:xfrm>
          <a:off x="5291685" y="3499645"/>
          <a:ext cx="1553720" cy="1553720"/>
        </a:xfrm>
        <a:prstGeom prst="ellipse">
          <a:avLst/>
        </a:prstGeom>
        <a:solidFill>
          <a:srgbClr val="00FFFF"/>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dirty="0"/>
            <a:t>Threat modelling</a:t>
          </a:r>
        </a:p>
        <a:p>
          <a:pPr marL="0" lvl="0" indent="0" algn="ctr" defTabSz="577850">
            <a:lnSpc>
              <a:spcPct val="90000"/>
            </a:lnSpc>
            <a:spcBef>
              <a:spcPct val="0"/>
            </a:spcBef>
            <a:spcAft>
              <a:spcPct val="35000"/>
            </a:spcAft>
            <a:buNone/>
          </a:pPr>
          <a:r>
            <a:rPr lang="en-IN" sz="1300" b="1" kern="1200" dirty="0"/>
            <a:t>&amp; vulnerability</a:t>
          </a:r>
        </a:p>
        <a:p>
          <a:pPr marL="0" lvl="0" indent="0" algn="ctr" defTabSz="577850">
            <a:lnSpc>
              <a:spcPct val="90000"/>
            </a:lnSpc>
            <a:spcBef>
              <a:spcPct val="0"/>
            </a:spcBef>
            <a:spcAft>
              <a:spcPct val="35000"/>
            </a:spcAft>
            <a:buNone/>
          </a:pPr>
          <a:r>
            <a:rPr lang="en-IN" sz="1300" b="1" kern="1200" dirty="0"/>
            <a:t>identification</a:t>
          </a:r>
        </a:p>
      </dsp:txBody>
      <dsp:txXfrm>
        <a:off x="5519222" y="3727182"/>
        <a:ext cx="1098646" cy="1098646"/>
      </dsp:txXfrm>
    </dsp:sp>
    <dsp:sp modelId="{7631B6E4-D6E8-431B-A05E-7979B9E86570}">
      <dsp:nvSpPr>
        <dsp:cNvPr id="0" name=""/>
        <dsp:cNvSpPr/>
      </dsp:nvSpPr>
      <dsp:spPr>
        <a:xfrm rot="9000000">
          <a:off x="4862147" y="4591647"/>
          <a:ext cx="412858" cy="52438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4977707" y="4665559"/>
        <a:ext cx="289001" cy="314628"/>
      </dsp:txXfrm>
    </dsp:sp>
    <dsp:sp modelId="{ADBDB116-D6D9-4E79-8AD4-C7338379BFC5}">
      <dsp:nvSpPr>
        <dsp:cNvPr id="0" name=""/>
        <dsp:cNvSpPr/>
      </dsp:nvSpPr>
      <dsp:spPr>
        <a:xfrm>
          <a:off x="3271509" y="4665994"/>
          <a:ext cx="1553720" cy="1553720"/>
        </a:xfrm>
        <a:prstGeom prst="ellipse">
          <a:avLst/>
        </a:prstGeom>
        <a:solidFill>
          <a:srgbClr val="00B0F0"/>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dirty="0"/>
            <a:t>Exploitation</a:t>
          </a:r>
        </a:p>
      </dsp:txBody>
      <dsp:txXfrm>
        <a:off x="3499046" y="4893531"/>
        <a:ext cx="1098646" cy="1098646"/>
      </dsp:txXfrm>
    </dsp:sp>
    <dsp:sp modelId="{1BC20F71-DA69-4156-98AB-8FBEFE55F3E1}">
      <dsp:nvSpPr>
        <dsp:cNvPr id="0" name=""/>
        <dsp:cNvSpPr/>
      </dsp:nvSpPr>
      <dsp:spPr>
        <a:xfrm rot="12600000">
          <a:off x="2841972" y="4603331"/>
          <a:ext cx="412858" cy="52438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2957532" y="4739171"/>
        <a:ext cx="289001" cy="314628"/>
      </dsp:txXfrm>
    </dsp:sp>
    <dsp:sp modelId="{5BF98A85-A0B5-4B77-96D6-9350B41B1D8D}">
      <dsp:nvSpPr>
        <dsp:cNvPr id="0" name=""/>
        <dsp:cNvSpPr/>
      </dsp:nvSpPr>
      <dsp:spPr>
        <a:xfrm>
          <a:off x="1251334" y="3499645"/>
          <a:ext cx="1553720" cy="1553720"/>
        </a:xfrm>
        <a:prstGeom prst="ellipse">
          <a:avLst/>
        </a:prstGeom>
        <a:solidFill>
          <a:srgbClr val="92D050"/>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dirty="0"/>
            <a:t>Post-exploitation,</a:t>
          </a:r>
        </a:p>
        <a:p>
          <a:pPr marL="0" lvl="0" indent="0" algn="ctr" defTabSz="577850">
            <a:lnSpc>
              <a:spcPct val="90000"/>
            </a:lnSpc>
            <a:spcBef>
              <a:spcPct val="0"/>
            </a:spcBef>
            <a:spcAft>
              <a:spcPct val="35000"/>
            </a:spcAft>
            <a:buNone/>
          </a:pPr>
          <a:r>
            <a:rPr lang="en-IN" sz="1300" b="1" kern="1200" dirty="0"/>
            <a:t>Analysis, &amp;</a:t>
          </a:r>
        </a:p>
        <a:p>
          <a:pPr marL="0" lvl="0" indent="0" algn="ctr" defTabSz="577850">
            <a:lnSpc>
              <a:spcPct val="90000"/>
            </a:lnSpc>
            <a:spcBef>
              <a:spcPct val="0"/>
            </a:spcBef>
            <a:spcAft>
              <a:spcPct val="35000"/>
            </a:spcAft>
            <a:buNone/>
          </a:pPr>
          <a:r>
            <a:rPr lang="en-IN" sz="1300" b="1" kern="1200" dirty="0"/>
            <a:t>recommendations</a:t>
          </a:r>
        </a:p>
      </dsp:txBody>
      <dsp:txXfrm>
        <a:off x="1478871" y="3727182"/>
        <a:ext cx="1098646" cy="1098646"/>
      </dsp:txXfrm>
    </dsp:sp>
    <dsp:sp modelId="{7ED9EE2C-F2AB-4405-B65E-D8A269F75738}">
      <dsp:nvSpPr>
        <dsp:cNvPr id="0" name=""/>
        <dsp:cNvSpPr/>
      </dsp:nvSpPr>
      <dsp:spPr>
        <a:xfrm rot="16200000">
          <a:off x="1821764" y="2859650"/>
          <a:ext cx="412858" cy="52438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883693" y="3026455"/>
        <a:ext cx="289001" cy="314628"/>
      </dsp:txXfrm>
    </dsp:sp>
    <dsp:sp modelId="{D18E5883-7F77-4E7B-A5DB-0D74BBCEEC4E}">
      <dsp:nvSpPr>
        <dsp:cNvPr id="0" name=""/>
        <dsp:cNvSpPr/>
      </dsp:nvSpPr>
      <dsp:spPr>
        <a:xfrm>
          <a:off x="1251334" y="1166946"/>
          <a:ext cx="1553720" cy="1553720"/>
        </a:xfrm>
        <a:prstGeom prst="ellipse">
          <a:avLst/>
        </a:prstGeom>
        <a:solidFill>
          <a:srgbClr val="92D050"/>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dirty="0"/>
            <a:t>Reporting</a:t>
          </a:r>
        </a:p>
      </dsp:txBody>
      <dsp:txXfrm>
        <a:off x="1478871" y="1394483"/>
        <a:ext cx="1098646" cy="1098646"/>
      </dsp:txXfrm>
    </dsp:sp>
    <dsp:sp modelId="{2F7E9D67-7166-46F9-B495-82CA63489AD1}">
      <dsp:nvSpPr>
        <dsp:cNvPr id="0" name=""/>
        <dsp:cNvSpPr/>
      </dsp:nvSpPr>
      <dsp:spPr>
        <a:xfrm rot="19800000">
          <a:off x="2821733" y="1104284"/>
          <a:ext cx="412858" cy="52438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830030" y="1240124"/>
        <a:ext cx="289001" cy="314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D1E72-E117-4002-9665-04385D8514A6}">
      <dsp:nvSpPr>
        <dsp:cNvPr id="0" name=""/>
        <dsp:cNvSpPr/>
      </dsp:nvSpPr>
      <dsp:spPr>
        <a:xfrm>
          <a:off x="2005499" y="1661"/>
          <a:ext cx="1194657" cy="1194657"/>
        </a:xfrm>
        <a:prstGeom prst="ellipse">
          <a:avLst/>
        </a:prstGeom>
        <a:solidFill>
          <a:srgbClr val="92D05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discover</a:t>
          </a:r>
        </a:p>
      </dsp:txBody>
      <dsp:txXfrm>
        <a:off x="2180452" y="176614"/>
        <a:ext cx="844751" cy="844751"/>
      </dsp:txXfrm>
    </dsp:sp>
    <dsp:sp modelId="{CF9295DA-C6E2-4CAD-AD7D-672E48EBFFB3}">
      <dsp:nvSpPr>
        <dsp:cNvPr id="0" name=""/>
        <dsp:cNvSpPr/>
      </dsp:nvSpPr>
      <dsp:spPr>
        <a:xfrm rot="1800000">
          <a:off x="3213183" y="841617"/>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219576" y="898396"/>
        <a:ext cx="222693" cy="241918"/>
      </dsp:txXfrm>
    </dsp:sp>
    <dsp:sp modelId="{ECBD9A49-99F7-42FF-A8AE-D8A473091D3E}">
      <dsp:nvSpPr>
        <dsp:cNvPr id="0" name=""/>
        <dsp:cNvSpPr/>
      </dsp:nvSpPr>
      <dsp:spPr>
        <a:xfrm>
          <a:off x="3559937" y="899116"/>
          <a:ext cx="1194657" cy="1194657"/>
        </a:xfrm>
        <a:prstGeom prst="ellipse">
          <a:avLst/>
        </a:prstGeom>
        <a:solidFill>
          <a:srgbClr val="00B0F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Prioritize</a:t>
          </a:r>
        </a:p>
        <a:p>
          <a:pPr marL="0" lvl="0" indent="0" algn="ctr" defTabSz="622300">
            <a:lnSpc>
              <a:spcPct val="90000"/>
            </a:lnSpc>
            <a:spcBef>
              <a:spcPct val="0"/>
            </a:spcBef>
            <a:spcAft>
              <a:spcPct val="35000"/>
            </a:spcAft>
            <a:buNone/>
          </a:pPr>
          <a:r>
            <a:rPr lang="en-IN" sz="1400" b="1" kern="1200" dirty="0"/>
            <a:t>Assets</a:t>
          </a:r>
        </a:p>
      </dsp:txBody>
      <dsp:txXfrm>
        <a:off x="3734890" y="1074069"/>
        <a:ext cx="844751" cy="844751"/>
      </dsp:txXfrm>
    </dsp:sp>
    <dsp:sp modelId="{102656D6-BA29-465A-9965-51D8B8178E80}">
      <dsp:nvSpPr>
        <dsp:cNvPr id="0" name=""/>
        <dsp:cNvSpPr/>
      </dsp:nvSpPr>
      <dsp:spPr>
        <a:xfrm rot="5400000">
          <a:off x="3998199" y="2183298"/>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045919" y="2216217"/>
        <a:ext cx="222693" cy="241918"/>
      </dsp:txXfrm>
    </dsp:sp>
    <dsp:sp modelId="{75953549-D43D-48C7-BB53-EE14B48ED9FD}">
      <dsp:nvSpPr>
        <dsp:cNvPr id="0" name=""/>
        <dsp:cNvSpPr/>
      </dsp:nvSpPr>
      <dsp:spPr>
        <a:xfrm>
          <a:off x="3559937" y="2694026"/>
          <a:ext cx="1194657" cy="1194657"/>
        </a:xfrm>
        <a:prstGeom prst="ellipse">
          <a:avLst/>
        </a:prstGeom>
        <a:solidFill>
          <a:srgbClr val="FFFF0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Assess</a:t>
          </a:r>
        </a:p>
      </dsp:txBody>
      <dsp:txXfrm>
        <a:off x="3734890" y="2868979"/>
        <a:ext cx="844751" cy="844751"/>
      </dsp:txXfrm>
    </dsp:sp>
    <dsp:sp modelId="{F601260D-74EB-4300-A263-769492E90BFE}">
      <dsp:nvSpPr>
        <dsp:cNvPr id="0" name=""/>
        <dsp:cNvSpPr/>
      </dsp:nvSpPr>
      <dsp:spPr>
        <a:xfrm rot="9000000">
          <a:off x="3228778" y="3533982"/>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317825" y="3590761"/>
        <a:ext cx="222693" cy="241918"/>
      </dsp:txXfrm>
    </dsp:sp>
    <dsp:sp modelId="{18C536C5-F95B-49A7-8BF1-659ADCAA7699}">
      <dsp:nvSpPr>
        <dsp:cNvPr id="0" name=""/>
        <dsp:cNvSpPr/>
      </dsp:nvSpPr>
      <dsp:spPr>
        <a:xfrm>
          <a:off x="2005499" y="3591482"/>
          <a:ext cx="1194657" cy="1194657"/>
        </a:xfrm>
        <a:prstGeom prst="ellipse">
          <a:avLst/>
        </a:prstGeom>
        <a:solidFill>
          <a:srgbClr val="92D05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Report</a:t>
          </a:r>
        </a:p>
      </dsp:txBody>
      <dsp:txXfrm>
        <a:off x="2180452" y="3766435"/>
        <a:ext cx="844751" cy="844751"/>
      </dsp:txXfrm>
    </dsp:sp>
    <dsp:sp modelId="{2D9E5D6A-BF6D-4630-91D7-B2ECD670743A}">
      <dsp:nvSpPr>
        <dsp:cNvPr id="0" name=""/>
        <dsp:cNvSpPr/>
      </dsp:nvSpPr>
      <dsp:spPr>
        <a:xfrm rot="12600000">
          <a:off x="1674340" y="3542986"/>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1763387" y="3647485"/>
        <a:ext cx="222693" cy="241918"/>
      </dsp:txXfrm>
    </dsp:sp>
    <dsp:sp modelId="{14F7BA55-0910-4914-95ED-AD6F2CF447A8}">
      <dsp:nvSpPr>
        <dsp:cNvPr id="0" name=""/>
        <dsp:cNvSpPr/>
      </dsp:nvSpPr>
      <dsp:spPr>
        <a:xfrm>
          <a:off x="451061" y="2694026"/>
          <a:ext cx="1194657" cy="1194657"/>
        </a:xfrm>
        <a:prstGeom prst="ellipse">
          <a:avLst/>
        </a:prstGeom>
        <a:solidFill>
          <a:srgbClr val="00B0F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Remediate</a:t>
          </a:r>
        </a:p>
      </dsp:txBody>
      <dsp:txXfrm>
        <a:off x="626014" y="2868979"/>
        <a:ext cx="844751" cy="844751"/>
      </dsp:txXfrm>
    </dsp:sp>
    <dsp:sp modelId="{3EEDA7FE-AF49-4D6E-860A-4C42F97EB001}">
      <dsp:nvSpPr>
        <dsp:cNvPr id="0" name=""/>
        <dsp:cNvSpPr/>
      </dsp:nvSpPr>
      <dsp:spPr>
        <a:xfrm rot="16200000">
          <a:off x="889323" y="2201305"/>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937043" y="2329664"/>
        <a:ext cx="222693" cy="241918"/>
      </dsp:txXfrm>
    </dsp:sp>
    <dsp:sp modelId="{3ADD686B-1A5F-476D-A9B6-0E7B2D4DE784}">
      <dsp:nvSpPr>
        <dsp:cNvPr id="0" name=""/>
        <dsp:cNvSpPr/>
      </dsp:nvSpPr>
      <dsp:spPr>
        <a:xfrm>
          <a:off x="451061" y="899116"/>
          <a:ext cx="1194657" cy="1194657"/>
        </a:xfrm>
        <a:prstGeom prst="ellipse">
          <a:avLst/>
        </a:prstGeom>
        <a:solidFill>
          <a:srgbClr val="FFFF0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verify</a:t>
          </a:r>
        </a:p>
      </dsp:txBody>
      <dsp:txXfrm>
        <a:off x="626014" y="1074069"/>
        <a:ext cx="844751" cy="844751"/>
      </dsp:txXfrm>
    </dsp:sp>
    <dsp:sp modelId="{508A6DB4-3366-4EB9-80F1-EA416AB76A1D}">
      <dsp:nvSpPr>
        <dsp:cNvPr id="0" name=""/>
        <dsp:cNvSpPr/>
      </dsp:nvSpPr>
      <dsp:spPr>
        <a:xfrm rot="19800000">
          <a:off x="1658744" y="850621"/>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1665137" y="955120"/>
        <a:ext cx="222693" cy="241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D1E72-E117-4002-9665-04385D8514A6}">
      <dsp:nvSpPr>
        <dsp:cNvPr id="0" name=""/>
        <dsp:cNvSpPr/>
      </dsp:nvSpPr>
      <dsp:spPr>
        <a:xfrm>
          <a:off x="2005499" y="1661"/>
          <a:ext cx="1194657" cy="1194657"/>
        </a:xfrm>
        <a:prstGeom prst="ellipse">
          <a:avLst/>
        </a:prstGeom>
        <a:solidFill>
          <a:srgbClr val="92D05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Discover</a:t>
          </a:r>
        </a:p>
      </dsp:txBody>
      <dsp:txXfrm>
        <a:off x="2180452" y="176614"/>
        <a:ext cx="844751" cy="844751"/>
      </dsp:txXfrm>
    </dsp:sp>
    <dsp:sp modelId="{CF9295DA-C6E2-4CAD-AD7D-672E48EBFFB3}">
      <dsp:nvSpPr>
        <dsp:cNvPr id="0" name=""/>
        <dsp:cNvSpPr/>
      </dsp:nvSpPr>
      <dsp:spPr>
        <a:xfrm rot="1800000">
          <a:off x="3213183" y="841617"/>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219576" y="898396"/>
        <a:ext cx="222693" cy="241918"/>
      </dsp:txXfrm>
    </dsp:sp>
    <dsp:sp modelId="{ECBD9A49-99F7-42FF-A8AE-D8A473091D3E}">
      <dsp:nvSpPr>
        <dsp:cNvPr id="0" name=""/>
        <dsp:cNvSpPr/>
      </dsp:nvSpPr>
      <dsp:spPr>
        <a:xfrm>
          <a:off x="3559937" y="899116"/>
          <a:ext cx="1194657" cy="1194657"/>
        </a:xfrm>
        <a:prstGeom prst="ellipse">
          <a:avLst/>
        </a:prstGeom>
        <a:solidFill>
          <a:srgbClr val="00B0F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Prioritize</a:t>
          </a:r>
        </a:p>
        <a:p>
          <a:pPr marL="0" lvl="0" indent="0" algn="ctr" defTabSz="622300">
            <a:lnSpc>
              <a:spcPct val="90000"/>
            </a:lnSpc>
            <a:spcBef>
              <a:spcPct val="0"/>
            </a:spcBef>
            <a:spcAft>
              <a:spcPct val="35000"/>
            </a:spcAft>
            <a:buNone/>
          </a:pPr>
          <a:r>
            <a:rPr lang="en-IN" sz="1400" b="1" kern="1200" dirty="0"/>
            <a:t>Assets</a:t>
          </a:r>
        </a:p>
      </dsp:txBody>
      <dsp:txXfrm>
        <a:off x="3734890" y="1074069"/>
        <a:ext cx="844751" cy="844751"/>
      </dsp:txXfrm>
    </dsp:sp>
    <dsp:sp modelId="{102656D6-BA29-465A-9965-51D8B8178E80}">
      <dsp:nvSpPr>
        <dsp:cNvPr id="0" name=""/>
        <dsp:cNvSpPr/>
      </dsp:nvSpPr>
      <dsp:spPr>
        <a:xfrm rot="5400000">
          <a:off x="3998199" y="2183298"/>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045919" y="2216217"/>
        <a:ext cx="222693" cy="241918"/>
      </dsp:txXfrm>
    </dsp:sp>
    <dsp:sp modelId="{75953549-D43D-48C7-BB53-EE14B48ED9FD}">
      <dsp:nvSpPr>
        <dsp:cNvPr id="0" name=""/>
        <dsp:cNvSpPr/>
      </dsp:nvSpPr>
      <dsp:spPr>
        <a:xfrm>
          <a:off x="3559937" y="2694026"/>
          <a:ext cx="1194657" cy="1194657"/>
        </a:xfrm>
        <a:prstGeom prst="ellipse">
          <a:avLst/>
        </a:prstGeom>
        <a:solidFill>
          <a:srgbClr val="FFFF0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Assess</a:t>
          </a:r>
        </a:p>
      </dsp:txBody>
      <dsp:txXfrm>
        <a:off x="3734890" y="2868979"/>
        <a:ext cx="844751" cy="844751"/>
      </dsp:txXfrm>
    </dsp:sp>
    <dsp:sp modelId="{F601260D-74EB-4300-A263-769492E90BFE}">
      <dsp:nvSpPr>
        <dsp:cNvPr id="0" name=""/>
        <dsp:cNvSpPr/>
      </dsp:nvSpPr>
      <dsp:spPr>
        <a:xfrm rot="9000000">
          <a:off x="3228778" y="3533982"/>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317825" y="3590761"/>
        <a:ext cx="222693" cy="241918"/>
      </dsp:txXfrm>
    </dsp:sp>
    <dsp:sp modelId="{18C536C5-F95B-49A7-8BF1-659ADCAA7699}">
      <dsp:nvSpPr>
        <dsp:cNvPr id="0" name=""/>
        <dsp:cNvSpPr/>
      </dsp:nvSpPr>
      <dsp:spPr>
        <a:xfrm>
          <a:off x="2005499" y="3591482"/>
          <a:ext cx="1194657" cy="1194657"/>
        </a:xfrm>
        <a:prstGeom prst="ellipse">
          <a:avLst/>
        </a:prstGeom>
        <a:solidFill>
          <a:srgbClr val="92D05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Report</a:t>
          </a:r>
        </a:p>
      </dsp:txBody>
      <dsp:txXfrm>
        <a:off x="2180452" y="3766435"/>
        <a:ext cx="844751" cy="844751"/>
      </dsp:txXfrm>
    </dsp:sp>
    <dsp:sp modelId="{2D9E5D6A-BF6D-4630-91D7-B2ECD670743A}">
      <dsp:nvSpPr>
        <dsp:cNvPr id="0" name=""/>
        <dsp:cNvSpPr/>
      </dsp:nvSpPr>
      <dsp:spPr>
        <a:xfrm rot="12600000">
          <a:off x="1674340" y="3542986"/>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1763387" y="3647485"/>
        <a:ext cx="222693" cy="241918"/>
      </dsp:txXfrm>
    </dsp:sp>
    <dsp:sp modelId="{14F7BA55-0910-4914-95ED-AD6F2CF447A8}">
      <dsp:nvSpPr>
        <dsp:cNvPr id="0" name=""/>
        <dsp:cNvSpPr/>
      </dsp:nvSpPr>
      <dsp:spPr>
        <a:xfrm>
          <a:off x="451061" y="2694026"/>
          <a:ext cx="1194657" cy="1194657"/>
        </a:xfrm>
        <a:prstGeom prst="ellipse">
          <a:avLst/>
        </a:prstGeom>
        <a:solidFill>
          <a:srgbClr val="00B0F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Remediate</a:t>
          </a:r>
        </a:p>
      </dsp:txBody>
      <dsp:txXfrm>
        <a:off x="626014" y="2868979"/>
        <a:ext cx="844751" cy="844751"/>
      </dsp:txXfrm>
    </dsp:sp>
    <dsp:sp modelId="{3EEDA7FE-AF49-4D6E-860A-4C42F97EB001}">
      <dsp:nvSpPr>
        <dsp:cNvPr id="0" name=""/>
        <dsp:cNvSpPr/>
      </dsp:nvSpPr>
      <dsp:spPr>
        <a:xfrm rot="16200000">
          <a:off x="889323" y="2201305"/>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937043" y="2329664"/>
        <a:ext cx="222693" cy="241918"/>
      </dsp:txXfrm>
    </dsp:sp>
    <dsp:sp modelId="{3ADD686B-1A5F-476D-A9B6-0E7B2D4DE784}">
      <dsp:nvSpPr>
        <dsp:cNvPr id="0" name=""/>
        <dsp:cNvSpPr/>
      </dsp:nvSpPr>
      <dsp:spPr>
        <a:xfrm>
          <a:off x="451061" y="899116"/>
          <a:ext cx="1194657" cy="1194657"/>
        </a:xfrm>
        <a:prstGeom prst="ellipse">
          <a:avLst/>
        </a:prstGeom>
        <a:solidFill>
          <a:srgbClr val="FFFF00"/>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Verify</a:t>
          </a:r>
        </a:p>
      </dsp:txBody>
      <dsp:txXfrm>
        <a:off x="626014" y="1074069"/>
        <a:ext cx="844751" cy="844751"/>
      </dsp:txXfrm>
    </dsp:sp>
    <dsp:sp modelId="{508A6DB4-3366-4EB9-80F1-EA416AB76A1D}">
      <dsp:nvSpPr>
        <dsp:cNvPr id="0" name=""/>
        <dsp:cNvSpPr/>
      </dsp:nvSpPr>
      <dsp:spPr>
        <a:xfrm rot="19800000">
          <a:off x="1658744" y="850621"/>
          <a:ext cx="318133" cy="4031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1665137" y="955120"/>
        <a:ext cx="222693" cy="24191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7/23/2021</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7/23/2021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EA792F7-1D9E-4C7E-A103-E8EDFDC2691E}"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8202482"/>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r>
              <a:rPr lang="en-US"/>
              <a:t>2/1/20XX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67686580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61100405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EA792F7-1D9E-4C7E-A103-E8EDFDC2691E}"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6001319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283829229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EA792F7-1D9E-4C7E-A103-E8EDFDC2691E}"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6833741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103038696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218343700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62109504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162014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97181779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196861217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2/1/20XX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57863645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2/1/20XX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271940297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2/1/20XX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238034867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2/1/20XX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0130821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123555405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21142571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r>
              <a:rPr lang="en-US"/>
              <a:t>2/1/20XX</a:t>
            </a:r>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1034660367"/>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hyperlink" Target="https://stalwartlearning.com/penetration-testing-train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1521269" y="1177344"/>
            <a:ext cx="4579668" cy="3028072"/>
          </a:xfrm>
        </p:spPr>
        <p:txBody>
          <a:bodyPr/>
          <a:lstStyle/>
          <a:p>
            <a:r>
              <a:rPr lang="en-US" dirty="0"/>
              <a:t>TITLE</a:t>
            </a:r>
          </a:p>
        </p:txBody>
      </p:sp>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1516332" y="3038619"/>
            <a:ext cx="4579668" cy="1166797"/>
          </a:xfrm>
        </p:spPr>
        <p:txBody>
          <a:bodyPr/>
          <a:lstStyle/>
          <a:p>
            <a:r>
              <a:rPr lang="en-US" dirty="0"/>
              <a:t>PRESENTER NAME</a:t>
            </a:r>
          </a:p>
        </p:txBody>
      </p:sp>
      <p:pic>
        <p:nvPicPr>
          <p:cNvPr id="5" name="Picture 4">
            <a:extLst>
              <a:ext uri="{FF2B5EF4-FFF2-40B4-BE49-F238E27FC236}">
                <a16:creationId xmlns:a16="http://schemas.microsoft.com/office/drawing/2014/main" id="{2519D8D9-A13B-46F8-A4EC-B9CE8137B6D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85726"/>
            <a:ext cx="12192000" cy="6943725"/>
          </a:xfrm>
          <a:prstGeom prst="rect">
            <a:avLst/>
          </a:prstGeom>
        </p:spPr>
      </p:pic>
      <p:sp>
        <p:nvSpPr>
          <p:cNvPr id="6" name="TextBox 5">
            <a:extLst>
              <a:ext uri="{FF2B5EF4-FFF2-40B4-BE49-F238E27FC236}">
                <a16:creationId xmlns:a16="http://schemas.microsoft.com/office/drawing/2014/main" id="{350F54DC-6F19-4E78-B99A-28B7B3EEFFB8}"/>
              </a:ext>
            </a:extLst>
          </p:cNvPr>
          <p:cNvSpPr txBox="1"/>
          <p:nvPr/>
        </p:nvSpPr>
        <p:spPr>
          <a:xfrm>
            <a:off x="8610599" y="4650343"/>
            <a:ext cx="3381375" cy="646331"/>
          </a:xfrm>
          <a:prstGeom prst="rect">
            <a:avLst/>
          </a:prstGeom>
          <a:noFill/>
        </p:spPr>
        <p:txBody>
          <a:bodyPr wrap="square" rtlCol="0">
            <a:spAutoFit/>
          </a:bodyPr>
          <a:lstStyle/>
          <a:p>
            <a:r>
              <a:rPr lang="en-IN" dirty="0">
                <a:latin typeface="Gadugi" panose="020B0502040204020203" pitchFamily="34" charset="0"/>
                <a:ea typeface="Gadugi" panose="020B0502040204020203" pitchFamily="34" charset="0"/>
              </a:rPr>
              <a:t>SPEAKER: Tushar Jadhav</a:t>
            </a:r>
          </a:p>
          <a:p>
            <a:r>
              <a:rPr lang="en-IN" dirty="0">
                <a:latin typeface="Gadugi" panose="020B0502040204020203" pitchFamily="34" charset="0"/>
                <a:ea typeface="Gadugi" panose="020B0502040204020203" pitchFamily="34" charset="0"/>
              </a:rPr>
              <a:t>Event Co-ordinator: CB Kali</a:t>
            </a:r>
          </a:p>
        </p:txBody>
      </p:sp>
    </p:spTree>
    <p:extLst>
      <p:ext uri="{BB962C8B-B14F-4D97-AF65-F5344CB8AC3E}">
        <p14:creationId xmlns:p14="http://schemas.microsoft.com/office/powerpoint/2010/main" val="88813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DA332E-B516-4BE4-A187-45C6DDDDB2D7}"/>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80BAB96F-BA3A-4405-89F7-5016282A42A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2038FFE-B9BC-4D24-97B2-8799F398C006}"/>
              </a:ext>
            </a:extLst>
          </p:cNvPr>
          <p:cNvSpPr>
            <a:spLocks noGrp="1"/>
          </p:cNvSpPr>
          <p:nvPr>
            <p:ph type="sldNum" sz="quarter" idx="12"/>
          </p:nvPr>
        </p:nvSpPr>
        <p:spPr/>
        <p:txBody>
          <a:bodyPr/>
          <a:lstStyle/>
          <a:p>
            <a:fld id="{5EA792F7-1D9E-4C7E-A103-E8EDFDC2691E}" type="slidenum">
              <a:rPr lang="en-US" smtClean="0"/>
              <a:t>10</a:t>
            </a:fld>
            <a:endParaRPr lang="en-US" dirty="0"/>
          </a:p>
        </p:txBody>
      </p:sp>
      <p:sp>
        <p:nvSpPr>
          <p:cNvPr id="5" name="TextBox 4">
            <a:extLst>
              <a:ext uri="{FF2B5EF4-FFF2-40B4-BE49-F238E27FC236}">
                <a16:creationId xmlns:a16="http://schemas.microsoft.com/office/drawing/2014/main" id="{FA573C95-61E0-438B-BAD8-F70ED985F095}"/>
              </a:ext>
            </a:extLst>
          </p:cNvPr>
          <p:cNvSpPr txBox="1"/>
          <p:nvPr/>
        </p:nvSpPr>
        <p:spPr>
          <a:xfrm>
            <a:off x="2541587" y="2875002"/>
            <a:ext cx="7362825" cy="1107996"/>
          </a:xfrm>
          <a:prstGeom prst="rect">
            <a:avLst/>
          </a:prstGeom>
          <a:noFill/>
        </p:spPr>
        <p:txBody>
          <a:bodyPr wrap="square" rtlCol="0">
            <a:spAutoFit/>
          </a:bodyPr>
          <a:lstStyle/>
          <a:p>
            <a:r>
              <a:rPr lang="en-IN" sz="6600" dirty="0">
                <a:solidFill>
                  <a:srgbClr val="00B050"/>
                </a:solidFill>
                <a:latin typeface="Algerian" panose="04020705040A02060702" pitchFamily="82" charset="0"/>
              </a:rPr>
              <a:t>Thank you</a:t>
            </a:r>
          </a:p>
        </p:txBody>
      </p:sp>
    </p:spTree>
    <p:extLst>
      <p:ext uri="{BB962C8B-B14F-4D97-AF65-F5344CB8AC3E}">
        <p14:creationId xmlns:p14="http://schemas.microsoft.com/office/powerpoint/2010/main" val="390551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6FE08-5015-409B-B2F8-CAFFFF4DE732}"/>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5C967526-2D24-427C-9EB7-7EF78EF3083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9BC78E8-F025-40EA-8AEC-D46B62B72FA5}"/>
              </a:ext>
            </a:extLst>
          </p:cNvPr>
          <p:cNvSpPr>
            <a:spLocks noGrp="1"/>
          </p:cNvSpPr>
          <p:nvPr>
            <p:ph type="sldNum" sz="quarter" idx="12"/>
          </p:nvPr>
        </p:nvSpPr>
        <p:spPr/>
        <p:txBody>
          <a:bodyPr/>
          <a:lstStyle/>
          <a:p>
            <a:fld id="{5EA792F7-1D9E-4C7E-A103-E8EDFDC2691E}" type="slidenum">
              <a:rPr lang="en-US" smtClean="0"/>
              <a:t>2</a:t>
            </a:fld>
            <a:endParaRPr lang="en-US" dirty="0"/>
          </a:p>
        </p:txBody>
      </p:sp>
      <p:sp>
        <p:nvSpPr>
          <p:cNvPr id="5" name="TextBox 4">
            <a:extLst>
              <a:ext uri="{FF2B5EF4-FFF2-40B4-BE49-F238E27FC236}">
                <a16:creationId xmlns:a16="http://schemas.microsoft.com/office/drawing/2014/main" id="{82CB9DE0-98D9-4CAB-B649-794CEE06A9BA}"/>
              </a:ext>
            </a:extLst>
          </p:cNvPr>
          <p:cNvSpPr txBox="1"/>
          <p:nvPr/>
        </p:nvSpPr>
        <p:spPr>
          <a:xfrm>
            <a:off x="543534" y="633046"/>
            <a:ext cx="5162673" cy="523220"/>
          </a:xfrm>
          <a:prstGeom prst="rect">
            <a:avLst/>
          </a:prstGeom>
          <a:noFill/>
        </p:spPr>
        <p:txBody>
          <a:bodyPr wrap="square" rtlCol="0">
            <a:spAutoFit/>
          </a:bodyPr>
          <a:lstStyle/>
          <a:p>
            <a:r>
              <a:rPr lang="en-IN" sz="2800" b="1" dirty="0">
                <a:solidFill>
                  <a:srgbClr val="00B050"/>
                </a:solidFill>
              </a:rPr>
              <a:t>Introduction of Pentesting</a:t>
            </a:r>
          </a:p>
        </p:txBody>
      </p:sp>
      <p:sp>
        <p:nvSpPr>
          <p:cNvPr id="7" name="TextBox 6">
            <a:extLst>
              <a:ext uri="{FF2B5EF4-FFF2-40B4-BE49-F238E27FC236}">
                <a16:creationId xmlns:a16="http://schemas.microsoft.com/office/drawing/2014/main" id="{70D4984E-71BE-444C-ADFD-C2DEDBF5E556}"/>
              </a:ext>
            </a:extLst>
          </p:cNvPr>
          <p:cNvSpPr txBox="1"/>
          <p:nvPr/>
        </p:nvSpPr>
        <p:spPr>
          <a:xfrm>
            <a:off x="643852" y="1477107"/>
            <a:ext cx="7624519" cy="1200329"/>
          </a:xfrm>
          <a:prstGeom prst="rect">
            <a:avLst/>
          </a:prstGeom>
          <a:noFill/>
        </p:spPr>
        <p:txBody>
          <a:bodyPr wrap="square" rtlCol="0">
            <a:spAutoFit/>
          </a:bodyPr>
          <a:lstStyle/>
          <a:p>
            <a:r>
              <a:rPr lang="en-US" dirty="0"/>
              <a:t>Penetration testing is a process used by companies to test the security of their software and infrastructure. In penetration testing, a group of security professionals act as attackers in order to identify loopholes before hackers do.</a:t>
            </a:r>
            <a:endParaRPr lang="en-IN" dirty="0"/>
          </a:p>
        </p:txBody>
      </p:sp>
      <p:sp>
        <p:nvSpPr>
          <p:cNvPr id="8" name="TextBox 7">
            <a:extLst>
              <a:ext uri="{FF2B5EF4-FFF2-40B4-BE49-F238E27FC236}">
                <a16:creationId xmlns:a16="http://schemas.microsoft.com/office/drawing/2014/main" id="{60E30F65-C6E6-44FE-8C8F-7F41B8770B24}"/>
              </a:ext>
            </a:extLst>
          </p:cNvPr>
          <p:cNvSpPr txBox="1"/>
          <p:nvPr/>
        </p:nvSpPr>
        <p:spPr>
          <a:xfrm>
            <a:off x="543534" y="2998277"/>
            <a:ext cx="5651440" cy="461665"/>
          </a:xfrm>
          <a:prstGeom prst="rect">
            <a:avLst/>
          </a:prstGeom>
          <a:noFill/>
        </p:spPr>
        <p:txBody>
          <a:bodyPr wrap="square" rtlCol="0">
            <a:spAutoFit/>
          </a:bodyPr>
          <a:lstStyle/>
          <a:p>
            <a:r>
              <a:rPr lang="en-IN" sz="2400" b="1" dirty="0">
                <a:solidFill>
                  <a:srgbClr val="00B050"/>
                </a:solidFill>
              </a:rPr>
              <a:t>++Types of Penetration Testing</a:t>
            </a:r>
          </a:p>
        </p:txBody>
      </p:sp>
      <p:sp>
        <p:nvSpPr>
          <p:cNvPr id="9" name="TextBox 8">
            <a:extLst>
              <a:ext uri="{FF2B5EF4-FFF2-40B4-BE49-F238E27FC236}">
                <a16:creationId xmlns:a16="http://schemas.microsoft.com/office/drawing/2014/main" id="{633BEC12-DD21-4872-A0EB-330AEE2BE3BD}"/>
              </a:ext>
            </a:extLst>
          </p:cNvPr>
          <p:cNvSpPr txBox="1"/>
          <p:nvPr/>
        </p:nvSpPr>
        <p:spPr>
          <a:xfrm>
            <a:off x="643852" y="3778486"/>
            <a:ext cx="8020173" cy="646331"/>
          </a:xfrm>
          <a:prstGeom prst="rect">
            <a:avLst/>
          </a:prstGeom>
          <a:noFill/>
        </p:spPr>
        <p:txBody>
          <a:bodyPr wrap="square" rtlCol="0">
            <a:spAutoFit/>
          </a:bodyPr>
          <a:lstStyle/>
          <a:p>
            <a:r>
              <a:rPr lang="en-US" dirty="0"/>
              <a:t>The types of penetration testing can vary depending on the technology. Here are some of the common types of pentesting</a:t>
            </a:r>
            <a:endParaRPr lang="en-IN" dirty="0"/>
          </a:p>
        </p:txBody>
      </p:sp>
      <p:sp>
        <p:nvSpPr>
          <p:cNvPr id="10" name="TextBox 9">
            <a:extLst>
              <a:ext uri="{FF2B5EF4-FFF2-40B4-BE49-F238E27FC236}">
                <a16:creationId xmlns:a16="http://schemas.microsoft.com/office/drawing/2014/main" id="{DCB4598F-E88E-4B0C-8958-6FC19C2CAD95}"/>
              </a:ext>
            </a:extLst>
          </p:cNvPr>
          <p:cNvSpPr txBox="1"/>
          <p:nvPr/>
        </p:nvSpPr>
        <p:spPr>
          <a:xfrm>
            <a:off x="1028700" y="4519447"/>
            <a:ext cx="4677507" cy="17016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Network Testing</a:t>
            </a:r>
          </a:p>
          <a:p>
            <a:pPr marL="285750" indent="-285750">
              <a:lnSpc>
                <a:spcPct val="150000"/>
              </a:lnSpc>
              <a:buFont typeface="Wingdings" panose="05000000000000000000" pitchFamily="2" charset="2"/>
              <a:buChar char="Ø"/>
            </a:pPr>
            <a:r>
              <a:rPr lang="en-US" dirty="0"/>
              <a:t>Mobile Application Testing</a:t>
            </a:r>
          </a:p>
          <a:p>
            <a:pPr marL="285750" indent="-285750">
              <a:lnSpc>
                <a:spcPct val="150000"/>
              </a:lnSpc>
              <a:buFont typeface="Wingdings" panose="05000000000000000000" pitchFamily="2" charset="2"/>
              <a:buChar char="Ø"/>
            </a:pPr>
            <a:r>
              <a:rPr lang="en-US" dirty="0"/>
              <a:t>Web Application Testing</a:t>
            </a:r>
          </a:p>
          <a:p>
            <a:pPr marL="285750" indent="-285750">
              <a:lnSpc>
                <a:spcPct val="150000"/>
              </a:lnSpc>
              <a:buFont typeface="Wingdings" panose="05000000000000000000" pitchFamily="2" charset="2"/>
              <a:buChar char="Ø"/>
            </a:pPr>
            <a:r>
              <a:rPr lang="en-US" dirty="0"/>
              <a:t>Cloud Testing</a:t>
            </a:r>
            <a:endParaRPr lang="en-IN" dirty="0"/>
          </a:p>
        </p:txBody>
      </p:sp>
    </p:spTree>
    <p:extLst>
      <p:ext uri="{BB962C8B-B14F-4D97-AF65-F5344CB8AC3E}">
        <p14:creationId xmlns:p14="http://schemas.microsoft.com/office/powerpoint/2010/main" val="332986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30282-A1E3-4E18-A860-B14F6C6FEADD}"/>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6192C06E-43B0-4E50-80A4-60B3398917E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5116F85-7B7E-4DC0-BCEA-6B5A487B73EF}"/>
              </a:ext>
            </a:extLst>
          </p:cNvPr>
          <p:cNvSpPr>
            <a:spLocks noGrp="1"/>
          </p:cNvSpPr>
          <p:nvPr>
            <p:ph type="sldNum" sz="quarter" idx="12"/>
          </p:nvPr>
        </p:nvSpPr>
        <p:spPr/>
        <p:txBody>
          <a:bodyPr/>
          <a:lstStyle/>
          <a:p>
            <a:fld id="{5EA792F7-1D9E-4C7E-A103-E8EDFDC2691E}" type="slidenum">
              <a:rPr lang="en-US" smtClean="0"/>
              <a:t>3</a:t>
            </a:fld>
            <a:endParaRPr lang="en-US" dirty="0"/>
          </a:p>
        </p:txBody>
      </p:sp>
      <p:graphicFrame>
        <p:nvGraphicFramePr>
          <p:cNvPr id="6" name="Diagram 5">
            <a:extLst>
              <a:ext uri="{FF2B5EF4-FFF2-40B4-BE49-F238E27FC236}">
                <a16:creationId xmlns:a16="http://schemas.microsoft.com/office/drawing/2014/main" id="{2767DB70-50DD-4DA6-A3E0-43A8DA1A40D7}"/>
              </a:ext>
            </a:extLst>
          </p:cNvPr>
          <p:cNvGraphicFramePr/>
          <p:nvPr>
            <p:extLst>
              <p:ext uri="{D42A27DB-BD31-4B8C-83A1-F6EECF244321}">
                <p14:modId xmlns:p14="http://schemas.microsoft.com/office/powerpoint/2010/main" val="2135923658"/>
              </p:ext>
            </p:extLst>
          </p:nvPr>
        </p:nvGraphicFramePr>
        <p:xfrm>
          <a:off x="1930399" y="404446"/>
          <a:ext cx="8096740" cy="6220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11B41EB7-A7DA-4C43-A814-E5DFD006EBE8}"/>
              </a:ext>
            </a:extLst>
          </p:cNvPr>
          <p:cNvSpPr txBox="1"/>
          <p:nvPr/>
        </p:nvSpPr>
        <p:spPr>
          <a:xfrm>
            <a:off x="5017842" y="2936631"/>
            <a:ext cx="2059966" cy="954107"/>
          </a:xfrm>
          <a:prstGeom prst="rect">
            <a:avLst/>
          </a:prstGeom>
          <a:noFill/>
        </p:spPr>
        <p:txBody>
          <a:bodyPr wrap="square" rtlCol="0">
            <a:spAutoFit/>
          </a:bodyPr>
          <a:lstStyle/>
          <a:p>
            <a:r>
              <a:rPr lang="en-IN" sz="2800" b="1" dirty="0">
                <a:solidFill>
                  <a:srgbClr val="FFFF00"/>
                </a:solidFill>
              </a:rPr>
              <a:t> Phase Of Pentesting</a:t>
            </a:r>
          </a:p>
        </p:txBody>
      </p:sp>
    </p:spTree>
    <p:extLst>
      <p:ext uri="{BB962C8B-B14F-4D97-AF65-F5344CB8AC3E}">
        <p14:creationId xmlns:p14="http://schemas.microsoft.com/office/powerpoint/2010/main" val="51567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BD742-8359-4B7C-BEA0-30DD69945562}"/>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F71B8779-F1B1-4BD3-90A0-7930A2EAF5A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045FD7E-F1BD-4D81-AF15-581F554A623C}"/>
              </a:ext>
            </a:extLst>
          </p:cNvPr>
          <p:cNvSpPr>
            <a:spLocks noGrp="1"/>
          </p:cNvSpPr>
          <p:nvPr>
            <p:ph type="sldNum" sz="quarter" idx="12"/>
          </p:nvPr>
        </p:nvSpPr>
        <p:spPr/>
        <p:txBody>
          <a:bodyPr/>
          <a:lstStyle/>
          <a:p>
            <a:fld id="{5EA792F7-1D9E-4C7E-A103-E8EDFDC2691E}" type="slidenum">
              <a:rPr lang="en-US" smtClean="0"/>
              <a:t>4</a:t>
            </a:fld>
            <a:endParaRPr lang="en-US" dirty="0"/>
          </a:p>
        </p:txBody>
      </p:sp>
      <p:sp>
        <p:nvSpPr>
          <p:cNvPr id="5" name="TextBox 4">
            <a:extLst>
              <a:ext uri="{FF2B5EF4-FFF2-40B4-BE49-F238E27FC236}">
                <a16:creationId xmlns:a16="http://schemas.microsoft.com/office/drawing/2014/main" id="{8DEA05DE-AB1F-4D98-94A6-005022C1E926}"/>
              </a:ext>
            </a:extLst>
          </p:cNvPr>
          <p:cNvSpPr txBox="1"/>
          <p:nvPr/>
        </p:nvSpPr>
        <p:spPr>
          <a:xfrm>
            <a:off x="684212" y="529698"/>
            <a:ext cx="9970477" cy="523220"/>
          </a:xfrm>
          <a:prstGeom prst="rect">
            <a:avLst/>
          </a:prstGeom>
          <a:noFill/>
        </p:spPr>
        <p:txBody>
          <a:bodyPr wrap="square" rtlCol="0">
            <a:spAutoFit/>
          </a:bodyPr>
          <a:lstStyle/>
          <a:p>
            <a:r>
              <a:rPr lang="en-IN" sz="2800" b="1" dirty="0">
                <a:solidFill>
                  <a:srgbClr val="00B050"/>
                </a:solidFill>
              </a:rPr>
              <a:t>Vulnerability Management Lifecycle</a:t>
            </a:r>
          </a:p>
        </p:txBody>
      </p:sp>
      <p:sp>
        <p:nvSpPr>
          <p:cNvPr id="6" name="TextBox 5">
            <a:extLst>
              <a:ext uri="{FF2B5EF4-FFF2-40B4-BE49-F238E27FC236}">
                <a16:creationId xmlns:a16="http://schemas.microsoft.com/office/drawing/2014/main" id="{213F4297-13A9-40B3-8F7A-37AFCDBABD79}"/>
              </a:ext>
            </a:extLst>
          </p:cNvPr>
          <p:cNvSpPr txBox="1"/>
          <p:nvPr/>
        </p:nvSpPr>
        <p:spPr>
          <a:xfrm>
            <a:off x="694592" y="1635458"/>
            <a:ext cx="6585439" cy="923330"/>
          </a:xfrm>
          <a:prstGeom prst="rect">
            <a:avLst/>
          </a:prstGeom>
          <a:noFill/>
        </p:spPr>
        <p:txBody>
          <a:bodyPr wrap="square" rtlCol="0">
            <a:spAutoFit/>
          </a:bodyPr>
          <a:lstStyle/>
          <a:p>
            <a:r>
              <a:rPr lang="en-IN" b="1" dirty="0">
                <a:solidFill>
                  <a:srgbClr val="00B050"/>
                </a:solidFill>
              </a:rPr>
              <a:t>Discover</a:t>
            </a:r>
            <a:r>
              <a:rPr lang="en-IN" b="1" dirty="0"/>
              <a:t> – </a:t>
            </a:r>
            <a:r>
              <a:rPr lang="en-IN" dirty="0"/>
              <a:t>Proper discover  procedures using automation  tools allow </a:t>
            </a:r>
            <a:r>
              <a:rPr lang="en-IN" b="1" dirty="0"/>
              <a:t>f</a:t>
            </a:r>
            <a:r>
              <a:rPr lang="en-IN" dirty="0"/>
              <a:t>or accurate accounting  for network connected devices and their functions.</a:t>
            </a:r>
          </a:p>
        </p:txBody>
      </p:sp>
      <p:sp>
        <p:nvSpPr>
          <p:cNvPr id="7" name="TextBox 6">
            <a:extLst>
              <a:ext uri="{FF2B5EF4-FFF2-40B4-BE49-F238E27FC236}">
                <a16:creationId xmlns:a16="http://schemas.microsoft.com/office/drawing/2014/main" id="{A945C7EB-A0D0-4610-AAAE-7D908519EDC1}"/>
              </a:ext>
            </a:extLst>
          </p:cNvPr>
          <p:cNvSpPr txBox="1"/>
          <p:nvPr/>
        </p:nvSpPr>
        <p:spPr>
          <a:xfrm>
            <a:off x="680792" y="2821885"/>
            <a:ext cx="6380408" cy="1477328"/>
          </a:xfrm>
          <a:prstGeom prst="rect">
            <a:avLst/>
          </a:prstGeom>
          <a:noFill/>
        </p:spPr>
        <p:txBody>
          <a:bodyPr wrap="square" rtlCol="0">
            <a:spAutoFit/>
          </a:bodyPr>
          <a:lstStyle/>
          <a:p>
            <a:r>
              <a:rPr lang="en-IN" b="1" dirty="0">
                <a:solidFill>
                  <a:srgbClr val="00B050"/>
                </a:solidFill>
              </a:rPr>
              <a:t>Prioritize</a:t>
            </a:r>
            <a:r>
              <a:rPr lang="en-IN" b="1" dirty="0"/>
              <a:t> </a:t>
            </a:r>
            <a:r>
              <a:rPr lang="en-IN" dirty="0"/>
              <a:t>– This step is directly related to identifying high-priority systems, which typically are externally facing, lack fault tolerance, or store sensitive information such as customer data, personally identifiable information (PII), or protected health information( PHI ).</a:t>
            </a:r>
          </a:p>
        </p:txBody>
      </p:sp>
      <p:sp>
        <p:nvSpPr>
          <p:cNvPr id="8" name="TextBox 7">
            <a:extLst>
              <a:ext uri="{FF2B5EF4-FFF2-40B4-BE49-F238E27FC236}">
                <a16:creationId xmlns:a16="http://schemas.microsoft.com/office/drawing/2014/main" id="{E8B6D624-F0D8-4183-897F-76315017D1AD}"/>
              </a:ext>
            </a:extLst>
          </p:cNvPr>
          <p:cNvSpPr txBox="1"/>
          <p:nvPr/>
        </p:nvSpPr>
        <p:spPr>
          <a:xfrm>
            <a:off x="677677" y="4694872"/>
            <a:ext cx="6304086" cy="1477328"/>
          </a:xfrm>
          <a:prstGeom prst="rect">
            <a:avLst/>
          </a:prstGeom>
          <a:noFill/>
        </p:spPr>
        <p:txBody>
          <a:bodyPr wrap="square" rtlCol="0">
            <a:spAutoFit/>
          </a:bodyPr>
          <a:lstStyle/>
          <a:p>
            <a:r>
              <a:rPr lang="en-IN" b="1" dirty="0">
                <a:solidFill>
                  <a:srgbClr val="00B050"/>
                </a:solidFill>
              </a:rPr>
              <a:t>Assess</a:t>
            </a:r>
            <a:r>
              <a:rPr lang="en-IN" dirty="0"/>
              <a:t> – The assessment step involves enumerating vulnerabilities through automated scans. To have a successful vulnerability management program you must continuously ensure breadth and depth these scans.</a:t>
            </a:r>
          </a:p>
        </p:txBody>
      </p:sp>
      <p:graphicFrame>
        <p:nvGraphicFramePr>
          <p:cNvPr id="9" name="Diagram 8">
            <a:extLst>
              <a:ext uri="{FF2B5EF4-FFF2-40B4-BE49-F238E27FC236}">
                <a16:creationId xmlns:a16="http://schemas.microsoft.com/office/drawing/2014/main" id="{14977D3C-035A-4601-BCB8-3863E041AFB6}"/>
              </a:ext>
            </a:extLst>
          </p:cNvPr>
          <p:cNvGraphicFramePr/>
          <p:nvPr>
            <p:extLst>
              <p:ext uri="{D42A27DB-BD31-4B8C-83A1-F6EECF244321}">
                <p14:modId xmlns:p14="http://schemas.microsoft.com/office/powerpoint/2010/main" val="3823044707"/>
              </p:ext>
            </p:extLst>
          </p:nvPr>
        </p:nvGraphicFramePr>
        <p:xfrm>
          <a:off x="7061200" y="1070723"/>
          <a:ext cx="5205657" cy="4787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CFDAB270-5211-4AED-9755-39F090296D42}"/>
              </a:ext>
            </a:extLst>
          </p:cNvPr>
          <p:cNvSpPr txBox="1"/>
          <p:nvPr/>
        </p:nvSpPr>
        <p:spPr>
          <a:xfrm>
            <a:off x="8797101" y="2870712"/>
            <a:ext cx="1952686" cy="1323439"/>
          </a:xfrm>
          <a:prstGeom prst="rect">
            <a:avLst/>
          </a:prstGeom>
          <a:noFill/>
        </p:spPr>
        <p:txBody>
          <a:bodyPr wrap="square" rtlCol="0">
            <a:spAutoFit/>
          </a:bodyPr>
          <a:lstStyle/>
          <a:p>
            <a:r>
              <a:rPr lang="en-IN" sz="2000" b="1" dirty="0">
                <a:solidFill>
                  <a:srgbClr val="FFFF00"/>
                </a:solidFill>
              </a:rPr>
              <a:t> Vulnerability Management</a:t>
            </a:r>
          </a:p>
          <a:p>
            <a:r>
              <a:rPr lang="en-IN" sz="2000" b="1" dirty="0">
                <a:solidFill>
                  <a:srgbClr val="FFFF00"/>
                </a:solidFill>
              </a:rPr>
              <a:t>    Lifecycle</a:t>
            </a:r>
          </a:p>
          <a:p>
            <a:endParaRPr lang="en-IN" sz="2000" dirty="0">
              <a:solidFill>
                <a:srgbClr val="FFFF00"/>
              </a:solidFill>
            </a:endParaRPr>
          </a:p>
        </p:txBody>
      </p:sp>
    </p:spTree>
    <p:extLst>
      <p:ext uri="{BB962C8B-B14F-4D97-AF65-F5344CB8AC3E}">
        <p14:creationId xmlns:p14="http://schemas.microsoft.com/office/powerpoint/2010/main" val="216588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2B0C1-10A4-4CF8-841D-AAD539F06082}"/>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2177CF31-EB2B-4FA9-AA68-0C6635517CD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BCF0A3-8662-4777-9FD7-2B0A0C3C7CC1}"/>
              </a:ext>
            </a:extLst>
          </p:cNvPr>
          <p:cNvSpPr>
            <a:spLocks noGrp="1"/>
          </p:cNvSpPr>
          <p:nvPr>
            <p:ph type="sldNum" sz="quarter" idx="12"/>
          </p:nvPr>
        </p:nvSpPr>
        <p:spPr/>
        <p:txBody>
          <a:bodyPr/>
          <a:lstStyle/>
          <a:p>
            <a:fld id="{5EA792F7-1D9E-4C7E-A103-E8EDFDC2691E}" type="slidenum">
              <a:rPr lang="en-US" smtClean="0"/>
              <a:t>5</a:t>
            </a:fld>
            <a:endParaRPr lang="en-US" dirty="0"/>
          </a:p>
        </p:txBody>
      </p:sp>
      <p:sp>
        <p:nvSpPr>
          <p:cNvPr id="5" name="TextBox 4">
            <a:extLst>
              <a:ext uri="{FF2B5EF4-FFF2-40B4-BE49-F238E27FC236}">
                <a16:creationId xmlns:a16="http://schemas.microsoft.com/office/drawing/2014/main" id="{253AC77C-B1C3-4DB0-8B35-5492DAA3D7A7}"/>
              </a:ext>
            </a:extLst>
          </p:cNvPr>
          <p:cNvSpPr txBox="1"/>
          <p:nvPr/>
        </p:nvSpPr>
        <p:spPr>
          <a:xfrm>
            <a:off x="615338" y="463598"/>
            <a:ext cx="9570304" cy="523220"/>
          </a:xfrm>
          <a:prstGeom prst="rect">
            <a:avLst/>
          </a:prstGeom>
          <a:noFill/>
        </p:spPr>
        <p:txBody>
          <a:bodyPr wrap="square" rtlCol="0">
            <a:spAutoFit/>
          </a:bodyPr>
          <a:lstStyle/>
          <a:p>
            <a:r>
              <a:rPr lang="en-US" sz="2800" b="1" dirty="0">
                <a:solidFill>
                  <a:srgbClr val="00B050"/>
                </a:solidFill>
              </a:rPr>
              <a:t>Vulnerability Management Lifecycle (Contd..)</a:t>
            </a:r>
            <a:endParaRPr lang="en-IN" sz="2800" b="1" dirty="0">
              <a:solidFill>
                <a:srgbClr val="00B050"/>
              </a:solidFill>
            </a:endParaRPr>
          </a:p>
        </p:txBody>
      </p:sp>
      <p:sp>
        <p:nvSpPr>
          <p:cNvPr id="7" name="TextBox 6">
            <a:extLst>
              <a:ext uri="{FF2B5EF4-FFF2-40B4-BE49-F238E27FC236}">
                <a16:creationId xmlns:a16="http://schemas.microsoft.com/office/drawing/2014/main" id="{49AB58EA-3984-4F87-8763-ED02AFF9CA09}"/>
              </a:ext>
            </a:extLst>
          </p:cNvPr>
          <p:cNvSpPr txBox="1"/>
          <p:nvPr/>
        </p:nvSpPr>
        <p:spPr>
          <a:xfrm>
            <a:off x="615338" y="1523042"/>
            <a:ext cx="6260734" cy="923330"/>
          </a:xfrm>
          <a:prstGeom prst="rect">
            <a:avLst/>
          </a:prstGeom>
          <a:noFill/>
        </p:spPr>
        <p:txBody>
          <a:bodyPr wrap="square" rtlCol="0">
            <a:spAutoFit/>
          </a:bodyPr>
          <a:lstStyle/>
          <a:p>
            <a:r>
              <a:rPr lang="en-US" b="1" dirty="0">
                <a:solidFill>
                  <a:srgbClr val="00B050"/>
                </a:solidFill>
              </a:rPr>
              <a:t>Report</a:t>
            </a:r>
            <a:r>
              <a:rPr lang="en-US" dirty="0"/>
              <a:t> -- It is important to know your audience when building these reports. At least three different reports should be built from each Assess phase.</a:t>
            </a:r>
            <a:endParaRPr lang="en-IN" dirty="0"/>
          </a:p>
        </p:txBody>
      </p:sp>
      <p:sp>
        <p:nvSpPr>
          <p:cNvPr id="8" name="TextBox 7">
            <a:extLst>
              <a:ext uri="{FF2B5EF4-FFF2-40B4-BE49-F238E27FC236}">
                <a16:creationId xmlns:a16="http://schemas.microsoft.com/office/drawing/2014/main" id="{EFE0E7C9-951C-4FC6-BC47-98D380FDB01A}"/>
              </a:ext>
            </a:extLst>
          </p:cNvPr>
          <p:cNvSpPr txBox="1"/>
          <p:nvPr/>
        </p:nvSpPr>
        <p:spPr>
          <a:xfrm>
            <a:off x="615338" y="2762038"/>
            <a:ext cx="6445373" cy="1200329"/>
          </a:xfrm>
          <a:prstGeom prst="rect">
            <a:avLst/>
          </a:prstGeom>
          <a:noFill/>
        </p:spPr>
        <p:txBody>
          <a:bodyPr wrap="square" rtlCol="0">
            <a:spAutoFit/>
          </a:bodyPr>
          <a:lstStyle/>
          <a:p>
            <a:r>
              <a:rPr lang="en-US" b="1" dirty="0">
                <a:solidFill>
                  <a:srgbClr val="00B050"/>
                </a:solidFill>
              </a:rPr>
              <a:t>Remediate</a:t>
            </a:r>
            <a:r>
              <a:rPr lang="en-US" dirty="0"/>
              <a:t> -- A good starting point would be to remediate Highs within 30 days-which means before your next monthly scan; Moderates within 90 days; and Lows when time allows, 365 days maximum.</a:t>
            </a:r>
            <a:endParaRPr lang="en-IN" dirty="0"/>
          </a:p>
        </p:txBody>
      </p:sp>
      <p:sp>
        <p:nvSpPr>
          <p:cNvPr id="9" name="TextBox 8">
            <a:extLst>
              <a:ext uri="{FF2B5EF4-FFF2-40B4-BE49-F238E27FC236}">
                <a16:creationId xmlns:a16="http://schemas.microsoft.com/office/drawing/2014/main" id="{52374709-E8C4-47F0-AD60-0350A289E3C2}"/>
              </a:ext>
            </a:extLst>
          </p:cNvPr>
          <p:cNvSpPr txBox="1"/>
          <p:nvPr/>
        </p:nvSpPr>
        <p:spPr>
          <a:xfrm>
            <a:off x="544512" y="4311667"/>
            <a:ext cx="6587026" cy="1754326"/>
          </a:xfrm>
          <a:prstGeom prst="rect">
            <a:avLst/>
          </a:prstGeom>
          <a:noFill/>
        </p:spPr>
        <p:txBody>
          <a:bodyPr wrap="square" rtlCol="0">
            <a:spAutoFit/>
          </a:bodyPr>
          <a:lstStyle/>
          <a:p>
            <a:r>
              <a:rPr lang="en-US" b="1" dirty="0">
                <a:solidFill>
                  <a:srgbClr val="00B050"/>
                </a:solidFill>
              </a:rPr>
              <a:t>Verify</a:t>
            </a:r>
            <a:r>
              <a:rPr lang="en-US" dirty="0"/>
              <a:t> -- During this step we confirm that remediation efforts have succeeded. Rescanning with the same breadth and depth is critical to ensuring that vulnerabilities are no longer present in the environment. After this verification, tickets should be closed and saved for future reference.</a:t>
            </a:r>
            <a:endParaRPr lang="en-IN" dirty="0"/>
          </a:p>
        </p:txBody>
      </p:sp>
      <p:graphicFrame>
        <p:nvGraphicFramePr>
          <p:cNvPr id="12" name="Diagram 11">
            <a:extLst>
              <a:ext uri="{FF2B5EF4-FFF2-40B4-BE49-F238E27FC236}">
                <a16:creationId xmlns:a16="http://schemas.microsoft.com/office/drawing/2014/main" id="{34EBF267-FB90-4F0F-98CA-A5713E43BE21}"/>
              </a:ext>
            </a:extLst>
          </p:cNvPr>
          <p:cNvGraphicFramePr/>
          <p:nvPr>
            <p:extLst>
              <p:ext uri="{D42A27DB-BD31-4B8C-83A1-F6EECF244321}">
                <p14:modId xmlns:p14="http://schemas.microsoft.com/office/powerpoint/2010/main" val="2991938567"/>
              </p:ext>
            </p:extLst>
          </p:nvPr>
        </p:nvGraphicFramePr>
        <p:xfrm>
          <a:off x="7131538" y="1035099"/>
          <a:ext cx="5205657" cy="4787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a:extLst>
              <a:ext uri="{FF2B5EF4-FFF2-40B4-BE49-F238E27FC236}">
                <a16:creationId xmlns:a16="http://schemas.microsoft.com/office/drawing/2014/main" id="{337E0585-2209-40C5-95E7-427396F7F93E}"/>
              </a:ext>
            </a:extLst>
          </p:cNvPr>
          <p:cNvPicPr>
            <a:picLocks noChangeAspect="1"/>
          </p:cNvPicPr>
          <p:nvPr/>
        </p:nvPicPr>
        <p:blipFill>
          <a:blip r:embed="rId7"/>
          <a:stretch>
            <a:fillRect/>
          </a:stretch>
        </p:blipFill>
        <p:spPr>
          <a:xfrm>
            <a:off x="8806958" y="2762038"/>
            <a:ext cx="2011854" cy="1359526"/>
          </a:xfrm>
          <a:prstGeom prst="rect">
            <a:avLst/>
          </a:prstGeom>
        </p:spPr>
      </p:pic>
    </p:spTree>
    <p:extLst>
      <p:ext uri="{BB962C8B-B14F-4D97-AF65-F5344CB8AC3E}">
        <p14:creationId xmlns:p14="http://schemas.microsoft.com/office/powerpoint/2010/main" val="376360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9A0FF6-8D6A-440E-AB05-99F90339FBBD}"/>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EBAE2576-F278-4CD3-8573-EB172F30EB73}"/>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CEF2FDE-94CF-46B1-831B-F80AA972D307}"/>
              </a:ext>
            </a:extLst>
          </p:cNvPr>
          <p:cNvSpPr>
            <a:spLocks noGrp="1"/>
          </p:cNvSpPr>
          <p:nvPr>
            <p:ph type="sldNum" sz="quarter" idx="12"/>
          </p:nvPr>
        </p:nvSpPr>
        <p:spPr/>
        <p:txBody>
          <a:bodyPr/>
          <a:lstStyle/>
          <a:p>
            <a:fld id="{5EA792F7-1D9E-4C7E-A103-E8EDFDC2691E}" type="slidenum">
              <a:rPr lang="en-US" smtClean="0"/>
              <a:t>6</a:t>
            </a:fld>
            <a:endParaRPr lang="en-US" dirty="0"/>
          </a:p>
        </p:txBody>
      </p:sp>
      <p:sp>
        <p:nvSpPr>
          <p:cNvPr id="5" name="TextBox 4">
            <a:extLst>
              <a:ext uri="{FF2B5EF4-FFF2-40B4-BE49-F238E27FC236}">
                <a16:creationId xmlns:a16="http://schemas.microsoft.com/office/drawing/2014/main" id="{DBEDD4A4-119E-48DB-BD5C-45AE48A3D303}"/>
              </a:ext>
            </a:extLst>
          </p:cNvPr>
          <p:cNvSpPr txBox="1"/>
          <p:nvPr/>
        </p:nvSpPr>
        <p:spPr>
          <a:xfrm>
            <a:off x="684212" y="3440049"/>
            <a:ext cx="7543799" cy="1200329"/>
          </a:xfrm>
          <a:prstGeom prst="rect">
            <a:avLst/>
          </a:prstGeom>
          <a:noFill/>
        </p:spPr>
        <p:txBody>
          <a:bodyPr wrap="square" rtlCol="0">
            <a:spAutoFit/>
          </a:bodyPr>
          <a:lstStyle/>
          <a:p>
            <a:endParaRPr lang="en-IN" dirty="0"/>
          </a:p>
          <a:p>
            <a:endParaRPr lang="en-IN" dirty="0"/>
          </a:p>
          <a:p>
            <a:pPr marL="285750" indent="-285750">
              <a:buFont typeface="Wingdings" panose="05000000000000000000" pitchFamily="2" charset="2"/>
              <a:buChar char="Ø"/>
            </a:pPr>
            <a:r>
              <a:rPr lang="en-IN" dirty="0"/>
              <a:t>Common Vulnerability Scoring System (</a:t>
            </a:r>
            <a:r>
              <a:rPr lang="en-IN" dirty="0">
                <a:solidFill>
                  <a:srgbClr val="00B050"/>
                </a:solidFill>
              </a:rPr>
              <a:t>CVSS</a:t>
            </a:r>
            <a:r>
              <a:rPr lang="en-IN" dirty="0"/>
              <a:t>)</a:t>
            </a:r>
          </a:p>
          <a:p>
            <a:r>
              <a:rPr lang="en-IN" dirty="0"/>
              <a:t>   </a:t>
            </a:r>
            <a:r>
              <a:rPr lang="en-IN" dirty="0">
                <a:solidFill>
                  <a:srgbClr val="00B050"/>
                </a:solidFill>
              </a:rPr>
              <a:t> ++ </a:t>
            </a:r>
            <a:r>
              <a:rPr lang="en-IN" dirty="0"/>
              <a:t>standard approach for severity of software flaws</a:t>
            </a:r>
          </a:p>
        </p:txBody>
      </p:sp>
      <p:sp>
        <p:nvSpPr>
          <p:cNvPr id="6" name="TextBox 5">
            <a:extLst>
              <a:ext uri="{FF2B5EF4-FFF2-40B4-BE49-F238E27FC236}">
                <a16:creationId xmlns:a16="http://schemas.microsoft.com/office/drawing/2014/main" id="{E1966298-7EAB-4E39-B886-7EC88A56E4DC}"/>
              </a:ext>
            </a:extLst>
          </p:cNvPr>
          <p:cNvSpPr txBox="1"/>
          <p:nvPr/>
        </p:nvSpPr>
        <p:spPr>
          <a:xfrm>
            <a:off x="690868" y="463831"/>
            <a:ext cx="6701326" cy="954107"/>
          </a:xfrm>
          <a:prstGeom prst="rect">
            <a:avLst/>
          </a:prstGeom>
          <a:noFill/>
        </p:spPr>
        <p:txBody>
          <a:bodyPr wrap="square" rtlCol="0">
            <a:spAutoFit/>
          </a:bodyPr>
          <a:lstStyle/>
          <a:p>
            <a:r>
              <a:rPr lang="en-IN" sz="2800" b="1" dirty="0">
                <a:solidFill>
                  <a:srgbClr val="00B050"/>
                </a:solidFill>
              </a:rPr>
              <a:t>SCAP</a:t>
            </a:r>
          </a:p>
          <a:p>
            <a:endParaRPr lang="en-IN" sz="2800" b="1" dirty="0">
              <a:solidFill>
                <a:srgbClr val="00B050"/>
              </a:solidFill>
            </a:endParaRPr>
          </a:p>
        </p:txBody>
      </p:sp>
      <p:sp>
        <p:nvSpPr>
          <p:cNvPr id="8" name="TextBox 7">
            <a:extLst>
              <a:ext uri="{FF2B5EF4-FFF2-40B4-BE49-F238E27FC236}">
                <a16:creationId xmlns:a16="http://schemas.microsoft.com/office/drawing/2014/main" id="{08F6C381-8671-4318-B588-358672171C56}"/>
              </a:ext>
            </a:extLst>
          </p:cNvPr>
          <p:cNvSpPr txBox="1"/>
          <p:nvPr/>
        </p:nvSpPr>
        <p:spPr>
          <a:xfrm>
            <a:off x="690868" y="1183323"/>
            <a:ext cx="7779604" cy="128618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Common Configuration Enumeration (</a:t>
            </a:r>
            <a:r>
              <a:rPr lang="en-IN" dirty="0">
                <a:solidFill>
                  <a:srgbClr val="00B050"/>
                </a:solidFill>
              </a:rPr>
              <a:t>CCE</a:t>
            </a:r>
            <a:r>
              <a:rPr lang="en-IN" dirty="0"/>
              <a:t>)</a:t>
            </a:r>
          </a:p>
          <a:p>
            <a:pPr>
              <a:lnSpc>
                <a:spcPct val="150000"/>
              </a:lnSpc>
            </a:pPr>
            <a:r>
              <a:rPr lang="en-IN" dirty="0">
                <a:solidFill>
                  <a:srgbClr val="00B050"/>
                </a:solidFill>
              </a:rPr>
              <a:t>    ++ </a:t>
            </a:r>
            <a:r>
              <a:rPr lang="en-IN" dirty="0"/>
              <a:t>standard names for system configuration issues</a:t>
            </a:r>
          </a:p>
          <a:p>
            <a:pPr>
              <a:lnSpc>
                <a:spcPct val="150000"/>
              </a:lnSpc>
            </a:pPr>
            <a:endParaRPr lang="en-IN" dirty="0"/>
          </a:p>
        </p:txBody>
      </p:sp>
      <p:sp>
        <p:nvSpPr>
          <p:cNvPr id="9" name="TextBox 8">
            <a:extLst>
              <a:ext uri="{FF2B5EF4-FFF2-40B4-BE49-F238E27FC236}">
                <a16:creationId xmlns:a16="http://schemas.microsoft.com/office/drawing/2014/main" id="{B20F614D-62AB-4041-94DE-85DBDF9BD540}"/>
              </a:ext>
            </a:extLst>
          </p:cNvPr>
          <p:cNvSpPr txBox="1"/>
          <p:nvPr/>
        </p:nvSpPr>
        <p:spPr>
          <a:xfrm>
            <a:off x="684212" y="2220128"/>
            <a:ext cx="6963508"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Common Platform Enumeration (</a:t>
            </a:r>
            <a:r>
              <a:rPr lang="en-IN" dirty="0">
                <a:solidFill>
                  <a:srgbClr val="00B050"/>
                </a:solidFill>
              </a:rPr>
              <a:t>CPE</a:t>
            </a:r>
            <a:r>
              <a:rPr lang="en-IN" dirty="0"/>
              <a:t>)</a:t>
            </a:r>
          </a:p>
          <a:p>
            <a:r>
              <a:rPr lang="en-IN" dirty="0">
                <a:solidFill>
                  <a:srgbClr val="00B050"/>
                </a:solidFill>
              </a:rPr>
              <a:t>    ++ </a:t>
            </a:r>
            <a:r>
              <a:rPr lang="en-IN" dirty="0"/>
              <a:t>standard names for product names and Versions</a:t>
            </a:r>
          </a:p>
        </p:txBody>
      </p:sp>
      <p:sp>
        <p:nvSpPr>
          <p:cNvPr id="10" name="TextBox 9">
            <a:extLst>
              <a:ext uri="{FF2B5EF4-FFF2-40B4-BE49-F238E27FC236}">
                <a16:creationId xmlns:a16="http://schemas.microsoft.com/office/drawing/2014/main" id="{4FFF3117-6501-40D4-B347-3F60D16AC4E1}"/>
              </a:ext>
            </a:extLst>
          </p:cNvPr>
          <p:cNvSpPr txBox="1"/>
          <p:nvPr/>
        </p:nvSpPr>
        <p:spPr>
          <a:xfrm>
            <a:off x="684212" y="3131727"/>
            <a:ext cx="7779603"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Common Vulnerabilities And Exposures (</a:t>
            </a:r>
            <a:r>
              <a:rPr lang="en-IN" dirty="0">
                <a:solidFill>
                  <a:srgbClr val="00B050"/>
                </a:solidFill>
              </a:rPr>
              <a:t>CVE</a:t>
            </a:r>
            <a:r>
              <a:rPr lang="en-IN" dirty="0"/>
              <a:t>)</a:t>
            </a:r>
          </a:p>
          <a:p>
            <a:r>
              <a:rPr lang="en-IN" dirty="0"/>
              <a:t>     </a:t>
            </a:r>
            <a:r>
              <a:rPr lang="en-IN" dirty="0">
                <a:solidFill>
                  <a:srgbClr val="00B050"/>
                </a:solidFill>
              </a:rPr>
              <a:t>++</a:t>
            </a:r>
            <a:r>
              <a:rPr lang="en-IN" dirty="0"/>
              <a:t> standard names for security-related software flaws</a:t>
            </a:r>
          </a:p>
          <a:p>
            <a:endParaRPr lang="en-IN" dirty="0"/>
          </a:p>
        </p:txBody>
      </p:sp>
      <p:sp>
        <p:nvSpPr>
          <p:cNvPr id="11" name="TextBox 10">
            <a:extLst>
              <a:ext uri="{FF2B5EF4-FFF2-40B4-BE49-F238E27FC236}">
                <a16:creationId xmlns:a16="http://schemas.microsoft.com/office/drawing/2014/main" id="{A15EF4EB-7C00-4156-9D40-0CCA95C18534}"/>
              </a:ext>
            </a:extLst>
          </p:cNvPr>
          <p:cNvSpPr txBox="1"/>
          <p:nvPr/>
        </p:nvSpPr>
        <p:spPr>
          <a:xfrm>
            <a:off x="619735" y="4850026"/>
            <a:ext cx="792187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Extensible Configuration Checklist Description Format(</a:t>
            </a:r>
            <a:r>
              <a:rPr lang="en-US" dirty="0">
                <a:solidFill>
                  <a:srgbClr val="00B050"/>
                </a:solidFill>
              </a:rPr>
              <a:t>XCCDF</a:t>
            </a:r>
            <a:r>
              <a:rPr lang="en-US" dirty="0"/>
              <a:t>)</a:t>
            </a:r>
          </a:p>
          <a:p>
            <a:r>
              <a:rPr lang="en-US" dirty="0"/>
              <a:t>    </a:t>
            </a:r>
            <a:r>
              <a:rPr lang="en-US" dirty="0">
                <a:solidFill>
                  <a:srgbClr val="00B050"/>
                </a:solidFill>
              </a:rPr>
              <a:t> ++ </a:t>
            </a:r>
            <a:r>
              <a:rPr lang="en-US" dirty="0"/>
              <a:t>language for checklists and reporting results</a:t>
            </a:r>
            <a:endParaRPr lang="en-IN" dirty="0"/>
          </a:p>
        </p:txBody>
      </p:sp>
      <p:sp>
        <p:nvSpPr>
          <p:cNvPr id="12" name="TextBox 11">
            <a:extLst>
              <a:ext uri="{FF2B5EF4-FFF2-40B4-BE49-F238E27FC236}">
                <a16:creationId xmlns:a16="http://schemas.microsoft.com/office/drawing/2014/main" id="{AA81D66A-85F0-4CB3-8023-4D5112CC94D0}"/>
              </a:ext>
            </a:extLst>
          </p:cNvPr>
          <p:cNvSpPr txBox="1"/>
          <p:nvPr/>
        </p:nvSpPr>
        <p:spPr>
          <a:xfrm>
            <a:off x="619735" y="5766916"/>
            <a:ext cx="9442938"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Open Vulnerability And Assessment Language (</a:t>
            </a:r>
            <a:r>
              <a:rPr lang="en-US" dirty="0">
                <a:solidFill>
                  <a:srgbClr val="00B050"/>
                </a:solidFill>
              </a:rPr>
              <a:t>Oval</a:t>
            </a:r>
            <a:r>
              <a:rPr lang="en-US" dirty="0"/>
              <a:t>)</a:t>
            </a:r>
          </a:p>
          <a:p>
            <a:r>
              <a:rPr lang="en-US" dirty="0"/>
              <a:t>     </a:t>
            </a:r>
            <a:r>
              <a:rPr lang="en-US" dirty="0">
                <a:solidFill>
                  <a:srgbClr val="00B050"/>
                </a:solidFill>
              </a:rPr>
              <a:t>++</a:t>
            </a:r>
            <a:r>
              <a:rPr lang="en-US" dirty="0"/>
              <a:t> Language for low-level testing procedures used by the Checklists</a:t>
            </a:r>
            <a:endParaRPr lang="en-IN" dirty="0"/>
          </a:p>
        </p:txBody>
      </p:sp>
    </p:spTree>
    <p:extLst>
      <p:ext uri="{BB962C8B-B14F-4D97-AF65-F5344CB8AC3E}">
        <p14:creationId xmlns:p14="http://schemas.microsoft.com/office/powerpoint/2010/main" val="5522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D7FA1D-647E-4008-B251-4BB9C30C9386}"/>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AF3B2D6B-9B58-427F-A7A9-E5F9D7194DF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A52A31B-FB5F-4DA0-8F9B-64435D50EA13}"/>
              </a:ext>
            </a:extLst>
          </p:cNvPr>
          <p:cNvSpPr>
            <a:spLocks noGrp="1"/>
          </p:cNvSpPr>
          <p:nvPr>
            <p:ph type="sldNum" sz="quarter" idx="12"/>
          </p:nvPr>
        </p:nvSpPr>
        <p:spPr/>
        <p:txBody>
          <a:bodyPr/>
          <a:lstStyle/>
          <a:p>
            <a:fld id="{5EA792F7-1D9E-4C7E-A103-E8EDFDC2691E}" type="slidenum">
              <a:rPr lang="en-US" smtClean="0"/>
              <a:t>7</a:t>
            </a:fld>
            <a:endParaRPr lang="en-US" dirty="0"/>
          </a:p>
        </p:txBody>
      </p:sp>
      <p:sp>
        <p:nvSpPr>
          <p:cNvPr id="5" name="TextBox 4">
            <a:extLst>
              <a:ext uri="{FF2B5EF4-FFF2-40B4-BE49-F238E27FC236}">
                <a16:creationId xmlns:a16="http://schemas.microsoft.com/office/drawing/2014/main" id="{335739E8-9452-4B71-9F35-67EF25804303}"/>
              </a:ext>
            </a:extLst>
          </p:cNvPr>
          <p:cNvSpPr txBox="1"/>
          <p:nvPr/>
        </p:nvSpPr>
        <p:spPr>
          <a:xfrm>
            <a:off x="949570" y="492369"/>
            <a:ext cx="5363308" cy="646331"/>
          </a:xfrm>
          <a:prstGeom prst="rect">
            <a:avLst/>
          </a:prstGeom>
          <a:noFill/>
        </p:spPr>
        <p:txBody>
          <a:bodyPr wrap="square" rtlCol="0">
            <a:spAutoFit/>
          </a:bodyPr>
          <a:lstStyle/>
          <a:p>
            <a:r>
              <a:rPr lang="en-IN" sz="3600" b="1" dirty="0">
                <a:solidFill>
                  <a:srgbClr val="00B050"/>
                </a:solidFill>
              </a:rPr>
              <a:t>Tools</a:t>
            </a:r>
          </a:p>
        </p:txBody>
      </p:sp>
      <p:sp>
        <p:nvSpPr>
          <p:cNvPr id="6" name="TextBox 5">
            <a:extLst>
              <a:ext uri="{FF2B5EF4-FFF2-40B4-BE49-F238E27FC236}">
                <a16:creationId xmlns:a16="http://schemas.microsoft.com/office/drawing/2014/main" id="{00ED113A-53B9-47FD-AC77-CD9C6FB969FC}"/>
              </a:ext>
            </a:extLst>
          </p:cNvPr>
          <p:cNvSpPr txBox="1"/>
          <p:nvPr/>
        </p:nvSpPr>
        <p:spPr>
          <a:xfrm>
            <a:off x="949570" y="1388559"/>
            <a:ext cx="8080131" cy="443704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Qualysguard</a:t>
            </a:r>
          </a:p>
          <a:p>
            <a:pPr marL="285750" indent="-285750">
              <a:lnSpc>
                <a:spcPct val="200000"/>
              </a:lnSpc>
              <a:buFont typeface="Wingdings" panose="05000000000000000000" pitchFamily="2" charset="2"/>
              <a:buChar char="Ø"/>
            </a:pPr>
            <a:r>
              <a:rPr lang="en-IN" dirty="0"/>
              <a:t>Tenable's Nessus Professional</a:t>
            </a:r>
          </a:p>
          <a:p>
            <a:pPr marL="285750" indent="-285750">
              <a:lnSpc>
                <a:spcPct val="200000"/>
              </a:lnSpc>
              <a:buFont typeface="Wingdings" panose="05000000000000000000" pitchFamily="2" charset="2"/>
              <a:buChar char="Ø"/>
            </a:pPr>
            <a:r>
              <a:rPr lang="en-IN" dirty="0"/>
              <a:t>Rapid7's Nexpose</a:t>
            </a:r>
          </a:p>
          <a:p>
            <a:pPr marL="285750" indent="-285750">
              <a:lnSpc>
                <a:spcPct val="200000"/>
              </a:lnSpc>
              <a:buFont typeface="Wingdings" panose="05000000000000000000" pitchFamily="2" charset="2"/>
              <a:buChar char="Ø"/>
            </a:pPr>
            <a:r>
              <a:rPr lang="en-IN" dirty="0"/>
              <a:t>OpenVAS</a:t>
            </a:r>
          </a:p>
          <a:p>
            <a:pPr marL="285750" indent="-285750">
              <a:lnSpc>
                <a:spcPct val="200000"/>
              </a:lnSpc>
              <a:buFont typeface="Wingdings" panose="05000000000000000000" pitchFamily="2" charset="2"/>
              <a:buChar char="Ø"/>
            </a:pPr>
            <a:r>
              <a:rPr lang="en-IN" dirty="0"/>
              <a:t>Nikto</a:t>
            </a:r>
          </a:p>
          <a:p>
            <a:pPr marL="285750" indent="-285750">
              <a:lnSpc>
                <a:spcPct val="200000"/>
              </a:lnSpc>
              <a:buFont typeface="Wingdings" panose="05000000000000000000" pitchFamily="2" charset="2"/>
              <a:buChar char="Ø"/>
            </a:pPr>
            <a:r>
              <a:rPr lang="en-IN" dirty="0"/>
              <a:t>Nmap</a:t>
            </a:r>
          </a:p>
          <a:p>
            <a:pPr marL="285750" indent="-285750">
              <a:lnSpc>
                <a:spcPct val="200000"/>
              </a:lnSpc>
              <a:buFont typeface="Wingdings" panose="05000000000000000000" pitchFamily="2" charset="2"/>
              <a:buChar char="Ø"/>
            </a:pPr>
            <a:r>
              <a:rPr lang="en-IN" dirty="0"/>
              <a:t>Microsoft Baseline Security Analyzer</a:t>
            </a:r>
          </a:p>
          <a:p>
            <a:pPr marL="285750" indent="-285750">
              <a:lnSpc>
                <a:spcPct val="200000"/>
              </a:lnSpc>
              <a:buFont typeface="Wingdings" panose="05000000000000000000" pitchFamily="2" charset="2"/>
              <a:buChar char="Ø"/>
            </a:pPr>
            <a:r>
              <a:rPr lang="en-IN" dirty="0"/>
              <a:t>Microsoft Attack Surface Analyzer</a:t>
            </a:r>
          </a:p>
        </p:txBody>
      </p:sp>
    </p:spTree>
    <p:extLst>
      <p:ext uri="{BB962C8B-B14F-4D97-AF65-F5344CB8AC3E}">
        <p14:creationId xmlns:p14="http://schemas.microsoft.com/office/powerpoint/2010/main" val="187280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8A542-B10B-4066-A992-86E3F9873510}"/>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DDF85D9B-6437-4D0E-9304-4B6234E56AC3}"/>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870FF3E-7B27-45AB-B13C-5E1F5D93780C}"/>
              </a:ext>
            </a:extLst>
          </p:cNvPr>
          <p:cNvSpPr>
            <a:spLocks noGrp="1"/>
          </p:cNvSpPr>
          <p:nvPr>
            <p:ph type="sldNum" sz="quarter" idx="12"/>
          </p:nvPr>
        </p:nvSpPr>
        <p:spPr/>
        <p:txBody>
          <a:bodyPr/>
          <a:lstStyle/>
          <a:p>
            <a:fld id="{5EA792F7-1D9E-4C7E-A103-E8EDFDC2691E}" type="slidenum">
              <a:rPr lang="en-US" smtClean="0"/>
              <a:t>8</a:t>
            </a:fld>
            <a:endParaRPr lang="en-US" dirty="0"/>
          </a:p>
        </p:txBody>
      </p:sp>
      <p:sp>
        <p:nvSpPr>
          <p:cNvPr id="5" name="TextBox 4">
            <a:extLst>
              <a:ext uri="{FF2B5EF4-FFF2-40B4-BE49-F238E27FC236}">
                <a16:creationId xmlns:a16="http://schemas.microsoft.com/office/drawing/2014/main" id="{98798451-656C-40B3-AF11-6763BF0AAD81}"/>
              </a:ext>
            </a:extLst>
          </p:cNvPr>
          <p:cNvSpPr txBox="1"/>
          <p:nvPr/>
        </p:nvSpPr>
        <p:spPr>
          <a:xfrm>
            <a:off x="518746" y="428300"/>
            <a:ext cx="6972300" cy="1077218"/>
          </a:xfrm>
          <a:prstGeom prst="rect">
            <a:avLst/>
          </a:prstGeom>
          <a:noFill/>
        </p:spPr>
        <p:txBody>
          <a:bodyPr wrap="square" rtlCol="0">
            <a:spAutoFit/>
          </a:bodyPr>
          <a:lstStyle/>
          <a:p>
            <a:r>
              <a:rPr lang="en-IN" sz="3200" b="1" dirty="0">
                <a:solidFill>
                  <a:srgbClr val="00B050"/>
                </a:solidFill>
              </a:rPr>
              <a:t>CVSS Base Score</a:t>
            </a:r>
          </a:p>
          <a:p>
            <a:endParaRPr lang="en-IN" sz="3200" b="1" dirty="0">
              <a:solidFill>
                <a:srgbClr val="00B050"/>
              </a:solidFill>
            </a:endParaRPr>
          </a:p>
        </p:txBody>
      </p:sp>
      <p:sp>
        <p:nvSpPr>
          <p:cNvPr id="10" name="TextBox 9">
            <a:extLst>
              <a:ext uri="{FF2B5EF4-FFF2-40B4-BE49-F238E27FC236}">
                <a16:creationId xmlns:a16="http://schemas.microsoft.com/office/drawing/2014/main" id="{31AA2F54-8C4F-4C51-A1A4-E3E802562D85}"/>
              </a:ext>
            </a:extLst>
          </p:cNvPr>
          <p:cNvSpPr txBox="1"/>
          <p:nvPr/>
        </p:nvSpPr>
        <p:spPr>
          <a:xfrm>
            <a:off x="1562832" y="1761964"/>
            <a:ext cx="3156439" cy="369332"/>
          </a:xfrm>
          <a:prstGeom prst="rect">
            <a:avLst/>
          </a:prstGeom>
          <a:noFill/>
        </p:spPr>
        <p:txBody>
          <a:bodyPr wrap="square" rtlCol="0">
            <a:spAutoFit/>
          </a:bodyPr>
          <a:lstStyle/>
          <a:p>
            <a:r>
              <a:rPr lang="en-IN" b="1" dirty="0"/>
              <a:t>CSSV Rating 2.0</a:t>
            </a:r>
          </a:p>
        </p:txBody>
      </p:sp>
      <p:graphicFrame>
        <p:nvGraphicFramePr>
          <p:cNvPr id="12" name="Table 12">
            <a:extLst>
              <a:ext uri="{FF2B5EF4-FFF2-40B4-BE49-F238E27FC236}">
                <a16:creationId xmlns:a16="http://schemas.microsoft.com/office/drawing/2014/main" id="{AC010FBA-371C-495B-8483-937F2D0876C4}"/>
              </a:ext>
            </a:extLst>
          </p:cNvPr>
          <p:cNvGraphicFramePr>
            <a:graphicFrameLocks noGrp="1"/>
          </p:cNvGraphicFramePr>
          <p:nvPr>
            <p:extLst>
              <p:ext uri="{D42A27DB-BD31-4B8C-83A1-F6EECF244321}">
                <p14:modId xmlns:p14="http://schemas.microsoft.com/office/powerpoint/2010/main" val="810703236"/>
              </p:ext>
            </p:extLst>
          </p:nvPr>
        </p:nvGraphicFramePr>
        <p:xfrm>
          <a:off x="518746" y="2405656"/>
          <a:ext cx="4538420" cy="2261144"/>
        </p:xfrm>
        <a:graphic>
          <a:graphicData uri="http://schemas.openxmlformats.org/drawingml/2006/table">
            <a:tbl>
              <a:tblPr firstRow="1" bandRow="1">
                <a:tableStyleId>{638B1855-1B75-4FBE-930C-398BA8C253C6}</a:tableStyleId>
              </a:tblPr>
              <a:tblGrid>
                <a:gridCol w="2269210">
                  <a:extLst>
                    <a:ext uri="{9D8B030D-6E8A-4147-A177-3AD203B41FA5}">
                      <a16:colId xmlns:a16="http://schemas.microsoft.com/office/drawing/2014/main" val="192495463"/>
                    </a:ext>
                  </a:extLst>
                </a:gridCol>
                <a:gridCol w="2269210">
                  <a:extLst>
                    <a:ext uri="{9D8B030D-6E8A-4147-A177-3AD203B41FA5}">
                      <a16:colId xmlns:a16="http://schemas.microsoft.com/office/drawing/2014/main" val="2290679500"/>
                    </a:ext>
                  </a:extLst>
                </a:gridCol>
              </a:tblGrid>
              <a:tr h="565286">
                <a:tc>
                  <a:txBody>
                    <a:bodyPr/>
                    <a:lstStyle/>
                    <a:p>
                      <a:r>
                        <a:rPr lang="en-IN" dirty="0"/>
                        <a:t>Severity</a:t>
                      </a:r>
                    </a:p>
                  </a:txBody>
                  <a:tcPr/>
                </a:tc>
                <a:tc>
                  <a:txBody>
                    <a:bodyPr/>
                    <a:lstStyle/>
                    <a:p>
                      <a:r>
                        <a:rPr lang="en-IN" dirty="0"/>
                        <a:t>Base score range</a:t>
                      </a:r>
                    </a:p>
                  </a:txBody>
                  <a:tcPr/>
                </a:tc>
                <a:extLst>
                  <a:ext uri="{0D108BD9-81ED-4DB2-BD59-A6C34878D82A}">
                    <a16:rowId xmlns:a16="http://schemas.microsoft.com/office/drawing/2014/main" val="4134625039"/>
                  </a:ext>
                </a:extLst>
              </a:tr>
              <a:tr h="565286">
                <a:tc>
                  <a:txBody>
                    <a:bodyPr/>
                    <a:lstStyle/>
                    <a:p>
                      <a:r>
                        <a:rPr lang="en-IN" dirty="0"/>
                        <a:t>Low</a:t>
                      </a:r>
                    </a:p>
                  </a:txBody>
                  <a:tcPr/>
                </a:tc>
                <a:tc>
                  <a:txBody>
                    <a:bodyPr/>
                    <a:lstStyle/>
                    <a:p>
                      <a:r>
                        <a:rPr lang="en-IN" dirty="0"/>
                        <a:t>0.0 – 3.9</a:t>
                      </a:r>
                    </a:p>
                  </a:txBody>
                  <a:tcPr/>
                </a:tc>
                <a:extLst>
                  <a:ext uri="{0D108BD9-81ED-4DB2-BD59-A6C34878D82A}">
                    <a16:rowId xmlns:a16="http://schemas.microsoft.com/office/drawing/2014/main" val="102531220"/>
                  </a:ext>
                </a:extLst>
              </a:tr>
              <a:tr h="565286">
                <a:tc>
                  <a:txBody>
                    <a:bodyPr/>
                    <a:lstStyle/>
                    <a:p>
                      <a:r>
                        <a:rPr lang="en-IN" dirty="0"/>
                        <a:t>Medium</a:t>
                      </a:r>
                    </a:p>
                  </a:txBody>
                  <a:tcPr/>
                </a:tc>
                <a:tc>
                  <a:txBody>
                    <a:bodyPr/>
                    <a:lstStyle/>
                    <a:p>
                      <a:r>
                        <a:rPr lang="en-IN" dirty="0"/>
                        <a:t>4.0 – 6.9</a:t>
                      </a:r>
                    </a:p>
                  </a:txBody>
                  <a:tcPr/>
                </a:tc>
                <a:extLst>
                  <a:ext uri="{0D108BD9-81ED-4DB2-BD59-A6C34878D82A}">
                    <a16:rowId xmlns:a16="http://schemas.microsoft.com/office/drawing/2014/main" val="1394433658"/>
                  </a:ext>
                </a:extLst>
              </a:tr>
              <a:tr h="565286">
                <a:tc>
                  <a:txBody>
                    <a:bodyPr/>
                    <a:lstStyle/>
                    <a:p>
                      <a:r>
                        <a:rPr lang="en-IN" dirty="0"/>
                        <a:t>High</a:t>
                      </a:r>
                    </a:p>
                  </a:txBody>
                  <a:tcPr/>
                </a:tc>
                <a:tc>
                  <a:txBody>
                    <a:bodyPr/>
                    <a:lstStyle/>
                    <a:p>
                      <a:r>
                        <a:rPr lang="en-IN" dirty="0"/>
                        <a:t>7.0 – 10.0</a:t>
                      </a:r>
                    </a:p>
                  </a:txBody>
                  <a:tcPr/>
                </a:tc>
                <a:extLst>
                  <a:ext uri="{0D108BD9-81ED-4DB2-BD59-A6C34878D82A}">
                    <a16:rowId xmlns:a16="http://schemas.microsoft.com/office/drawing/2014/main" val="519498425"/>
                  </a:ext>
                </a:extLst>
              </a:tr>
            </a:tbl>
          </a:graphicData>
        </a:graphic>
      </p:graphicFrame>
      <p:sp>
        <p:nvSpPr>
          <p:cNvPr id="13" name="TextBox 12">
            <a:extLst>
              <a:ext uri="{FF2B5EF4-FFF2-40B4-BE49-F238E27FC236}">
                <a16:creationId xmlns:a16="http://schemas.microsoft.com/office/drawing/2014/main" id="{BB56B06E-F667-424B-BDF6-A8B2CE67C156}"/>
              </a:ext>
            </a:extLst>
          </p:cNvPr>
          <p:cNvSpPr txBox="1"/>
          <p:nvPr/>
        </p:nvSpPr>
        <p:spPr>
          <a:xfrm>
            <a:off x="7690949" y="1855711"/>
            <a:ext cx="3499338" cy="369332"/>
          </a:xfrm>
          <a:prstGeom prst="rect">
            <a:avLst/>
          </a:prstGeom>
          <a:noFill/>
        </p:spPr>
        <p:txBody>
          <a:bodyPr wrap="square" rtlCol="0">
            <a:spAutoFit/>
          </a:bodyPr>
          <a:lstStyle/>
          <a:p>
            <a:r>
              <a:rPr lang="en-IN" b="1" dirty="0"/>
              <a:t>CSSV Rating 3.0</a:t>
            </a:r>
          </a:p>
        </p:txBody>
      </p:sp>
      <p:graphicFrame>
        <p:nvGraphicFramePr>
          <p:cNvPr id="14" name="Table 14">
            <a:extLst>
              <a:ext uri="{FF2B5EF4-FFF2-40B4-BE49-F238E27FC236}">
                <a16:creationId xmlns:a16="http://schemas.microsoft.com/office/drawing/2014/main" id="{DAD51121-613B-47F1-A8B6-4B70BE156D08}"/>
              </a:ext>
            </a:extLst>
          </p:cNvPr>
          <p:cNvGraphicFramePr>
            <a:graphicFrameLocks noGrp="1"/>
          </p:cNvGraphicFramePr>
          <p:nvPr>
            <p:extLst>
              <p:ext uri="{D42A27DB-BD31-4B8C-83A1-F6EECF244321}">
                <p14:modId xmlns:p14="http://schemas.microsoft.com/office/powerpoint/2010/main" val="4209468463"/>
              </p:ext>
            </p:extLst>
          </p:nvPr>
        </p:nvGraphicFramePr>
        <p:xfrm>
          <a:off x="6031643" y="2405652"/>
          <a:ext cx="5158644" cy="2261142"/>
        </p:xfrm>
        <a:graphic>
          <a:graphicData uri="http://schemas.openxmlformats.org/drawingml/2006/table">
            <a:tbl>
              <a:tblPr firstRow="1" bandRow="1">
                <a:tableStyleId>{638B1855-1B75-4FBE-930C-398BA8C253C6}</a:tableStyleId>
              </a:tblPr>
              <a:tblGrid>
                <a:gridCol w="2711689">
                  <a:extLst>
                    <a:ext uri="{9D8B030D-6E8A-4147-A177-3AD203B41FA5}">
                      <a16:colId xmlns:a16="http://schemas.microsoft.com/office/drawing/2014/main" val="3522057119"/>
                    </a:ext>
                  </a:extLst>
                </a:gridCol>
                <a:gridCol w="2446955">
                  <a:extLst>
                    <a:ext uri="{9D8B030D-6E8A-4147-A177-3AD203B41FA5}">
                      <a16:colId xmlns:a16="http://schemas.microsoft.com/office/drawing/2014/main" val="353671415"/>
                    </a:ext>
                  </a:extLst>
                </a:gridCol>
              </a:tblGrid>
              <a:tr h="376857">
                <a:tc>
                  <a:txBody>
                    <a:bodyPr/>
                    <a:lstStyle/>
                    <a:p>
                      <a:r>
                        <a:rPr lang="en-IN" dirty="0"/>
                        <a:t>Severity</a:t>
                      </a:r>
                    </a:p>
                  </a:txBody>
                  <a:tcPr/>
                </a:tc>
                <a:tc>
                  <a:txBody>
                    <a:bodyPr/>
                    <a:lstStyle/>
                    <a:p>
                      <a:r>
                        <a:rPr lang="en-IN" dirty="0"/>
                        <a:t>Base score range</a:t>
                      </a:r>
                    </a:p>
                  </a:txBody>
                  <a:tcPr/>
                </a:tc>
                <a:extLst>
                  <a:ext uri="{0D108BD9-81ED-4DB2-BD59-A6C34878D82A}">
                    <a16:rowId xmlns:a16="http://schemas.microsoft.com/office/drawing/2014/main" val="1915757421"/>
                  </a:ext>
                </a:extLst>
              </a:tr>
              <a:tr h="376857">
                <a:tc>
                  <a:txBody>
                    <a:bodyPr/>
                    <a:lstStyle/>
                    <a:p>
                      <a:r>
                        <a:rPr lang="en-IN" dirty="0"/>
                        <a:t>None</a:t>
                      </a:r>
                    </a:p>
                  </a:txBody>
                  <a:tcPr/>
                </a:tc>
                <a:tc>
                  <a:txBody>
                    <a:bodyPr/>
                    <a:lstStyle/>
                    <a:p>
                      <a:r>
                        <a:rPr lang="en-IN" dirty="0"/>
                        <a:t>0.0</a:t>
                      </a:r>
                    </a:p>
                  </a:txBody>
                  <a:tcPr/>
                </a:tc>
                <a:extLst>
                  <a:ext uri="{0D108BD9-81ED-4DB2-BD59-A6C34878D82A}">
                    <a16:rowId xmlns:a16="http://schemas.microsoft.com/office/drawing/2014/main" val="1840942732"/>
                  </a:ext>
                </a:extLst>
              </a:tr>
              <a:tr h="376857">
                <a:tc>
                  <a:txBody>
                    <a:bodyPr/>
                    <a:lstStyle/>
                    <a:p>
                      <a:r>
                        <a:rPr lang="en-IN" dirty="0"/>
                        <a:t>Low</a:t>
                      </a:r>
                    </a:p>
                  </a:txBody>
                  <a:tcPr/>
                </a:tc>
                <a:tc>
                  <a:txBody>
                    <a:bodyPr/>
                    <a:lstStyle/>
                    <a:p>
                      <a:r>
                        <a:rPr lang="en-IN" dirty="0"/>
                        <a:t>0.1 – 3.9</a:t>
                      </a:r>
                    </a:p>
                  </a:txBody>
                  <a:tcPr/>
                </a:tc>
                <a:extLst>
                  <a:ext uri="{0D108BD9-81ED-4DB2-BD59-A6C34878D82A}">
                    <a16:rowId xmlns:a16="http://schemas.microsoft.com/office/drawing/2014/main" val="1775314094"/>
                  </a:ext>
                </a:extLst>
              </a:tr>
              <a:tr h="376857">
                <a:tc>
                  <a:txBody>
                    <a:bodyPr/>
                    <a:lstStyle/>
                    <a:p>
                      <a:r>
                        <a:rPr lang="en-IN" dirty="0"/>
                        <a:t>Medium</a:t>
                      </a:r>
                    </a:p>
                  </a:txBody>
                  <a:tcPr/>
                </a:tc>
                <a:tc>
                  <a:txBody>
                    <a:bodyPr/>
                    <a:lstStyle/>
                    <a:p>
                      <a:r>
                        <a:rPr lang="en-IN" dirty="0"/>
                        <a:t>4.0 – 6.9</a:t>
                      </a:r>
                    </a:p>
                  </a:txBody>
                  <a:tcPr/>
                </a:tc>
                <a:extLst>
                  <a:ext uri="{0D108BD9-81ED-4DB2-BD59-A6C34878D82A}">
                    <a16:rowId xmlns:a16="http://schemas.microsoft.com/office/drawing/2014/main" val="2268907575"/>
                  </a:ext>
                </a:extLst>
              </a:tr>
              <a:tr h="376857">
                <a:tc>
                  <a:txBody>
                    <a:bodyPr/>
                    <a:lstStyle/>
                    <a:p>
                      <a:r>
                        <a:rPr lang="en-IN" dirty="0"/>
                        <a:t>High</a:t>
                      </a:r>
                    </a:p>
                  </a:txBody>
                  <a:tcPr/>
                </a:tc>
                <a:tc>
                  <a:txBody>
                    <a:bodyPr/>
                    <a:lstStyle/>
                    <a:p>
                      <a:r>
                        <a:rPr lang="en-IN" dirty="0"/>
                        <a:t>7.0 – 8.9</a:t>
                      </a:r>
                    </a:p>
                  </a:txBody>
                  <a:tcPr/>
                </a:tc>
                <a:extLst>
                  <a:ext uri="{0D108BD9-81ED-4DB2-BD59-A6C34878D82A}">
                    <a16:rowId xmlns:a16="http://schemas.microsoft.com/office/drawing/2014/main" val="2825833078"/>
                  </a:ext>
                </a:extLst>
              </a:tr>
              <a:tr h="376857">
                <a:tc>
                  <a:txBody>
                    <a:bodyPr/>
                    <a:lstStyle/>
                    <a:p>
                      <a:r>
                        <a:rPr lang="en-IN" dirty="0"/>
                        <a:t>Critical</a:t>
                      </a:r>
                    </a:p>
                  </a:txBody>
                  <a:tcPr/>
                </a:tc>
                <a:tc>
                  <a:txBody>
                    <a:bodyPr/>
                    <a:lstStyle/>
                    <a:p>
                      <a:r>
                        <a:rPr lang="en-IN" dirty="0"/>
                        <a:t>9.0 – 10.0</a:t>
                      </a:r>
                    </a:p>
                  </a:txBody>
                  <a:tcPr/>
                </a:tc>
                <a:extLst>
                  <a:ext uri="{0D108BD9-81ED-4DB2-BD59-A6C34878D82A}">
                    <a16:rowId xmlns:a16="http://schemas.microsoft.com/office/drawing/2014/main" val="4191947890"/>
                  </a:ext>
                </a:extLst>
              </a:tr>
            </a:tbl>
          </a:graphicData>
        </a:graphic>
      </p:graphicFrame>
    </p:spTree>
    <p:extLst>
      <p:ext uri="{BB962C8B-B14F-4D97-AF65-F5344CB8AC3E}">
        <p14:creationId xmlns:p14="http://schemas.microsoft.com/office/powerpoint/2010/main" val="8490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BF79F-D7D1-4F80-8EB1-2069BE7F51B9}"/>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12B42FD3-E2F3-42B7-9387-582C2598D67D}"/>
              </a:ext>
            </a:extLst>
          </p:cNvPr>
          <p:cNvSpPr>
            <a:spLocks noGrp="1"/>
          </p:cNvSpPr>
          <p:nvPr>
            <p:ph type="ftr" sz="quarter" idx="11"/>
          </p:nvPr>
        </p:nvSpPr>
        <p:spPr/>
        <p:txBody>
          <a:bodyPr/>
          <a:lstStyle/>
          <a:p>
            <a:endParaRPr lang="en-US" dirty="0">
              <a:solidFill>
                <a:schemeClr val="bg1"/>
              </a:solidFill>
            </a:endParaRPr>
          </a:p>
        </p:txBody>
      </p:sp>
      <p:sp>
        <p:nvSpPr>
          <p:cNvPr id="4" name="Slide Number Placeholder 3">
            <a:extLst>
              <a:ext uri="{FF2B5EF4-FFF2-40B4-BE49-F238E27FC236}">
                <a16:creationId xmlns:a16="http://schemas.microsoft.com/office/drawing/2014/main" id="{E4E8ADA9-E835-46C7-92E9-B478EFE870A8}"/>
              </a:ext>
            </a:extLst>
          </p:cNvPr>
          <p:cNvSpPr>
            <a:spLocks noGrp="1"/>
          </p:cNvSpPr>
          <p:nvPr>
            <p:ph type="sldNum" sz="quarter" idx="12"/>
          </p:nvPr>
        </p:nvSpPr>
        <p:spPr/>
        <p:txBody>
          <a:bodyPr/>
          <a:lstStyle/>
          <a:p>
            <a:fld id="{5EA792F7-1D9E-4C7E-A103-E8EDFDC2691E}" type="slidenum">
              <a:rPr lang="en-US" smtClean="0"/>
              <a:t>9</a:t>
            </a:fld>
            <a:endParaRPr lang="en-US" dirty="0"/>
          </a:p>
        </p:txBody>
      </p:sp>
      <p:sp>
        <p:nvSpPr>
          <p:cNvPr id="5" name="TextBox 4">
            <a:extLst>
              <a:ext uri="{FF2B5EF4-FFF2-40B4-BE49-F238E27FC236}">
                <a16:creationId xmlns:a16="http://schemas.microsoft.com/office/drawing/2014/main" id="{02CF525A-F5C1-4EB2-9BEF-D9C9D623AE2E}"/>
              </a:ext>
            </a:extLst>
          </p:cNvPr>
          <p:cNvSpPr txBox="1"/>
          <p:nvPr/>
        </p:nvSpPr>
        <p:spPr>
          <a:xfrm>
            <a:off x="800100" y="668215"/>
            <a:ext cx="7710854" cy="954107"/>
          </a:xfrm>
          <a:prstGeom prst="rect">
            <a:avLst/>
          </a:prstGeom>
          <a:noFill/>
        </p:spPr>
        <p:txBody>
          <a:bodyPr wrap="square" rtlCol="0">
            <a:spAutoFit/>
          </a:bodyPr>
          <a:lstStyle/>
          <a:p>
            <a:r>
              <a:rPr lang="en-US" sz="2800" b="1" dirty="0">
                <a:solidFill>
                  <a:srgbClr val="00B050"/>
                </a:solidFill>
              </a:rPr>
              <a:t>Vulnerability Remediation</a:t>
            </a:r>
          </a:p>
          <a:p>
            <a:endParaRPr lang="en-IN" sz="2800" b="1" dirty="0"/>
          </a:p>
        </p:txBody>
      </p:sp>
      <p:sp>
        <p:nvSpPr>
          <p:cNvPr id="6" name="TextBox 5">
            <a:extLst>
              <a:ext uri="{FF2B5EF4-FFF2-40B4-BE49-F238E27FC236}">
                <a16:creationId xmlns:a16="http://schemas.microsoft.com/office/drawing/2014/main" id="{727AB9DF-DFF0-43CC-A470-43827B74CBB8}"/>
              </a:ext>
            </a:extLst>
          </p:cNvPr>
          <p:cNvSpPr txBox="1"/>
          <p:nvPr/>
        </p:nvSpPr>
        <p:spPr>
          <a:xfrm>
            <a:off x="1002323" y="2281462"/>
            <a:ext cx="6321669" cy="3108543"/>
          </a:xfrm>
          <a:prstGeom prst="rect">
            <a:avLst/>
          </a:prstGeom>
          <a:noFill/>
        </p:spPr>
        <p:txBody>
          <a:bodyPr wrap="square" rtlCol="0">
            <a:spAutoFit/>
          </a:bodyPr>
          <a:lstStyle/>
          <a:p>
            <a:pPr marL="342900" indent="-342900">
              <a:lnSpc>
                <a:spcPct val="200000"/>
              </a:lnSpc>
              <a:buFont typeface="+mj-lt"/>
              <a:buAutoNum type="arabicPeriod"/>
            </a:pPr>
            <a:r>
              <a:rPr lang="en-US" sz="2000" dirty="0"/>
              <a:t>Remediate vulnerabilities(High)  -- 30 days</a:t>
            </a:r>
          </a:p>
          <a:p>
            <a:pPr marL="342900" indent="-342900">
              <a:lnSpc>
                <a:spcPct val="200000"/>
              </a:lnSpc>
              <a:buFont typeface="+mj-lt"/>
              <a:buAutoNum type="arabicPeriod"/>
            </a:pPr>
            <a:r>
              <a:rPr lang="en-US" sz="2000" dirty="0"/>
              <a:t> Moderate -- 90 days</a:t>
            </a:r>
          </a:p>
          <a:p>
            <a:pPr marL="342900" indent="-342900">
              <a:lnSpc>
                <a:spcPct val="200000"/>
              </a:lnSpc>
              <a:buFont typeface="+mj-lt"/>
              <a:buAutoNum type="arabicPeriod"/>
            </a:pPr>
            <a:r>
              <a:rPr lang="en-US" sz="2000" dirty="0"/>
              <a:t>Low -- 1 year </a:t>
            </a:r>
          </a:p>
          <a:p>
            <a:pPr marL="342900" indent="-342900">
              <a:lnSpc>
                <a:spcPct val="200000"/>
              </a:lnSpc>
              <a:buFont typeface="+mj-lt"/>
              <a:buAutoNum type="arabicPeriod"/>
            </a:pPr>
            <a:r>
              <a:rPr lang="en-US" sz="2000" dirty="0"/>
              <a:t>Critical – ASAP</a:t>
            </a:r>
          </a:p>
          <a:p>
            <a:endParaRPr lang="en-US" dirty="0"/>
          </a:p>
          <a:p>
            <a:pPr marL="342900" indent="-342900">
              <a:buFont typeface="+mj-lt"/>
              <a:buAutoNum type="arabicPeriod"/>
            </a:pPr>
            <a:endParaRPr lang="en-IN" dirty="0"/>
          </a:p>
        </p:txBody>
      </p:sp>
    </p:spTree>
    <p:extLst>
      <p:ext uri="{BB962C8B-B14F-4D97-AF65-F5344CB8AC3E}">
        <p14:creationId xmlns:p14="http://schemas.microsoft.com/office/powerpoint/2010/main" val="1987281534"/>
      </p:ext>
    </p:extLst>
  </p:cSld>
  <p:clrMapOvr>
    <a:masterClrMapping/>
  </p:clrMapOvr>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3.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Slice</Template>
  <TotalTime>284</TotalTime>
  <Words>564</Words>
  <Application>Microsoft Office PowerPoint</Application>
  <PresentationFormat>Widescreen</PresentationFormat>
  <Paragraphs>129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Calibri</vt:lpstr>
      <vt:lpstr>Century Gothic</vt:lpstr>
      <vt:lpstr>Gadugi</vt:lpstr>
      <vt:lpstr>Wingdings</vt:lpstr>
      <vt:lpstr>Wingdings 3</vt:lpstr>
      <vt:lpstr>Slice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Raj prajapati</dc:creator>
  <cp:lastModifiedBy>Raj prajapati</cp:lastModifiedBy>
  <cp:revision>20</cp:revision>
  <dcterms:created xsi:type="dcterms:W3CDTF">2021-07-23T06:02:08Z</dcterms:created>
  <dcterms:modified xsi:type="dcterms:W3CDTF">2021-07-23T10:47:06Z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