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73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3F0AEE-3B64-42A4-BB9A-37954E892812}">
          <p14:sldIdLst>
            <p14:sldId id="256"/>
            <p14:sldId id="273"/>
            <p14:sldId id="257"/>
            <p14:sldId id="272"/>
            <p14:sldId id="258"/>
            <p14:sldId id="259"/>
            <p14:sldId id="260"/>
            <p14:sldId id="261"/>
          </p14:sldIdLst>
        </p14:section>
        <p14:section name="Untitled Section" id="{A638A0F5-B409-4580-B91C-67ABA866D61C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Bansal" userId="8620b52f95c5f4ac" providerId="LiveId" clId="{0A08E12D-AE81-488D-8EBE-B261C7C36D25}"/>
    <pc:docChg chg="undo custSel addSld modSld modSection">
      <pc:chgData name="Chetan Bansal" userId="8620b52f95c5f4ac" providerId="LiveId" clId="{0A08E12D-AE81-488D-8EBE-B261C7C36D25}" dt="2021-01-02T10:27:54.453" v="22" actId="931"/>
      <pc:docMkLst>
        <pc:docMk/>
      </pc:docMkLst>
      <pc:sldChg chg="modSp mod">
        <pc:chgData name="Chetan Bansal" userId="8620b52f95c5f4ac" providerId="LiveId" clId="{0A08E12D-AE81-488D-8EBE-B261C7C36D25}" dt="2020-12-30T16:53:20.577" v="12" actId="20577"/>
        <pc:sldMkLst>
          <pc:docMk/>
          <pc:sldMk cId="1536206804" sldId="256"/>
        </pc:sldMkLst>
        <pc:spChg chg="mod">
          <ac:chgData name="Chetan Bansal" userId="8620b52f95c5f4ac" providerId="LiveId" clId="{0A08E12D-AE81-488D-8EBE-B261C7C36D25}" dt="2020-12-30T16:53:20.577" v="12" actId="20577"/>
          <ac:spMkLst>
            <pc:docMk/>
            <pc:sldMk cId="1536206804" sldId="256"/>
            <ac:spMk id="3" creationId="{CA134E22-CEE0-41EA-B667-95D91CE66176}"/>
          </ac:spMkLst>
        </pc:spChg>
      </pc:sldChg>
      <pc:sldChg chg="modSp mod">
        <pc:chgData name="Chetan Bansal" userId="8620b52f95c5f4ac" providerId="LiveId" clId="{0A08E12D-AE81-488D-8EBE-B261C7C36D25}" dt="2021-01-02T10:25:07.111" v="15" actId="1035"/>
        <pc:sldMkLst>
          <pc:docMk/>
          <pc:sldMk cId="265056996" sldId="265"/>
        </pc:sldMkLst>
        <pc:spChg chg="mod">
          <ac:chgData name="Chetan Bansal" userId="8620b52f95c5f4ac" providerId="LiveId" clId="{0A08E12D-AE81-488D-8EBE-B261C7C36D25}" dt="2021-01-02T10:25:07.111" v="15" actId="1035"/>
          <ac:spMkLst>
            <pc:docMk/>
            <pc:sldMk cId="265056996" sldId="265"/>
            <ac:spMk id="3" creationId="{8D29CB74-3128-42DB-8D5E-8B830CC8DA0A}"/>
          </ac:spMkLst>
        </pc:spChg>
      </pc:sldChg>
      <pc:sldChg chg="modSp mod">
        <pc:chgData name="Chetan Bansal" userId="8620b52f95c5f4ac" providerId="LiveId" clId="{0A08E12D-AE81-488D-8EBE-B261C7C36D25}" dt="2021-01-02T10:25:43.049" v="20" actId="123"/>
        <pc:sldMkLst>
          <pc:docMk/>
          <pc:sldMk cId="3864174619" sldId="270"/>
        </pc:sldMkLst>
        <pc:spChg chg="mod">
          <ac:chgData name="Chetan Bansal" userId="8620b52f95c5f4ac" providerId="LiveId" clId="{0A08E12D-AE81-488D-8EBE-B261C7C36D25}" dt="2021-01-02T10:25:43.049" v="20" actId="123"/>
          <ac:spMkLst>
            <pc:docMk/>
            <pc:sldMk cId="3864174619" sldId="270"/>
            <ac:spMk id="3" creationId="{6C4AA42F-3A9A-484B-B8AB-C25A42BC1CCA}"/>
          </ac:spMkLst>
        </pc:spChg>
      </pc:sldChg>
      <pc:sldChg chg="addSp delSp modSp new">
        <pc:chgData name="Chetan Bansal" userId="8620b52f95c5f4ac" providerId="LiveId" clId="{0A08E12D-AE81-488D-8EBE-B261C7C36D25}" dt="2021-01-02T10:27:54.453" v="22" actId="931"/>
        <pc:sldMkLst>
          <pc:docMk/>
          <pc:sldMk cId="1597891147" sldId="272"/>
        </pc:sldMkLst>
        <pc:spChg chg="del">
          <ac:chgData name="Chetan Bansal" userId="8620b52f95c5f4ac" providerId="LiveId" clId="{0A08E12D-AE81-488D-8EBE-B261C7C36D25}" dt="2021-01-02T10:27:54.453" v="22" actId="931"/>
          <ac:spMkLst>
            <pc:docMk/>
            <pc:sldMk cId="1597891147" sldId="272"/>
            <ac:spMk id="3" creationId="{71183D69-7161-4673-B1AB-DF9E4DFB6F3A}"/>
          </ac:spMkLst>
        </pc:spChg>
        <pc:spChg chg="add mod">
          <ac:chgData name="Chetan Bansal" userId="8620b52f95c5f4ac" providerId="LiveId" clId="{0A08E12D-AE81-488D-8EBE-B261C7C36D25}" dt="2021-01-02T10:27:54.453" v="22" actId="931"/>
          <ac:spMkLst>
            <pc:docMk/>
            <pc:sldMk cId="1597891147" sldId="272"/>
            <ac:spMk id="6" creationId="{929C9A54-3AEE-412C-991A-47E4B5C16A37}"/>
          </ac:spMkLst>
        </pc:spChg>
        <pc:picChg chg="add mod">
          <ac:chgData name="Chetan Bansal" userId="8620b52f95c5f4ac" providerId="LiveId" clId="{0A08E12D-AE81-488D-8EBE-B261C7C36D25}" dt="2021-01-02T10:27:54.453" v="22" actId="931"/>
          <ac:picMkLst>
            <pc:docMk/>
            <pc:sldMk cId="1597891147" sldId="272"/>
            <ac:picMk id="5" creationId="{5DB9AC56-06AD-41BD-A613-CE929ECF5E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0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8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3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7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ow_Tor_Works_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xmh57jrknzkhv6y3ls3ubitzfqnkrwxhopf5aygthi7d6rplyvk3noyd.onion/cgi-bin/omega/omega" TargetMode="External"/><Relationship Id="rId7" Type="http://schemas.openxmlformats.org/officeDocument/2006/relationships/hyperlink" Target="http://hss3uro2hsxfogfq.onion/" TargetMode="External"/><Relationship Id="rId2" Type="http://schemas.openxmlformats.org/officeDocument/2006/relationships/hyperlink" Target="http://qbte2zxvhjk6bftp.on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ggj2krbqzm5dru.onion/" TargetMode="External"/><Relationship Id="rId5" Type="http://schemas.openxmlformats.org/officeDocument/2006/relationships/hyperlink" Target="http://redroomfing27toi.onion/" TargetMode="External"/><Relationship Id="rId4" Type="http://schemas.openxmlformats.org/officeDocument/2006/relationships/hyperlink" Target="http://tetatl6umgbmtv27.oni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5354-text-question-blog-questions-logo-an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22894&amp;picture=thank-you-cac-champagne-text-tit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ttenwebsites.miraheze.org/wiki/Dark_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stackexchange.com/questions/24971/how-does-tor-protect-against-fake-entry-nodes-total-redire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4704-BF4F-4B98-95C5-EFF04729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Part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34E22-CEE0-41EA-B667-95D91CE66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Surface web, Deep web and dark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4EAB-195F-41F8-B8BE-6CE31343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5956A-5A9A-4820-B57F-DBAE6CAFB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8946" y="2016125"/>
            <a:ext cx="5368433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09446-104D-4404-8B88-98B2B4FAA95D}"/>
              </a:ext>
            </a:extLst>
          </p:cNvPr>
          <p:cNvSpPr txBox="1"/>
          <p:nvPr/>
        </p:nvSpPr>
        <p:spPr>
          <a:xfrm>
            <a:off x="3568946" y="5465763"/>
            <a:ext cx="5368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commons.wikimedia.org/wiki/File:How_Tor_Works_2.svg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831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7BC7-B017-4155-BA4E-7E0741C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Duck Duck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85FE-CB00-4CA3-AD64-C244F712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default search engine in tor browser</a:t>
            </a:r>
            <a:r>
              <a:rPr lang="en-IN" dirty="0"/>
              <a:t>.</a:t>
            </a:r>
          </a:p>
          <a:p>
            <a:r>
              <a:rPr lang="en-US" dirty="0"/>
              <a:t>Using tor browser prevents DDG from tracking users, even if they wanted to (they claim not to).</a:t>
            </a:r>
          </a:p>
          <a:p>
            <a:r>
              <a:rPr lang="en-US" dirty="0"/>
              <a:t>Duckduckgo.com or https://3g2upl4pq6kufc4m.onion/</a:t>
            </a:r>
          </a:p>
        </p:txBody>
      </p:sp>
    </p:spTree>
    <p:extLst>
      <p:ext uri="{BB962C8B-B14F-4D97-AF65-F5344CB8AC3E}">
        <p14:creationId xmlns:p14="http://schemas.microsoft.com/office/powerpoint/2010/main" val="40220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3EB0-1A6B-4EC2-BD75-C39ACAB1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known about mobile 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CB74-3128-42DB-8D5E-8B830CC8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The design of mobile devices makes full privacy impossible.</a:t>
            </a:r>
          </a:p>
          <a:p>
            <a:r>
              <a:rPr lang="en-US" dirty="0"/>
              <a:t>Mobile tor is best for censorship prevention</a:t>
            </a:r>
            <a:r>
              <a:rPr lang="en-IN" dirty="0"/>
              <a:t>.</a:t>
            </a:r>
          </a:p>
          <a:p>
            <a:r>
              <a:rPr lang="en-US" dirty="0"/>
              <a:t>Can also provide better privacy for some threat models</a:t>
            </a:r>
          </a:p>
          <a:p>
            <a:r>
              <a:rPr lang="en-US" dirty="0"/>
              <a:t>we are making is better all the time and  better option for mobile devices are coming out soon. </a:t>
            </a:r>
          </a:p>
        </p:txBody>
      </p:sp>
    </p:spTree>
    <p:extLst>
      <p:ext uri="{BB962C8B-B14F-4D97-AF65-F5344CB8AC3E}">
        <p14:creationId xmlns:p14="http://schemas.microsoft.com/office/powerpoint/2010/main" val="2650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6A02-92F6-4E3E-BAD2-C6328E07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orbot : tor for android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A7B5-AB33-45CB-905B-EBE87AAF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Anonymity online --&gt; protect your privacy. Defend yourself against network surveillance and traffic analysis.</a:t>
            </a:r>
          </a:p>
          <a:p>
            <a:r>
              <a:rPr lang="en-US" dirty="0"/>
              <a:t>Tor prevents people from learning your location or browsing habits.</a:t>
            </a:r>
          </a:p>
          <a:p>
            <a:r>
              <a:rPr lang="en-US" dirty="0"/>
              <a:t>Tor is for web browsers, install messaging clients. and more.</a:t>
            </a:r>
          </a:p>
          <a:p>
            <a:r>
              <a:rPr lang="en-US" dirty="0"/>
              <a:t>Tor is free and open source for windows, Mac, Linux/Unix, and Android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A3BF-1066-412B-A80F-6041DDC5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onion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23B1-5F77-4E07-AD81-B3088C06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regular internet allow adversaries to see what you are sharing and with whom, whether you're using Dropbox etc., downloading it from email or through your browser so tor devised a sneaky way to hide both the file data and the related metadata </a:t>
            </a:r>
          </a:p>
          <a:p>
            <a:r>
              <a:rPr lang="en-US" dirty="0"/>
              <a:t>Dark web link are special link having .onion as the extension.</a:t>
            </a:r>
          </a:p>
          <a:p>
            <a:r>
              <a:rPr lang="en-US" dirty="0"/>
              <a:t>.onion website can't e opened using normal web browsers. We need to use a special browser "tor" for accessing these website.</a:t>
            </a:r>
            <a:endParaRPr lang="en-IN" dirty="0"/>
          </a:p>
          <a:p>
            <a:r>
              <a:rPr lang="en-US" dirty="0"/>
              <a:t>Tor directs internet traffic through a free, worldwide, volunteer overlay network consisting of more than seven thousand relays to conceal a user's location and usage from anyone conducting network surveillance or traffic analysis.</a:t>
            </a:r>
          </a:p>
        </p:txBody>
      </p:sp>
    </p:spTree>
    <p:extLst>
      <p:ext uri="{BB962C8B-B14F-4D97-AF65-F5344CB8AC3E}">
        <p14:creationId xmlns:p14="http://schemas.microsoft.com/office/powerpoint/2010/main" val="19811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88F-E887-485E-9709-91226ED2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onion services?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C029-9A09-4AFE-AA60-8402CDE3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.onion communication are end to end encrypted without HTTPS.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FDAD-A291-4251-BF25-BE8C5B5A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B728-5357-4865-A809-DF53D60B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Hidden WiKi </a:t>
            </a:r>
            <a:r>
              <a:rPr lang="nl-NL" dirty="0">
                <a:hlinkClick r:id="rId2"/>
              </a:rPr>
              <a:t>http://qbte2zxvhjk6bftp.onion/</a:t>
            </a:r>
            <a:endParaRPr lang="nl-NL" dirty="0"/>
          </a:p>
          <a:p>
            <a:r>
              <a:rPr lang="en-US" dirty="0"/>
              <a:t>Torch </a:t>
            </a:r>
            <a:r>
              <a:rPr lang="en-US" dirty="0">
                <a:hlinkClick r:id="rId3"/>
              </a:rPr>
              <a:t>http://xmh57jrknzkhv6y3ls3ubitzfqnkrwxhopf5aygthi7d6rplyvk3noyd.onion/cgi-bin/omega/omega</a:t>
            </a:r>
            <a:endParaRPr lang="en-US" dirty="0"/>
          </a:p>
          <a:p>
            <a:r>
              <a:rPr lang="en-US" dirty="0"/>
              <a:t>Chatting with Strangers: </a:t>
            </a:r>
            <a:r>
              <a:rPr lang="en-US" dirty="0">
                <a:hlinkClick r:id="rId4"/>
              </a:rPr>
              <a:t>http://tetatl6umgbmtv27.onion/</a:t>
            </a:r>
            <a:endParaRPr lang="en-US" dirty="0"/>
          </a:p>
          <a:p>
            <a:r>
              <a:rPr lang="en-US" dirty="0"/>
              <a:t>Red Room </a:t>
            </a:r>
            <a:r>
              <a:rPr lang="en-US" dirty="0">
                <a:hlinkClick r:id="rId5"/>
              </a:rPr>
              <a:t>http://redroomfing27toi.onion/</a:t>
            </a:r>
            <a:endParaRPr lang="en-US" dirty="0"/>
          </a:p>
          <a:p>
            <a:r>
              <a:rPr lang="en-IN" dirty="0"/>
              <a:t>Flare Search </a:t>
            </a:r>
            <a:r>
              <a:rPr lang="en-IN" dirty="0">
                <a:hlinkClick r:id="rId6"/>
              </a:rPr>
              <a:t>http://dlggj2krbqzm5dru.onion</a:t>
            </a:r>
            <a:endParaRPr lang="en-IN" dirty="0"/>
          </a:p>
          <a:p>
            <a:r>
              <a:rPr lang="en-US" dirty="0"/>
              <a:t>NOT EVIL </a:t>
            </a:r>
            <a:r>
              <a:rPr lang="en-US" dirty="0">
                <a:hlinkClick r:id="rId7"/>
              </a:rPr>
              <a:t>http://hss3uro2hsxfogfq.onion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9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BB21-5F60-458D-A0B8-8510957B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OS for surface dark 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A42F-3A9A-484B-B8AB-C25A42BC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Tails: https://tails.boum.org/</a:t>
            </a:r>
          </a:p>
          <a:p>
            <a:pPr algn="just"/>
            <a:r>
              <a:rPr lang="en-IN" dirty="0"/>
              <a:t>Whonix: https://www.whonix.org/</a:t>
            </a:r>
          </a:p>
          <a:p>
            <a:pPr algn="just"/>
            <a:r>
              <a:rPr lang="en-IN" dirty="0"/>
              <a:t>Qubes+Whonix: https://www.qubes-os.org/ </a:t>
            </a:r>
          </a:p>
        </p:txBody>
      </p:sp>
    </p:spTree>
    <p:extLst>
      <p:ext uri="{BB962C8B-B14F-4D97-AF65-F5344CB8AC3E}">
        <p14:creationId xmlns:p14="http://schemas.microsoft.com/office/powerpoint/2010/main" val="38641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DCD2-F5B7-496D-803D-3085565A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7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82A31-AE04-49DC-BAB3-41FDEE0DF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31049" y="0"/>
            <a:ext cx="8929901" cy="6430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4BC1C-300D-404D-9228-B8EEEAAA5123}"/>
              </a:ext>
            </a:extLst>
          </p:cNvPr>
          <p:cNvSpPr txBox="1"/>
          <p:nvPr/>
        </p:nvSpPr>
        <p:spPr>
          <a:xfrm>
            <a:off x="1631049" y="6644374"/>
            <a:ext cx="8929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www.freepngimg.com/png/85354-text-question-blog-questions-logo-any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/3.0/"/>
              </a:rPr>
              <a:t>CC BY-NC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2681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E26A-06FD-4AE4-AB1C-B48F0F0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2F74-A58D-4269-90C3-D8AFA5AA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Certified Ethical Hacker </a:t>
            </a:r>
          </a:p>
          <a:p>
            <a:pPr>
              <a:lnSpc>
                <a:spcPct val="150000"/>
              </a:lnSpc>
            </a:pPr>
            <a:r>
              <a:rPr lang="en-US" dirty="0"/>
              <a:t>Cyber Security Mentor</a:t>
            </a:r>
          </a:p>
          <a:p>
            <a:pPr>
              <a:lnSpc>
                <a:spcPct val="150000"/>
              </a:lnSpc>
            </a:pPr>
            <a:r>
              <a:rPr lang="en-US" dirty="0"/>
              <a:t>Ex Intern in keycybr and </a:t>
            </a:r>
            <a:r>
              <a:rPr lang="en-IN" dirty="0"/>
              <a:t>We are Plymouths</a:t>
            </a:r>
          </a:p>
          <a:p>
            <a:pPr>
              <a:lnSpc>
                <a:spcPct val="150000"/>
              </a:lnSpc>
            </a:pPr>
            <a:r>
              <a:rPr lang="en-US" dirty="0"/>
              <a:t>I have own community (CB-Blackhat).</a:t>
            </a:r>
          </a:p>
          <a:p>
            <a:pPr>
              <a:lnSpc>
                <a:spcPct val="150000"/>
              </a:lnSpc>
            </a:pPr>
            <a:r>
              <a:rPr lang="en-US" dirty="0"/>
              <a:t>I wrote a one book “Cyber Crime and Online Safety” under Nitin Pandey Sir.</a:t>
            </a:r>
          </a:p>
        </p:txBody>
      </p:sp>
    </p:spTree>
    <p:extLst>
      <p:ext uri="{BB962C8B-B14F-4D97-AF65-F5344CB8AC3E}">
        <p14:creationId xmlns:p14="http://schemas.microsoft.com/office/powerpoint/2010/main" val="6964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84B98-9570-4623-9352-1B9D9768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2890" y="421373"/>
            <a:ext cx="9307774" cy="52356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0044-A3CD-4531-84BC-4448C990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1E6C-3B2B-4D0E-BB46-27FE613C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is nothing but an interconnection of different network around the globe.</a:t>
            </a:r>
          </a:p>
          <a:p>
            <a:r>
              <a:rPr lang="en-US" dirty="0"/>
              <a:t>The whole internet can be divided into three different categories</a:t>
            </a:r>
          </a:p>
          <a:p>
            <a:r>
              <a:rPr lang="en-US" dirty="0"/>
              <a:t>Surface Web </a:t>
            </a:r>
          </a:p>
          <a:p>
            <a:r>
              <a:rPr lang="en-US" dirty="0"/>
              <a:t>Deep Web</a:t>
            </a:r>
          </a:p>
          <a:p>
            <a:r>
              <a:rPr lang="en-US" dirty="0"/>
              <a:t>Dark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2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9AC56-06AD-41BD-A613-CE929ECF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5844" y="2076865"/>
            <a:ext cx="2794637" cy="3328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C9A54-3AEE-412C-991A-47E4B5C16A37}"/>
              </a:ext>
            </a:extLst>
          </p:cNvPr>
          <p:cNvSpPr txBox="1"/>
          <p:nvPr/>
        </p:nvSpPr>
        <p:spPr>
          <a:xfrm>
            <a:off x="4855844" y="5405023"/>
            <a:ext cx="2794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5978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40B-A1ED-49E9-BE44-EB59FD8B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Surface web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2BC8-2D96-417E-8161-5A92E11B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Owned by search engines</a:t>
            </a:r>
          </a:p>
          <a:p>
            <a:r>
              <a:rPr lang="en-US" dirty="0"/>
              <a:t>The surface web is the place where anyone can explore with an internet connection.</a:t>
            </a:r>
          </a:p>
          <a:p>
            <a:r>
              <a:rPr lang="en-US" dirty="0"/>
              <a:t>The reality is 4% approx. of the whole internet is exposed in the surface web.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8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7F37-B9E3-4C94-BF37-FF8D67A2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F8DA-EAAB-4742-9DB1-486F66AD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for authorized users</a:t>
            </a:r>
          </a:p>
          <a:p>
            <a:r>
              <a:rPr lang="en-US" dirty="0"/>
              <a:t>Deep web is the place where we need some kind of authorization to access.</a:t>
            </a:r>
          </a:p>
          <a:p>
            <a:r>
              <a:rPr lang="en-US" dirty="0"/>
              <a:t>Gmail is a part of deep web, because we need to give our username and password to access our inbox.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9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50ED-559F-4C4F-B980-C35D16E4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dark web/net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1FDB-1181-4EAA-B95C-87B6CBCE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World of anonymous users</a:t>
            </a:r>
          </a:p>
          <a:p>
            <a:r>
              <a:rPr lang="en-US" dirty="0"/>
              <a:t>Dark web is the place where privacy becomes important to the users.</a:t>
            </a:r>
          </a:p>
          <a:p>
            <a:r>
              <a:rPr lang="en-US" dirty="0"/>
              <a:t>The dark web is invented by us naval research laboratory for data exchange between spies, the technology behind dark web is known as tor(the onion router). </a:t>
            </a:r>
          </a:p>
          <a:p>
            <a:r>
              <a:rPr lang="en-US" dirty="0"/>
              <a:t>Spy and secure communication that why us army create dark net/web is known as 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174-709E-4D75-A352-3ACCB338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onion router name ??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9A45C5-88DF-471A-A4DA-69B0CE9DA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6470" y="2016125"/>
            <a:ext cx="4693385" cy="34496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38970-FAB1-4A5B-A3FB-BC1FAF4CA8C1}"/>
              </a:ext>
            </a:extLst>
          </p:cNvPr>
          <p:cNvSpPr txBox="1"/>
          <p:nvPr/>
        </p:nvSpPr>
        <p:spPr>
          <a:xfrm>
            <a:off x="3906470" y="5465763"/>
            <a:ext cx="4693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5978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AE48-911C-42D2-80C6-7696E702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2362-7020-447B-936B-FF3D735C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naval research laboratory released the source code to the public. After this the project is developed under "the tor project“</a:t>
            </a:r>
          </a:p>
          <a:p>
            <a:r>
              <a:rPr lang="en-US" dirty="0"/>
              <a:t>Tor uses onion protocol for communication between users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40274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690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Internet Part</vt:lpstr>
      <vt:lpstr>Who am I </vt:lpstr>
      <vt:lpstr>Internet </vt:lpstr>
      <vt:lpstr>PowerPoint Presentation</vt:lpstr>
      <vt:lpstr>Surface web  </vt:lpstr>
      <vt:lpstr>Deep web</vt:lpstr>
      <vt:lpstr>dark web/net</vt:lpstr>
      <vt:lpstr>why use onion router name ?? </vt:lpstr>
      <vt:lpstr>Tor project</vt:lpstr>
      <vt:lpstr>How it works </vt:lpstr>
      <vt:lpstr>Duck Duck Go</vt:lpstr>
      <vt:lpstr>Things to known about mobile tor</vt:lpstr>
      <vt:lpstr>orbot : tor for android </vt:lpstr>
      <vt:lpstr>What are onion services?</vt:lpstr>
      <vt:lpstr>What are onion services? </vt:lpstr>
      <vt:lpstr>Practical </vt:lpstr>
      <vt:lpstr>Using OS for surface dark net</vt:lpstr>
      <vt:lpstr>How to use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Part</dc:title>
  <dc:creator>Chetan Bansal</dc:creator>
  <cp:lastModifiedBy>CB KALI</cp:lastModifiedBy>
  <cp:revision>16</cp:revision>
  <dcterms:created xsi:type="dcterms:W3CDTF">2020-12-30T09:26:47Z</dcterms:created>
  <dcterms:modified xsi:type="dcterms:W3CDTF">2022-01-01T16:32:45Z</dcterms:modified>
</cp:coreProperties>
</file>