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F12A-E25E-906B-7731-BF4716940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w Cen MT (Headings)"/>
                <a:cs typeface="Times New Roman" panose="02020603050405020304" pitchFamily="18" charset="0"/>
              </a:rPr>
              <a:t>SCIENCE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</a:t>
            </a:r>
          </a:p>
        </p:txBody>
      </p:sp>
    </p:spTree>
    <p:extLst>
      <p:ext uri="{BB962C8B-B14F-4D97-AF65-F5344CB8AC3E}">
        <p14:creationId xmlns:p14="http://schemas.microsoft.com/office/powerpoint/2010/main" val="261292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en-US" dirty="0"/>
              <a:t>Dashboard creation (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210-2288-09B2-2719-55B026E5135E}"/>
              </a:ext>
            </a:extLst>
          </p:cNvPr>
          <p:cNvSpPr txBox="1"/>
          <p:nvPr/>
        </p:nvSpPr>
        <p:spPr>
          <a:xfrm>
            <a:off x="1189630" y="6102823"/>
            <a:ext cx="7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10: </a:t>
            </a:r>
            <a:r>
              <a:rPr lang="en-US" dirty="0"/>
              <a:t> Demographics &amp; Top Institutions (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01A0B-EAAF-68E2-18DE-519991B6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82" y="1480000"/>
            <a:ext cx="798564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en-US" dirty="0"/>
              <a:t>Dashboard creation (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210-2288-09B2-2719-55B026E5135E}"/>
              </a:ext>
            </a:extLst>
          </p:cNvPr>
          <p:cNvSpPr txBox="1"/>
          <p:nvPr/>
        </p:nvSpPr>
        <p:spPr>
          <a:xfrm>
            <a:off x="1189630" y="6102823"/>
            <a:ext cx="7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11: </a:t>
            </a:r>
            <a:r>
              <a:rPr lang="en-US" dirty="0"/>
              <a:t> Batches Overview (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912F3-BE41-2C43-8FFC-CD4CD2E4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88" y="1629272"/>
            <a:ext cx="8496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1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2014-34A1-9E6F-7A7F-B3D9113F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C5B6-64E3-50B6-86D5-AE2E2BF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DATA COLLECTION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DATA CLEANING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DATA ANALYSIS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DASHBOARD CREATION (POWER BI)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DASHBOARD CREATION (STREAMLIT)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744520"/>
            <a:ext cx="9905999" cy="561952"/>
          </a:xfrm>
        </p:spPr>
        <p:txBody>
          <a:bodyPr/>
          <a:lstStyle/>
          <a:p>
            <a:r>
              <a:rPr lang="en-US" dirty="0"/>
              <a:t>Data was collected and generated through faker</a:t>
            </a:r>
          </a:p>
        </p:txBody>
      </p:sp>
      <p:pic>
        <p:nvPicPr>
          <p:cNvPr id="1026" name="Picture 2" descr="Story Generator with Python | Aman Kharwal">
            <a:extLst>
              <a:ext uri="{FF2B5EF4-FFF2-40B4-BE49-F238E27FC236}">
                <a16:creationId xmlns:a16="http://schemas.microsoft.com/office/drawing/2014/main" id="{4877132C-96C7-6040-4124-8AACC0D1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10" y="2363621"/>
            <a:ext cx="6346210" cy="35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2429301" y="6045958"/>
            <a:ext cx="6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1: </a:t>
            </a:r>
            <a:r>
              <a:rPr lang="en-US" dirty="0"/>
              <a:t>Python Random Data Generator</a:t>
            </a:r>
          </a:p>
        </p:txBody>
      </p:sp>
    </p:spTree>
    <p:extLst>
      <p:ext uri="{BB962C8B-B14F-4D97-AF65-F5344CB8AC3E}">
        <p14:creationId xmlns:p14="http://schemas.microsoft.com/office/powerpoint/2010/main" val="346618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744520"/>
            <a:ext cx="9905999" cy="561952"/>
          </a:xfrm>
        </p:spPr>
        <p:txBody>
          <a:bodyPr/>
          <a:lstStyle/>
          <a:p>
            <a:r>
              <a:rPr lang="en-US" dirty="0"/>
              <a:t>Data was checked for nulls &amp; duplicates through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832514" y="4271749"/>
            <a:ext cx="5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2: </a:t>
            </a:r>
            <a:r>
              <a:rPr lang="en-US" dirty="0"/>
              <a:t>Removing Duplicates (Pandas)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05CBD-D4CB-EABD-39C5-CA01D557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71" y="2729552"/>
            <a:ext cx="5467350" cy="1446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9D9ED-6B37-53A3-E5B4-40F1CB05D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06" y="2714055"/>
            <a:ext cx="4899689" cy="1462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6A3081-987C-1168-A8D1-CB5327270674}"/>
              </a:ext>
            </a:extLst>
          </p:cNvPr>
          <p:cNvSpPr txBox="1"/>
          <p:nvPr/>
        </p:nvSpPr>
        <p:spPr>
          <a:xfrm>
            <a:off x="6989929" y="4328614"/>
            <a:ext cx="49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3: </a:t>
            </a:r>
            <a:r>
              <a:rPr lang="en-US" dirty="0"/>
              <a:t>Checking for Nulls (Pandas)</a:t>
            </a:r>
          </a:p>
        </p:txBody>
      </p:sp>
    </p:spTree>
    <p:extLst>
      <p:ext uri="{BB962C8B-B14F-4D97-AF65-F5344CB8AC3E}">
        <p14:creationId xmlns:p14="http://schemas.microsoft.com/office/powerpoint/2010/main" val="385778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71565"/>
            <a:ext cx="9940569" cy="1926728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Data was exported to SQL Lite to create a database</a:t>
            </a:r>
          </a:p>
          <a:p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Views were created to check for correlation &amp; the dashboards(for later steps):</a:t>
            </a:r>
          </a:p>
          <a:p>
            <a:pPr lvl="1"/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CORRELATION_STUDY_USER_DEMOGRAPHICS </a:t>
            </a:r>
          </a:p>
          <a:p>
            <a:pPr lvl="1"/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CORRELATION_STUDY_USER_PAYMENT </a:t>
            </a:r>
          </a:p>
          <a:p>
            <a:pPr lvl="1"/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PAYMENT_V </a:t>
            </a:r>
          </a:p>
          <a:p>
            <a:pPr lvl="1"/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USERS_PER_BATCH </a:t>
            </a:r>
          </a:p>
          <a:p>
            <a:pPr lvl="1"/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USER_DEMOGRAPHICS </a:t>
            </a:r>
          </a:p>
          <a:p>
            <a:endParaRPr lang="en-US" sz="1400" dirty="0">
              <a:latin typeface="Tw Cen MT (Headings)"/>
              <a:cs typeface="Times New Roman" panose="02020603050405020304" pitchFamily="18" charset="0"/>
            </a:endParaRPr>
          </a:p>
          <a:p>
            <a:endParaRPr lang="en-US" sz="1400" dirty="0">
              <a:latin typeface="Tw Cen MT (Headings)"/>
              <a:cs typeface="Times New Roman" panose="02020603050405020304" pitchFamily="18" charset="0"/>
            </a:endParaRPr>
          </a:p>
          <a:p>
            <a:endParaRPr lang="en-US" sz="1400" dirty="0">
              <a:latin typeface="Tw Cen MT (Headings)"/>
              <a:cs typeface="Times New Roman" panose="02020603050405020304" pitchFamily="18" charset="0"/>
            </a:endParaRPr>
          </a:p>
          <a:p>
            <a:endParaRPr lang="en-US" sz="1400" dirty="0">
              <a:latin typeface="Tw Cen MT (Headings)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C2D1E-831E-2A3E-3D73-2437899B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34" y="3436329"/>
            <a:ext cx="9093958" cy="2627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98A88-8F48-41F5-B71F-63564D6A5744}"/>
              </a:ext>
            </a:extLst>
          </p:cNvPr>
          <p:cNvSpPr txBox="1"/>
          <p:nvPr/>
        </p:nvSpPr>
        <p:spPr>
          <a:xfrm>
            <a:off x="1596788" y="6127844"/>
            <a:ext cx="5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4: </a:t>
            </a:r>
            <a:r>
              <a:rPr lang="en-US" dirty="0"/>
              <a:t>Registration App Database (SQL Lite)</a:t>
            </a:r>
          </a:p>
        </p:txBody>
      </p:sp>
    </p:spTree>
    <p:extLst>
      <p:ext uri="{BB962C8B-B14F-4D97-AF65-F5344CB8AC3E}">
        <p14:creationId xmlns:p14="http://schemas.microsoft.com/office/powerpoint/2010/main" val="274778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71565"/>
            <a:ext cx="9940569" cy="82125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Views were made while encoding text data to integers to test for correlation</a:t>
            </a:r>
          </a:p>
          <a:p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Heat maps are then generated using python (seaborn &amp; </a:t>
            </a:r>
            <a:r>
              <a:rPr lang="en-US" sz="1400" dirty="0" err="1">
                <a:latin typeface="Tw Cen MT (Headings)"/>
                <a:cs typeface="Times New Roman" panose="02020603050405020304" pitchFamily="18" charset="0"/>
              </a:rPr>
              <a:t>pyplot</a:t>
            </a:r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98A88-8F48-41F5-B71F-63564D6A5744}"/>
              </a:ext>
            </a:extLst>
          </p:cNvPr>
          <p:cNvSpPr txBox="1"/>
          <p:nvPr/>
        </p:nvSpPr>
        <p:spPr>
          <a:xfrm>
            <a:off x="1228298" y="5718412"/>
            <a:ext cx="5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5: </a:t>
            </a:r>
            <a:r>
              <a:rPr lang="en-US" dirty="0"/>
              <a:t>Heat Map (User Demographics)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47B86-C9FB-B03D-A542-C4B87911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88" y="2437483"/>
            <a:ext cx="5077246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DE754-9C04-09E9-116D-B7D63980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472" y="2437484"/>
            <a:ext cx="5066396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AB210-2288-09B2-2719-55B026E5135E}"/>
              </a:ext>
            </a:extLst>
          </p:cNvPr>
          <p:cNvSpPr txBox="1"/>
          <p:nvPr/>
        </p:nvSpPr>
        <p:spPr>
          <a:xfrm>
            <a:off x="6839803" y="5720686"/>
            <a:ext cx="50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6: </a:t>
            </a:r>
            <a:r>
              <a:rPr lang="en-US" dirty="0"/>
              <a:t>Heat Map (User Payment)</a:t>
            </a:r>
          </a:p>
        </p:txBody>
      </p:sp>
    </p:spTree>
    <p:extLst>
      <p:ext uri="{BB962C8B-B14F-4D97-AF65-F5344CB8AC3E}">
        <p14:creationId xmlns:p14="http://schemas.microsoft.com/office/powerpoint/2010/main" val="352845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dirty="0"/>
              <a:t>Dashboard creation (power 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71566"/>
            <a:ext cx="9940569" cy="50736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w Cen MT (Headings)"/>
                <a:cs typeface="Times New Roman" panose="02020603050405020304" pitchFamily="18" charset="0"/>
              </a:rPr>
              <a:t>Data was imported into power bi where the links where checked for proper filtering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210-2288-09B2-2719-55B026E5135E}"/>
              </a:ext>
            </a:extLst>
          </p:cNvPr>
          <p:cNvSpPr txBox="1"/>
          <p:nvPr/>
        </p:nvSpPr>
        <p:spPr>
          <a:xfrm>
            <a:off x="1353403" y="5843516"/>
            <a:ext cx="7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7: </a:t>
            </a:r>
            <a:r>
              <a:rPr lang="en-US" dirty="0"/>
              <a:t>Model View (Power Bi)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4D1C6-E4DE-B79C-EA96-F2C849EA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50" y="1844296"/>
            <a:ext cx="8044005" cy="39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dirty="0"/>
              <a:t>Dashboard creation (power bi)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210-2288-09B2-2719-55B026E5135E}"/>
              </a:ext>
            </a:extLst>
          </p:cNvPr>
          <p:cNvSpPr txBox="1"/>
          <p:nvPr/>
        </p:nvSpPr>
        <p:spPr>
          <a:xfrm>
            <a:off x="1353403" y="5802572"/>
            <a:ext cx="7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8: </a:t>
            </a:r>
            <a:r>
              <a:rPr lang="en-US" dirty="0"/>
              <a:t> User Demographics – Page 1 in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B729-E3A3-2351-AB83-29CC5C5A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6" y="1555844"/>
            <a:ext cx="9399824" cy="41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en-US" dirty="0"/>
              <a:t>Dashboard creation (power bi)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210-2288-09B2-2719-55B026E5135E}"/>
              </a:ext>
            </a:extLst>
          </p:cNvPr>
          <p:cNvSpPr txBox="1"/>
          <p:nvPr/>
        </p:nvSpPr>
        <p:spPr>
          <a:xfrm>
            <a:off x="1353403" y="5802572"/>
            <a:ext cx="796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9: </a:t>
            </a:r>
            <a:r>
              <a:rPr lang="en-US" dirty="0"/>
              <a:t> Track &amp; Payment Distribution – Page 2 in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647B9-F18D-AA71-3D2E-921A070C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14" y="1433015"/>
            <a:ext cx="9850201" cy="43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3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</TotalTime>
  <Words>266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Tw Cen MT</vt:lpstr>
      <vt:lpstr>Tw Cen MT (Headings)</vt:lpstr>
      <vt:lpstr>Circuit</vt:lpstr>
      <vt:lpstr>DATA SCIENCE GUIDE</vt:lpstr>
      <vt:lpstr>Presentation summary</vt:lpstr>
      <vt:lpstr>Data collection</vt:lpstr>
      <vt:lpstr>Data CLEANING</vt:lpstr>
      <vt:lpstr>Data CLEANING</vt:lpstr>
      <vt:lpstr>Data Analysis</vt:lpstr>
      <vt:lpstr>Dashboard creation (power bi)</vt:lpstr>
      <vt:lpstr>Dashboard creation (power bi)</vt:lpstr>
      <vt:lpstr>Dashboard creation (power bi)</vt:lpstr>
      <vt:lpstr>Dashboard creation (Streamlit)</vt:lpstr>
      <vt:lpstr>Dashboard creation (Streamlit)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Charbel Haddad Barouke</dc:creator>
  <cp:lastModifiedBy>Charbel Haddad Barouke</cp:lastModifiedBy>
  <cp:revision>13</cp:revision>
  <dcterms:created xsi:type="dcterms:W3CDTF">2025-04-18T12:35:43Z</dcterms:created>
  <dcterms:modified xsi:type="dcterms:W3CDTF">2025-04-18T13:02:46Z</dcterms:modified>
</cp:coreProperties>
</file>