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8" r:id="rId6"/>
    <p:sldId id="258" r:id="rId7"/>
    <p:sldId id="270" r:id="rId8"/>
    <p:sldId id="273" r:id="rId9"/>
    <p:sldId id="269" r:id="rId10"/>
    <p:sldId id="272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F12A-E25E-906B-7731-BF4716940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GUIDE</a:t>
            </a:r>
          </a:p>
        </p:txBody>
      </p:sp>
    </p:spTree>
    <p:extLst>
      <p:ext uri="{BB962C8B-B14F-4D97-AF65-F5344CB8AC3E}">
        <p14:creationId xmlns:p14="http://schemas.microsoft.com/office/powerpoint/2010/main" val="261292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400" dirty="0"/>
              <a:t>UI/UX Error: Some of the icons in courses are bigger than others.</a:t>
            </a:r>
          </a:p>
          <a:p>
            <a:r>
              <a:rPr lang="en-US" sz="1400" dirty="0"/>
              <a:t>This directly appears in the in-demand courses offered by professionals.</a:t>
            </a:r>
          </a:p>
          <a:p>
            <a:r>
              <a:rPr lang="en-US" sz="1400" dirty="0"/>
              <a:t>Jam Link: https://jam.dev/c/f475c181-804e-4a54-9335-91dfe87a3ae9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542196" y="5363569"/>
            <a:ext cx="42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9: </a:t>
            </a:r>
            <a:r>
              <a:rPr lang="en-US" dirty="0"/>
              <a:t>UI/UX Error – Courses Info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2993DB-1E83-8874-03AA-E3D11A860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01" y="2634017"/>
            <a:ext cx="8286324" cy="27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400" dirty="0"/>
              <a:t>The information provided in the main page is incorrect as the payment &amp; number of tracks is different </a:t>
            </a:r>
          </a:p>
          <a:p>
            <a:r>
              <a:rPr lang="en-US" sz="1400" dirty="0"/>
              <a:t>Jam link: https://jam.dev/c/e92b89ae-9b6e-4b01-98b9-c26f16bc761f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542196" y="5363569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10: </a:t>
            </a:r>
            <a:r>
              <a:rPr lang="en-US" dirty="0"/>
              <a:t>UI/UX Error – Payment &amp; Tracks 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A4483-1572-4F43-7843-4DB508C2E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02" y="2624635"/>
            <a:ext cx="86582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en-US" dirty="0"/>
              <a:t>Azure </a:t>
            </a:r>
            <a:r>
              <a:rPr lang="en-US" dirty="0" err="1"/>
              <a:t>devops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400" dirty="0"/>
              <a:t>Created a project and invited every member to join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119115" y="5622877"/>
            <a:ext cx="507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11: </a:t>
            </a:r>
            <a:r>
              <a:rPr lang="en-US" dirty="0"/>
              <a:t>Azure </a:t>
            </a:r>
            <a:r>
              <a:rPr lang="en-US" dirty="0" err="1"/>
              <a:t>Devops</a:t>
            </a:r>
            <a:r>
              <a:rPr lang="en-US" dirty="0"/>
              <a:t> Project Creation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2F713-DA75-694D-2228-EB1728C9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4" y="1786506"/>
            <a:ext cx="11058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2014-34A1-9E6F-7A7F-B3D9113F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C5B6-64E3-50B6-86D5-AE2E2BF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Automation test using selenium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Manual testing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Azure </a:t>
            </a:r>
            <a:r>
              <a:rPr lang="en-US" dirty="0" err="1">
                <a:hlinkClick r:id="rId4" action="ppaction://hlinksldjump"/>
              </a:rPr>
              <a:t>devops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Automation test using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744520"/>
            <a:ext cx="9905999" cy="561952"/>
          </a:xfrm>
        </p:spPr>
        <p:txBody>
          <a:bodyPr/>
          <a:lstStyle/>
          <a:p>
            <a:r>
              <a:rPr lang="en-US" dirty="0"/>
              <a:t>Selenium test was conducted using test data provided in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460310" y="4162567"/>
            <a:ext cx="6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1: </a:t>
            </a:r>
            <a:r>
              <a:rPr lang="en-US" dirty="0"/>
              <a:t>Test Data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0A58C-F02C-5D93-EC6E-A6FCF257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31" y="2838736"/>
            <a:ext cx="8410575" cy="123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8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Automation test using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744520"/>
            <a:ext cx="9905999" cy="561952"/>
          </a:xfrm>
        </p:spPr>
        <p:txBody>
          <a:bodyPr>
            <a:normAutofit fontScale="92500"/>
          </a:bodyPr>
          <a:lstStyle/>
          <a:p>
            <a:r>
              <a:rPr lang="en-US" dirty="0"/>
              <a:t>Selenium test was conducted using selenium web driver as shown in video below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965277" y="6100549"/>
            <a:ext cx="6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Video 1: </a:t>
            </a:r>
            <a:r>
              <a:rPr lang="en-US" dirty="0"/>
              <a:t>Adding Education with Selenium WebDriver</a:t>
            </a:r>
          </a:p>
        </p:txBody>
      </p:sp>
      <p:pic>
        <p:nvPicPr>
          <p:cNvPr id="5" name="Testing with  Selenium Adding Education">
            <a:hlinkClick r:id="" action="ppaction://media"/>
            <a:extLst>
              <a:ext uri="{FF2B5EF4-FFF2-40B4-BE49-F238E27FC236}">
                <a16:creationId xmlns:a16="http://schemas.microsoft.com/office/drawing/2014/main" id="{A0650DED-086E-D935-A71A-1ECC15E4F0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t="10467" b="5797"/>
          <a:stretch/>
        </p:blipFill>
        <p:spPr>
          <a:xfrm>
            <a:off x="1337481" y="2251881"/>
            <a:ext cx="10072047" cy="36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58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dirty="0"/>
              <a:t>Automation test using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544495"/>
            <a:ext cx="9905999" cy="561952"/>
          </a:xfrm>
        </p:spPr>
        <p:txBody>
          <a:bodyPr/>
          <a:lstStyle/>
          <a:p>
            <a:r>
              <a:rPr lang="en-US" dirty="0"/>
              <a:t>Selenium test failed for invalid email addresses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488886" y="6205679"/>
            <a:ext cx="625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3: </a:t>
            </a:r>
            <a:r>
              <a:rPr lang="en-US" dirty="0"/>
              <a:t>Test Failed for Invalid Email Addresses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873CB-DFAC-6446-FEC1-8E19ABAD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55" y="2383630"/>
            <a:ext cx="84826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33015"/>
            <a:ext cx="9905999" cy="1296537"/>
          </a:xfrm>
        </p:spPr>
        <p:txBody>
          <a:bodyPr>
            <a:noAutofit/>
          </a:bodyPr>
          <a:lstStyle/>
          <a:p>
            <a:r>
              <a:rPr lang="en-US" sz="1400" dirty="0"/>
              <a:t>Functional Error when clicking the register icon it refreshes and an error is shown in the console below.</a:t>
            </a:r>
          </a:p>
          <a:p>
            <a:r>
              <a:rPr lang="en-US" sz="1400" dirty="0"/>
              <a:t>Also when clicking on our program and any of the tracks icons: QA, Web, Mobile .. Nothing happens which is also a functional error </a:t>
            </a:r>
          </a:p>
          <a:p>
            <a:r>
              <a:rPr lang="en-US" sz="1400" dirty="0"/>
              <a:t>Recording provided through Jam Link : https://jam.dev/c/ae185c41-9f74-4cb9-af24-d47daa9483e8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269241" y="5445455"/>
            <a:ext cx="42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4: </a:t>
            </a:r>
            <a:r>
              <a:rPr lang="en-US" dirty="0"/>
              <a:t>Functional Error – Register Button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0671A-971F-062C-BDCB-DD9C8B58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627" y="3806257"/>
            <a:ext cx="5943600" cy="140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735B7F-7889-DA6B-5FEC-D74617C6E713}"/>
              </a:ext>
            </a:extLst>
          </p:cNvPr>
          <p:cNvSpPr txBox="1"/>
          <p:nvPr/>
        </p:nvSpPr>
        <p:spPr>
          <a:xfrm>
            <a:off x="5979993" y="5379490"/>
            <a:ext cx="42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5: </a:t>
            </a:r>
            <a:r>
              <a:rPr lang="en-US" dirty="0"/>
              <a:t>Error Displayed in the Console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F7E4B8-4C78-90D4-55AA-9D784E2E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33" y="2797792"/>
            <a:ext cx="4192068" cy="251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8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400" dirty="0"/>
              <a:t>None of the buttons below the courses work </a:t>
            </a:r>
          </a:p>
          <a:p>
            <a:r>
              <a:rPr lang="en-US" sz="1400" dirty="0"/>
              <a:t>Jam Link: https://jam.dev/c/d5e2a3ea-b1cf-435e-abcb-5cb4183adecc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542196" y="5363569"/>
            <a:ext cx="42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6: </a:t>
            </a:r>
            <a:r>
              <a:rPr lang="en-US" dirty="0"/>
              <a:t>Functional Error - Courses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E0FE91-8843-7668-1C8B-DACF5D8F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97" y="3002508"/>
            <a:ext cx="8029575" cy="21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846161"/>
          </a:xfrm>
        </p:spPr>
        <p:txBody>
          <a:bodyPr>
            <a:noAutofit/>
          </a:bodyPr>
          <a:lstStyle/>
          <a:p>
            <a:r>
              <a:rPr lang="en-US" sz="1400" dirty="0"/>
              <a:t>When clicking on the play video, the page refreshes and the video doesn't play.</a:t>
            </a:r>
          </a:p>
          <a:p>
            <a:r>
              <a:rPr lang="en-US" sz="1400" dirty="0"/>
              <a:t>Jam link: https://jam.dev/c/c340ecb1-c6f1-459f-b1a7-9909e4592d4f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542196" y="5363569"/>
            <a:ext cx="42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7: </a:t>
            </a:r>
            <a:r>
              <a:rPr lang="en-US" dirty="0"/>
              <a:t>Functional Error – Watch 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A9EE92-711A-DCEE-8D07-3B8BB3CD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80" y="2756847"/>
            <a:ext cx="10267950" cy="25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CA56-0BC4-6A58-97DD-5F1CE771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05566"/>
          </a:xfrm>
        </p:spPr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en-US" dirty="0"/>
              <a:t>Manual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F8A-6941-97F1-42A1-D147C98F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65" y="1446663"/>
            <a:ext cx="9905999" cy="1173707"/>
          </a:xfrm>
        </p:spPr>
        <p:txBody>
          <a:bodyPr>
            <a:noAutofit/>
          </a:bodyPr>
          <a:lstStyle/>
          <a:p>
            <a:r>
              <a:rPr lang="en-US" sz="1400" dirty="0"/>
              <a:t>UI/UX Error: Some of the icons in the student’s page are much larger than the others.  </a:t>
            </a:r>
          </a:p>
          <a:p>
            <a:r>
              <a:rPr lang="en-US" sz="1400" dirty="0"/>
              <a:t>This directly appears when clicking on the students link page</a:t>
            </a:r>
          </a:p>
          <a:p>
            <a:r>
              <a:rPr lang="en-US" sz="1400" dirty="0"/>
              <a:t>Jam Link: https://jam.dev/c/7ef6b1ab-4b04-42e4-bee2-0387e684888f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D4966-7D38-67F1-28F2-2274AC935767}"/>
              </a:ext>
            </a:extLst>
          </p:cNvPr>
          <p:cNvSpPr txBox="1"/>
          <p:nvPr/>
        </p:nvSpPr>
        <p:spPr>
          <a:xfrm>
            <a:off x="1542196" y="5363569"/>
            <a:ext cx="4244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Image 8: </a:t>
            </a:r>
            <a:r>
              <a:rPr lang="en-US" dirty="0"/>
              <a:t>UI/UX Error - Students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6A181-9511-F357-0682-53B6F426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77" y="2688609"/>
            <a:ext cx="8421489" cy="25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3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86</TotalTime>
  <Words>390</Words>
  <Application>Microsoft Office PowerPoint</Application>
  <PresentationFormat>Widescreen</PresentationFormat>
  <Paragraphs>45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Quality assurance GUIDE</vt:lpstr>
      <vt:lpstr>Presentation summary</vt:lpstr>
      <vt:lpstr>Automation test using selenium</vt:lpstr>
      <vt:lpstr>Automation test using selenium</vt:lpstr>
      <vt:lpstr>Automation test using selenium</vt:lpstr>
      <vt:lpstr>Manual testing</vt:lpstr>
      <vt:lpstr>Manual testing</vt:lpstr>
      <vt:lpstr>Manual testing</vt:lpstr>
      <vt:lpstr>Manual testing</vt:lpstr>
      <vt:lpstr>Manual testing</vt:lpstr>
      <vt:lpstr>Manual testing</vt:lpstr>
      <vt:lpstr>Azure devops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Charbel Haddad Barouke</dc:creator>
  <cp:lastModifiedBy>Charbel Haddad Barouke</cp:lastModifiedBy>
  <cp:revision>24</cp:revision>
  <dcterms:created xsi:type="dcterms:W3CDTF">2025-04-18T12:35:43Z</dcterms:created>
  <dcterms:modified xsi:type="dcterms:W3CDTF">2025-04-18T15:36:18Z</dcterms:modified>
</cp:coreProperties>
</file>