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5" r:id="rId4"/>
    <p:sldId id="28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F12A-E25E-906B-7731-BF4716940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GUIDE</a:t>
            </a:r>
          </a:p>
        </p:txBody>
      </p:sp>
    </p:spTree>
    <p:extLst>
      <p:ext uri="{BB962C8B-B14F-4D97-AF65-F5344CB8AC3E}">
        <p14:creationId xmlns:p14="http://schemas.microsoft.com/office/powerpoint/2010/main" val="26129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Created shared queries to be used in the dashboard later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46410" y="5227092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8: </a:t>
            </a:r>
            <a:r>
              <a:rPr lang="en-US" dirty="0"/>
              <a:t>Shared Queries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793C3-2879-736C-5B2A-485C98A1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1" y="1992573"/>
            <a:ext cx="10519154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Created dashboard to reflect team, sprint and personal progress and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46409" y="5554638"/>
            <a:ext cx="66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9: </a:t>
            </a:r>
            <a:r>
              <a:rPr lang="en-US" dirty="0"/>
              <a:t>Dashboard reflecting Team &amp; Personal Progress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A3ADC-7BF3-2136-6F2D-C2E0E75F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9" y="1883391"/>
            <a:ext cx="9894627" cy="37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5440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4"/>
            <a:ext cx="9905999" cy="450376"/>
          </a:xfrm>
        </p:spPr>
        <p:txBody>
          <a:bodyPr>
            <a:noAutofit/>
          </a:bodyPr>
          <a:lstStyle/>
          <a:p>
            <a:r>
              <a:rPr lang="en-US" sz="1800" dirty="0"/>
              <a:t>Created a </a:t>
            </a:r>
            <a:r>
              <a:rPr lang="en-US" sz="1800" dirty="0" err="1"/>
              <a:t>whats</a:t>
            </a:r>
            <a:r>
              <a:rPr lang="en-US" sz="1800" dirty="0"/>
              <a:t> app group and link for the weekly meeting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46409" y="5554638"/>
            <a:ext cx="66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10: </a:t>
            </a:r>
            <a:r>
              <a:rPr lang="en-US" dirty="0"/>
              <a:t>Virtual weekly meeting</a:t>
            </a:r>
          </a:p>
        </p:txBody>
      </p:sp>
      <p:pic>
        <p:nvPicPr>
          <p:cNvPr id="1026" name="Picture 2" descr="A Healthy and Productive Guide to Virtual Meetings">
            <a:extLst>
              <a:ext uri="{FF2B5EF4-FFF2-40B4-BE49-F238E27FC236}">
                <a16:creationId xmlns:a16="http://schemas.microsoft.com/office/drawing/2014/main" id="{13D15FEA-A9B6-FFDC-77FE-90B0EA3D0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2006221"/>
            <a:ext cx="5500048" cy="33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2014-34A1-9E6F-7A7F-B3D9113F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C5B6-64E3-50B6-86D5-AE2E2BF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Azure </a:t>
            </a:r>
            <a:r>
              <a:rPr lang="en-US" dirty="0" err="1">
                <a:hlinkClick r:id="rId2" action="ppaction://hlinksldjump"/>
              </a:rPr>
              <a:t>devops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Weekly meetings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Created a project and invited every member to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19115" y="5622877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1: </a:t>
            </a:r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Project Creation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2F713-DA75-694D-2228-EB1728C9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4" y="1786506"/>
            <a:ext cx="11058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Created the agile modified process and chose it for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19115" y="5622877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2: </a:t>
            </a:r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Project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D413E-09CC-2C32-34DB-7E3EE70A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57" y="1932508"/>
            <a:ext cx="8972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1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Created the user stories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19115" y="5622877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3: </a:t>
            </a:r>
            <a:r>
              <a:rPr lang="en-US" dirty="0"/>
              <a:t>User Story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CD72-FDE6-2905-83BB-E6DCE7D2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71712"/>
            <a:ext cx="10629900" cy="29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8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Set the Description &amp; Acceptance Criteria for every User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19115" y="5622877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4: </a:t>
            </a:r>
            <a:r>
              <a:rPr lang="en-US" dirty="0"/>
              <a:t>User Story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169FD-3E41-CDE8-FBC9-EC0EAE1B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17" y="2058537"/>
            <a:ext cx="7096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Created the tasks for every user story while also adding tags to facilitate the filtering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19115" y="5622877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5: </a:t>
            </a:r>
            <a:r>
              <a:rPr lang="en-US" dirty="0"/>
              <a:t>Task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48F7-0518-0A7D-455C-D49192B3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185987"/>
            <a:ext cx="10525125" cy="32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1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Linked the user stories to each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46410" y="5227092"/>
            <a:ext cx="507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6: </a:t>
            </a:r>
            <a:r>
              <a:rPr lang="en-US" dirty="0"/>
              <a:t>Linking Tasks to their Respective User Story </a:t>
            </a:r>
          </a:p>
          <a:p>
            <a:r>
              <a:rPr lang="en-US" dirty="0"/>
              <a:t>  	      (Parent-Child Relationship)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7DA3-6D61-E379-60CF-94B18EAE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4" y="2396390"/>
            <a:ext cx="4804011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800" dirty="0"/>
              <a:t>Created the sprints/iterations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46410" y="5227092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7: </a:t>
            </a:r>
            <a:r>
              <a:rPr lang="en-US" dirty="0"/>
              <a:t>Sprints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E7816-27F6-BEE1-D03B-B8A9A5B3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66" y="1965279"/>
            <a:ext cx="4900897" cy="32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101</TotalTime>
  <Words>199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Project management GUIDE</vt:lpstr>
      <vt:lpstr>Presentation summary</vt:lpstr>
      <vt:lpstr>Azure devops</vt:lpstr>
      <vt:lpstr>Azure devops</vt:lpstr>
      <vt:lpstr>Azure devops</vt:lpstr>
      <vt:lpstr>Azure devops</vt:lpstr>
      <vt:lpstr>Azure devops</vt:lpstr>
      <vt:lpstr>Azure devops</vt:lpstr>
      <vt:lpstr>Azure devops</vt:lpstr>
      <vt:lpstr>Azure devops</vt:lpstr>
      <vt:lpstr>Azure devops</vt:lpstr>
      <vt:lpstr>Weekly meetings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Charbel Haddad Barouke</dc:creator>
  <cp:lastModifiedBy>Charbel Haddad Barouke</cp:lastModifiedBy>
  <cp:revision>28</cp:revision>
  <dcterms:created xsi:type="dcterms:W3CDTF">2025-04-18T12:35:43Z</dcterms:created>
  <dcterms:modified xsi:type="dcterms:W3CDTF">2025-04-18T19:08:35Z</dcterms:modified>
</cp:coreProperties>
</file>